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atrick Hand"/>
      <p:regular r:id="rId11"/>
    </p:embeddedFont>
    <p:embeddedFont>
      <p:font typeface="Caveat"/>
      <p:regular r:id="rId12"/>
      <p:bold r:id="rId13"/>
    </p:embeddedFont>
    <p:embeddedFont>
      <p:font typeface="Lobster"/>
      <p:regular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7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79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atrickHand-regular.fntdata"/><Relationship Id="rId10" Type="http://schemas.openxmlformats.org/officeDocument/2006/relationships/slide" Target="slides/slide5.xml"/><Relationship Id="rId13" Type="http://schemas.openxmlformats.org/officeDocument/2006/relationships/font" Target="fonts/Caveat-bold.fntdata"/><Relationship Id="rId12" Type="http://schemas.openxmlformats.org/officeDocument/2006/relationships/font" Target="fonts/Caveat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Lobster-regular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18" Type="http://schemas.openxmlformats.org/officeDocument/2006/relationships/font" Target="fonts/Lato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0" name="Google Shape;22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2" name="Google Shape;61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5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7" name="Google Shape;68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8" name="Google Shape;7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3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5" name="Google Shape;8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24475" y="443575"/>
            <a:ext cx="5305500" cy="5305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b="1"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/>
          <p:nvPr>
            <p:ph hasCustomPrompt="1" type="title"/>
          </p:nvPr>
        </p:nvSpPr>
        <p:spPr>
          <a:xfrm>
            <a:off x="2428775" y="1958850"/>
            <a:ext cx="42864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3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1" name="Google Shape;61;p11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1"/>
          <p:cNvSpPr txBox="1"/>
          <p:nvPr>
            <p:ph idx="2"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grpSp>
        <p:nvGrpSpPr>
          <p:cNvPr id="63" name="Google Shape;63;p11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64" name="Google Shape;64;p11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1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16">
    <p:bg>
      <p:bgPr>
        <a:solidFill>
          <a:schemeClr val="accent2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CUSTOM_17">
    <p:bg>
      <p:bgPr>
        <a:solidFill>
          <a:schemeClr val="lt2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3">
  <p:cSld name="CUSTOM_18">
    <p:bg>
      <p:bgPr>
        <a:solidFill>
          <a:schemeClr val="dk2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4">
  <p:cSld name="CUSTOM_19">
    <p:bg>
      <p:bgPr>
        <a:solidFill>
          <a:schemeClr val="accen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5">
  <p:cSld name="CUSTOM_20">
    <p:bg>
      <p:bgPr>
        <a:solidFill>
          <a:schemeClr val="accent3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_4">
    <p:bg>
      <p:bgPr>
        <a:solidFill>
          <a:schemeClr val="accent3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74" name="Google Shape;74;p18"/>
          <p:cNvSpPr txBox="1"/>
          <p:nvPr>
            <p:ph idx="2" type="title"/>
          </p:nvPr>
        </p:nvSpPr>
        <p:spPr>
          <a:xfrm>
            <a:off x="720900" y="1668925"/>
            <a:ext cx="1728300" cy="43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2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8"/>
          <p:cNvSpPr txBox="1"/>
          <p:nvPr>
            <p:ph idx="3" type="title"/>
          </p:nvPr>
        </p:nvSpPr>
        <p:spPr>
          <a:xfrm>
            <a:off x="2715175" y="1668925"/>
            <a:ext cx="1728300" cy="43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2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6" name="Google Shape;76;p18"/>
          <p:cNvSpPr txBox="1"/>
          <p:nvPr>
            <p:ph idx="4" type="title"/>
          </p:nvPr>
        </p:nvSpPr>
        <p:spPr>
          <a:xfrm>
            <a:off x="4709450" y="1668925"/>
            <a:ext cx="1728300" cy="43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2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7" name="Google Shape;77;p18"/>
          <p:cNvSpPr txBox="1"/>
          <p:nvPr>
            <p:ph idx="5" type="title"/>
          </p:nvPr>
        </p:nvSpPr>
        <p:spPr>
          <a:xfrm>
            <a:off x="6703726" y="1668925"/>
            <a:ext cx="1728300" cy="43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1" sz="2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" name="Google Shape;78;p18"/>
          <p:cNvSpPr txBox="1"/>
          <p:nvPr>
            <p:ph idx="1" type="subTitle"/>
          </p:nvPr>
        </p:nvSpPr>
        <p:spPr>
          <a:xfrm>
            <a:off x="1599200" y="4008300"/>
            <a:ext cx="5956800" cy="5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1">
  <p:cSld name="CUSTOM_3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9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grpSp>
        <p:nvGrpSpPr>
          <p:cNvPr id="82" name="Google Shape;82;p19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83" name="Google Shape;83;p19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9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5" name="Google Shape;85;p19"/>
          <p:cNvSpPr txBox="1"/>
          <p:nvPr>
            <p:ph idx="2" type="title"/>
          </p:nvPr>
        </p:nvSpPr>
        <p:spPr>
          <a:xfrm>
            <a:off x="611025" y="2335750"/>
            <a:ext cx="2609400" cy="12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20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3" type="title"/>
          </p:nvPr>
        </p:nvSpPr>
        <p:spPr>
          <a:xfrm>
            <a:off x="4739550" y="1893275"/>
            <a:ext cx="14184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4" type="title"/>
          </p:nvPr>
        </p:nvSpPr>
        <p:spPr>
          <a:xfrm>
            <a:off x="4739550" y="2632450"/>
            <a:ext cx="14184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5" type="title"/>
          </p:nvPr>
        </p:nvSpPr>
        <p:spPr>
          <a:xfrm>
            <a:off x="4739550" y="3371625"/>
            <a:ext cx="14184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2">
  <p:cSld name="CUSTOM_10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535198" y="2101300"/>
            <a:ext cx="4598100" cy="17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429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1" name="Google Shape;91;p20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0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grpSp>
        <p:nvGrpSpPr>
          <p:cNvPr id="93" name="Google Shape;93;p20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94" name="Google Shape;94;p20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20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-242443" y="313350"/>
            <a:ext cx="9544819" cy="874613"/>
            <a:chOff x="-242443" y="237150"/>
            <a:chExt cx="9544819" cy="874613"/>
          </a:xfrm>
        </p:grpSpPr>
        <p:sp>
          <p:nvSpPr>
            <p:cNvPr id="14" name="Google Shape;14;p3"/>
            <p:cNvSpPr/>
            <p:nvPr/>
          </p:nvSpPr>
          <p:spPr>
            <a:xfrm>
              <a:off x="7625675" y="408622"/>
              <a:ext cx="808827" cy="645494"/>
            </a:xfrm>
            <a:custGeom>
              <a:rect b="b" l="l" r="r" t="t"/>
              <a:pathLst>
                <a:path extrusionOk="0" h="49059" w="61461">
                  <a:moveTo>
                    <a:pt x="23010" y="0"/>
                  </a:moveTo>
                  <a:cubicBezTo>
                    <a:pt x="16201" y="0"/>
                    <a:pt x="10669" y="5502"/>
                    <a:pt x="10669" y="12311"/>
                  </a:cubicBezTo>
                  <a:cubicBezTo>
                    <a:pt x="10669" y="13374"/>
                    <a:pt x="10821" y="14408"/>
                    <a:pt x="11065" y="15381"/>
                  </a:cubicBezTo>
                  <a:lnTo>
                    <a:pt x="10669" y="15381"/>
                  </a:lnTo>
                  <a:cubicBezTo>
                    <a:pt x="4773" y="15381"/>
                    <a:pt x="1" y="20153"/>
                    <a:pt x="1" y="26049"/>
                  </a:cubicBezTo>
                  <a:cubicBezTo>
                    <a:pt x="1" y="31399"/>
                    <a:pt x="3922" y="35837"/>
                    <a:pt x="9058" y="36627"/>
                  </a:cubicBezTo>
                  <a:cubicBezTo>
                    <a:pt x="9058" y="36657"/>
                    <a:pt x="9058" y="36718"/>
                    <a:pt x="9058" y="36749"/>
                  </a:cubicBezTo>
                  <a:cubicBezTo>
                    <a:pt x="9058" y="43557"/>
                    <a:pt x="14560" y="49059"/>
                    <a:pt x="21369" y="49059"/>
                  </a:cubicBezTo>
                  <a:cubicBezTo>
                    <a:pt x="25503" y="49059"/>
                    <a:pt x="29150" y="47022"/>
                    <a:pt x="31399" y="43892"/>
                  </a:cubicBezTo>
                  <a:cubicBezTo>
                    <a:pt x="33101" y="46080"/>
                    <a:pt x="35776" y="47478"/>
                    <a:pt x="38755" y="47478"/>
                  </a:cubicBezTo>
                  <a:cubicBezTo>
                    <a:pt x="43740" y="47478"/>
                    <a:pt x="47813" y="43588"/>
                    <a:pt x="48117" y="38694"/>
                  </a:cubicBezTo>
                  <a:cubicBezTo>
                    <a:pt x="49302" y="39271"/>
                    <a:pt x="50670" y="39575"/>
                    <a:pt x="52099" y="39575"/>
                  </a:cubicBezTo>
                  <a:cubicBezTo>
                    <a:pt x="57266" y="39575"/>
                    <a:pt x="61461" y="35381"/>
                    <a:pt x="61461" y="30214"/>
                  </a:cubicBezTo>
                  <a:cubicBezTo>
                    <a:pt x="61461" y="25593"/>
                    <a:pt x="58087" y="21733"/>
                    <a:pt x="53649" y="21004"/>
                  </a:cubicBezTo>
                  <a:cubicBezTo>
                    <a:pt x="53892" y="20031"/>
                    <a:pt x="54044" y="18967"/>
                    <a:pt x="54044" y="17903"/>
                  </a:cubicBezTo>
                  <a:cubicBezTo>
                    <a:pt x="54044" y="11125"/>
                    <a:pt x="48542" y="5593"/>
                    <a:pt x="41734" y="5593"/>
                  </a:cubicBezTo>
                  <a:cubicBezTo>
                    <a:pt x="39029" y="5593"/>
                    <a:pt x="36536" y="6475"/>
                    <a:pt x="34500" y="7934"/>
                  </a:cubicBezTo>
                  <a:cubicBezTo>
                    <a:pt x="32737" y="3283"/>
                    <a:pt x="28269" y="0"/>
                    <a:pt x="230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855672" y="238550"/>
              <a:ext cx="599324" cy="348163"/>
            </a:xfrm>
            <a:custGeom>
              <a:rect b="b" l="l" r="r" t="t"/>
              <a:pathLst>
                <a:path extrusionOk="0" h="35554" w="61218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8585054" y="237150"/>
              <a:ext cx="717322" cy="416604"/>
            </a:xfrm>
            <a:custGeom>
              <a:rect b="b" l="l" r="r" t="t"/>
              <a:pathLst>
                <a:path extrusionOk="0" h="35554" w="61218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-242443" y="427082"/>
              <a:ext cx="1178906" cy="684681"/>
            </a:xfrm>
            <a:custGeom>
              <a:rect b="b" l="l" r="r" t="t"/>
              <a:pathLst>
                <a:path extrusionOk="0" h="35554" w="61218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613050" y="1323875"/>
            <a:ext cx="7929300" cy="28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/>
        </p:txBody>
      </p:sp>
      <p:sp>
        <p:nvSpPr>
          <p:cNvPr id="19" name="Google Shape;19;p3"/>
          <p:cNvSpPr/>
          <p:nvPr/>
        </p:nvSpPr>
        <p:spPr>
          <a:xfrm>
            <a:off x="-1533" y="4560882"/>
            <a:ext cx="9150702" cy="582654"/>
          </a:xfrm>
          <a:custGeom>
            <a:rect b="b" l="l" r="r" t="t"/>
            <a:pathLst>
              <a:path extrusionOk="0" h="18633" w="285113">
                <a:moveTo>
                  <a:pt x="1" y="0"/>
                </a:moveTo>
                <a:lnTo>
                  <a:pt x="1" y="18633"/>
                </a:lnTo>
                <a:lnTo>
                  <a:pt x="285112" y="18633"/>
                </a:lnTo>
                <a:lnTo>
                  <a:pt x="285112" y="14104"/>
                </a:lnTo>
                <a:cubicBezTo>
                  <a:pt x="274261" y="13192"/>
                  <a:pt x="263380" y="12341"/>
                  <a:pt x="252467" y="11642"/>
                </a:cubicBezTo>
                <a:cubicBezTo>
                  <a:pt x="167876" y="5806"/>
                  <a:pt x="83923" y="5532"/>
                  <a:pt x="1" y="0"/>
                </a:cubicBezTo>
                <a:close/>
              </a:path>
            </a:pathLst>
          </a:custGeom>
          <a:solidFill>
            <a:srgbClr val="C2B9D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oogle Shape;20;p3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21" name="Google Shape;21;p3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3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3">
  <p:cSld name="CUSTOM_5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/>
          <p:nvPr/>
        </p:nvSpPr>
        <p:spPr>
          <a:xfrm>
            <a:off x="-7225" y="638275"/>
            <a:ext cx="9158400" cy="5502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8" name="Google Shape;98;p21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99" name="Google Shape;99;p21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1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1" name="Google Shape;101;p21"/>
          <p:cNvSpPr txBox="1"/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" type="subTitle"/>
          </p:nvPr>
        </p:nvSpPr>
        <p:spPr>
          <a:xfrm>
            <a:off x="1586850" y="640375"/>
            <a:ext cx="59703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1">
  <p:cSld name="CUSTOM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5" name="Google Shape;105;p22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106" name="Google Shape;106;p22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2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8" name="Google Shape;108;p22"/>
          <p:cNvSpPr txBox="1"/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b="1"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9" name="Google Shape;109;p22"/>
          <p:cNvSpPr txBox="1"/>
          <p:nvPr>
            <p:ph idx="1" type="subTitle"/>
          </p:nvPr>
        </p:nvSpPr>
        <p:spPr>
          <a:xfrm>
            <a:off x="720900" y="1295331"/>
            <a:ext cx="38511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Title 1">
  <p:cSld name="CUSTOM_6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3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grpSp>
        <p:nvGrpSpPr>
          <p:cNvPr id="113" name="Google Shape;113;p23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14" name="Google Shape;114;p23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3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4">
  <p:cSld name="CUSTOM_6_1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4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grpSp>
        <p:nvGrpSpPr>
          <p:cNvPr id="119" name="Google Shape;119;p24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20" name="Google Shape;120;p24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4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2" name="Google Shape;122;p24"/>
          <p:cNvSpPr txBox="1"/>
          <p:nvPr>
            <p:ph idx="2" type="title"/>
          </p:nvPr>
        </p:nvSpPr>
        <p:spPr>
          <a:xfrm>
            <a:off x="1590350" y="2222711"/>
            <a:ext cx="5963400" cy="69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5">
  <p:cSld name="CUSTOM_7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/>
          <p:nvPr/>
        </p:nvSpPr>
        <p:spPr>
          <a:xfrm>
            <a:off x="-7225" y="638275"/>
            <a:ext cx="9158400" cy="5502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" name="Google Shape;125;p25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26" name="Google Shape;126;p25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5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8" name="Google Shape;128;p25"/>
          <p:cNvSpPr txBox="1"/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9" name="Google Shape;129;p25"/>
          <p:cNvSpPr txBox="1"/>
          <p:nvPr>
            <p:ph idx="1" type="subTitle"/>
          </p:nvPr>
        </p:nvSpPr>
        <p:spPr>
          <a:xfrm>
            <a:off x="1586850" y="640375"/>
            <a:ext cx="59703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2">
  <p:cSld name="CUSTOM_1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2" name="Google Shape;132;p26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133" name="Google Shape;133;p26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6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" name="Google Shape;135;p26"/>
          <p:cNvSpPr txBox="1"/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b="1"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6" name="Google Shape;136;p26"/>
          <p:cNvSpPr txBox="1"/>
          <p:nvPr>
            <p:ph idx="1" type="subTitle"/>
          </p:nvPr>
        </p:nvSpPr>
        <p:spPr>
          <a:xfrm>
            <a:off x="720900" y="1300343"/>
            <a:ext cx="38511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6">
  <p:cSld name="CUSTOM_8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/>
          <p:nvPr/>
        </p:nvSpPr>
        <p:spPr>
          <a:xfrm>
            <a:off x="-7225" y="638275"/>
            <a:ext cx="9158400" cy="5502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9" name="Google Shape;139;p27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40" name="Google Shape;140;p27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2" name="Google Shape;142;p27"/>
          <p:cNvSpPr txBox="1"/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3" name="Google Shape;143;p27"/>
          <p:cNvSpPr txBox="1"/>
          <p:nvPr>
            <p:ph idx="1" type="subTitle"/>
          </p:nvPr>
        </p:nvSpPr>
        <p:spPr>
          <a:xfrm>
            <a:off x="1586850" y="640375"/>
            <a:ext cx="59703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Title 2">
  <p:cSld name="CUSTOM_11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8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grpSp>
        <p:nvGrpSpPr>
          <p:cNvPr id="147" name="Google Shape;147;p28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48" name="Google Shape;148;p28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8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7">
  <p:cSld name="CUSTOM_11_1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9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sp>
        <p:nvSpPr>
          <p:cNvPr id="153" name="Google Shape;153;p29"/>
          <p:cNvSpPr txBox="1"/>
          <p:nvPr>
            <p:ph idx="2" type="title"/>
          </p:nvPr>
        </p:nvSpPr>
        <p:spPr>
          <a:xfrm>
            <a:off x="1590350" y="1873750"/>
            <a:ext cx="59634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154" name="Google Shape;154;p29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55" name="Google Shape;155;p29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9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8">
  <p:cSld name="CUSTOM_12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0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sp>
        <p:nvSpPr>
          <p:cNvPr id="160" name="Google Shape;160;p30"/>
          <p:cNvSpPr txBox="1"/>
          <p:nvPr>
            <p:ph idx="2" type="title"/>
          </p:nvPr>
        </p:nvSpPr>
        <p:spPr>
          <a:xfrm>
            <a:off x="1590350" y="1873750"/>
            <a:ext cx="59634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161" name="Google Shape;161;p30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62" name="Google Shape;162;p30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30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" name="Google Shape;26;p4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27" name="Google Shape;27;p4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29;p4"/>
          <p:cNvSpPr txBox="1"/>
          <p:nvPr>
            <p:ph idx="1" type="subTitle"/>
          </p:nvPr>
        </p:nvSpPr>
        <p:spPr>
          <a:xfrm>
            <a:off x="720900" y="1295431"/>
            <a:ext cx="38511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0" name="Google Shape;30;p4"/>
          <p:cNvSpPr txBox="1"/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b="1"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3">
  <p:cSld name="CUSTOM_2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6" name="Google Shape;166;p31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167" name="Google Shape;167;p31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31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9" name="Google Shape;169;p31"/>
          <p:cNvSpPr txBox="1"/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b="1"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0" name="Google Shape;170;p31"/>
          <p:cNvSpPr txBox="1"/>
          <p:nvPr>
            <p:ph idx="1" type="subTitle"/>
          </p:nvPr>
        </p:nvSpPr>
        <p:spPr>
          <a:xfrm>
            <a:off x="720900" y="1310531"/>
            <a:ext cx="38511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9">
  <p:cSld name="CUSTOM_9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/>
          <p:nvPr/>
        </p:nvSpPr>
        <p:spPr>
          <a:xfrm>
            <a:off x="-7225" y="638275"/>
            <a:ext cx="9158400" cy="5502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3" name="Google Shape;173;p32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74" name="Google Shape;174;p32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32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" name="Google Shape;176;p32"/>
          <p:cNvSpPr txBox="1"/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 sz="3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7" name="Google Shape;177;p32"/>
          <p:cNvSpPr txBox="1"/>
          <p:nvPr>
            <p:ph idx="1" type="subTitle"/>
          </p:nvPr>
        </p:nvSpPr>
        <p:spPr>
          <a:xfrm>
            <a:off x="1586850" y="640375"/>
            <a:ext cx="5970300" cy="54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0">
  <p:cSld name="CUSTOM_13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33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80" name="Google Shape;180;p33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2" name="Google Shape;182;p33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3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sp>
        <p:nvSpPr>
          <p:cNvPr id="184" name="Google Shape;184;p33"/>
          <p:cNvSpPr txBox="1"/>
          <p:nvPr>
            <p:ph idx="2" type="title"/>
          </p:nvPr>
        </p:nvSpPr>
        <p:spPr>
          <a:xfrm>
            <a:off x="1590350" y="1873750"/>
            <a:ext cx="59634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Title 3">
  <p:cSld name="CUSTOM_15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34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87" name="Google Shape;187;p34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34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9" name="Google Shape;189;p34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4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1">
  <p:cSld name="CUSTOM_15_1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" name="Google Shape;192;p35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193" name="Google Shape;193;p35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35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Google Shape;195;p35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35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sp>
        <p:nvSpPr>
          <p:cNvPr id="197" name="Google Shape;197;p35"/>
          <p:cNvSpPr txBox="1"/>
          <p:nvPr>
            <p:ph idx="2" type="title"/>
          </p:nvPr>
        </p:nvSpPr>
        <p:spPr>
          <a:xfrm>
            <a:off x="4739550" y="1893275"/>
            <a:ext cx="14184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8" name="Google Shape;198;p35"/>
          <p:cNvSpPr txBox="1"/>
          <p:nvPr>
            <p:ph idx="3" type="title"/>
          </p:nvPr>
        </p:nvSpPr>
        <p:spPr>
          <a:xfrm>
            <a:off x="4739550" y="2632450"/>
            <a:ext cx="14184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9" name="Google Shape;199;p35"/>
          <p:cNvSpPr txBox="1"/>
          <p:nvPr>
            <p:ph idx="4" type="title"/>
          </p:nvPr>
        </p:nvSpPr>
        <p:spPr>
          <a:xfrm>
            <a:off x="4739550" y="3371625"/>
            <a:ext cx="1418400" cy="6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2">
  <p:cSld name="CUSTOM_15_1_1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oogle Shape;201;p36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202" name="Google Shape;202;p36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36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4" name="Google Shape;204;p36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6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sp>
        <p:nvSpPr>
          <p:cNvPr id="206" name="Google Shape;206;p36"/>
          <p:cNvSpPr txBox="1"/>
          <p:nvPr>
            <p:ph idx="2" type="title"/>
          </p:nvPr>
        </p:nvSpPr>
        <p:spPr>
          <a:xfrm>
            <a:off x="1590350" y="1873750"/>
            <a:ext cx="59634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 + Credits">
  <p:cSld name="CUSTOM_14">
    <p:bg>
      <p:bgPr>
        <a:solidFill>
          <a:schemeClr val="lt2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7"/>
          <p:cNvSpPr/>
          <p:nvPr/>
        </p:nvSpPr>
        <p:spPr>
          <a:xfrm>
            <a:off x="321499" y="1619875"/>
            <a:ext cx="4980000" cy="498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9" name="Google Shape;209;p37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210" name="Google Shape;210;p37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37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2" name="Google Shape;212;p37"/>
          <p:cNvSpPr txBox="1"/>
          <p:nvPr/>
        </p:nvSpPr>
        <p:spPr>
          <a:xfrm>
            <a:off x="5014600" y="3469125"/>
            <a:ext cx="2988600" cy="48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CREDITS: This presentation template was created by Slidesgo, including icons by Flaticon, and infographics &amp; images by Freepik</a:t>
            </a:r>
            <a:endParaRPr b="0" i="0" sz="1000" u="none" cap="none" strike="noStrike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3" name="Google Shape;213;p37"/>
          <p:cNvSpPr txBox="1"/>
          <p:nvPr>
            <p:ph type="title"/>
          </p:nvPr>
        </p:nvSpPr>
        <p:spPr>
          <a:xfrm>
            <a:off x="2520338" y="698750"/>
            <a:ext cx="40992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14" name="Google Shape;214;p37"/>
          <p:cNvSpPr txBox="1"/>
          <p:nvPr>
            <p:ph idx="1" type="subTitle"/>
          </p:nvPr>
        </p:nvSpPr>
        <p:spPr>
          <a:xfrm>
            <a:off x="5198860" y="3925150"/>
            <a:ext cx="2605200" cy="3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b="0" sz="1200"/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1200"/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1200"/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1200"/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1200"/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1200"/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1200"/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1200"/>
            </a:lvl9pPr>
          </a:lstStyle>
          <a:p/>
        </p:txBody>
      </p:sp>
      <p:sp>
        <p:nvSpPr>
          <p:cNvPr id="215" name="Google Shape;215;p37"/>
          <p:cNvSpPr txBox="1"/>
          <p:nvPr>
            <p:ph idx="2" type="subTitle"/>
          </p:nvPr>
        </p:nvSpPr>
        <p:spPr>
          <a:xfrm>
            <a:off x="2549600" y="1798522"/>
            <a:ext cx="40692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0" sz="1600"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000"/>
              <a:buNone/>
              <a:defRPr sz="1600"/>
            </a:lvl9pPr>
          </a:lstStyle>
          <a:p/>
        </p:txBody>
      </p:sp>
      <p:sp>
        <p:nvSpPr>
          <p:cNvPr id="216" name="Google Shape;216;p37"/>
          <p:cNvSpPr/>
          <p:nvPr/>
        </p:nvSpPr>
        <p:spPr>
          <a:xfrm>
            <a:off x="2806801" y="917525"/>
            <a:ext cx="565288" cy="451220"/>
          </a:xfrm>
          <a:custGeom>
            <a:rect b="b" l="l" r="r" t="t"/>
            <a:pathLst>
              <a:path extrusionOk="0" h="49059" w="61461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37"/>
          <p:cNvSpPr/>
          <p:nvPr/>
        </p:nvSpPr>
        <p:spPr>
          <a:xfrm>
            <a:off x="472550" y="539500"/>
            <a:ext cx="1316952" cy="764855"/>
          </a:xfrm>
          <a:custGeom>
            <a:rect b="b" l="l" r="r" t="t"/>
            <a:pathLst>
              <a:path extrusionOk="0" h="35554" w="61218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  <p:grpSp>
        <p:nvGrpSpPr>
          <p:cNvPr id="34" name="Google Shape;34;p5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35" name="Google Shape;35;p5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5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" name="Google Shape;37;p5"/>
          <p:cNvSpPr txBox="1"/>
          <p:nvPr>
            <p:ph idx="2" type="title"/>
          </p:nvPr>
        </p:nvSpPr>
        <p:spPr>
          <a:xfrm>
            <a:off x="1448975" y="1873750"/>
            <a:ext cx="62463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250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idx="1" type="body"/>
          </p:nvPr>
        </p:nvSpPr>
        <p:spPr>
          <a:xfrm>
            <a:off x="1732388" y="2578150"/>
            <a:ext cx="3570300" cy="17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50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5302688" y="2578150"/>
            <a:ext cx="3242100" cy="17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50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4" name="Google Shape;44;p7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b="1"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7"/>
          <p:cNvSpPr/>
          <p:nvPr/>
        </p:nvSpPr>
        <p:spPr>
          <a:xfrm>
            <a:off x="7344071" y="813874"/>
            <a:ext cx="507975" cy="405350"/>
          </a:xfrm>
          <a:custGeom>
            <a:rect b="b" l="l" r="r" t="t"/>
            <a:pathLst>
              <a:path extrusionOk="0" h="49059" w="61461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7"/>
          <p:cNvSpPr/>
          <p:nvPr/>
        </p:nvSpPr>
        <p:spPr>
          <a:xfrm>
            <a:off x="7917911" y="363001"/>
            <a:ext cx="1551417" cy="901027"/>
          </a:xfrm>
          <a:custGeom>
            <a:rect b="b" l="l" r="r" t="t"/>
            <a:pathLst>
              <a:path extrusionOk="0" h="35554" w="61218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7"/>
          <p:cNvSpPr/>
          <p:nvPr/>
        </p:nvSpPr>
        <p:spPr>
          <a:xfrm>
            <a:off x="404950" y="663200"/>
            <a:ext cx="1111413" cy="645483"/>
          </a:xfrm>
          <a:custGeom>
            <a:rect b="b" l="l" r="r" t="t"/>
            <a:pathLst>
              <a:path extrusionOk="0" h="35554" w="61218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7"/>
          <p:cNvSpPr/>
          <p:nvPr/>
        </p:nvSpPr>
        <p:spPr>
          <a:xfrm>
            <a:off x="1376676" y="362997"/>
            <a:ext cx="478781" cy="382047"/>
          </a:xfrm>
          <a:custGeom>
            <a:rect b="b" l="l" r="r" t="t"/>
            <a:pathLst>
              <a:path extrusionOk="0" h="49059" w="61461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7"/>
          <p:cNvSpPr/>
          <p:nvPr/>
        </p:nvSpPr>
        <p:spPr>
          <a:xfrm rot="10800000">
            <a:off x="7700525" y="1451960"/>
            <a:ext cx="1027850" cy="597041"/>
          </a:xfrm>
          <a:custGeom>
            <a:rect b="b" l="l" r="r" t="t"/>
            <a:pathLst>
              <a:path extrusionOk="0" h="35554" w="61218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1388100" y="1183850"/>
            <a:ext cx="6367800" cy="262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9"/>
          <p:cNvSpPr txBox="1"/>
          <p:nvPr>
            <p:ph type="title"/>
          </p:nvPr>
        </p:nvSpPr>
        <p:spPr>
          <a:xfrm>
            <a:off x="591925" y="1233175"/>
            <a:ext cx="32778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5" name="Google Shape;55;p9"/>
          <p:cNvSpPr txBox="1"/>
          <p:nvPr>
            <p:ph idx="1" type="subTitle"/>
          </p:nvPr>
        </p:nvSpPr>
        <p:spPr>
          <a:xfrm>
            <a:off x="591925" y="2803075"/>
            <a:ext cx="32778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6" name="Google Shape;56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559095" y="4029539"/>
            <a:ext cx="65352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b="1" i="0" sz="3500" u="none" cap="none" strike="noStrik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55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55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55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55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55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55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55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55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Lato"/>
              <a:buChar char="■"/>
              <a:defRPr b="0" i="0" sz="20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3.xm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youtu.be/3ybtKLOAUIM" TargetMode="External"/><Relationship Id="rId4" Type="http://schemas.openxmlformats.org/officeDocument/2006/relationships/hyperlink" Target="https://youtu.be/LIWx_xkg3g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8"/>
          <p:cNvSpPr/>
          <p:nvPr/>
        </p:nvSpPr>
        <p:spPr>
          <a:xfrm>
            <a:off x="7668975" y="1065575"/>
            <a:ext cx="1031008" cy="822965"/>
          </a:xfrm>
          <a:custGeom>
            <a:rect b="b" l="l" r="r" t="t"/>
            <a:pathLst>
              <a:path extrusionOk="0" h="49059" w="61461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3" name="Google Shape;223;p38"/>
          <p:cNvGrpSpPr/>
          <p:nvPr/>
        </p:nvGrpSpPr>
        <p:grpSpPr>
          <a:xfrm>
            <a:off x="322845" y="1399711"/>
            <a:ext cx="1941885" cy="2248762"/>
            <a:chOff x="5293245" y="6083019"/>
            <a:chExt cx="1941885" cy="2248762"/>
          </a:xfrm>
        </p:grpSpPr>
        <p:sp>
          <p:nvSpPr>
            <p:cNvPr id="224" name="Google Shape;224;p38"/>
            <p:cNvSpPr/>
            <p:nvPr/>
          </p:nvSpPr>
          <p:spPr>
            <a:xfrm>
              <a:off x="5874526" y="7937279"/>
              <a:ext cx="271002" cy="394502"/>
            </a:xfrm>
            <a:custGeom>
              <a:rect b="b" l="l" r="r" t="t"/>
              <a:pathLst>
                <a:path extrusionOk="0" h="14956" w="10274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38"/>
            <p:cNvSpPr/>
            <p:nvPr/>
          </p:nvSpPr>
          <p:spPr>
            <a:xfrm>
              <a:off x="5856880" y="7757701"/>
              <a:ext cx="315923" cy="247764"/>
            </a:xfrm>
            <a:custGeom>
              <a:rect b="b" l="l" r="r" t="t"/>
              <a:pathLst>
                <a:path extrusionOk="0" h="9393" w="11977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38"/>
            <p:cNvSpPr/>
            <p:nvPr/>
          </p:nvSpPr>
          <p:spPr>
            <a:xfrm>
              <a:off x="5678093" y="6086027"/>
              <a:ext cx="215689" cy="360000"/>
            </a:xfrm>
            <a:custGeom>
              <a:rect b="b" l="l" r="r" t="t"/>
              <a:pathLst>
                <a:path extrusionOk="0" h="13648" w="8177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38"/>
            <p:cNvSpPr/>
            <p:nvPr/>
          </p:nvSpPr>
          <p:spPr>
            <a:xfrm>
              <a:off x="5306065" y="6265605"/>
              <a:ext cx="623801" cy="844291"/>
            </a:xfrm>
            <a:custGeom>
              <a:rect b="b" l="l" r="r" t="t"/>
              <a:pathLst>
                <a:path extrusionOk="0" h="32008" w="23649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38"/>
            <p:cNvSpPr/>
            <p:nvPr/>
          </p:nvSpPr>
          <p:spPr>
            <a:xfrm>
              <a:off x="5913802" y="6083019"/>
              <a:ext cx="118699" cy="338160"/>
            </a:xfrm>
            <a:custGeom>
              <a:rect b="b" l="l" r="r" t="t"/>
              <a:pathLst>
                <a:path extrusionOk="0" h="12820" w="450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38"/>
            <p:cNvSpPr/>
            <p:nvPr/>
          </p:nvSpPr>
          <p:spPr>
            <a:xfrm>
              <a:off x="5293245" y="6665698"/>
              <a:ext cx="660677" cy="819417"/>
            </a:xfrm>
            <a:custGeom>
              <a:rect b="b" l="l" r="r" t="t"/>
              <a:pathLst>
                <a:path extrusionOk="0" h="31065" w="25047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38"/>
            <p:cNvSpPr/>
            <p:nvPr/>
          </p:nvSpPr>
          <p:spPr>
            <a:xfrm>
              <a:off x="5468840" y="6134139"/>
              <a:ext cx="440188" cy="600537"/>
            </a:xfrm>
            <a:custGeom>
              <a:rect b="b" l="l" r="r" t="t"/>
              <a:pathLst>
                <a:path extrusionOk="0" h="22767" w="16688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38"/>
            <p:cNvSpPr/>
            <p:nvPr/>
          </p:nvSpPr>
          <p:spPr>
            <a:xfrm>
              <a:off x="5961123" y="7012853"/>
              <a:ext cx="186832" cy="473054"/>
            </a:xfrm>
            <a:custGeom>
              <a:rect b="b" l="l" r="r" t="t"/>
              <a:pathLst>
                <a:path extrusionOk="0" h="17934" w="7083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38"/>
            <p:cNvSpPr/>
            <p:nvPr/>
          </p:nvSpPr>
          <p:spPr>
            <a:xfrm>
              <a:off x="5985153" y="7446604"/>
              <a:ext cx="137928" cy="300677"/>
            </a:xfrm>
            <a:custGeom>
              <a:rect b="b" l="l" r="r" t="t"/>
              <a:pathLst>
                <a:path extrusionOk="0" h="11399" w="5229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38"/>
            <p:cNvSpPr/>
            <p:nvPr/>
          </p:nvSpPr>
          <p:spPr>
            <a:xfrm>
              <a:off x="5925039" y="6336164"/>
              <a:ext cx="179604" cy="400120"/>
            </a:xfrm>
            <a:custGeom>
              <a:rect b="b" l="l" r="r" t="t"/>
              <a:pathLst>
                <a:path extrusionOk="0" h="15169" w="6809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38"/>
            <p:cNvSpPr/>
            <p:nvPr/>
          </p:nvSpPr>
          <p:spPr>
            <a:xfrm>
              <a:off x="5941868" y="6657680"/>
              <a:ext cx="200469" cy="420932"/>
            </a:xfrm>
            <a:custGeom>
              <a:rect b="b" l="l" r="r" t="t"/>
              <a:pathLst>
                <a:path extrusionOk="0" h="15958" w="760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38"/>
            <p:cNvSpPr/>
            <p:nvPr/>
          </p:nvSpPr>
          <p:spPr>
            <a:xfrm>
              <a:off x="5999608" y="7757701"/>
              <a:ext cx="64941" cy="137928"/>
            </a:xfrm>
            <a:custGeom>
              <a:rect b="b" l="l" r="r" t="t"/>
              <a:pathLst>
                <a:path extrusionOk="0" h="5229" w="2462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38"/>
            <p:cNvSpPr/>
            <p:nvPr/>
          </p:nvSpPr>
          <p:spPr>
            <a:xfrm>
              <a:off x="5516926" y="7639820"/>
              <a:ext cx="462661" cy="254200"/>
            </a:xfrm>
            <a:custGeom>
              <a:rect b="b" l="l" r="r" t="t"/>
              <a:pathLst>
                <a:path extrusionOk="0" h="9637" w="1754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38"/>
            <p:cNvSpPr/>
            <p:nvPr/>
          </p:nvSpPr>
          <p:spPr>
            <a:xfrm>
              <a:off x="5318910" y="7096232"/>
              <a:ext cx="653450" cy="680803"/>
            </a:xfrm>
            <a:custGeom>
              <a:rect b="b" l="l" r="r" t="t"/>
              <a:pathLst>
                <a:path extrusionOk="0" h="25810" w="24773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38"/>
            <p:cNvSpPr/>
            <p:nvPr/>
          </p:nvSpPr>
          <p:spPr>
            <a:xfrm>
              <a:off x="6043685" y="6154160"/>
              <a:ext cx="283057" cy="462661"/>
            </a:xfrm>
            <a:custGeom>
              <a:rect b="b" l="l" r="r" t="t"/>
              <a:pathLst>
                <a:path extrusionOk="0" h="17540" w="10731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8"/>
            <p:cNvSpPr/>
            <p:nvPr/>
          </p:nvSpPr>
          <p:spPr>
            <a:xfrm>
              <a:off x="5961915" y="6083626"/>
              <a:ext cx="176413" cy="213288"/>
            </a:xfrm>
            <a:custGeom>
              <a:rect b="b" l="l" r="r" t="t"/>
              <a:pathLst>
                <a:path extrusionOk="0" h="8086" w="6688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38"/>
            <p:cNvSpPr/>
            <p:nvPr/>
          </p:nvSpPr>
          <p:spPr>
            <a:xfrm>
              <a:off x="6071751" y="7084204"/>
              <a:ext cx="411331" cy="643057"/>
            </a:xfrm>
            <a:custGeom>
              <a:rect b="b" l="l" r="r" t="t"/>
              <a:pathLst>
                <a:path extrusionOk="0" h="24379" w="15594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38"/>
            <p:cNvSpPr/>
            <p:nvPr/>
          </p:nvSpPr>
          <p:spPr>
            <a:xfrm>
              <a:off x="6111844" y="6377049"/>
              <a:ext cx="338371" cy="601354"/>
            </a:xfrm>
            <a:custGeom>
              <a:rect b="b" l="l" r="r" t="t"/>
              <a:pathLst>
                <a:path extrusionOk="0" h="22798" w="12828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38"/>
            <p:cNvSpPr/>
            <p:nvPr/>
          </p:nvSpPr>
          <p:spPr>
            <a:xfrm>
              <a:off x="6026856" y="7527583"/>
              <a:ext cx="404921" cy="367228"/>
            </a:xfrm>
            <a:custGeom>
              <a:rect b="b" l="l" r="r" t="t"/>
              <a:pathLst>
                <a:path extrusionOk="0" h="13922" w="15351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38"/>
            <p:cNvSpPr/>
            <p:nvPr/>
          </p:nvSpPr>
          <p:spPr>
            <a:xfrm>
              <a:off x="6127064" y="6761106"/>
              <a:ext cx="355226" cy="647831"/>
            </a:xfrm>
            <a:custGeom>
              <a:rect b="b" l="l" r="r" t="t"/>
              <a:pathLst>
                <a:path extrusionOk="0" h="24560" w="13467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38"/>
            <p:cNvSpPr/>
            <p:nvPr/>
          </p:nvSpPr>
          <p:spPr>
            <a:xfrm>
              <a:off x="5929840" y="7105068"/>
              <a:ext cx="53757" cy="387274"/>
            </a:xfrm>
            <a:custGeom>
              <a:rect b="b" l="l" r="r" t="t"/>
              <a:pathLst>
                <a:path extrusionOk="0" h="14682" w="2038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38"/>
            <p:cNvSpPr/>
            <p:nvPr/>
          </p:nvSpPr>
          <p:spPr>
            <a:xfrm>
              <a:off x="5909793" y="6753087"/>
              <a:ext cx="49748" cy="343171"/>
            </a:xfrm>
            <a:custGeom>
              <a:rect b="b" l="l" r="r" t="t"/>
              <a:pathLst>
                <a:path extrusionOk="0" h="13010" w="1886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38"/>
            <p:cNvSpPr/>
            <p:nvPr/>
          </p:nvSpPr>
          <p:spPr>
            <a:xfrm>
              <a:off x="5878535" y="6083257"/>
              <a:ext cx="61750" cy="660229"/>
            </a:xfrm>
            <a:custGeom>
              <a:rect b="b" l="l" r="r" t="t"/>
              <a:pathLst>
                <a:path extrusionOk="0" h="25030" w="2341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38"/>
            <p:cNvSpPr/>
            <p:nvPr/>
          </p:nvSpPr>
          <p:spPr>
            <a:xfrm>
              <a:off x="5956296" y="7505136"/>
              <a:ext cx="49748" cy="390493"/>
            </a:xfrm>
            <a:custGeom>
              <a:rect b="b" l="l" r="r" t="t"/>
              <a:pathLst>
                <a:path extrusionOk="0" h="14804" w="1886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38"/>
            <p:cNvSpPr/>
            <p:nvPr/>
          </p:nvSpPr>
          <p:spPr>
            <a:xfrm>
              <a:off x="5450376" y="6246375"/>
              <a:ext cx="459443" cy="506738"/>
            </a:xfrm>
            <a:custGeom>
              <a:rect b="b" l="l" r="r" t="t"/>
              <a:pathLst>
                <a:path extrusionOk="0" h="19211" w="17418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38"/>
            <p:cNvSpPr/>
            <p:nvPr/>
          </p:nvSpPr>
          <p:spPr>
            <a:xfrm>
              <a:off x="5909001" y="6734649"/>
              <a:ext cx="19256" cy="20865"/>
            </a:xfrm>
            <a:custGeom>
              <a:rect b="b" l="l" r="r" t="t"/>
              <a:pathLst>
                <a:path extrusionOk="0" h="791" w="73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38"/>
            <p:cNvSpPr/>
            <p:nvPr/>
          </p:nvSpPr>
          <p:spPr>
            <a:xfrm>
              <a:off x="5302055" y="6623204"/>
              <a:ext cx="628602" cy="504338"/>
            </a:xfrm>
            <a:custGeom>
              <a:rect b="b" l="l" r="r" t="t"/>
              <a:pathLst>
                <a:path extrusionOk="0" h="19120" w="23831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38"/>
            <p:cNvSpPr/>
            <p:nvPr/>
          </p:nvSpPr>
          <p:spPr>
            <a:xfrm>
              <a:off x="5929840" y="7109869"/>
              <a:ext cx="10445" cy="16064"/>
            </a:xfrm>
            <a:custGeom>
              <a:rect b="b" l="l" r="r" t="t"/>
              <a:pathLst>
                <a:path extrusionOk="0" h="609" w="396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38"/>
            <p:cNvSpPr/>
            <p:nvPr/>
          </p:nvSpPr>
          <p:spPr>
            <a:xfrm>
              <a:off x="5313292" y="7041710"/>
              <a:ext cx="642239" cy="460235"/>
            </a:xfrm>
            <a:custGeom>
              <a:rect b="b" l="l" r="r" t="t"/>
              <a:pathLst>
                <a:path extrusionOk="0" h="17448" w="24348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38"/>
            <p:cNvSpPr/>
            <p:nvPr/>
          </p:nvSpPr>
          <p:spPr>
            <a:xfrm>
              <a:off x="5953896" y="7485089"/>
              <a:ext cx="16064" cy="14455"/>
            </a:xfrm>
            <a:custGeom>
              <a:rect b="b" l="l" r="r" t="t"/>
              <a:pathLst>
                <a:path extrusionOk="0" h="548" w="609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38"/>
            <p:cNvSpPr/>
            <p:nvPr/>
          </p:nvSpPr>
          <p:spPr>
            <a:xfrm>
              <a:off x="5464831" y="7570077"/>
              <a:ext cx="508321" cy="228904"/>
            </a:xfrm>
            <a:custGeom>
              <a:rect b="b" l="l" r="r" t="t"/>
              <a:pathLst>
                <a:path extrusionOk="0" h="8678" w="19271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38"/>
            <p:cNvSpPr/>
            <p:nvPr/>
          </p:nvSpPr>
          <p:spPr>
            <a:xfrm>
              <a:off x="5972334" y="7770520"/>
              <a:ext cx="5645" cy="13664"/>
            </a:xfrm>
            <a:custGeom>
              <a:rect b="b" l="l" r="r" t="t"/>
              <a:pathLst>
                <a:path extrusionOk="0" h="518" w="214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38"/>
            <p:cNvSpPr/>
            <p:nvPr/>
          </p:nvSpPr>
          <p:spPr>
            <a:xfrm>
              <a:off x="5650819" y="6125303"/>
              <a:ext cx="244572" cy="347181"/>
            </a:xfrm>
            <a:custGeom>
              <a:rect b="b" l="l" r="r" t="t"/>
              <a:pathLst>
                <a:path extrusionOk="0" h="13162" w="9272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38"/>
            <p:cNvSpPr/>
            <p:nvPr/>
          </p:nvSpPr>
          <p:spPr>
            <a:xfrm>
              <a:off x="5893755" y="6445209"/>
              <a:ext cx="22447" cy="33631"/>
            </a:xfrm>
            <a:custGeom>
              <a:rect b="b" l="l" r="r" t="t"/>
              <a:pathLst>
                <a:path extrusionOk="0" h="1275" w="851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38"/>
            <p:cNvSpPr/>
            <p:nvPr/>
          </p:nvSpPr>
          <p:spPr>
            <a:xfrm>
              <a:off x="5924221" y="6296888"/>
              <a:ext cx="119490" cy="149138"/>
            </a:xfrm>
            <a:custGeom>
              <a:rect b="b" l="l" r="r" t="t"/>
              <a:pathLst>
                <a:path extrusionOk="0" h="5654" w="453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38"/>
            <p:cNvSpPr/>
            <p:nvPr/>
          </p:nvSpPr>
          <p:spPr>
            <a:xfrm>
              <a:off x="6032475" y="6136539"/>
              <a:ext cx="132310" cy="199651"/>
            </a:xfrm>
            <a:custGeom>
              <a:rect b="b" l="l" r="r" t="t"/>
              <a:pathLst>
                <a:path extrusionOk="0" h="7569" w="5016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8"/>
            <p:cNvSpPr/>
            <p:nvPr/>
          </p:nvSpPr>
          <p:spPr>
            <a:xfrm>
              <a:off x="5891909" y="6421153"/>
              <a:ext cx="33157" cy="29807"/>
            </a:xfrm>
            <a:custGeom>
              <a:rect b="b" l="l" r="r" t="t"/>
              <a:pathLst>
                <a:path extrusionOk="0" h="1130" w="1257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8"/>
            <p:cNvSpPr/>
            <p:nvPr/>
          </p:nvSpPr>
          <p:spPr>
            <a:xfrm>
              <a:off x="5940259" y="6616795"/>
              <a:ext cx="171612" cy="141937"/>
            </a:xfrm>
            <a:custGeom>
              <a:rect b="b" l="l" r="r" t="t"/>
              <a:pathLst>
                <a:path extrusionOk="0" h="5381" w="6506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38"/>
            <p:cNvSpPr/>
            <p:nvPr/>
          </p:nvSpPr>
          <p:spPr>
            <a:xfrm>
              <a:off x="6104617" y="6342574"/>
              <a:ext cx="239771" cy="315132"/>
            </a:xfrm>
            <a:custGeom>
              <a:rect b="b" l="l" r="r" t="t"/>
              <a:pathLst>
                <a:path extrusionOk="0" h="11947" w="909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38"/>
            <p:cNvSpPr/>
            <p:nvPr/>
          </p:nvSpPr>
          <p:spPr>
            <a:xfrm>
              <a:off x="5920212" y="6736258"/>
              <a:ext cx="21682" cy="27116"/>
            </a:xfrm>
            <a:custGeom>
              <a:rect b="b" l="l" r="r" t="t"/>
              <a:pathLst>
                <a:path extrusionOk="0" h="1028" w="822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38"/>
            <p:cNvSpPr/>
            <p:nvPr/>
          </p:nvSpPr>
          <p:spPr>
            <a:xfrm>
              <a:off x="5919421" y="6743459"/>
              <a:ext cx="11791" cy="12239"/>
            </a:xfrm>
            <a:custGeom>
              <a:rect b="b" l="l" r="r" t="t"/>
              <a:pathLst>
                <a:path extrusionOk="0" h="464" w="447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38"/>
            <p:cNvSpPr/>
            <p:nvPr/>
          </p:nvSpPr>
          <p:spPr>
            <a:xfrm>
              <a:off x="5927439" y="7096232"/>
              <a:ext cx="2427" cy="10445"/>
            </a:xfrm>
            <a:custGeom>
              <a:rect b="b" l="l" r="r" t="t"/>
              <a:pathLst>
                <a:path extrusionOk="0" h="396" w="92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38"/>
            <p:cNvSpPr/>
            <p:nvPr/>
          </p:nvSpPr>
          <p:spPr>
            <a:xfrm>
              <a:off x="5959514" y="6978377"/>
              <a:ext cx="184431" cy="126718"/>
            </a:xfrm>
            <a:custGeom>
              <a:rect b="b" l="l" r="r" t="t"/>
              <a:pathLst>
                <a:path extrusionOk="0" h="4804" w="6992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38"/>
            <p:cNvSpPr/>
            <p:nvPr/>
          </p:nvSpPr>
          <p:spPr>
            <a:xfrm>
              <a:off x="6142310" y="6716211"/>
              <a:ext cx="315106" cy="296668"/>
            </a:xfrm>
            <a:custGeom>
              <a:rect b="b" l="l" r="r" t="t"/>
              <a:pathLst>
                <a:path extrusionOk="0" h="11247" w="11946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38"/>
            <p:cNvSpPr/>
            <p:nvPr/>
          </p:nvSpPr>
          <p:spPr>
            <a:xfrm>
              <a:off x="5929048" y="7077794"/>
              <a:ext cx="32075" cy="36032"/>
            </a:xfrm>
            <a:custGeom>
              <a:rect b="b" l="l" r="r" t="t"/>
              <a:pathLst>
                <a:path extrusionOk="0" h="1366" w="1216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38"/>
            <p:cNvSpPr/>
            <p:nvPr/>
          </p:nvSpPr>
          <p:spPr>
            <a:xfrm>
              <a:off x="5949095" y="7501918"/>
              <a:ext cx="7227" cy="10445"/>
            </a:xfrm>
            <a:custGeom>
              <a:rect b="b" l="l" r="r" t="t"/>
              <a:pathLst>
                <a:path extrusionOk="0" h="396" w="274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38"/>
            <p:cNvSpPr/>
            <p:nvPr/>
          </p:nvSpPr>
          <p:spPr>
            <a:xfrm>
              <a:off x="5983571" y="7408937"/>
              <a:ext cx="143520" cy="96225"/>
            </a:xfrm>
            <a:custGeom>
              <a:rect b="b" l="l" r="r" t="t"/>
              <a:pathLst>
                <a:path extrusionOk="0" h="3648" w="5441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38"/>
            <p:cNvSpPr/>
            <p:nvPr/>
          </p:nvSpPr>
          <p:spPr>
            <a:xfrm>
              <a:off x="6123055" y="7032108"/>
              <a:ext cx="359235" cy="414522"/>
            </a:xfrm>
            <a:custGeom>
              <a:rect b="b" l="l" r="r" t="t"/>
              <a:pathLst>
                <a:path extrusionOk="0" h="15715" w="13619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38"/>
            <p:cNvSpPr/>
            <p:nvPr/>
          </p:nvSpPr>
          <p:spPr>
            <a:xfrm>
              <a:off x="5955505" y="7485907"/>
              <a:ext cx="29675" cy="26826"/>
            </a:xfrm>
            <a:custGeom>
              <a:rect b="b" l="l" r="r" t="t"/>
              <a:pathLst>
                <a:path extrusionOk="0" h="1017" w="1125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38"/>
            <p:cNvSpPr/>
            <p:nvPr/>
          </p:nvSpPr>
          <p:spPr>
            <a:xfrm>
              <a:off x="5952287" y="7499518"/>
              <a:ext cx="3244" cy="2427"/>
            </a:xfrm>
            <a:custGeom>
              <a:rect b="b" l="l" r="r" t="t"/>
              <a:pathLst>
                <a:path extrusionOk="0" h="92" w="123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38"/>
            <p:cNvSpPr/>
            <p:nvPr/>
          </p:nvSpPr>
          <p:spPr>
            <a:xfrm>
              <a:off x="5954687" y="7492317"/>
              <a:ext cx="16064" cy="9997"/>
            </a:xfrm>
            <a:custGeom>
              <a:rect b="b" l="l" r="r" t="t"/>
              <a:pathLst>
                <a:path extrusionOk="0" h="379" w="609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38"/>
            <p:cNvSpPr/>
            <p:nvPr/>
          </p:nvSpPr>
          <p:spPr>
            <a:xfrm>
              <a:off x="5998790" y="7727235"/>
              <a:ext cx="72987" cy="39302"/>
            </a:xfrm>
            <a:custGeom>
              <a:rect b="b" l="l" r="r" t="t"/>
              <a:pathLst>
                <a:path extrusionOk="0" h="1490" w="2767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38"/>
            <p:cNvSpPr/>
            <p:nvPr/>
          </p:nvSpPr>
          <p:spPr>
            <a:xfrm>
              <a:off x="6063732" y="7436977"/>
              <a:ext cx="389675" cy="320750"/>
            </a:xfrm>
            <a:custGeom>
              <a:rect b="b" l="l" r="r" t="t"/>
              <a:pathLst>
                <a:path extrusionOk="0" h="12160" w="14773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38"/>
            <p:cNvSpPr/>
            <p:nvPr/>
          </p:nvSpPr>
          <p:spPr>
            <a:xfrm>
              <a:off x="5982938" y="7747255"/>
              <a:ext cx="16671" cy="20126"/>
            </a:xfrm>
            <a:custGeom>
              <a:rect b="b" l="l" r="r" t="t"/>
              <a:pathLst>
                <a:path extrusionOk="0" h="763" w="632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38"/>
            <p:cNvSpPr/>
            <p:nvPr/>
          </p:nvSpPr>
          <p:spPr>
            <a:xfrm>
              <a:off x="6713964" y="7863527"/>
              <a:ext cx="232544" cy="337553"/>
            </a:xfrm>
            <a:custGeom>
              <a:rect b="b" l="l" r="r" t="t"/>
              <a:pathLst>
                <a:path extrusionOk="0" h="12797" w="8816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38"/>
            <p:cNvSpPr/>
            <p:nvPr/>
          </p:nvSpPr>
          <p:spPr>
            <a:xfrm>
              <a:off x="6699535" y="7710379"/>
              <a:ext cx="270211" cy="211706"/>
            </a:xfrm>
            <a:custGeom>
              <a:rect b="b" l="l" r="r" t="t"/>
              <a:pathLst>
                <a:path extrusionOk="0" h="8026" w="10244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8"/>
            <p:cNvSpPr/>
            <p:nvPr/>
          </p:nvSpPr>
          <p:spPr>
            <a:xfrm>
              <a:off x="6546387" y="6280059"/>
              <a:ext cx="184431" cy="307878"/>
            </a:xfrm>
            <a:custGeom>
              <a:rect b="b" l="l" r="r" t="t"/>
              <a:pathLst>
                <a:path extrusionOk="0" h="11672" w="6992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38"/>
            <p:cNvSpPr/>
            <p:nvPr/>
          </p:nvSpPr>
          <p:spPr>
            <a:xfrm>
              <a:off x="6228090" y="6433181"/>
              <a:ext cx="534012" cy="722401"/>
            </a:xfrm>
            <a:custGeom>
              <a:rect b="b" l="l" r="r" t="t"/>
              <a:pathLst>
                <a:path extrusionOk="0" h="27387" w="20245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38"/>
            <p:cNvSpPr/>
            <p:nvPr/>
          </p:nvSpPr>
          <p:spPr>
            <a:xfrm>
              <a:off x="6747648" y="6277290"/>
              <a:ext cx="101844" cy="289810"/>
            </a:xfrm>
            <a:custGeom>
              <a:rect b="b" l="l" r="r" t="t"/>
              <a:pathLst>
                <a:path extrusionOk="0" h="10987" w="3861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38"/>
            <p:cNvSpPr/>
            <p:nvPr/>
          </p:nvSpPr>
          <p:spPr>
            <a:xfrm>
              <a:off x="6216880" y="6776326"/>
              <a:ext cx="566061" cy="700771"/>
            </a:xfrm>
            <a:custGeom>
              <a:rect b="b" l="l" r="r" t="t"/>
              <a:pathLst>
                <a:path extrusionOk="0" h="26567" w="2146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38"/>
            <p:cNvSpPr/>
            <p:nvPr/>
          </p:nvSpPr>
          <p:spPr>
            <a:xfrm>
              <a:off x="6366809" y="6320945"/>
              <a:ext cx="376855" cy="513939"/>
            </a:xfrm>
            <a:custGeom>
              <a:rect b="b" l="l" r="r" t="t"/>
              <a:pathLst>
                <a:path extrusionOk="0" h="19484" w="14287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38"/>
            <p:cNvSpPr/>
            <p:nvPr/>
          </p:nvSpPr>
          <p:spPr>
            <a:xfrm>
              <a:off x="6787742" y="7072993"/>
              <a:ext cx="160375" cy="404895"/>
            </a:xfrm>
            <a:custGeom>
              <a:rect b="b" l="l" r="r" t="t"/>
              <a:pathLst>
                <a:path extrusionOk="0" h="15350" w="608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8"/>
            <p:cNvSpPr/>
            <p:nvPr/>
          </p:nvSpPr>
          <p:spPr>
            <a:xfrm>
              <a:off x="6808580" y="7444204"/>
              <a:ext cx="117881" cy="257392"/>
            </a:xfrm>
            <a:custGeom>
              <a:rect b="b" l="l" r="r" t="t"/>
              <a:pathLst>
                <a:path extrusionOk="0" h="9758" w="4469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38"/>
            <p:cNvSpPr/>
            <p:nvPr/>
          </p:nvSpPr>
          <p:spPr>
            <a:xfrm>
              <a:off x="6758067" y="6494113"/>
              <a:ext cx="153965" cy="342380"/>
            </a:xfrm>
            <a:custGeom>
              <a:rect b="b" l="l" r="r" t="t"/>
              <a:pathLst>
                <a:path extrusionOk="0" h="12980" w="5837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38"/>
            <p:cNvSpPr/>
            <p:nvPr/>
          </p:nvSpPr>
          <p:spPr>
            <a:xfrm>
              <a:off x="6771704" y="6769125"/>
              <a:ext cx="172403" cy="360000"/>
            </a:xfrm>
            <a:custGeom>
              <a:rect b="b" l="l" r="r" t="t"/>
              <a:pathLst>
                <a:path extrusionOk="0" h="13648" w="6536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38"/>
            <p:cNvSpPr/>
            <p:nvPr/>
          </p:nvSpPr>
          <p:spPr>
            <a:xfrm>
              <a:off x="6821399" y="7710379"/>
              <a:ext cx="55340" cy="117881"/>
            </a:xfrm>
            <a:custGeom>
              <a:rect b="b" l="l" r="r" t="t"/>
              <a:pathLst>
                <a:path extrusionOk="0" h="4469" w="2098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38"/>
            <p:cNvSpPr/>
            <p:nvPr/>
          </p:nvSpPr>
          <p:spPr>
            <a:xfrm>
              <a:off x="6408486" y="7610171"/>
              <a:ext cx="395293" cy="217298"/>
            </a:xfrm>
            <a:custGeom>
              <a:rect b="b" l="l" r="r" t="t"/>
              <a:pathLst>
                <a:path extrusionOk="0" h="8238" w="14986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38"/>
            <p:cNvSpPr/>
            <p:nvPr/>
          </p:nvSpPr>
          <p:spPr>
            <a:xfrm>
              <a:off x="6239327" y="7144345"/>
              <a:ext cx="558860" cy="582811"/>
            </a:xfrm>
            <a:custGeom>
              <a:rect b="b" l="l" r="r" t="t"/>
              <a:pathLst>
                <a:path extrusionOk="0" h="22095" w="21187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38"/>
            <p:cNvSpPr/>
            <p:nvPr/>
          </p:nvSpPr>
          <p:spPr>
            <a:xfrm>
              <a:off x="6859093" y="6338565"/>
              <a:ext cx="242145" cy="395293"/>
            </a:xfrm>
            <a:custGeom>
              <a:rect b="b" l="l" r="r" t="t"/>
              <a:pathLst>
                <a:path extrusionOk="0" h="14986" w="918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38"/>
            <p:cNvSpPr/>
            <p:nvPr/>
          </p:nvSpPr>
          <p:spPr>
            <a:xfrm>
              <a:off x="6788533" y="6277633"/>
              <a:ext cx="151565" cy="182849"/>
            </a:xfrm>
            <a:custGeom>
              <a:rect b="b" l="l" r="r" t="t"/>
              <a:pathLst>
                <a:path extrusionOk="0" h="6932" w="5746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38"/>
            <p:cNvSpPr/>
            <p:nvPr/>
          </p:nvSpPr>
          <p:spPr>
            <a:xfrm>
              <a:off x="6883149" y="7133925"/>
              <a:ext cx="351981" cy="550024"/>
            </a:xfrm>
            <a:custGeom>
              <a:rect b="b" l="l" r="r" t="t"/>
              <a:pathLst>
                <a:path extrusionOk="0" h="20852" w="13344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38"/>
            <p:cNvSpPr/>
            <p:nvPr/>
          </p:nvSpPr>
          <p:spPr>
            <a:xfrm>
              <a:off x="6917624" y="6529406"/>
              <a:ext cx="289440" cy="513939"/>
            </a:xfrm>
            <a:custGeom>
              <a:rect b="b" l="l" r="r" t="t"/>
              <a:pathLst>
                <a:path extrusionOk="0" h="19484" w="10973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38"/>
            <p:cNvSpPr/>
            <p:nvPr/>
          </p:nvSpPr>
          <p:spPr>
            <a:xfrm>
              <a:off x="6844664" y="7513946"/>
              <a:ext cx="346363" cy="314314"/>
            </a:xfrm>
            <a:custGeom>
              <a:rect b="b" l="l" r="r" t="t"/>
              <a:pathLst>
                <a:path extrusionOk="0" h="11916" w="13131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38"/>
            <p:cNvSpPr/>
            <p:nvPr/>
          </p:nvSpPr>
          <p:spPr>
            <a:xfrm>
              <a:off x="6930444" y="6857305"/>
              <a:ext cx="303895" cy="554059"/>
            </a:xfrm>
            <a:custGeom>
              <a:rect b="b" l="l" r="r" t="t"/>
              <a:pathLst>
                <a:path extrusionOk="0" h="21005" w="11521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8"/>
            <p:cNvSpPr/>
            <p:nvPr/>
          </p:nvSpPr>
          <p:spPr>
            <a:xfrm>
              <a:off x="6761259" y="7152363"/>
              <a:ext cx="46530" cy="331143"/>
            </a:xfrm>
            <a:custGeom>
              <a:rect b="b" l="l" r="r" t="t"/>
              <a:pathLst>
                <a:path extrusionOk="0" h="12554" w="1764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8"/>
            <p:cNvSpPr/>
            <p:nvPr/>
          </p:nvSpPr>
          <p:spPr>
            <a:xfrm>
              <a:off x="6744430" y="6850895"/>
              <a:ext cx="42521" cy="293476"/>
            </a:xfrm>
            <a:custGeom>
              <a:rect b="b" l="l" r="r" t="t"/>
              <a:pathLst>
                <a:path extrusionOk="0" h="11126" w="1612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38"/>
            <p:cNvSpPr/>
            <p:nvPr/>
          </p:nvSpPr>
          <p:spPr>
            <a:xfrm>
              <a:off x="6717973" y="6278081"/>
              <a:ext cx="52940" cy="564821"/>
            </a:xfrm>
            <a:custGeom>
              <a:rect b="b" l="l" r="r" t="t"/>
              <a:pathLst>
                <a:path extrusionOk="0" h="21413" w="2007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38"/>
            <p:cNvSpPr/>
            <p:nvPr/>
          </p:nvSpPr>
          <p:spPr>
            <a:xfrm>
              <a:off x="6783732" y="7493899"/>
              <a:ext cx="42494" cy="334361"/>
            </a:xfrm>
            <a:custGeom>
              <a:rect b="b" l="l" r="r" t="t"/>
              <a:pathLst>
                <a:path extrusionOk="0" h="12676" w="1611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38"/>
            <p:cNvSpPr/>
            <p:nvPr/>
          </p:nvSpPr>
          <p:spPr>
            <a:xfrm>
              <a:off x="6351563" y="6417143"/>
              <a:ext cx="392893" cy="433778"/>
            </a:xfrm>
            <a:custGeom>
              <a:rect b="b" l="l" r="r" t="t"/>
              <a:pathLst>
                <a:path extrusionOk="0" h="16445" w="14895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38"/>
            <p:cNvSpPr/>
            <p:nvPr/>
          </p:nvSpPr>
          <p:spPr>
            <a:xfrm>
              <a:off x="6743638" y="6834857"/>
              <a:ext cx="16064" cy="17673"/>
            </a:xfrm>
            <a:custGeom>
              <a:rect b="b" l="l" r="r" t="t"/>
              <a:pathLst>
                <a:path extrusionOk="0" h="670" w="609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38"/>
            <p:cNvSpPr/>
            <p:nvPr/>
          </p:nvSpPr>
          <p:spPr>
            <a:xfrm>
              <a:off x="6224898" y="6739450"/>
              <a:ext cx="537995" cy="431378"/>
            </a:xfrm>
            <a:custGeom>
              <a:rect b="b" l="l" r="r" t="t"/>
              <a:pathLst>
                <a:path extrusionOk="0" h="16354" w="20396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38"/>
            <p:cNvSpPr/>
            <p:nvPr/>
          </p:nvSpPr>
          <p:spPr>
            <a:xfrm>
              <a:off x="6762076" y="7155581"/>
              <a:ext cx="8019" cy="14455"/>
            </a:xfrm>
            <a:custGeom>
              <a:rect b="b" l="l" r="r" t="t"/>
              <a:pathLst>
                <a:path extrusionOk="0" h="548" w="304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38"/>
            <p:cNvSpPr/>
            <p:nvPr/>
          </p:nvSpPr>
          <p:spPr>
            <a:xfrm>
              <a:off x="6233709" y="7097050"/>
              <a:ext cx="550024" cy="394476"/>
            </a:xfrm>
            <a:custGeom>
              <a:rect b="b" l="l" r="r" t="t"/>
              <a:pathLst>
                <a:path extrusionOk="0" h="14955" w="20852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38"/>
            <p:cNvSpPr/>
            <p:nvPr/>
          </p:nvSpPr>
          <p:spPr>
            <a:xfrm>
              <a:off x="6782123" y="7477070"/>
              <a:ext cx="13637" cy="12055"/>
            </a:xfrm>
            <a:custGeom>
              <a:rect b="b" l="l" r="r" t="t"/>
              <a:pathLst>
                <a:path extrusionOk="0" h="457" w="517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38"/>
            <p:cNvSpPr/>
            <p:nvPr/>
          </p:nvSpPr>
          <p:spPr>
            <a:xfrm>
              <a:off x="6363591" y="7549239"/>
              <a:ext cx="435387" cy="196064"/>
            </a:xfrm>
            <a:custGeom>
              <a:rect b="b" l="l" r="r" t="t"/>
              <a:pathLst>
                <a:path extrusionOk="0" h="7433" w="16506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38"/>
            <p:cNvSpPr/>
            <p:nvPr/>
          </p:nvSpPr>
          <p:spPr>
            <a:xfrm>
              <a:off x="6798161" y="7721616"/>
              <a:ext cx="4827" cy="11237"/>
            </a:xfrm>
            <a:custGeom>
              <a:rect b="b" l="l" r="r" t="t"/>
              <a:pathLst>
                <a:path extrusionOk="0" h="426" w="183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38"/>
            <p:cNvSpPr/>
            <p:nvPr/>
          </p:nvSpPr>
          <p:spPr>
            <a:xfrm>
              <a:off x="6522357" y="6312926"/>
              <a:ext cx="209279" cy="297459"/>
            </a:xfrm>
            <a:custGeom>
              <a:rect b="b" l="l" r="r" t="t"/>
              <a:pathLst>
                <a:path extrusionOk="0" h="11277" w="7934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38"/>
            <p:cNvSpPr/>
            <p:nvPr/>
          </p:nvSpPr>
          <p:spPr>
            <a:xfrm>
              <a:off x="6730792" y="6587911"/>
              <a:ext cx="19387" cy="27802"/>
            </a:xfrm>
            <a:custGeom>
              <a:rect b="b" l="l" r="r" t="t"/>
              <a:pathLst>
                <a:path extrusionOk="0" h="1054" w="735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38"/>
            <p:cNvSpPr/>
            <p:nvPr/>
          </p:nvSpPr>
          <p:spPr>
            <a:xfrm>
              <a:off x="6756458" y="6460455"/>
              <a:ext cx="102661" cy="127482"/>
            </a:xfrm>
            <a:custGeom>
              <a:rect b="b" l="l" r="r" t="t"/>
              <a:pathLst>
                <a:path extrusionOk="0" h="4833" w="3892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38"/>
            <p:cNvSpPr/>
            <p:nvPr/>
          </p:nvSpPr>
          <p:spPr>
            <a:xfrm>
              <a:off x="6849465" y="6323345"/>
              <a:ext cx="113080" cy="170794"/>
            </a:xfrm>
            <a:custGeom>
              <a:rect b="b" l="l" r="r" t="t"/>
              <a:pathLst>
                <a:path extrusionOk="0" h="6475" w="4287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38"/>
            <p:cNvSpPr/>
            <p:nvPr/>
          </p:nvSpPr>
          <p:spPr>
            <a:xfrm>
              <a:off x="6729711" y="6567073"/>
              <a:ext cx="28382" cy="25032"/>
            </a:xfrm>
            <a:custGeom>
              <a:rect b="b" l="l" r="r" t="t"/>
              <a:pathLst>
                <a:path extrusionOk="0" h="949" w="1076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38"/>
            <p:cNvSpPr/>
            <p:nvPr/>
          </p:nvSpPr>
          <p:spPr>
            <a:xfrm>
              <a:off x="6770886" y="6733832"/>
              <a:ext cx="146764" cy="121099"/>
            </a:xfrm>
            <a:custGeom>
              <a:rect b="b" l="l" r="r" t="t"/>
              <a:pathLst>
                <a:path extrusionOk="0" h="4591" w="5564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38"/>
            <p:cNvSpPr/>
            <p:nvPr/>
          </p:nvSpPr>
          <p:spPr>
            <a:xfrm>
              <a:off x="6911188" y="6499731"/>
              <a:ext cx="205296" cy="269420"/>
            </a:xfrm>
            <a:custGeom>
              <a:rect b="b" l="l" r="r" t="t"/>
              <a:pathLst>
                <a:path extrusionOk="0" h="10214" w="7783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38"/>
            <p:cNvSpPr/>
            <p:nvPr/>
          </p:nvSpPr>
          <p:spPr>
            <a:xfrm>
              <a:off x="6753266" y="6836466"/>
              <a:ext cx="18438" cy="22896"/>
            </a:xfrm>
            <a:custGeom>
              <a:rect b="b" l="l" r="r" t="t"/>
              <a:pathLst>
                <a:path extrusionOk="0" h="868" w="699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38"/>
            <p:cNvSpPr/>
            <p:nvPr/>
          </p:nvSpPr>
          <p:spPr>
            <a:xfrm>
              <a:off x="6752448" y="6842876"/>
              <a:ext cx="11079" cy="10525"/>
            </a:xfrm>
            <a:custGeom>
              <a:rect b="b" l="l" r="r" t="t"/>
              <a:pathLst>
                <a:path extrusionOk="0" h="399" w="42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38"/>
            <p:cNvSpPr/>
            <p:nvPr/>
          </p:nvSpPr>
          <p:spPr>
            <a:xfrm>
              <a:off x="6759676" y="7144345"/>
              <a:ext cx="1609" cy="8836"/>
            </a:xfrm>
            <a:custGeom>
              <a:rect b="b" l="l" r="r" t="t"/>
              <a:pathLst>
                <a:path extrusionOk="0" h="335" w="61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38"/>
            <p:cNvSpPr/>
            <p:nvPr/>
          </p:nvSpPr>
          <p:spPr>
            <a:xfrm>
              <a:off x="6786924" y="7043319"/>
              <a:ext cx="157975" cy="108253"/>
            </a:xfrm>
            <a:custGeom>
              <a:rect b="b" l="l" r="r" t="t"/>
              <a:pathLst>
                <a:path extrusionOk="0" h="4104" w="5989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38"/>
            <p:cNvSpPr/>
            <p:nvPr/>
          </p:nvSpPr>
          <p:spPr>
            <a:xfrm>
              <a:off x="6943263" y="6818820"/>
              <a:ext cx="270237" cy="254200"/>
            </a:xfrm>
            <a:custGeom>
              <a:rect b="b" l="l" r="r" t="t"/>
              <a:pathLst>
                <a:path extrusionOk="0" h="9637" w="10245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38"/>
            <p:cNvSpPr/>
            <p:nvPr/>
          </p:nvSpPr>
          <p:spPr>
            <a:xfrm>
              <a:off x="6761258" y="7129098"/>
              <a:ext cx="26483" cy="30123"/>
            </a:xfrm>
            <a:custGeom>
              <a:rect b="b" l="l" r="r" t="t"/>
              <a:pathLst>
                <a:path extrusionOk="0" h="1142" w="1004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38"/>
            <p:cNvSpPr/>
            <p:nvPr/>
          </p:nvSpPr>
          <p:spPr>
            <a:xfrm>
              <a:off x="6778114" y="7491499"/>
              <a:ext cx="5618" cy="8863"/>
            </a:xfrm>
            <a:custGeom>
              <a:rect b="b" l="l" r="r" t="t"/>
              <a:pathLst>
                <a:path extrusionOk="0" h="336" w="213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38"/>
            <p:cNvSpPr/>
            <p:nvPr/>
          </p:nvSpPr>
          <p:spPr>
            <a:xfrm>
              <a:off x="6807762" y="7412129"/>
              <a:ext cx="122708" cy="82614"/>
            </a:xfrm>
            <a:custGeom>
              <a:rect b="b" l="l" r="r" t="t"/>
              <a:pathLst>
                <a:path extrusionOk="0" h="3132" w="4652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38"/>
            <p:cNvSpPr/>
            <p:nvPr/>
          </p:nvSpPr>
          <p:spPr>
            <a:xfrm>
              <a:off x="6926434" y="7089822"/>
              <a:ext cx="307905" cy="354408"/>
            </a:xfrm>
            <a:custGeom>
              <a:rect b="b" l="l" r="r" t="t"/>
              <a:pathLst>
                <a:path extrusionOk="0" h="13436" w="11673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38"/>
            <p:cNvSpPr/>
            <p:nvPr/>
          </p:nvSpPr>
          <p:spPr>
            <a:xfrm>
              <a:off x="6783732" y="7477888"/>
              <a:ext cx="24874" cy="23265"/>
            </a:xfrm>
            <a:custGeom>
              <a:rect b="b" l="l" r="r" t="t"/>
              <a:pathLst>
                <a:path extrusionOk="0" h="882" w="943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38"/>
            <p:cNvSpPr/>
            <p:nvPr/>
          </p:nvSpPr>
          <p:spPr>
            <a:xfrm>
              <a:off x="6780514" y="7489098"/>
              <a:ext cx="3218" cy="2427"/>
            </a:xfrm>
            <a:custGeom>
              <a:rect b="b" l="l" r="r" t="t"/>
              <a:pathLst>
                <a:path extrusionOk="0" h="92" w="122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38"/>
            <p:cNvSpPr/>
            <p:nvPr/>
          </p:nvSpPr>
          <p:spPr>
            <a:xfrm>
              <a:off x="6782914" y="7483480"/>
              <a:ext cx="13664" cy="8045"/>
            </a:xfrm>
            <a:custGeom>
              <a:rect b="b" l="l" r="r" t="t"/>
              <a:pathLst>
                <a:path extrusionOk="0" h="305" w="518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38"/>
            <p:cNvSpPr/>
            <p:nvPr/>
          </p:nvSpPr>
          <p:spPr>
            <a:xfrm>
              <a:off x="6820608" y="7683923"/>
              <a:ext cx="62541" cy="33710"/>
            </a:xfrm>
            <a:custGeom>
              <a:rect b="b" l="l" r="r" t="t"/>
              <a:pathLst>
                <a:path extrusionOk="0" h="1278" w="2371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38"/>
            <p:cNvSpPr/>
            <p:nvPr/>
          </p:nvSpPr>
          <p:spPr>
            <a:xfrm>
              <a:off x="6876713" y="7436185"/>
              <a:ext cx="332779" cy="274220"/>
            </a:xfrm>
            <a:custGeom>
              <a:rect b="b" l="l" r="r" t="t"/>
              <a:pathLst>
                <a:path extrusionOk="0" h="10396" w="12616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38"/>
            <p:cNvSpPr/>
            <p:nvPr/>
          </p:nvSpPr>
          <p:spPr>
            <a:xfrm>
              <a:off x="6807129" y="7701569"/>
              <a:ext cx="14297" cy="16934"/>
            </a:xfrm>
            <a:custGeom>
              <a:rect b="b" l="l" r="r" t="t"/>
              <a:pathLst>
                <a:path extrusionOk="0" h="642" w="542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38"/>
          <p:cNvGrpSpPr/>
          <p:nvPr/>
        </p:nvGrpSpPr>
        <p:grpSpPr>
          <a:xfrm>
            <a:off x="6789213" y="1221136"/>
            <a:ext cx="2012472" cy="2391463"/>
            <a:chOff x="11016213" y="5853720"/>
            <a:chExt cx="2012472" cy="2391463"/>
          </a:xfrm>
        </p:grpSpPr>
        <p:sp>
          <p:nvSpPr>
            <p:cNvPr id="333" name="Google Shape;333;p38"/>
            <p:cNvSpPr/>
            <p:nvPr/>
          </p:nvSpPr>
          <p:spPr>
            <a:xfrm>
              <a:off x="11596703" y="7707979"/>
              <a:ext cx="271820" cy="394502"/>
            </a:xfrm>
            <a:custGeom>
              <a:rect b="b" l="l" r="r" t="t"/>
              <a:pathLst>
                <a:path extrusionOk="0" h="14956" w="10305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38"/>
            <p:cNvSpPr/>
            <p:nvPr/>
          </p:nvSpPr>
          <p:spPr>
            <a:xfrm>
              <a:off x="11579874" y="7529192"/>
              <a:ext cx="315897" cy="246973"/>
            </a:xfrm>
            <a:custGeom>
              <a:rect b="b" l="l" r="r" t="t"/>
              <a:pathLst>
                <a:path extrusionOk="0" h="9363" w="11976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38"/>
            <p:cNvSpPr/>
            <p:nvPr/>
          </p:nvSpPr>
          <p:spPr>
            <a:xfrm>
              <a:off x="11400269" y="5856727"/>
              <a:ext cx="215689" cy="360000"/>
            </a:xfrm>
            <a:custGeom>
              <a:rect b="b" l="l" r="r" t="t"/>
              <a:pathLst>
                <a:path extrusionOk="0" h="13648" w="8177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38"/>
            <p:cNvSpPr/>
            <p:nvPr/>
          </p:nvSpPr>
          <p:spPr>
            <a:xfrm>
              <a:off x="11029059" y="6037123"/>
              <a:ext cx="623801" cy="843473"/>
            </a:xfrm>
            <a:custGeom>
              <a:rect b="b" l="l" r="r" t="t"/>
              <a:pathLst>
                <a:path extrusionOk="0" h="31977" w="23649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8"/>
            <p:cNvSpPr/>
            <p:nvPr/>
          </p:nvSpPr>
          <p:spPr>
            <a:xfrm>
              <a:off x="11635979" y="5853720"/>
              <a:ext cx="119490" cy="338160"/>
            </a:xfrm>
            <a:custGeom>
              <a:rect b="b" l="l" r="r" t="t"/>
              <a:pathLst>
                <a:path extrusionOk="0" h="12820" w="453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8"/>
            <p:cNvSpPr/>
            <p:nvPr/>
          </p:nvSpPr>
          <p:spPr>
            <a:xfrm>
              <a:off x="11016213" y="6437190"/>
              <a:ext cx="660677" cy="819417"/>
            </a:xfrm>
            <a:custGeom>
              <a:rect b="b" l="l" r="r" t="t"/>
              <a:pathLst>
                <a:path extrusionOk="0" h="31065" w="25047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38"/>
            <p:cNvSpPr/>
            <p:nvPr/>
          </p:nvSpPr>
          <p:spPr>
            <a:xfrm>
              <a:off x="11191017" y="5905631"/>
              <a:ext cx="440188" cy="600537"/>
            </a:xfrm>
            <a:custGeom>
              <a:rect b="b" l="l" r="r" t="t"/>
              <a:pathLst>
                <a:path extrusionOk="0" h="22767" w="16688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38"/>
            <p:cNvSpPr/>
            <p:nvPr/>
          </p:nvSpPr>
          <p:spPr>
            <a:xfrm>
              <a:off x="11683300" y="6783553"/>
              <a:ext cx="186832" cy="473054"/>
            </a:xfrm>
            <a:custGeom>
              <a:rect b="b" l="l" r="r" t="t"/>
              <a:pathLst>
                <a:path extrusionOk="0" h="17934" w="7083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38"/>
            <p:cNvSpPr/>
            <p:nvPr/>
          </p:nvSpPr>
          <p:spPr>
            <a:xfrm>
              <a:off x="11707356" y="7217305"/>
              <a:ext cx="137902" cy="300677"/>
            </a:xfrm>
            <a:custGeom>
              <a:rect b="b" l="l" r="r" t="t"/>
              <a:pathLst>
                <a:path extrusionOk="0" h="11399" w="5228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38"/>
            <p:cNvSpPr/>
            <p:nvPr/>
          </p:nvSpPr>
          <p:spPr>
            <a:xfrm>
              <a:off x="11648007" y="6106865"/>
              <a:ext cx="179631" cy="400094"/>
            </a:xfrm>
            <a:custGeom>
              <a:rect b="b" l="l" r="r" t="t"/>
              <a:pathLst>
                <a:path extrusionOk="0" h="15168" w="681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38"/>
            <p:cNvSpPr/>
            <p:nvPr/>
          </p:nvSpPr>
          <p:spPr>
            <a:xfrm>
              <a:off x="11664044" y="6428380"/>
              <a:ext cx="201260" cy="420932"/>
            </a:xfrm>
            <a:custGeom>
              <a:rect b="b" l="l" r="r" t="t"/>
              <a:pathLst>
                <a:path extrusionOk="0" h="15958" w="763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38"/>
            <p:cNvSpPr/>
            <p:nvPr/>
          </p:nvSpPr>
          <p:spPr>
            <a:xfrm>
              <a:off x="11722576" y="7529192"/>
              <a:ext cx="64176" cy="137480"/>
            </a:xfrm>
            <a:custGeom>
              <a:rect b="b" l="l" r="r" t="t"/>
              <a:pathLst>
                <a:path extrusionOk="0" h="5212" w="2433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38"/>
            <p:cNvSpPr/>
            <p:nvPr/>
          </p:nvSpPr>
          <p:spPr>
            <a:xfrm>
              <a:off x="11239921" y="7411338"/>
              <a:ext cx="461844" cy="254174"/>
            </a:xfrm>
            <a:custGeom>
              <a:rect b="b" l="l" r="r" t="t"/>
              <a:pathLst>
                <a:path extrusionOk="0" h="9636" w="17509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38"/>
            <p:cNvSpPr/>
            <p:nvPr/>
          </p:nvSpPr>
          <p:spPr>
            <a:xfrm>
              <a:off x="11041878" y="6866932"/>
              <a:ext cx="653476" cy="681041"/>
            </a:xfrm>
            <a:custGeom>
              <a:rect b="b" l="l" r="r" t="t"/>
              <a:pathLst>
                <a:path extrusionOk="0" h="25819" w="24774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38"/>
            <p:cNvSpPr/>
            <p:nvPr/>
          </p:nvSpPr>
          <p:spPr>
            <a:xfrm>
              <a:off x="11765862" y="5924860"/>
              <a:ext cx="283057" cy="462661"/>
            </a:xfrm>
            <a:custGeom>
              <a:rect b="b" l="l" r="r" t="t"/>
              <a:pathLst>
                <a:path extrusionOk="0" h="17540" w="10731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38"/>
            <p:cNvSpPr/>
            <p:nvPr/>
          </p:nvSpPr>
          <p:spPr>
            <a:xfrm>
              <a:off x="11684091" y="5854327"/>
              <a:ext cx="177204" cy="213288"/>
            </a:xfrm>
            <a:custGeom>
              <a:rect b="b" l="l" r="r" t="t"/>
              <a:pathLst>
                <a:path extrusionOk="0" h="8086" w="6718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38"/>
            <p:cNvSpPr/>
            <p:nvPr/>
          </p:nvSpPr>
          <p:spPr>
            <a:xfrm>
              <a:off x="11793927" y="6854904"/>
              <a:ext cx="411331" cy="643031"/>
            </a:xfrm>
            <a:custGeom>
              <a:rect b="b" l="l" r="r" t="t"/>
              <a:pathLst>
                <a:path extrusionOk="0" h="24378" w="15594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38"/>
            <p:cNvSpPr/>
            <p:nvPr/>
          </p:nvSpPr>
          <p:spPr>
            <a:xfrm>
              <a:off x="11834021" y="6147750"/>
              <a:ext cx="339162" cy="601354"/>
            </a:xfrm>
            <a:custGeom>
              <a:rect b="b" l="l" r="r" t="t"/>
              <a:pathLst>
                <a:path extrusionOk="0" h="22798" w="12858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38"/>
            <p:cNvSpPr/>
            <p:nvPr/>
          </p:nvSpPr>
          <p:spPr>
            <a:xfrm>
              <a:off x="11749033" y="7299075"/>
              <a:ext cx="405712" cy="367228"/>
            </a:xfrm>
            <a:custGeom>
              <a:rect b="b" l="l" r="r" t="t"/>
              <a:pathLst>
                <a:path extrusionOk="0" h="13922" w="15381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38"/>
            <p:cNvSpPr/>
            <p:nvPr/>
          </p:nvSpPr>
          <p:spPr>
            <a:xfrm>
              <a:off x="11849267" y="6531806"/>
              <a:ext cx="355199" cy="647831"/>
            </a:xfrm>
            <a:custGeom>
              <a:rect b="b" l="l" r="r" t="t"/>
              <a:pathLst>
                <a:path extrusionOk="0" h="24560" w="13466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38"/>
            <p:cNvSpPr/>
            <p:nvPr/>
          </p:nvSpPr>
          <p:spPr>
            <a:xfrm>
              <a:off x="11652016" y="6875742"/>
              <a:ext cx="54549" cy="388092"/>
            </a:xfrm>
            <a:custGeom>
              <a:rect b="b" l="l" r="r" t="t"/>
              <a:pathLst>
                <a:path extrusionOk="0" h="14713" w="2068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38"/>
            <p:cNvSpPr/>
            <p:nvPr/>
          </p:nvSpPr>
          <p:spPr>
            <a:xfrm>
              <a:off x="11632787" y="6523788"/>
              <a:ext cx="48930" cy="343171"/>
            </a:xfrm>
            <a:custGeom>
              <a:rect b="b" l="l" r="r" t="t"/>
              <a:pathLst>
                <a:path extrusionOk="0" h="13010" w="1855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38"/>
            <p:cNvSpPr/>
            <p:nvPr/>
          </p:nvSpPr>
          <p:spPr>
            <a:xfrm>
              <a:off x="11601503" y="5854327"/>
              <a:ext cx="61776" cy="660651"/>
            </a:xfrm>
            <a:custGeom>
              <a:rect b="b" l="l" r="r" t="t"/>
              <a:pathLst>
                <a:path extrusionOk="0" h="25046" w="2342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38"/>
            <p:cNvSpPr/>
            <p:nvPr/>
          </p:nvSpPr>
          <p:spPr>
            <a:xfrm>
              <a:off x="11678473" y="7276628"/>
              <a:ext cx="49748" cy="389675"/>
            </a:xfrm>
            <a:custGeom>
              <a:rect b="b" l="l" r="r" t="t"/>
              <a:pathLst>
                <a:path extrusionOk="0" h="14773" w="1886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38"/>
            <p:cNvSpPr/>
            <p:nvPr/>
          </p:nvSpPr>
          <p:spPr>
            <a:xfrm>
              <a:off x="11172579" y="6017867"/>
              <a:ext cx="460235" cy="505947"/>
            </a:xfrm>
            <a:custGeom>
              <a:rect b="b" l="l" r="r" t="t"/>
              <a:pathLst>
                <a:path extrusionOk="0" h="19181" w="17448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38"/>
            <p:cNvSpPr/>
            <p:nvPr/>
          </p:nvSpPr>
          <p:spPr>
            <a:xfrm>
              <a:off x="11631178" y="6506141"/>
              <a:ext cx="19256" cy="20865"/>
            </a:xfrm>
            <a:custGeom>
              <a:rect b="b" l="l" r="r" t="t"/>
              <a:pathLst>
                <a:path extrusionOk="0" h="791" w="73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38"/>
            <p:cNvSpPr/>
            <p:nvPr/>
          </p:nvSpPr>
          <p:spPr>
            <a:xfrm>
              <a:off x="11025049" y="6393905"/>
              <a:ext cx="628602" cy="504654"/>
            </a:xfrm>
            <a:custGeom>
              <a:rect b="b" l="l" r="r" t="t"/>
              <a:pathLst>
                <a:path extrusionOk="0" h="19132" w="23831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38"/>
            <p:cNvSpPr/>
            <p:nvPr/>
          </p:nvSpPr>
          <p:spPr>
            <a:xfrm>
              <a:off x="11652834" y="6880570"/>
              <a:ext cx="9628" cy="16855"/>
            </a:xfrm>
            <a:custGeom>
              <a:rect b="b" l="l" r="r" t="t"/>
              <a:pathLst>
                <a:path extrusionOk="0" h="639" w="365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38"/>
            <p:cNvSpPr/>
            <p:nvPr/>
          </p:nvSpPr>
          <p:spPr>
            <a:xfrm>
              <a:off x="11035469" y="6812410"/>
              <a:ext cx="642239" cy="460235"/>
            </a:xfrm>
            <a:custGeom>
              <a:rect b="b" l="l" r="r" t="t"/>
              <a:pathLst>
                <a:path extrusionOk="0" h="17448" w="24348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38"/>
            <p:cNvSpPr/>
            <p:nvPr/>
          </p:nvSpPr>
          <p:spPr>
            <a:xfrm>
              <a:off x="11676890" y="7256581"/>
              <a:ext cx="15246" cy="13664"/>
            </a:xfrm>
            <a:custGeom>
              <a:rect b="b" l="l" r="r" t="t"/>
              <a:pathLst>
                <a:path extrusionOk="0" h="518" w="578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38"/>
            <p:cNvSpPr/>
            <p:nvPr/>
          </p:nvSpPr>
          <p:spPr>
            <a:xfrm>
              <a:off x="11187799" y="7340778"/>
              <a:ext cx="508347" cy="228904"/>
            </a:xfrm>
            <a:custGeom>
              <a:rect b="b" l="l" r="r" t="t"/>
              <a:pathLst>
                <a:path extrusionOk="0" h="8678" w="19272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38"/>
            <p:cNvSpPr/>
            <p:nvPr/>
          </p:nvSpPr>
          <p:spPr>
            <a:xfrm>
              <a:off x="11695328" y="7542012"/>
              <a:ext cx="5618" cy="13664"/>
            </a:xfrm>
            <a:custGeom>
              <a:rect b="b" l="l" r="r" t="t"/>
              <a:pathLst>
                <a:path extrusionOk="0" h="518" w="213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38"/>
            <p:cNvSpPr/>
            <p:nvPr/>
          </p:nvSpPr>
          <p:spPr>
            <a:xfrm>
              <a:off x="11373021" y="5896003"/>
              <a:ext cx="244546" cy="347181"/>
            </a:xfrm>
            <a:custGeom>
              <a:rect b="b" l="l" r="r" t="t"/>
              <a:pathLst>
                <a:path extrusionOk="0" h="13162" w="9271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38"/>
            <p:cNvSpPr/>
            <p:nvPr/>
          </p:nvSpPr>
          <p:spPr>
            <a:xfrm>
              <a:off x="11615932" y="6216701"/>
              <a:ext cx="23186" cy="32919"/>
            </a:xfrm>
            <a:custGeom>
              <a:rect b="b" l="l" r="r" t="t"/>
              <a:pathLst>
                <a:path extrusionOk="0" h="1248" w="879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38"/>
            <p:cNvSpPr/>
            <p:nvPr/>
          </p:nvSpPr>
          <p:spPr>
            <a:xfrm>
              <a:off x="11646398" y="6067589"/>
              <a:ext cx="119490" cy="149138"/>
            </a:xfrm>
            <a:custGeom>
              <a:rect b="b" l="l" r="r" t="t"/>
              <a:pathLst>
                <a:path extrusionOk="0" h="5654" w="453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38"/>
            <p:cNvSpPr/>
            <p:nvPr/>
          </p:nvSpPr>
          <p:spPr>
            <a:xfrm>
              <a:off x="11755442" y="5908031"/>
              <a:ext cx="131518" cy="198860"/>
            </a:xfrm>
            <a:custGeom>
              <a:rect b="b" l="l" r="r" t="t"/>
              <a:pathLst>
                <a:path extrusionOk="0" h="7539" w="4986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38"/>
            <p:cNvSpPr/>
            <p:nvPr/>
          </p:nvSpPr>
          <p:spPr>
            <a:xfrm>
              <a:off x="11614930" y="6191853"/>
              <a:ext cx="33104" cy="29807"/>
            </a:xfrm>
            <a:custGeom>
              <a:rect b="b" l="l" r="r" t="t"/>
              <a:pathLst>
                <a:path extrusionOk="0" h="1130" w="1255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38"/>
            <p:cNvSpPr/>
            <p:nvPr/>
          </p:nvSpPr>
          <p:spPr>
            <a:xfrm>
              <a:off x="11663253" y="6387495"/>
              <a:ext cx="170794" cy="141937"/>
            </a:xfrm>
            <a:custGeom>
              <a:rect b="b" l="l" r="r" t="t"/>
              <a:pathLst>
                <a:path extrusionOk="0" h="5381" w="6475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38"/>
            <p:cNvSpPr/>
            <p:nvPr/>
          </p:nvSpPr>
          <p:spPr>
            <a:xfrm>
              <a:off x="11827611" y="6114092"/>
              <a:ext cx="239745" cy="314314"/>
            </a:xfrm>
            <a:custGeom>
              <a:rect b="b" l="l" r="r" t="t"/>
              <a:pathLst>
                <a:path extrusionOk="0" h="11916" w="9089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38"/>
            <p:cNvSpPr/>
            <p:nvPr/>
          </p:nvSpPr>
          <p:spPr>
            <a:xfrm>
              <a:off x="11642415" y="6506959"/>
              <a:ext cx="21656" cy="27644"/>
            </a:xfrm>
            <a:custGeom>
              <a:rect b="b" l="l" r="r" t="t"/>
              <a:pathLst>
                <a:path extrusionOk="0" h="1048" w="821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38"/>
            <p:cNvSpPr/>
            <p:nvPr/>
          </p:nvSpPr>
          <p:spPr>
            <a:xfrm>
              <a:off x="11641597" y="6514951"/>
              <a:ext cx="12661" cy="12107"/>
            </a:xfrm>
            <a:custGeom>
              <a:rect b="b" l="l" r="r" t="t"/>
              <a:pathLst>
                <a:path extrusionOk="0" h="459" w="48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38"/>
            <p:cNvSpPr/>
            <p:nvPr/>
          </p:nvSpPr>
          <p:spPr>
            <a:xfrm>
              <a:off x="11650407" y="6866932"/>
              <a:ext cx="1635" cy="10445"/>
            </a:xfrm>
            <a:custGeom>
              <a:rect b="b" l="l" r="r" t="t"/>
              <a:pathLst>
                <a:path extrusionOk="0" h="396" w="62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38"/>
            <p:cNvSpPr/>
            <p:nvPr/>
          </p:nvSpPr>
          <p:spPr>
            <a:xfrm>
              <a:off x="11681691" y="6749078"/>
              <a:ext cx="184431" cy="126691"/>
            </a:xfrm>
            <a:custGeom>
              <a:rect b="b" l="l" r="r" t="t"/>
              <a:pathLst>
                <a:path extrusionOk="0" h="4803" w="6992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8"/>
            <p:cNvSpPr/>
            <p:nvPr/>
          </p:nvSpPr>
          <p:spPr>
            <a:xfrm>
              <a:off x="11865305" y="6486912"/>
              <a:ext cx="315106" cy="297459"/>
            </a:xfrm>
            <a:custGeom>
              <a:rect b="b" l="l" r="r" t="t"/>
              <a:pathLst>
                <a:path extrusionOk="0" h="11277" w="11946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8"/>
            <p:cNvSpPr/>
            <p:nvPr/>
          </p:nvSpPr>
          <p:spPr>
            <a:xfrm>
              <a:off x="11651225" y="6849286"/>
              <a:ext cx="32101" cy="35319"/>
            </a:xfrm>
            <a:custGeom>
              <a:rect b="b" l="l" r="r" t="t"/>
              <a:pathLst>
                <a:path extrusionOk="0" h="1339" w="1217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38"/>
            <p:cNvSpPr/>
            <p:nvPr/>
          </p:nvSpPr>
          <p:spPr>
            <a:xfrm>
              <a:off x="11671272" y="7272618"/>
              <a:ext cx="7227" cy="10445"/>
            </a:xfrm>
            <a:custGeom>
              <a:rect b="b" l="l" r="r" t="t"/>
              <a:pathLst>
                <a:path extrusionOk="0" h="396" w="274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38"/>
            <p:cNvSpPr/>
            <p:nvPr/>
          </p:nvSpPr>
          <p:spPr>
            <a:xfrm>
              <a:off x="11706539" y="7179611"/>
              <a:ext cx="142729" cy="97043"/>
            </a:xfrm>
            <a:custGeom>
              <a:rect b="b" l="l" r="r" t="t"/>
              <a:pathLst>
                <a:path extrusionOk="0" h="3679" w="5411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38"/>
            <p:cNvSpPr/>
            <p:nvPr/>
          </p:nvSpPr>
          <p:spPr>
            <a:xfrm>
              <a:off x="11845258" y="6803600"/>
              <a:ext cx="360000" cy="413731"/>
            </a:xfrm>
            <a:custGeom>
              <a:rect b="b" l="l" r="r" t="t"/>
              <a:pathLst>
                <a:path extrusionOk="0" h="15685" w="13648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38"/>
            <p:cNvSpPr/>
            <p:nvPr/>
          </p:nvSpPr>
          <p:spPr>
            <a:xfrm>
              <a:off x="11677682" y="7256581"/>
              <a:ext cx="29675" cy="27301"/>
            </a:xfrm>
            <a:custGeom>
              <a:rect b="b" l="l" r="r" t="t"/>
              <a:pathLst>
                <a:path extrusionOk="0" h="1035" w="1125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38"/>
            <p:cNvSpPr/>
            <p:nvPr/>
          </p:nvSpPr>
          <p:spPr>
            <a:xfrm>
              <a:off x="11674464" y="7270218"/>
              <a:ext cx="3244" cy="2427"/>
            </a:xfrm>
            <a:custGeom>
              <a:rect b="b" l="l" r="r" t="t"/>
              <a:pathLst>
                <a:path extrusionOk="0" h="92" w="123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38"/>
            <p:cNvSpPr/>
            <p:nvPr/>
          </p:nvSpPr>
          <p:spPr>
            <a:xfrm>
              <a:off x="11677682" y="7263808"/>
              <a:ext cx="16064" cy="9654"/>
            </a:xfrm>
            <a:custGeom>
              <a:rect b="b" l="l" r="r" t="t"/>
              <a:pathLst>
                <a:path extrusionOk="0" h="366" w="609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38"/>
            <p:cNvSpPr/>
            <p:nvPr/>
          </p:nvSpPr>
          <p:spPr>
            <a:xfrm>
              <a:off x="11720967" y="7497909"/>
              <a:ext cx="72987" cy="40120"/>
            </a:xfrm>
            <a:custGeom>
              <a:rect b="b" l="l" r="r" t="t"/>
              <a:pathLst>
                <a:path extrusionOk="0" h="1521" w="2767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38"/>
            <p:cNvSpPr/>
            <p:nvPr/>
          </p:nvSpPr>
          <p:spPr>
            <a:xfrm>
              <a:off x="11786726" y="7208495"/>
              <a:ext cx="388883" cy="320724"/>
            </a:xfrm>
            <a:custGeom>
              <a:rect b="b" l="l" r="r" t="t"/>
              <a:pathLst>
                <a:path extrusionOk="0" h="12159" w="14743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38"/>
            <p:cNvSpPr/>
            <p:nvPr/>
          </p:nvSpPr>
          <p:spPr>
            <a:xfrm>
              <a:off x="11704930" y="7517955"/>
              <a:ext cx="17673" cy="20891"/>
            </a:xfrm>
            <a:custGeom>
              <a:rect b="b" l="l" r="r" t="t"/>
              <a:pathLst>
                <a:path extrusionOk="0" h="792" w="67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38"/>
            <p:cNvSpPr/>
            <p:nvPr/>
          </p:nvSpPr>
          <p:spPr>
            <a:xfrm>
              <a:off x="12508309" y="7907630"/>
              <a:ext cx="232518" cy="337553"/>
            </a:xfrm>
            <a:custGeom>
              <a:rect b="b" l="l" r="r" t="t"/>
              <a:pathLst>
                <a:path extrusionOk="0" h="12797" w="8815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38"/>
            <p:cNvSpPr/>
            <p:nvPr/>
          </p:nvSpPr>
          <p:spPr>
            <a:xfrm>
              <a:off x="12493881" y="7753691"/>
              <a:ext cx="270211" cy="211679"/>
            </a:xfrm>
            <a:custGeom>
              <a:rect b="b" l="l" r="r" t="t"/>
              <a:pathLst>
                <a:path extrusionOk="0" h="8025" w="10244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38"/>
            <p:cNvSpPr/>
            <p:nvPr/>
          </p:nvSpPr>
          <p:spPr>
            <a:xfrm>
              <a:off x="12340733" y="6323345"/>
              <a:ext cx="183640" cy="307905"/>
            </a:xfrm>
            <a:custGeom>
              <a:rect b="b" l="l" r="r" t="t"/>
              <a:pathLst>
                <a:path extrusionOk="0" h="11673" w="6962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38"/>
            <p:cNvSpPr/>
            <p:nvPr/>
          </p:nvSpPr>
          <p:spPr>
            <a:xfrm>
              <a:off x="12022436" y="6477284"/>
              <a:ext cx="533195" cy="721609"/>
            </a:xfrm>
            <a:custGeom>
              <a:rect b="b" l="l" r="r" t="t"/>
              <a:pathLst>
                <a:path extrusionOk="0" h="27357" w="20214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38"/>
            <p:cNvSpPr/>
            <p:nvPr/>
          </p:nvSpPr>
          <p:spPr>
            <a:xfrm>
              <a:off x="12541967" y="6320575"/>
              <a:ext cx="101870" cy="289810"/>
            </a:xfrm>
            <a:custGeom>
              <a:rect b="b" l="l" r="r" t="t"/>
              <a:pathLst>
                <a:path extrusionOk="0" h="10987" w="3862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38"/>
            <p:cNvSpPr/>
            <p:nvPr/>
          </p:nvSpPr>
          <p:spPr>
            <a:xfrm>
              <a:off x="12011225" y="6819638"/>
              <a:ext cx="565243" cy="701562"/>
            </a:xfrm>
            <a:custGeom>
              <a:rect b="b" l="l" r="r" t="t"/>
              <a:pathLst>
                <a:path extrusionOk="0" h="26597" w="21429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38"/>
            <p:cNvSpPr/>
            <p:nvPr/>
          </p:nvSpPr>
          <p:spPr>
            <a:xfrm>
              <a:off x="12161155" y="6365021"/>
              <a:ext cx="376829" cy="513966"/>
            </a:xfrm>
            <a:custGeom>
              <a:rect b="b" l="l" r="r" t="t"/>
              <a:pathLst>
                <a:path extrusionOk="0" h="19485" w="14286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12582061" y="7116279"/>
              <a:ext cx="159584" cy="404921"/>
            </a:xfrm>
            <a:custGeom>
              <a:rect b="b" l="l" r="r" t="t"/>
              <a:pathLst>
                <a:path extrusionOk="0" h="15351" w="605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12602925" y="7487489"/>
              <a:ext cx="117881" cy="257392"/>
            </a:xfrm>
            <a:custGeom>
              <a:rect b="b" l="l" r="r" t="t"/>
              <a:pathLst>
                <a:path extrusionOk="0" h="9758" w="4469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12551595" y="6537425"/>
              <a:ext cx="153965" cy="342354"/>
            </a:xfrm>
            <a:custGeom>
              <a:rect b="b" l="l" r="r" t="t"/>
              <a:pathLst>
                <a:path extrusionOk="0" h="12979" w="5837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12566023" y="6812410"/>
              <a:ext cx="171612" cy="360026"/>
            </a:xfrm>
            <a:custGeom>
              <a:rect b="b" l="l" r="r" t="t"/>
              <a:pathLst>
                <a:path extrusionOk="0" h="13649" w="6506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38"/>
            <p:cNvSpPr/>
            <p:nvPr/>
          </p:nvSpPr>
          <p:spPr>
            <a:xfrm>
              <a:off x="12615745" y="7753691"/>
              <a:ext cx="55340" cy="117881"/>
            </a:xfrm>
            <a:custGeom>
              <a:rect b="b" l="l" r="r" t="t"/>
              <a:pathLst>
                <a:path extrusionOk="0" h="4469" w="2098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38"/>
            <p:cNvSpPr/>
            <p:nvPr/>
          </p:nvSpPr>
          <p:spPr>
            <a:xfrm>
              <a:off x="12202831" y="7653457"/>
              <a:ext cx="395293" cy="217298"/>
            </a:xfrm>
            <a:custGeom>
              <a:rect b="b" l="l" r="r" t="t"/>
              <a:pathLst>
                <a:path extrusionOk="0" h="8238" w="14986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38"/>
            <p:cNvSpPr/>
            <p:nvPr/>
          </p:nvSpPr>
          <p:spPr>
            <a:xfrm>
              <a:off x="12032855" y="7187630"/>
              <a:ext cx="559651" cy="582811"/>
            </a:xfrm>
            <a:custGeom>
              <a:rect b="b" l="l" r="r" t="t"/>
              <a:pathLst>
                <a:path extrusionOk="0" h="22095" w="21217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38"/>
            <p:cNvSpPr/>
            <p:nvPr/>
          </p:nvSpPr>
          <p:spPr>
            <a:xfrm>
              <a:off x="12653412" y="6381877"/>
              <a:ext cx="242172" cy="395293"/>
            </a:xfrm>
            <a:custGeom>
              <a:rect b="b" l="l" r="r" t="t"/>
              <a:pathLst>
                <a:path extrusionOk="0" h="14986" w="9181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38"/>
            <p:cNvSpPr/>
            <p:nvPr/>
          </p:nvSpPr>
          <p:spPr>
            <a:xfrm>
              <a:off x="12582878" y="6320945"/>
              <a:ext cx="151539" cy="182822"/>
            </a:xfrm>
            <a:custGeom>
              <a:rect b="b" l="l" r="r" t="t"/>
              <a:pathLst>
                <a:path extrusionOk="0" h="6931" w="5745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38"/>
            <p:cNvSpPr/>
            <p:nvPr/>
          </p:nvSpPr>
          <p:spPr>
            <a:xfrm>
              <a:off x="12676677" y="7177211"/>
              <a:ext cx="352008" cy="550050"/>
            </a:xfrm>
            <a:custGeom>
              <a:rect b="b" l="l" r="r" t="t"/>
              <a:pathLst>
                <a:path extrusionOk="0" h="20853" w="13345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12711152" y="6572691"/>
              <a:ext cx="290258" cy="513939"/>
            </a:xfrm>
            <a:custGeom>
              <a:rect b="b" l="l" r="r" t="t"/>
              <a:pathLst>
                <a:path extrusionOk="0" h="19484" w="11004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12638192" y="7557258"/>
              <a:ext cx="347181" cy="314314"/>
            </a:xfrm>
            <a:custGeom>
              <a:rect b="b" l="l" r="r" t="t"/>
              <a:pathLst>
                <a:path extrusionOk="0" h="11916" w="13162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12723972" y="6900616"/>
              <a:ext cx="303895" cy="554824"/>
            </a:xfrm>
            <a:custGeom>
              <a:rect b="b" l="l" r="r" t="t"/>
              <a:pathLst>
                <a:path extrusionOk="0" h="21034" w="11521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38"/>
            <p:cNvSpPr/>
            <p:nvPr/>
          </p:nvSpPr>
          <p:spPr>
            <a:xfrm>
              <a:off x="12555604" y="7195649"/>
              <a:ext cx="46530" cy="331170"/>
            </a:xfrm>
            <a:custGeom>
              <a:rect b="b" l="l" r="r" t="t"/>
              <a:pathLst>
                <a:path extrusionOk="0" h="12555" w="1764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38"/>
            <p:cNvSpPr/>
            <p:nvPr/>
          </p:nvSpPr>
          <p:spPr>
            <a:xfrm>
              <a:off x="12538775" y="6894207"/>
              <a:ext cx="42521" cy="293450"/>
            </a:xfrm>
            <a:custGeom>
              <a:rect b="b" l="l" r="r" t="t"/>
              <a:pathLst>
                <a:path extrusionOk="0" h="11125" w="1612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12512318" y="6321393"/>
              <a:ext cx="52940" cy="564821"/>
            </a:xfrm>
            <a:custGeom>
              <a:rect b="b" l="l" r="r" t="t"/>
              <a:pathLst>
                <a:path extrusionOk="0" h="21413" w="2007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12578051" y="7538002"/>
              <a:ext cx="42521" cy="333570"/>
            </a:xfrm>
            <a:custGeom>
              <a:rect b="b" l="l" r="r" t="t"/>
              <a:pathLst>
                <a:path extrusionOk="0" h="12646" w="1612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38"/>
            <p:cNvSpPr/>
            <p:nvPr/>
          </p:nvSpPr>
          <p:spPr>
            <a:xfrm>
              <a:off x="12145117" y="6460455"/>
              <a:ext cx="393684" cy="433778"/>
            </a:xfrm>
            <a:custGeom>
              <a:rect b="b" l="l" r="r" t="t"/>
              <a:pathLst>
                <a:path extrusionOk="0" h="16445" w="14925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12537984" y="6878169"/>
              <a:ext cx="16038" cy="17647"/>
            </a:xfrm>
            <a:custGeom>
              <a:rect b="b" l="l" r="r" t="t"/>
              <a:pathLst>
                <a:path extrusionOk="0" h="669" w="608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12019217" y="6782762"/>
              <a:ext cx="537204" cy="431694"/>
            </a:xfrm>
            <a:custGeom>
              <a:rect b="b" l="l" r="r" t="t"/>
              <a:pathLst>
                <a:path extrusionOk="0" h="16366" w="20366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38"/>
            <p:cNvSpPr/>
            <p:nvPr/>
          </p:nvSpPr>
          <p:spPr>
            <a:xfrm>
              <a:off x="12555604" y="7198867"/>
              <a:ext cx="8836" cy="14455"/>
            </a:xfrm>
            <a:custGeom>
              <a:rect b="b" l="l" r="r" t="t"/>
              <a:pathLst>
                <a:path extrusionOk="0" h="548" w="335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12028054" y="7140335"/>
              <a:ext cx="549232" cy="394502"/>
            </a:xfrm>
            <a:custGeom>
              <a:rect b="b" l="l" r="r" t="t"/>
              <a:pathLst>
                <a:path extrusionOk="0" h="14956" w="20822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12576469" y="7520382"/>
              <a:ext cx="13637" cy="12028"/>
            </a:xfrm>
            <a:custGeom>
              <a:rect b="b" l="l" r="r" t="t"/>
              <a:pathLst>
                <a:path extrusionOk="0" h="456" w="517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12157937" y="7592525"/>
              <a:ext cx="435387" cy="196512"/>
            </a:xfrm>
            <a:custGeom>
              <a:rect b="b" l="l" r="r" t="t"/>
              <a:pathLst>
                <a:path extrusionOk="0" h="7450" w="16506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38"/>
            <p:cNvSpPr/>
            <p:nvPr/>
          </p:nvSpPr>
          <p:spPr>
            <a:xfrm>
              <a:off x="12592480" y="7764902"/>
              <a:ext cx="4853" cy="12055"/>
            </a:xfrm>
            <a:custGeom>
              <a:rect b="b" l="l" r="r" t="t"/>
              <a:pathLst>
                <a:path extrusionOk="0" h="457" w="184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12316677" y="6357029"/>
              <a:ext cx="209279" cy="296668"/>
            </a:xfrm>
            <a:custGeom>
              <a:rect b="b" l="l" r="r" t="t"/>
              <a:pathLst>
                <a:path extrusionOk="0" h="11247" w="7934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38"/>
            <p:cNvSpPr/>
            <p:nvPr/>
          </p:nvSpPr>
          <p:spPr>
            <a:xfrm>
              <a:off x="12524347" y="6631223"/>
              <a:ext cx="20232" cy="28250"/>
            </a:xfrm>
            <a:custGeom>
              <a:rect b="b" l="l" r="r" t="t"/>
              <a:pathLst>
                <a:path extrusionOk="0" h="1071" w="767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12550803" y="6503741"/>
              <a:ext cx="102635" cy="127509"/>
            </a:xfrm>
            <a:custGeom>
              <a:rect b="b" l="l" r="r" t="t"/>
              <a:pathLst>
                <a:path extrusionOk="0" h="4834" w="3891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12643810" y="6366630"/>
              <a:ext cx="113054" cy="170794"/>
            </a:xfrm>
            <a:custGeom>
              <a:rect b="b" l="l" r="r" t="t"/>
              <a:pathLst>
                <a:path extrusionOk="0" h="6475" w="4286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12523291" y="6610385"/>
              <a:ext cx="28329" cy="25006"/>
            </a:xfrm>
            <a:custGeom>
              <a:rect b="b" l="l" r="r" t="t"/>
              <a:pathLst>
                <a:path extrusionOk="0" h="948" w="1074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12564440" y="6777143"/>
              <a:ext cx="146738" cy="121890"/>
            </a:xfrm>
            <a:custGeom>
              <a:rect b="b" l="l" r="r" t="t"/>
              <a:pathLst>
                <a:path extrusionOk="0" h="4621" w="5563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12705534" y="6543017"/>
              <a:ext cx="205270" cy="269420"/>
            </a:xfrm>
            <a:custGeom>
              <a:rect b="b" l="l" r="r" t="t"/>
              <a:pathLst>
                <a:path extrusionOk="0" h="10214" w="7782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12547585" y="6879752"/>
              <a:ext cx="18464" cy="22896"/>
            </a:xfrm>
            <a:custGeom>
              <a:rect b="b" l="l" r="r" t="t"/>
              <a:pathLst>
                <a:path extrusionOk="0" h="868" w="70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12546794" y="6886188"/>
              <a:ext cx="10287" cy="10498"/>
            </a:xfrm>
            <a:custGeom>
              <a:rect b="b" l="l" r="r" t="t"/>
              <a:pathLst>
                <a:path extrusionOk="0" h="398" w="39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12553995" y="7187630"/>
              <a:ext cx="1635" cy="8863"/>
            </a:xfrm>
            <a:custGeom>
              <a:rect b="b" l="l" r="r" t="t"/>
              <a:pathLst>
                <a:path extrusionOk="0" h="336" w="62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12581269" y="7086631"/>
              <a:ext cx="157975" cy="109045"/>
            </a:xfrm>
            <a:custGeom>
              <a:rect b="b" l="l" r="r" t="t"/>
              <a:pathLst>
                <a:path extrusionOk="0" h="4134" w="5989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12737609" y="6862132"/>
              <a:ext cx="270211" cy="254174"/>
            </a:xfrm>
            <a:custGeom>
              <a:rect b="b" l="l" r="r" t="t"/>
              <a:pathLst>
                <a:path extrusionOk="0" h="9636" w="10244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38"/>
            <p:cNvSpPr/>
            <p:nvPr/>
          </p:nvSpPr>
          <p:spPr>
            <a:xfrm>
              <a:off x="12554813" y="7172410"/>
              <a:ext cx="27274" cy="30176"/>
            </a:xfrm>
            <a:custGeom>
              <a:rect b="b" l="l" r="r" t="t"/>
              <a:pathLst>
                <a:path extrusionOk="0" h="1144" w="1034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38"/>
            <p:cNvSpPr/>
            <p:nvPr/>
          </p:nvSpPr>
          <p:spPr>
            <a:xfrm>
              <a:off x="12571641" y="7534811"/>
              <a:ext cx="6436" cy="8836"/>
            </a:xfrm>
            <a:custGeom>
              <a:rect b="b" l="l" r="r" t="t"/>
              <a:pathLst>
                <a:path extrusionOk="0" h="335" w="244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12602107" y="7455414"/>
              <a:ext cx="121890" cy="82614"/>
            </a:xfrm>
            <a:custGeom>
              <a:rect b="b" l="l" r="r" t="t"/>
              <a:pathLst>
                <a:path extrusionOk="0" h="3132" w="4621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12720780" y="7133108"/>
              <a:ext cx="307905" cy="354408"/>
            </a:xfrm>
            <a:custGeom>
              <a:rect b="b" l="l" r="r" t="t"/>
              <a:pathLst>
                <a:path extrusionOk="0" h="13436" w="11673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38"/>
            <p:cNvSpPr/>
            <p:nvPr/>
          </p:nvSpPr>
          <p:spPr>
            <a:xfrm>
              <a:off x="12577260" y="7521174"/>
              <a:ext cx="25665" cy="23265"/>
            </a:xfrm>
            <a:custGeom>
              <a:rect b="b" l="l" r="r" t="t"/>
              <a:pathLst>
                <a:path extrusionOk="0" h="882" w="973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12574860" y="7532384"/>
              <a:ext cx="2427" cy="2453"/>
            </a:xfrm>
            <a:custGeom>
              <a:rect b="b" l="l" r="r" t="t"/>
              <a:pathLst>
                <a:path extrusionOk="0" h="93" w="92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12577260" y="7526792"/>
              <a:ext cx="13637" cy="8836"/>
            </a:xfrm>
            <a:custGeom>
              <a:rect b="b" l="l" r="r" t="t"/>
              <a:pathLst>
                <a:path extrusionOk="0" h="335" w="517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12614927" y="7727235"/>
              <a:ext cx="61776" cy="34502"/>
            </a:xfrm>
            <a:custGeom>
              <a:rect b="b" l="l" r="r" t="t"/>
              <a:pathLst>
                <a:path extrusionOk="0" h="1308" w="2342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38"/>
            <p:cNvSpPr/>
            <p:nvPr/>
          </p:nvSpPr>
          <p:spPr>
            <a:xfrm>
              <a:off x="12671058" y="7479471"/>
              <a:ext cx="332752" cy="274247"/>
            </a:xfrm>
            <a:custGeom>
              <a:rect b="b" l="l" r="r" t="t"/>
              <a:pathLst>
                <a:path extrusionOk="0" h="10397" w="12615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38"/>
            <p:cNvSpPr/>
            <p:nvPr/>
          </p:nvSpPr>
          <p:spPr>
            <a:xfrm>
              <a:off x="12600709" y="7744855"/>
              <a:ext cx="15062" cy="16934"/>
            </a:xfrm>
            <a:custGeom>
              <a:rect b="b" l="l" r="r" t="t"/>
              <a:pathLst>
                <a:path extrusionOk="0" h="642" w="571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38"/>
          <p:cNvSpPr/>
          <p:nvPr/>
        </p:nvSpPr>
        <p:spPr>
          <a:xfrm>
            <a:off x="490225" y="449803"/>
            <a:ext cx="1170794" cy="679970"/>
          </a:xfrm>
          <a:custGeom>
            <a:rect b="b" l="l" r="r" t="t"/>
            <a:pathLst>
              <a:path extrusionOk="0" h="35554" w="61218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2" name="Google Shape;442;p38"/>
          <p:cNvGrpSpPr/>
          <p:nvPr/>
        </p:nvGrpSpPr>
        <p:grpSpPr>
          <a:xfrm>
            <a:off x="-1208" y="3506288"/>
            <a:ext cx="9144295" cy="1637222"/>
            <a:chOff x="6554550" y="3707188"/>
            <a:chExt cx="7127831" cy="1637222"/>
          </a:xfrm>
        </p:grpSpPr>
        <p:sp>
          <p:nvSpPr>
            <p:cNvPr id="443" name="Google Shape;443;p38"/>
            <p:cNvSpPr/>
            <p:nvPr/>
          </p:nvSpPr>
          <p:spPr>
            <a:xfrm>
              <a:off x="6554550" y="3707188"/>
              <a:ext cx="7122500" cy="468875"/>
            </a:xfrm>
            <a:custGeom>
              <a:rect b="b" l="l" r="r" t="t"/>
              <a:pathLst>
                <a:path extrusionOk="0" h="18755" w="28490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38"/>
            <p:cNvSpPr/>
            <p:nvPr/>
          </p:nvSpPr>
          <p:spPr>
            <a:xfrm>
              <a:off x="6554550" y="4172238"/>
              <a:ext cx="7124025" cy="496225"/>
            </a:xfrm>
            <a:custGeom>
              <a:rect b="b" l="l" r="r" t="t"/>
              <a:pathLst>
                <a:path extrusionOk="0" h="19849" w="284961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38"/>
            <p:cNvSpPr/>
            <p:nvPr/>
          </p:nvSpPr>
          <p:spPr>
            <a:xfrm>
              <a:off x="6554556" y="4217140"/>
              <a:ext cx="7124025" cy="635279"/>
            </a:xfrm>
            <a:custGeom>
              <a:rect b="b" l="l" r="r" t="t"/>
              <a:pathLst>
                <a:path extrusionOk="0" h="6476" w="284961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6554556" y="4623505"/>
              <a:ext cx="7127825" cy="588345"/>
            </a:xfrm>
            <a:custGeom>
              <a:rect b="b" l="l" r="r" t="t"/>
              <a:pathLst>
                <a:path extrusionOk="0" h="18815" w="285113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6554556" y="4761756"/>
              <a:ext cx="7127825" cy="582654"/>
            </a:xfrm>
            <a:custGeom>
              <a:rect b="b" l="l" r="r" t="t"/>
              <a:pathLst>
                <a:path extrusionOk="0" h="18633" w="285113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8" name="Google Shape;448;p38"/>
          <p:cNvGrpSpPr/>
          <p:nvPr/>
        </p:nvGrpSpPr>
        <p:grpSpPr>
          <a:xfrm>
            <a:off x="3572082" y="3023058"/>
            <a:ext cx="1999791" cy="956170"/>
            <a:chOff x="1313950" y="2027925"/>
            <a:chExt cx="6516100" cy="3115575"/>
          </a:xfrm>
        </p:grpSpPr>
        <p:sp>
          <p:nvSpPr>
            <p:cNvPr id="449" name="Google Shape;449;p38"/>
            <p:cNvSpPr/>
            <p:nvPr/>
          </p:nvSpPr>
          <p:spPr>
            <a:xfrm>
              <a:off x="6738075" y="4060625"/>
              <a:ext cx="1039550" cy="1050950"/>
            </a:xfrm>
            <a:custGeom>
              <a:rect b="b" l="l" r="r" t="t"/>
              <a:pathLst>
                <a:path extrusionOk="0" h="42038" w="41582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6437150" y="3809875"/>
              <a:ext cx="1351125" cy="1313100"/>
            </a:xfrm>
            <a:custGeom>
              <a:rect b="b" l="l" r="r" t="t"/>
              <a:pathLst>
                <a:path extrusionOk="0" h="52524" w="54045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6475150" y="3328100"/>
              <a:ext cx="1354900" cy="525100"/>
            </a:xfrm>
            <a:custGeom>
              <a:rect b="b" l="l" r="r" t="t"/>
              <a:pathLst>
                <a:path extrusionOk="0" h="21004" w="54196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6468300" y="3809875"/>
              <a:ext cx="1361750" cy="100325"/>
            </a:xfrm>
            <a:custGeom>
              <a:rect b="b" l="l" r="r" t="t"/>
              <a:pathLst>
                <a:path extrusionOk="0" h="4013" w="5447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2639200" y="2169275"/>
              <a:ext cx="3892200" cy="955950"/>
            </a:xfrm>
            <a:custGeom>
              <a:rect b="b" l="l" r="r" t="t"/>
              <a:pathLst>
                <a:path extrusionOk="0" h="38238" w="155688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2812475" y="2277925"/>
              <a:ext cx="3559350" cy="705975"/>
            </a:xfrm>
            <a:custGeom>
              <a:rect b="b" l="l" r="r" t="t"/>
              <a:pathLst>
                <a:path extrusionOk="0" h="28239" w="142374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2646800" y="3064425"/>
              <a:ext cx="3871675" cy="2079075"/>
            </a:xfrm>
            <a:custGeom>
              <a:rect b="b" l="l" r="r" t="t"/>
              <a:pathLst>
                <a:path extrusionOk="0" h="83163" w="154867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3114900" y="3576575"/>
              <a:ext cx="3385350" cy="1560850"/>
            </a:xfrm>
            <a:custGeom>
              <a:rect b="b" l="l" r="r" t="t"/>
              <a:pathLst>
                <a:path extrusionOk="0" h="62434" w="135414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3618700" y="3787075"/>
              <a:ext cx="1823775" cy="1345775"/>
            </a:xfrm>
            <a:custGeom>
              <a:rect b="b" l="l" r="r" t="t"/>
              <a:pathLst>
                <a:path extrusionOk="0" h="53831" w="72951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3756250" y="3931450"/>
              <a:ext cx="1567675" cy="807025"/>
            </a:xfrm>
            <a:custGeom>
              <a:rect b="b" l="l" r="r" t="t"/>
              <a:pathLst>
                <a:path extrusionOk="0" h="32281" w="62707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1355750" y="3830375"/>
              <a:ext cx="1325275" cy="1286525"/>
            </a:xfrm>
            <a:custGeom>
              <a:rect b="b" l="l" r="r" t="t"/>
              <a:pathLst>
                <a:path extrusionOk="0" h="51461" w="53011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1639200" y="4186775"/>
              <a:ext cx="1066900" cy="956725"/>
            </a:xfrm>
            <a:custGeom>
              <a:rect b="b" l="l" r="r" t="t"/>
              <a:pathLst>
                <a:path extrusionOk="0" h="38269" w="42676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1313950" y="3349375"/>
              <a:ext cx="1354925" cy="525100"/>
            </a:xfrm>
            <a:custGeom>
              <a:rect b="b" l="l" r="r" t="t"/>
              <a:pathLst>
                <a:path extrusionOk="0" h="21004" w="54197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2579175" y="2983875"/>
              <a:ext cx="3990975" cy="243950"/>
            </a:xfrm>
            <a:custGeom>
              <a:rect b="b" l="l" r="r" t="t"/>
              <a:pathLst>
                <a:path extrusionOk="0" h="9758" w="159639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2599700" y="3227800"/>
              <a:ext cx="3970450" cy="76000"/>
            </a:xfrm>
            <a:custGeom>
              <a:rect b="b" l="l" r="r" t="t"/>
              <a:pathLst>
                <a:path extrusionOk="0" h="3040" w="158818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2535875" y="2055275"/>
              <a:ext cx="4089000" cy="860225"/>
            </a:xfrm>
            <a:custGeom>
              <a:rect b="b" l="l" r="r" t="t"/>
              <a:pathLst>
                <a:path extrusionOk="0" h="34409" w="16356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2520675" y="2027925"/>
              <a:ext cx="4104200" cy="860225"/>
            </a:xfrm>
            <a:custGeom>
              <a:rect b="b" l="l" r="r" t="t"/>
              <a:pathLst>
                <a:path extrusionOk="0" h="34409" w="164168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5776800" y="3874450"/>
              <a:ext cx="336650" cy="114025"/>
            </a:xfrm>
            <a:custGeom>
              <a:rect b="b" l="l" r="r" t="t"/>
              <a:pathLst>
                <a:path extrusionOk="0" h="4561" w="13466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3091350" y="3977050"/>
              <a:ext cx="337425" cy="114000"/>
            </a:xfrm>
            <a:custGeom>
              <a:rect b="b" l="l" r="r" t="t"/>
              <a:pathLst>
                <a:path extrusionOk="0" h="4560" w="13497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6062525" y="4135850"/>
              <a:ext cx="337425" cy="114025"/>
            </a:xfrm>
            <a:custGeom>
              <a:rect b="b" l="l" r="r" t="t"/>
              <a:pathLst>
                <a:path extrusionOk="0" h="4561" w="13497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7330800" y="4139650"/>
              <a:ext cx="337400" cy="114025"/>
            </a:xfrm>
            <a:custGeom>
              <a:rect b="b" l="l" r="r" t="t"/>
              <a:pathLst>
                <a:path extrusionOk="0" h="4561" w="13496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5656750" y="4588750"/>
              <a:ext cx="336650" cy="114000"/>
            </a:xfrm>
            <a:custGeom>
              <a:rect b="b" l="l" r="r" t="t"/>
              <a:pathLst>
                <a:path extrusionOk="0" h="4560" w="13466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2114875" y="4312925"/>
              <a:ext cx="337425" cy="114000"/>
            </a:xfrm>
            <a:custGeom>
              <a:rect b="b" l="l" r="r" t="t"/>
              <a:pathLst>
                <a:path extrusionOk="0" h="4560" w="13497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5331500" y="2713350"/>
              <a:ext cx="336675" cy="114000"/>
            </a:xfrm>
            <a:custGeom>
              <a:rect b="b" l="l" r="r" t="t"/>
              <a:pathLst>
                <a:path extrusionOk="0" h="4560" w="13467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3770700" y="2573525"/>
              <a:ext cx="337400" cy="114000"/>
            </a:xfrm>
            <a:custGeom>
              <a:rect b="b" l="l" r="r" t="t"/>
              <a:pathLst>
                <a:path extrusionOk="0" h="4560" w="13496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3560950" y="3746025"/>
              <a:ext cx="1938525" cy="1391400"/>
            </a:xfrm>
            <a:custGeom>
              <a:rect b="b" l="l" r="r" t="t"/>
              <a:pathLst>
                <a:path extrusionOk="0" h="55656" w="77541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4445475" y="3801225"/>
              <a:ext cx="110125" cy="1322525"/>
            </a:xfrm>
            <a:custGeom>
              <a:rect b="b" l="l" r="r" t="t"/>
              <a:pathLst>
                <a:path extrusionOk="0" h="52901" w="4405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6518475" y="2882050"/>
              <a:ext cx="106400" cy="137550"/>
            </a:xfrm>
            <a:custGeom>
              <a:rect b="b" l="l" r="r" t="t"/>
              <a:pathLst>
                <a:path extrusionOk="0" h="5502" w="4256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2546500" y="2845575"/>
              <a:ext cx="98825" cy="139075"/>
            </a:xfrm>
            <a:custGeom>
              <a:rect b="b" l="l" r="r" t="t"/>
              <a:pathLst>
                <a:path extrusionOk="0" h="5563" w="3953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4265375" y="2362275"/>
              <a:ext cx="636050" cy="598050"/>
            </a:xfrm>
            <a:custGeom>
              <a:rect b="b" l="l" r="r" t="t"/>
              <a:pathLst>
                <a:path extrusionOk="0" h="23922" w="25442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4247150" y="2353150"/>
              <a:ext cx="636050" cy="598075"/>
            </a:xfrm>
            <a:custGeom>
              <a:rect b="b" l="l" r="r" t="t"/>
              <a:pathLst>
                <a:path extrusionOk="0" h="23923" w="25442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4331500" y="2385825"/>
              <a:ext cx="516750" cy="322225"/>
            </a:xfrm>
            <a:custGeom>
              <a:rect b="b" l="l" r="r" t="t"/>
              <a:pathLst>
                <a:path extrusionOk="0" h="12889" w="2067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4281350" y="2500575"/>
              <a:ext cx="556250" cy="417975"/>
            </a:xfrm>
            <a:custGeom>
              <a:rect b="b" l="l" r="r" t="t"/>
              <a:pathLst>
                <a:path extrusionOk="0" h="16719" w="2225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4525275" y="2515775"/>
              <a:ext cx="79800" cy="160350"/>
            </a:xfrm>
            <a:custGeom>
              <a:rect b="b" l="l" r="r" t="t"/>
              <a:pathLst>
                <a:path extrusionOk="0" h="6414" w="3192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4553375" y="2593275"/>
              <a:ext cx="252325" cy="88175"/>
            </a:xfrm>
            <a:custGeom>
              <a:rect b="b" l="l" r="r" t="t"/>
              <a:pathLst>
                <a:path extrusionOk="0" h="3527" w="10093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1313950" y="3830375"/>
              <a:ext cx="1361750" cy="101100"/>
            </a:xfrm>
            <a:custGeom>
              <a:rect b="b" l="l" r="r" t="t"/>
              <a:pathLst>
                <a:path extrusionOk="0" h="4044" w="5447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5" name="Google Shape;485;p38"/>
          <p:cNvSpPr/>
          <p:nvPr/>
        </p:nvSpPr>
        <p:spPr>
          <a:xfrm>
            <a:off x="3297700" y="3851225"/>
            <a:ext cx="2548500" cy="572700"/>
          </a:xfrm>
          <a:prstGeom prst="roundRect">
            <a:avLst>
              <a:gd fmla="val 30219" name="adj"/>
            </a:avLst>
          </a:prstGeom>
          <a:solidFill>
            <a:schemeClr val="lt2"/>
          </a:solidFill>
          <a:ln>
            <a:noFill/>
          </a:ln>
          <a:effectLst>
            <a:outerShdw blurRad="57150" rotWithShape="0" algn="bl" dir="7620000" dist="28575">
              <a:srgbClr val="000000">
                <a:alpha val="4941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8"/>
          <p:cNvSpPr/>
          <p:nvPr/>
        </p:nvSpPr>
        <p:spPr>
          <a:xfrm>
            <a:off x="6542212" y="3762350"/>
            <a:ext cx="2616038" cy="888818"/>
          </a:xfrm>
          <a:custGeom>
            <a:rect b="b" l="l" r="r" t="t"/>
            <a:pathLst>
              <a:path extrusionOk="0" h="39911" w="119304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38"/>
          <p:cNvSpPr/>
          <p:nvPr/>
        </p:nvSpPr>
        <p:spPr>
          <a:xfrm>
            <a:off x="-14225" y="3762361"/>
            <a:ext cx="2616038" cy="888818"/>
          </a:xfrm>
          <a:custGeom>
            <a:rect b="b" l="l" r="r" t="t"/>
            <a:pathLst>
              <a:path extrusionOk="0" h="39911" w="119304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88" name="Google Shape;488;p38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89" name="Google Shape;489;p38"/>
            <p:cNvSpPr/>
            <p:nvPr/>
          </p:nvSpPr>
          <p:spPr>
            <a:xfrm>
              <a:off x="35658225" y="12736025"/>
              <a:ext cx="1104150" cy="1000175"/>
            </a:xfrm>
            <a:custGeom>
              <a:rect b="b" l="l" r="r" t="t"/>
              <a:pathLst>
                <a:path extrusionOk="0" h="40007" w="44166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38"/>
            <p:cNvSpPr/>
            <p:nvPr/>
          </p:nvSpPr>
          <p:spPr>
            <a:xfrm>
              <a:off x="35897600" y="13187750"/>
              <a:ext cx="551700" cy="602400"/>
            </a:xfrm>
            <a:custGeom>
              <a:rect b="b" l="l" r="r" t="t"/>
              <a:pathLst>
                <a:path extrusionOk="0" h="24096" w="22068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35917350" y="13186300"/>
              <a:ext cx="551700" cy="602325"/>
            </a:xfrm>
            <a:custGeom>
              <a:rect b="b" l="l" r="r" t="t"/>
              <a:pathLst>
                <a:path extrusionOk="0" h="24093" w="22068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35978900" y="14042275"/>
              <a:ext cx="208225" cy="222675"/>
            </a:xfrm>
            <a:custGeom>
              <a:rect b="b" l="l" r="r" t="t"/>
              <a:pathLst>
                <a:path extrusionOk="0" h="8907" w="8329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35991825" y="14145625"/>
              <a:ext cx="193800" cy="328000"/>
            </a:xfrm>
            <a:custGeom>
              <a:rect b="b" l="l" r="r" t="t"/>
              <a:pathLst>
                <a:path extrusionOk="0" h="13120" w="7752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35929500" y="14512100"/>
              <a:ext cx="257875" cy="45525"/>
            </a:xfrm>
            <a:custGeom>
              <a:rect b="b" l="l" r="r" t="t"/>
              <a:pathLst>
                <a:path extrusionOk="0" h="1821" w="10315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35928750" y="14478475"/>
              <a:ext cx="96525" cy="67650"/>
            </a:xfrm>
            <a:custGeom>
              <a:rect b="b" l="l" r="r" t="t"/>
              <a:pathLst>
                <a:path extrusionOk="0" h="2706" w="3861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35989550" y="14457175"/>
              <a:ext cx="203675" cy="89850"/>
            </a:xfrm>
            <a:custGeom>
              <a:rect b="b" l="l" r="r" t="t"/>
              <a:pathLst>
                <a:path extrusionOk="0" h="3594" w="8147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35981825" y="14422225"/>
              <a:ext cx="51750" cy="56650"/>
            </a:xfrm>
            <a:custGeom>
              <a:rect b="b" l="l" r="r" t="t"/>
              <a:pathLst>
                <a:path extrusionOk="0" h="2266" w="207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36273750" y="13928200"/>
              <a:ext cx="315375" cy="280675"/>
            </a:xfrm>
            <a:custGeom>
              <a:rect b="b" l="l" r="r" t="t"/>
              <a:pathLst>
                <a:path extrusionOk="0" h="11227" w="12615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36347450" y="14194275"/>
              <a:ext cx="304750" cy="189225"/>
            </a:xfrm>
            <a:custGeom>
              <a:rect b="b" l="l" r="r" t="t"/>
              <a:pathLst>
                <a:path extrusionOk="0" h="7569" w="1219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36459925" y="14357525"/>
              <a:ext cx="231775" cy="136275"/>
            </a:xfrm>
            <a:custGeom>
              <a:rect b="b" l="l" r="r" t="t"/>
              <a:pathLst>
                <a:path extrusionOk="0" h="5451" w="9271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38"/>
            <p:cNvSpPr/>
            <p:nvPr/>
          </p:nvSpPr>
          <p:spPr>
            <a:xfrm>
              <a:off x="36455350" y="14418425"/>
              <a:ext cx="99575" cy="69075"/>
            </a:xfrm>
            <a:custGeom>
              <a:rect b="b" l="l" r="r" t="t"/>
              <a:pathLst>
                <a:path extrusionOk="0" h="2763" w="3983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38"/>
            <p:cNvSpPr/>
            <p:nvPr/>
          </p:nvSpPr>
          <p:spPr>
            <a:xfrm>
              <a:off x="36491075" y="14305200"/>
              <a:ext cx="197575" cy="155050"/>
            </a:xfrm>
            <a:custGeom>
              <a:rect b="b" l="l" r="r" t="t"/>
              <a:pathLst>
                <a:path extrusionOk="0" h="6202" w="7903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36474800" y="14355275"/>
              <a:ext cx="51525" cy="50275"/>
            </a:xfrm>
            <a:custGeom>
              <a:rect b="b" l="l" r="r" t="t"/>
              <a:pathLst>
                <a:path extrusionOk="0" h="2011" w="2061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36457625" y="12735950"/>
              <a:ext cx="205950" cy="377525"/>
            </a:xfrm>
            <a:custGeom>
              <a:rect b="b" l="l" r="r" t="t"/>
              <a:pathLst>
                <a:path extrusionOk="0" h="15101" w="8238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36404450" y="13086350"/>
              <a:ext cx="199100" cy="307775"/>
            </a:xfrm>
            <a:custGeom>
              <a:rect b="b" l="l" r="r" t="t"/>
              <a:pathLst>
                <a:path extrusionOk="0" h="12311" w="7964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38"/>
            <p:cNvSpPr/>
            <p:nvPr/>
          </p:nvSpPr>
          <p:spPr>
            <a:xfrm>
              <a:off x="35836800" y="13675250"/>
              <a:ext cx="717350" cy="455825"/>
            </a:xfrm>
            <a:custGeom>
              <a:rect b="b" l="l" r="r" t="t"/>
              <a:pathLst>
                <a:path extrusionOk="0" h="18233" w="28694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38"/>
            <p:cNvSpPr/>
            <p:nvPr/>
          </p:nvSpPr>
          <p:spPr>
            <a:xfrm>
              <a:off x="35890750" y="13159300"/>
              <a:ext cx="612500" cy="496975"/>
            </a:xfrm>
            <a:custGeom>
              <a:rect b="b" l="l" r="r" t="t"/>
              <a:pathLst>
                <a:path extrusionOk="0" h="19879" w="2450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38"/>
            <p:cNvSpPr/>
            <p:nvPr/>
          </p:nvSpPr>
          <p:spPr>
            <a:xfrm>
              <a:off x="35850475" y="13375875"/>
              <a:ext cx="554750" cy="328225"/>
            </a:xfrm>
            <a:custGeom>
              <a:rect b="b" l="l" r="r" t="t"/>
              <a:pathLst>
                <a:path extrusionOk="0" h="13129" w="2219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38"/>
            <p:cNvSpPr/>
            <p:nvPr/>
          </p:nvSpPr>
          <p:spPr>
            <a:xfrm>
              <a:off x="35988775" y="13655500"/>
              <a:ext cx="602625" cy="338950"/>
            </a:xfrm>
            <a:custGeom>
              <a:rect b="b" l="l" r="r" t="t"/>
              <a:pathLst>
                <a:path extrusionOk="0" h="13558" w="24105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38"/>
            <p:cNvSpPr/>
            <p:nvPr/>
          </p:nvSpPr>
          <p:spPr>
            <a:xfrm>
              <a:off x="36259300" y="13205750"/>
              <a:ext cx="198350" cy="489300"/>
            </a:xfrm>
            <a:custGeom>
              <a:rect b="b" l="l" r="r" t="t"/>
              <a:pathLst>
                <a:path extrusionOk="0" h="19572" w="7934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38"/>
            <p:cNvSpPr/>
            <p:nvPr/>
          </p:nvSpPr>
          <p:spPr>
            <a:xfrm>
              <a:off x="36228900" y="13233775"/>
              <a:ext cx="230275" cy="484075"/>
            </a:xfrm>
            <a:custGeom>
              <a:rect b="b" l="l" r="r" t="t"/>
              <a:pathLst>
                <a:path extrusionOk="0" h="19363" w="9211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35722825" y="12981525"/>
              <a:ext cx="136025" cy="83300"/>
            </a:xfrm>
            <a:custGeom>
              <a:rect b="b" l="l" r="r" t="t"/>
              <a:pathLst>
                <a:path extrusionOk="0" h="3332" w="5441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38"/>
            <p:cNvSpPr/>
            <p:nvPr/>
          </p:nvSpPr>
          <p:spPr>
            <a:xfrm>
              <a:off x="35715975" y="12937200"/>
              <a:ext cx="133775" cy="79250"/>
            </a:xfrm>
            <a:custGeom>
              <a:rect b="b" l="l" r="r" t="t"/>
              <a:pathLst>
                <a:path extrusionOk="0" h="3170" w="5351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38"/>
            <p:cNvSpPr/>
            <p:nvPr/>
          </p:nvSpPr>
          <p:spPr>
            <a:xfrm>
              <a:off x="35758525" y="12985325"/>
              <a:ext cx="89700" cy="61675"/>
            </a:xfrm>
            <a:custGeom>
              <a:rect b="b" l="l" r="r" t="t"/>
              <a:pathLst>
                <a:path extrusionOk="0" h="2467" w="3588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38"/>
            <p:cNvSpPr/>
            <p:nvPr/>
          </p:nvSpPr>
          <p:spPr>
            <a:xfrm>
              <a:off x="35796075" y="13002750"/>
              <a:ext cx="49525" cy="23325"/>
            </a:xfrm>
            <a:custGeom>
              <a:rect b="b" l="l" r="r" t="t"/>
              <a:pathLst>
                <a:path extrusionOk="0" h="933" w="1981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38"/>
            <p:cNvSpPr/>
            <p:nvPr/>
          </p:nvSpPr>
          <p:spPr>
            <a:xfrm>
              <a:off x="36429525" y="12867300"/>
              <a:ext cx="129850" cy="85075"/>
            </a:xfrm>
            <a:custGeom>
              <a:rect b="b" l="l" r="r" t="t"/>
              <a:pathLst>
                <a:path extrusionOk="0" h="3403" w="5194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38"/>
            <p:cNvSpPr/>
            <p:nvPr/>
          </p:nvSpPr>
          <p:spPr>
            <a:xfrm>
              <a:off x="36423450" y="12831975"/>
              <a:ext cx="135275" cy="61375"/>
            </a:xfrm>
            <a:custGeom>
              <a:rect b="b" l="l" r="r" t="t"/>
              <a:pathLst>
                <a:path extrusionOk="0" h="2455" w="5411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36442425" y="12871300"/>
              <a:ext cx="76775" cy="75875"/>
            </a:xfrm>
            <a:custGeom>
              <a:rect b="b" l="l" r="r" t="t"/>
              <a:pathLst>
                <a:path extrusionOk="0" h="3035" w="3071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38"/>
            <p:cNvSpPr/>
            <p:nvPr/>
          </p:nvSpPr>
          <p:spPr>
            <a:xfrm>
              <a:off x="36445475" y="12894350"/>
              <a:ext cx="43075" cy="32025"/>
            </a:xfrm>
            <a:custGeom>
              <a:rect b="b" l="l" r="r" t="t"/>
              <a:pathLst>
                <a:path extrusionOk="0" h="1281" w="1723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38"/>
            <p:cNvSpPr/>
            <p:nvPr/>
          </p:nvSpPr>
          <p:spPr>
            <a:xfrm>
              <a:off x="36094400" y="13210200"/>
              <a:ext cx="151250" cy="77075"/>
            </a:xfrm>
            <a:custGeom>
              <a:rect b="b" l="l" r="r" t="t"/>
              <a:pathLst>
                <a:path extrusionOk="0" h="3083" w="605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38"/>
            <p:cNvSpPr/>
            <p:nvPr/>
          </p:nvSpPr>
          <p:spPr>
            <a:xfrm>
              <a:off x="36094400" y="13153225"/>
              <a:ext cx="162650" cy="84375"/>
            </a:xfrm>
            <a:custGeom>
              <a:rect b="b" l="l" r="r" t="t"/>
              <a:pathLst>
                <a:path extrusionOk="0" h="3375" w="6506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38"/>
            <p:cNvSpPr/>
            <p:nvPr/>
          </p:nvSpPr>
          <p:spPr>
            <a:xfrm>
              <a:off x="35779500" y="12594425"/>
              <a:ext cx="671325" cy="584125"/>
            </a:xfrm>
            <a:custGeom>
              <a:rect b="b" l="l" r="r" t="t"/>
              <a:pathLst>
                <a:path extrusionOk="0" h="23365" w="26853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38"/>
            <p:cNvSpPr/>
            <p:nvPr/>
          </p:nvSpPr>
          <p:spPr>
            <a:xfrm>
              <a:off x="35973575" y="12924300"/>
              <a:ext cx="38025" cy="42200"/>
            </a:xfrm>
            <a:custGeom>
              <a:rect b="b" l="l" r="r" t="t"/>
              <a:pathLst>
                <a:path extrusionOk="0" h="1688" w="1521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36258550" y="12877325"/>
              <a:ext cx="38000" cy="42250"/>
            </a:xfrm>
            <a:custGeom>
              <a:rect b="b" l="l" r="r" t="t"/>
              <a:pathLst>
                <a:path extrusionOk="0" h="1690" w="152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36116450" y="12883150"/>
              <a:ext cx="47875" cy="71550"/>
            </a:xfrm>
            <a:custGeom>
              <a:rect b="b" l="l" r="r" t="t"/>
              <a:pathLst>
                <a:path extrusionOk="0" h="2862" w="1915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36125850" y="12994175"/>
              <a:ext cx="62800" cy="35625"/>
            </a:xfrm>
            <a:custGeom>
              <a:rect b="b" l="l" r="r" t="t"/>
              <a:pathLst>
                <a:path extrusionOk="0" h="1425" w="2512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38"/>
            <p:cNvSpPr/>
            <p:nvPr/>
          </p:nvSpPr>
          <p:spPr>
            <a:xfrm>
              <a:off x="35908225" y="12827975"/>
              <a:ext cx="51700" cy="49550"/>
            </a:xfrm>
            <a:custGeom>
              <a:rect b="b" l="l" r="r" t="t"/>
              <a:pathLst>
                <a:path extrusionOk="0" h="1982" w="2068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38"/>
            <p:cNvSpPr/>
            <p:nvPr/>
          </p:nvSpPr>
          <p:spPr>
            <a:xfrm>
              <a:off x="36246375" y="12770850"/>
              <a:ext cx="67150" cy="21250"/>
            </a:xfrm>
            <a:custGeom>
              <a:rect b="b" l="l" r="r" t="t"/>
              <a:pathLst>
                <a:path extrusionOk="0" h="850" w="2686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35934825" y="12998850"/>
              <a:ext cx="125400" cy="109650"/>
            </a:xfrm>
            <a:custGeom>
              <a:rect b="b" l="l" r="r" t="t"/>
              <a:pathLst>
                <a:path extrusionOk="0" h="4386" w="5016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38"/>
            <p:cNvSpPr/>
            <p:nvPr/>
          </p:nvSpPr>
          <p:spPr>
            <a:xfrm>
              <a:off x="36250175" y="12946625"/>
              <a:ext cx="124650" cy="110200"/>
            </a:xfrm>
            <a:custGeom>
              <a:rect b="b" l="l" r="r" t="t"/>
              <a:pathLst>
                <a:path extrusionOk="0" h="4408" w="4986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38"/>
            <p:cNvSpPr/>
            <p:nvPr/>
          </p:nvSpPr>
          <p:spPr>
            <a:xfrm>
              <a:off x="35968250" y="13032400"/>
              <a:ext cx="12200" cy="12325"/>
            </a:xfrm>
            <a:custGeom>
              <a:rect b="b" l="l" r="r" t="t"/>
              <a:pathLst>
                <a:path extrusionOk="0" h="493" w="488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36010825" y="13061275"/>
              <a:ext cx="12175" cy="12325"/>
            </a:xfrm>
            <a:custGeom>
              <a:rect b="b" l="l" r="r" t="t"/>
              <a:pathLst>
                <a:path extrusionOk="0" h="493" w="487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35969775" y="13092275"/>
              <a:ext cx="12175" cy="12475"/>
            </a:xfrm>
            <a:custGeom>
              <a:rect b="b" l="l" r="r" t="t"/>
              <a:pathLst>
                <a:path extrusionOk="0" h="499" w="487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38"/>
            <p:cNvSpPr/>
            <p:nvPr/>
          </p:nvSpPr>
          <p:spPr>
            <a:xfrm>
              <a:off x="36029825" y="13013250"/>
              <a:ext cx="12175" cy="12475"/>
            </a:xfrm>
            <a:custGeom>
              <a:rect b="b" l="l" r="r" t="t"/>
              <a:pathLst>
                <a:path extrusionOk="0" h="499" w="487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38"/>
            <p:cNvSpPr/>
            <p:nvPr/>
          </p:nvSpPr>
          <p:spPr>
            <a:xfrm>
              <a:off x="36070850" y="13064150"/>
              <a:ext cx="12175" cy="11725"/>
            </a:xfrm>
            <a:custGeom>
              <a:rect b="b" l="l" r="r" t="t"/>
              <a:pathLst>
                <a:path extrusionOk="0" h="469" w="487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38"/>
            <p:cNvSpPr/>
            <p:nvPr/>
          </p:nvSpPr>
          <p:spPr>
            <a:xfrm>
              <a:off x="36242575" y="12987425"/>
              <a:ext cx="12200" cy="12325"/>
            </a:xfrm>
            <a:custGeom>
              <a:rect b="b" l="l" r="r" t="t"/>
              <a:pathLst>
                <a:path extrusionOk="0" h="493" w="488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38"/>
            <p:cNvSpPr/>
            <p:nvPr/>
          </p:nvSpPr>
          <p:spPr>
            <a:xfrm>
              <a:off x="36274500" y="13042150"/>
              <a:ext cx="11425" cy="12450"/>
            </a:xfrm>
            <a:custGeom>
              <a:rect b="b" l="l" r="r" t="t"/>
              <a:pathLst>
                <a:path extrusionOk="0" h="498" w="457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38"/>
            <p:cNvSpPr/>
            <p:nvPr/>
          </p:nvSpPr>
          <p:spPr>
            <a:xfrm>
              <a:off x="36310225" y="12979825"/>
              <a:ext cx="12175" cy="12325"/>
            </a:xfrm>
            <a:custGeom>
              <a:rect b="b" l="l" r="r" t="t"/>
              <a:pathLst>
                <a:path extrusionOk="0" h="493" w="487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38"/>
            <p:cNvSpPr/>
            <p:nvPr/>
          </p:nvSpPr>
          <p:spPr>
            <a:xfrm>
              <a:off x="36349725" y="13017950"/>
              <a:ext cx="12175" cy="12325"/>
            </a:xfrm>
            <a:custGeom>
              <a:rect b="b" l="l" r="r" t="t"/>
              <a:pathLst>
                <a:path extrusionOk="0" h="493" w="487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36304900" y="13019325"/>
              <a:ext cx="11425" cy="12325"/>
            </a:xfrm>
            <a:custGeom>
              <a:rect b="b" l="l" r="r" t="t"/>
              <a:pathLst>
                <a:path extrusionOk="0" h="493" w="457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35879350" y="12782600"/>
              <a:ext cx="520550" cy="261200"/>
            </a:xfrm>
            <a:custGeom>
              <a:rect b="b" l="l" r="r" t="t"/>
              <a:pathLst>
                <a:path extrusionOk="0" h="10448" w="20822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35691650" y="12692725"/>
              <a:ext cx="217375" cy="180125"/>
            </a:xfrm>
            <a:custGeom>
              <a:rect b="b" l="l" r="r" t="t"/>
              <a:pathLst>
                <a:path extrusionOk="0" h="7205" w="8695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35729650" y="12492625"/>
              <a:ext cx="527400" cy="336900"/>
            </a:xfrm>
            <a:custGeom>
              <a:rect b="b" l="l" r="r" t="t"/>
              <a:pathLst>
                <a:path extrusionOk="0" h="13476" w="21096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38"/>
            <p:cNvSpPr/>
            <p:nvPr/>
          </p:nvSpPr>
          <p:spPr>
            <a:xfrm>
              <a:off x="36051850" y="12492275"/>
              <a:ext cx="250025" cy="326625"/>
            </a:xfrm>
            <a:custGeom>
              <a:rect b="b" l="l" r="r" t="t"/>
              <a:pathLst>
                <a:path extrusionOk="0" h="13065" w="10001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38"/>
            <p:cNvSpPr/>
            <p:nvPr/>
          </p:nvSpPr>
          <p:spPr>
            <a:xfrm>
              <a:off x="36211425" y="12498200"/>
              <a:ext cx="302450" cy="344475"/>
            </a:xfrm>
            <a:custGeom>
              <a:rect b="b" l="l" r="r" t="t"/>
              <a:pathLst>
                <a:path extrusionOk="0" h="13779" w="12098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38"/>
            <p:cNvSpPr/>
            <p:nvPr/>
          </p:nvSpPr>
          <p:spPr>
            <a:xfrm>
              <a:off x="35697750" y="12821900"/>
              <a:ext cx="187700" cy="145925"/>
            </a:xfrm>
            <a:custGeom>
              <a:rect b="b" l="l" r="r" t="t"/>
              <a:pathLst>
                <a:path extrusionOk="0" h="5837" w="7508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8"/>
            <p:cNvSpPr/>
            <p:nvPr/>
          </p:nvSpPr>
          <p:spPr>
            <a:xfrm>
              <a:off x="36189400" y="12726150"/>
              <a:ext cx="1525" cy="3825"/>
            </a:xfrm>
            <a:custGeom>
              <a:rect b="b" l="l" r="r" t="t"/>
              <a:pathLst>
                <a:path extrusionOk="0" h="153" w="61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38"/>
            <p:cNvSpPr/>
            <p:nvPr/>
          </p:nvSpPr>
          <p:spPr>
            <a:xfrm>
              <a:off x="35931800" y="13248625"/>
              <a:ext cx="136025" cy="490500"/>
            </a:xfrm>
            <a:custGeom>
              <a:rect b="b" l="l" r="r" t="t"/>
              <a:pathLst>
                <a:path extrusionOk="0" h="19620" w="5441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35935575" y="13248975"/>
              <a:ext cx="164925" cy="512175"/>
            </a:xfrm>
            <a:custGeom>
              <a:rect b="b" l="l" r="r" t="t"/>
              <a:pathLst>
                <a:path extrusionOk="0" h="20487" w="6597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35821600" y="13499725"/>
              <a:ext cx="135275" cy="144400"/>
            </a:xfrm>
            <a:custGeom>
              <a:rect b="b" l="l" r="r" t="t"/>
              <a:pathLst>
                <a:path extrusionOk="0" h="5776" w="5411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35795275" y="13432300"/>
              <a:ext cx="349300" cy="360150"/>
            </a:xfrm>
            <a:custGeom>
              <a:rect b="b" l="l" r="r" t="t"/>
              <a:pathLst>
                <a:path extrusionOk="0" h="14406" w="13972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2" name="Google Shape;552;p38"/>
          <p:cNvGrpSpPr/>
          <p:nvPr/>
        </p:nvGrpSpPr>
        <p:grpSpPr>
          <a:xfrm>
            <a:off x="1349038" y="2666913"/>
            <a:ext cx="1114025" cy="2225925"/>
            <a:chOff x="31594325" y="12376475"/>
            <a:chExt cx="1114025" cy="2225925"/>
          </a:xfrm>
        </p:grpSpPr>
        <p:sp>
          <p:nvSpPr>
            <p:cNvPr id="553" name="Google Shape;553;p38"/>
            <p:cNvSpPr/>
            <p:nvPr/>
          </p:nvSpPr>
          <p:spPr>
            <a:xfrm>
              <a:off x="31870150" y="13547600"/>
              <a:ext cx="174050" cy="203975"/>
            </a:xfrm>
            <a:custGeom>
              <a:rect b="b" l="l" r="r" t="t"/>
              <a:pathLst>
                <a:path extrusionOk="0" h="8159" w="6962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38"/>
            <p:cNvSpPr/>
            <p:nvPr/>
          </p:nvSpPr>
          <p:spPr>
            <a:xfrm>
              <a:off x="31887650" y="13490600"/>
              <a:ext cx="146675" cy="80575"/>
            </a:xfrm>
            <a:custGeom>
              <a:rect b="b" l="l" r="r" t="t"/>
              <a:pathLst>
                <a:path extrusionOk="0" h="3223" w="5867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38"/>
            <p:cNvSpPr/>
            <p:nvPr/>
          </p:nvSpPr>
          <p:spPr>
            <a:xfrm>
              <a:off x="31899800" y="13170400"/>
              <a:ext cx="557775" cy="607000"/>
            </a:xfrm>
            <a:custGeom>
              <a:rect b="b" l="l" r="r" t="t"/>
              <a:pathLst>
                <a:path extrusionOk="0" h="24280" w="22311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38"/>
            <p:cNvSpPr/>
            <p:nvPr/>
          </p:nvSpPr>
          <p:spPr>
            <a:xfrm>
              <a:off x="32421075" y="13617400"/>
              <a:ext cx="229525" cy="343025"/>
            </a:xfrm>
            <a:custGeom>
              <a:rect b="b" l="l" r="r" t="t"/>
              <a:pathLst>
                <a:path extrusionOk="0" h="13721" w="9181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32361050" y="13418425"/>
              <a:ext cx="199875" cy="212775"/>
            </a:xfrm>
            <a:custGeom>
              <a:rect b="b" l="l" r="r" t="t"/>
              <a:pathLst>
                <a:path extrusionOk="0" h="8511" w="7995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32352700" y="14239850"/>
              <a:ext cx="215825" cy="231725"/>
            </a:xfrm>
            <a:custGeom>
              <a:rect b="b" l="l" r="r" t="t"/>
              <a:pathLst>
                <a:path extrusionOk="0" h="9269" w="8633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32313175" y="14175275"/>
              <a:ext cx="215825" cy="159600"/>
            </a:xfrm>
            <a:custGeom>
              <a:rect b="b" l="l" r="r" t="t"/>
              <a:pathLst>
                <a:path extrusionOk="0" h="6384" w="8633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0" name="Google Shape;560;p38"/>
            <p:cNvSpPr/>
            <p:nvPr/>
          </p:nvSpPr>
          <p:spPr>
            <a:xfrm>
              <a:off x="32421850" y="14440475"/>
              <a:ext cx="286500" cy="117800"/>
            </a:xfrm>
            <a:custGeom>
              <a:rect b="b" l="l" r="r" t="t"/>
              <a:pathLst>
                <a:path extrusionOk="0" h="4712" w="1146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32608025" y="14419950"/>
              <a:ext cx="99550" cy="85125"/>
            </a:xfrm>
            <a:custGeom>
              <a:rect b="b" l="l" r="r" t="t"/>
              <a:pathLst>
                <a:path extrusionOk="0" h="3405" w="3982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32408175" y="14419950"/>
              <a:ext cx="214300" cy="129200"/>
            </a:xfrm>
            <a:custGeom>
              <a:rect b="b" l="l" r="r" t="t"/>
              <a:pathLst>
                <a:path extrusionOk="0" h="5168" w="8572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32554825" y="14368375"/>
              <a:ext cx="71775" cy="65475"/>
            </a:xfrm>
            <a:custGeom>
              <a:rect b="b" l="l" r="r" t="t"/>
              <a:pathLst>
                <a:path extrusionOk="0" h="2619" w="2871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38"/>
            <p:cNvSpPr/>
            <p:nvPr/>
          </p:nvSpPr>
          <p:spPr>
            <a:xfrm>
              <a:off x="31978825" y="14315100"/>
              <a:ext cx="199125" cy="193300"/>
            </a:xfrm>
            <a:custGeom>
              <a:rect b="b" l="l" r="r" t="t"/>
              <a:pathLst>
                <a:path extrusionOk="0" h="7732" w="7965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31976550" y="14237575"/>
              <a:ext cx="208225" cy="103950"/>
            </a:xfrm>
            <a:custGeom>
              <a:rect b="b" l="l" r="r" t="t"/>
              <a:pathLst>
                <a:path extrusionOk="0" h="4158" w="8329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31978650" y="14549025"/>
              <a:ext cx="287450" cy="53375"/>
            </a:xfrm>
            <a:custGeom>
              <a:rect b="b" l="l" r="r" t="t"/>
              <a:pathLst>
                <a:path extrusionOk="0" h="2135" w="11498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38"/>
            <p:cNvSpPr/>
            <p:nvPr/>
          </p:nvSpPr>
          <p:spPr>
            <a:xfrm>
              <a:off x="32158925" y="14516450"/>
              <a:ext cx="108675" cy="74500"/>
            </a:xfrm>
            <a:custGeom>
              <a:rect b="b" l="l" r="r" t="t"/>
              <a:pathLst>
                <a:path extrusionOk="0" h="2980" w="4347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38"/>
            <p:cNvSpPr/>
            <p:nvPr/>
          </p:nvSpPr>
          <p:spPr>
            <a:xfrm>
              <a:off x="31972750" y="14486075"/>
              <a:ext cx="228750" cy="105075"/>
            </a:xfrm>
            <a:custGeom>
              <a:rect b="b" l="l" r="r" t="t"/>
              <a:pathLst>
                <a:path extrusionOk="0" h="4203" w="915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32153675" y="14452600"/>
              <a:ext cx="56975" cy="62650"/>
            </a:xfrm>
            <a:custGeom>
              <a:rect b="b" l="l" r="r" t="t"/>
              <a:pathLst>
                <a:path extrusionOk="0" h="2506" w="2279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38"/>
            <p:cNvSpPr/>
            <p:nvPr/>
          </p:nvSpPr>
          <p:spPr>
            <a:xfrm>
              <a:off x="32675650" y="12757325"/>
              <a:ext cx="775" cy="1525"/>
            </a:xfrm>
            <a:custGeom>
              <a:rect b="b" l="l" r="r" t="t"/>
              <a:pathLst>
                <a:path extrusionOk="0" h="61" w="31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31594325" y="12659175"/>
              <a:ext cx="266750" cy="472800"/>
            </a:xfrm>
            <a:custGeom>
              <a:rect b="b" l="l" r="r" t="t"/>
              <a:pathLst>
                <a:path extrusionOk="0" h="18912" w="1067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31684000" y="13105350"/>
              <a:ext cx="202150" cy="287250"/>
            </a:xfrm>
            <a:custGeom>
              <a:rect b="b" l="l" r="r" t="t"/>
              <a:pathLst>
                <a:path extrusionOk="0" h="11490" w="8086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38"/>
            <p:cNvSpPr/>
            <p:nvPr/>
          </p:nvSpPr>
          <p:spPr>
            <a:xfrm>
              <a:off x="32073825" y="13290000"/>
              <a:ext cx="0" cy="25"/>
            </a:xfrm>
            <a:custGeom>
              <a:rect b="b" l="l" r="r" t="t"/>
              <a:pathLst>
                <a:path extrusionOk="0" h="1" w="12000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38"/>
            <p:cNvSpPr/>
            <p:nvPr/>
          </p:nvSpPr>
          <p:spPr>
            <a:xfrm>
              <a:off x="31731100" y="12870975"/>
              <a:ext cx="145175" cy="91975"/>
            </a:xfrm>
            <a:custGeom>
              <a:rect b="b" l="l" r="r" t="t"/>
              <a:pathLst>
                <a:path extrusionOk="0" h="3679" w="5807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31727300" y="12819075"/>
              <a:ext cx="148975" cy="76575"/>
            </a:xfrm>
            <a:custGeom>
              <a:rect b="b" l="l" r="r" t="t"/>
              <a:pathLst>
                <a:path extrusionOk="0" h="3063" w="5959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38"/>
            <p:cNvSpPr/>
            <p:nvPr/>
          </p:nvSpPr>
          <p:spPr>
            <a:xfrm>
              <a:off x="31774425" y="12875100"/>
              <a:ext cx="90450" cy="76000"/>
            </a:xfrm>
            <a:custGeom>
              <a:rect b="b" l="l" r="r" t="t"/>
              <a:pathLst>
                <a:path extrusionOk="0" h="3040" w="3618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38"/>
            <p:cNvSpPr/>
            <p:nvPr/>
          </p:nvSpPr>
          <p:spPr>
            <a:xfrm>
              <a:off x="31812625" y="12896725"/>
              <a:ext cx="52050" cy="31200"/>
            </a:xfrm>
            <a:custGeom>
              <a:rect b="b" l="l" r="r" t="t"/>
              <a:pathLst>
                <a:path extrusionOk="0" h="1248" w="2082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38"/>
            <p:cNvSpPr/>
            <p:nvPr/>
          </p:nvSpPr>
          <p:spPr>
            <a:xfrm>
              <a:off x="32532800" y="12869450"/>
              <a:ext cx="144400" cy="91875"/>
            </a:xfrm>
            <a:custGeom>
              <a:rect b="b" l="l" r="r" t="t"/>
              <a:pathLst>
                <a:path extrusionOk="0" h="3675" w="5776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32532800" y="12817250"/>
              <a:ext cx="148200" cy="76875"/>
            </a:xfrm>
            <a:custGeom>
              <a:rect b="b" l="l" r="r" t="t"/>
              <a:pathLst>
                <a:path extrusionOk="0" h="3075" w="5928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38"/>
            <p:cNvSpPr/>
            <p:nvPr/>
          </p:nvSpPr>
          <p:spPr>
            <a:xfrm>
              <a:off x="32544175" y="12873200"/>
              <a:ext cx="90450" cy="76400"/>
            </a:xfrm>
            <a:custGeom>
              <a:rect b="b" l="l" r="r" t="t"/>
              <a:pathLst>
                <a:path extrusionOk="0" h="3056" w="3618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38"/>
            <p:cNvSpPr/>
            <p:nvPr/>
          </p:nvSpPr>
          <p:spPr>
            <a:xfrm>
              <a:off x="32544400" y="12894575"/>
              <a:ext cx="51950" cy="31825"/>
            </a:xfrm>
            <a:custGeom>
              <a:rect b="b" l="l" r="r" t="t"/>
              <a:pathLst>
                <a:path extrusionOk="0" h="1273" w="2078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32136875" y="13195000"/>
              <a:ext cx="168725" cy="79250"/>
            </a:xfrm>
            <a:custGeom>
              <a:rect b="b" l="l" r="r" t="t"/>
              <a:pathLst>
                <a:path extrusionOk="0" h="3170" w="6749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32136125" y="13131175"/>
              <a:ext cx="181625" cy="95025"/>
            </a:xfrm>
            <a:custGeom>
              <a:rect b="b" l="l" r="r" t="t"/>
              <a:pathLst>
                <a:path extrusionOk="0" h="3801" w="7265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31859725" y="12488175"/>
              <a:ext cx="701950" cy="660750"/>
            </a:xfrm>
            <a:custGeom>
              <a:rect b="b" l="l" r="r" t="t"/>
              <a:pathLst>
                <a:path extrusionOk="0" h="26430" w="28078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32021375" y="12842425"/>
              <a:ext cx="39550" cy="47125"/>
            </a:xfrm>
            <a:custGeom>
              <a:rect b="b" l="l" r="r" t="t"/>
              <a:pathLst>
                <a:path extrusionOk="0" h="1885" w="1582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38"/>
            <p:cNvSpPr/>
            <p:nvPr/>
          </p:nvSpPr>
          <p:spPr>
            <a:xfrm>
              <a:off x="32344325" y="12841650"/>
              <a:ext cx="39550" cy="47150"/>
            </a:xfrm>
            <a:custGeom>
              <a:rect b="b" l="l" r="r" t="t"/>
              <a:pathLst>
                <a:path extrusionOk="0" h="1886" w="1582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38"/>
            <p:cNvSpPr/>
            <p:nvPr/>
          </p:nvSpPr>
          <p:spPr>
            <a:xfrm>
              <a:off x="32180950" y="12819825"/>
              <a:ext cx="49425" cy="84425"/>
            </a:xfrm>
            <a:custGeom>
              <a:rect b="b" l="l" r="r" t="t"/>
              <a:pathLst>
                <a:path extrusionOk="0" h="3377" w="1977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32156650" y="12947500"/>
              <a:ext cx="101850" cy="70475"/>
            </a:xfrm>
            <a:custGeom>
              <a:rect b="b" l="l" r="r" t="t"/>
              <a:pathLst>
                <a:path extrusionOk="0" h="2819" w="4074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38"/>
            <p:cNvSpPr/>
            <p:nvPr/>
          </p:nvSpPr>
          <p:spPr>
            <a:xfrm>
              <a:off x="32156650" y="12974650"/>
              <a:ext cx="80550" cy="49350"/>
            </a:xfrm>
            <a:custGeom>
              <a:rect b="b" l="l" r="r" t="t"/>
              <a:pathLst>
                <a:path extrusionOk="0" h="1974" w="3222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38"/>
            <p:cNvSpPr/>
            <p:nvPr/>
          </p:nvSpPr>
          <p:spPr>
            <a:xfrm>
              <a:off x="31960050" y="12729875"/>
              <a:ext cx="65900" cy="46325"/>
            </a:xfrm>
            <a:custGeom>
              <a:rect b="b" l="l" r="r" t="t"/>
              <a:pathLst>
                <a:path extrusionOk="0" h="1853" w="2636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38"/>
            <p:cNvSpPr/>
            <p:nvPr/>
          </p:nvSpPr>
          <p:spPr>
            <a:xfrm>
              <a:off x="32351175" y="12721350"/>
              <a:ext cx="71575" cy="31575"/>
            </a:xfrm>
            <a:custGeom>
              <a:rect b="b" l="l" r="r" t="t"/>
              <a:pathLst>
                <a:path extrusionOk="0" h="1263" w="2863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38"/>
            <p:cNvSpPr/>
            <p:nvPr/>
          </p:nvSpPr>
          <p:spPr>
            <a:xfrm>
              <a:off x="31962100" y="12924500"/>
              <a:ext cx="130725" cy="122350"/>
            </a:xfrm>
            <a:custGeom>
              <a:rect b="b" l="l" r="r" t="t"/>
              <a:pathLst>
                <a:path extrusionOk="0" h="4894" w="5229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38"/>
            <p:cNvSpPr/>
            <p:nvPr/>
          </p:nvSpPr>
          <p:spPr>
            <a:xfrm>
              <a:off x="32318500" y="12923725"/>
              <a:ext cx="130725" cy="122375"/>
            </a:xfrm>
            <a:custGeom>
              <a:rect b="b" l="l" r="r" t="t"/>
              <a:pathLst>
                <a:path extrusionOk="0" h="4895" w="5229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38"/>
            <p:cNvSpPr/>
            <p:nvPr/>
          </p:nvSpPr>
          <p:spPr>
            <a:xfrm>
              <a:off x="31822300" y="12524800"/>
              <a:ext cx="810050" cy="318400"/>
            </a:xfrm>
            <a:custGeom>
              <a:rect b="b" l="l" r="r" t="t"/>
              <a:pathLst>
                <a:path extrusionOk="0" h="12736" w="32402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38"/>
            <p:cNvSpPr/>
            <p:nvPr/>
          </p:nvSpPr>
          <p:spPr>
            <a:xfrm>
              <a:off x="31735650" y="12376475"/>
              <a:ext cx="972700" cy="446225"/>
            </a:xfrm>
            <a:custGeom>
              <a:rect b="b" l="l" r="r" t="t"/>
              <a:pathLst>
                <a:path extrusionOk="0" h="17849" w="38908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32018625" y="12420175"/>
              <a:ext cx="186675" cy="182475"/>
            </a:xfrm>
            <a:custGeom>
              <a:rect b="b" l="l" r="r" t="t"/>
              <a:pathLst>
                <a:path extrusionOk="0" h="7299" w="7467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38"/>
            <p:cNvSpPr/>
            <p:nvPr/>
          </p:nvSpPr>
          <p:spPr>
            <a:xfrm>
              <a:off x="32461600" y="12543450"/>
              <a:ext cx="103875" cy="94575"/>
            </a:xfrm>
            <a:custGeom>
              <a:rect b="b" l="l" r="r" t="t"/>
              <a:pathLst>
                <a:path extrusionOk="0" h="3783" w="4155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38"/>
            <p:cNvSpPr/>
            <p:nvPr/>
          </p:nvSpPr>
          <p:spPr>
            <a:xfrm>
              <a:off x="31809900" y="12675375"/>
              <a:ext cx="86875" cy="104250"/>
            </a:xfrm>
            <a:custGeom>
              <a:rect b="b" l="l" r="r" t="t"/>
              <a:pathLst>
                <a:path extrusionOk="0" h="4170" w="3475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38"/>
            <p:cNvSpPr/>
            <p:nvPr/>
          </p:nvSpPr>
          <p:spPr>
            <a:xfrm>
              <a:off x="32007700" y="13764175"/>
              <a:ext cx="469650" cy="208975"/>
            </a:xfrm>
            <a:custGeom>
              <a:rect b="b" l="l" r="r" t="t"/>
              <a:pathLst>
                <a:path extrusionOk="0" h="8359" w="18786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38"/>
            <p:cNvSpPr/>
            <p:nvPr/>
          </p:nvSpPr>
          <p:spPr>
            <a:xfrm>
              <a:off x="31944625" y="13859150"/>
              <a:ext cx="592750" cy="404700"/>
            </a:xfrm>
            <a:custGeom>
              <a:rect b="b" l="l" r="r" t="t"/>
              <a:pathLst>
                <a:path extrusionOk="0" h="16188" w="2371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38"/>
            <p:cNvSpPr/>
            <p:nvPr/>
          </p:nvSpPr>
          <p:spPr>
            <a:xfrm>
              <a:off x="31993275" y="13556725"/>
              <a:ext cx="444550" cy="286425"/>
            </a:xfrm>
            <a:custGeom>
              <a:rect b="b" l="l" r="r" t="t"/>
              <a:pathLst>
                <a:path extrusionOk="0" h="11457" w="17782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38"/>
            <p:cNvSpPr/>
            <p:nvPr/>
          </p:nvSpPr>
          <p:spPr>
            <a:xfrm>
              <a:off x="31830650" y="13157775"/>
              <a:ext cx="675575" cy="611725"/>
            </a:xfrm>
            <a:custGeom>
              <a:rect b="b" l="l" r="r" t="t"/>
              <a:pathLst>
                <a:path extrusionOk="0" h="24469" w="27023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38"/>
            <p:cNvSpPr/>
            <p:nvPr/>
          </p:nvSpPr>
          <p:spPr>
            <a:xfrm>
              <a:off x="31975775" y="13235050"/>
              <a:ext cx="174800" cy="504075"/>
            </a:xfrm>
            <a:custGeom>
              <a:rect b="b" l="l" r="r" t="t"/>
              <a:pathLst>
                <a:path extrusionOk="0" h="20163" w="6992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38"/>
            <p:cNvSpPr/>
            <p:nvPr/>
          </p:nvSpPr>
          <p:spPr>
            <a:xfrm>
              <a:off x="31975775" y="13236800"/>
              <a:ext cx="208250" cy="525875"/>
            </a:xfrm>
            <a:custGeom>
              <a:rect b="b" l="l" r="r" t="t"/>
              <a:pathLst>
                <a:path extrusionOk="0" h="21035" w="833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38"/>
            <p:cNvSpPr/>
            <p:nvPr/>
          </p:nvSpPr>
          <p:spPr>
            <a:xfrm>
              <a:off x="32308625" y="13228600"/>
              <a:ext cx="138325" cy="499875"/>
            </a:xfrm>
            <a:custGeom>
              <a:rect b="b" l="l" r="r" t="t"/>
              <a:pathLst>
                <a:path extrusionOk="0" h="19995" w="5533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38"/>
            <p:cNvSpPr/>
            <p:nvPr/>
          </p:nvSpPr>
          <p:spPr>
            <a:xfrm>
              <a:off x="32274425" y="13229975"/>
              <a:ext cx="171750" cy="522050"/>
            </a:xfrm>
            <a:custGeom>
              <a:rect b="b" l="l" r="r" t="t"/>
              <a:pathLst>
                <a:path extrusionOk="0" h="20882" w="687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7" name="Google Shape;607;p38"/>
            <p:cNvSpPr/>
            <p:nvPr/>
          </p:nvSpPr>
          <p:spPr>
            <a:xfrm>
              <a:off x="32125475" y="14015375"/>
              <a:ext cx="233550" cy="66450"/>
            </a:xfrm>
            <a:custGeom>
              <a:rect b="b" l="l" r="r" t="t"/>
              <a:pathLst>
                <a:path extrusionOk="0" h="2658" w="9342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8" name="Google Shape;608;p38"/>
          <p:cNvSpPr txBox="1"/>
          <p:nvPr>
            <p:ph idx="1" type="subTitle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Start!</a:t>
            </a:r>
            <a:endParaRPr/>
          </a:p>
        </p:txBody>
      </p:sp>
      <p:sp>
        <p:nvSpPr>
          <p:cNvPr id="609" name="Google Shape;609;p38"/>
          <p:cNvSpPr txBox="1"/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Protocolo del saludo a la bandera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39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en"/>
              <a:t>¿Alguien sabe que es el saludo a la bandera?</a:t>
            </a:r>
            <a:endParaRPr/>
          </a:p>
        </p:txBody>
      </p:sp>
      <p:sp>
        <p:nvSpPr>
          <p:cNvPr id="615" name="Google Shape;615;p39"/>
          <p:cNvSpPr txBox="1"/>
          <p:nvPr>
            <p:ph idx="1" type="body"/>
          </p:nvPr>
        </p:nvSpPr>
        <p:spPr>
          <a:xfrm>
            <a:off x="613050" y="1629125"/>
            <a:ext cx="7929300" cy="21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200"/>
              <a:buNone/>
            </a:pPr>
            <a:r>
              <a:rPr lang="en" sz="2200">
                <a:latin typeface="Caveat"/>
                <a:ea typeface="Caveat"/>
                <a:cs typeface="Caveat"/>
                <a:sym typeface="Caveat"/>
              </a:rPr>
              <a:t>El saludo a la bandera no es un saludo  como el que le hacemos a nuestros compañeritos, este saludo a la bandera es un saludo especial a nuestro símbolo patrio  ¡¡ SI !! LA BANDERA DE MÉXICO es un símbolo patrio.. </a:t>
            </a:r>
            <a:endParaRPr sz="2200">
              <a:latin typeface="Caveat"/>
              <a:ea typeface="Caveat"/>
              <a:cs typeface="Caveat"/>
              <a:sym typeface="Caveat"/>
            </a:endParaRPr>
          </a:p>
        </p:txBody>
      </p:sp>
      <p:grpSp>
        <p:nvGrpSpPr>
          <p:cNvPr id="616" name="Google Shape;616;p39"/>
          <p:cNvGrpSpPr/>
          <p:nvPr/>
        </p:nvGrpSpPr>
        <p:grpSpPr>
          <a:xfrm>
            <a:off x="563925" y="2656963"/>
            <a:ext cx="831350" cy="1733000"/>
            <a:chOff x="-4018550" y="6383788"/>
            <a:chExt cx="831350" cy="1733000"/>
          </a:xfrm>
        </p:grpSpPr>
        <p:sp>
          <p:nvSpPr>
            <p:cNvPr id="617" name="Google Shape;617;p39"/>
            <p:cNvSpPr/>
            <p:nvPr/>
          </p:nvSpPr>
          <p:spPr>
            <a:xfrm>
              <a:off x="-3860500" y="6963038"/>
              <a:ext cx="433175" cy="472650"/>
            </a:xfrm>
            <a:custGeom>
              <a:rect b="b" l="l" r="r" t="t"/>
              <a:pathLst>
                <a:path extrusionOk="0" h="18906" w="17327">
                  <a:moveTo>
                    <a:pt x="8742" y="1"/>
                  </a:moveTo>
                  <a:cubicBezTo>
                    <a:pt x="7791" y="1"/>
                    <a:pt x="6764" y="59"/>
                    <a:pt x="5685" y="182"/>
                  </a:cubicBezTo>
                  <a:cubicBezTo>
                    <a:pt x="5685" y="182"/>
                    <a:pt x="1" y="759"/>
                    <a:pt x="305" y="4194"/>
                  </a:cubicBezTo>
                  <a:cubicBezTo>
                    <a:pt x="639" y="7659"/>
                    <a:pt x="365" y="15471"/>
                    <a:pt x="2189" y="18358"/>
                  </a:cubicBezTo>
                  <a:cubicBezTo>
                    <a:pt x="2453" y="18753"/>
                    <a:pt x="3668" y="18905"/>
                    <a:pt x="5264" y="18905"/>
                  </a:cubicBezTo>
                  <a:cubicBezTo>
                    <a:pt x="8454" y="18905"/>
                    <a:pt x="13162" y="18298"/>
                    <a:pt x="14803" y="17811"/>
                  </a:cubicBezTo>
                  <a:cubicBezTo>
                    <a:pt x="17265" y="17082"/>
                    <a:pt x="17326" y="14802"/>
                    <a:pt x="17053" y="12462"/>
                  </a:cubicBezTo>
                  <a:cubicBezTo>
                    <a:pt x="16779" y="10121"/>
                    <a:pt x="16019" y="4559"/>
                    <a:pt x="15199" y="2066"/>
                  </a:cubicBezTo>
                  <a:cubicBezTo>
                    <a:pt x="14768" y="798"/>
                    <a:pt x="12265" y="1"/>
                    <a:pt x="8742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39"/>
            <p:cNvSpPr/>
            <p:nvPr/>
          </p:nvSpPr>
          <p:spPr>
            <a:xfrm>
              <a:off x="-3845300" y="6962288"/>
              <a:ext cx="433175" cy="472650"/>
            </a:xfrm>
            <a:custGeom>
              <a:rect b="b" l="l" r="r" t="t"/>
              <a:pathLst>
                <a:path extrusionOk="0" h="18906" w="17327">
                  <a:moveTo>
                    <a:pt x="8772" y="0"/>
                  </a:moveTo>
                  <a:cubicBezTo>
                    <a:pt x="7821" y="0"/>
                    <a:pt x="6795" y="59"/>
                    <a:pt x="5715" y="181"/>
                  </a:cubicBezTo>
                  <a:cubicBezTo>
                    <a:pt x="5715" y="181"/>
                    <a:pt x="1" y="759"/>
                    <a:pt x="335" y="4194"/>
                  </a:cubicBezTo>
                  <a:cubicBezTo>
                    <a:pt x="669" y="7659"/>
                    <a:pt x="365" y="15470"/>
                    <a:pt x="2219" y="18358"/>
                  </a:cubicBezTo>
                  <a:cubicBezTo>
                    <a:pt x="2473" y="18753"/>
                    <a:pt x="3685" y="18905"/>
                    <a:pt x="5280" y="18905"/>
                  </a:cubicBezTo>
                  <a:cubicBezTo>
                    <a:pt x="8471" y="18905"/>
                    <a:pt x="13192" y="18297"/>
                    <a:pt x="14834" y="17811"/>
                  </a:cubicBezTo>
                  <a:cubicBezTo>
                    <a:pt x="17265" y="17081"/>
                    <a:pt x="17326" y="14802"/>
                    <a:pt x="17053" y="12461"/>
                  </a:cubicBezTo>
                  <a:cubicBezTo>
                    <a:pt x="16779" y="10121"/>
                    <a:pt x="16019" y="4558"/>
                    <a:pt x="15198" y="2066"/>
                  </a:cubicBezTo>
                  <a:cubicBezTo>
                    <a:pt x="14792" y="798"/>
                    <a:pt x="12294" y="0"/>
                    <a:pt x="8772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39"/>
            <p:cNvSpPr/>
            <p:nvPr/>
          </p:nvSpPr>
          <p:spPr>
            <a:xfrm>
              <a:off x="-3544375" y="7900713"/>
              <a:ext cx="148200" cy="146875"/>
            </a:xfrm>
            <a:custGeom>
              <a:rect b="b" l="l" r="r" t="t"/>
              <a:pathLst>
                <a:path extrusionOk="0" h="5875" w="5928">
                  <a:moveTo>
                    <a:pt x="5927" y="1"/>
                  </a:moveTo>
                  <a:cubicBezTo>
                    <a:pt x="4327" y="667"/>
                    <a:pt x="2516" y="960"/>
                    <a:pt x="741" y="960"/>
                  </a:cubicBezTo>
                  <a:cubicBezTo>
                    <a:pt x="493" y="960"/>
                    <a:pt x="246" y="954"/>
                    <a:pt x="0" y="943"/>
                  </a:cubicBezTo>
                  <a:lnTo>
                    <a:pt x="0" y="943"/>
                  </a:lnTo>
                  <a:lnTo>
                    <a:pt x="243" y="5289"/>
                  </a:lnTo>
                  <a:cubicBezTo>
                    <a:pt x="1045" y="5737"/>
                    <a:pt x="1970" y="5874"/>
                    <a:pt x="2802" y="5874"/>
                  </a:cubicBezTo>
                  <a:cubicBezTo>
                    <a:pt x="4116" y="5874"/>
                    <a:pt x="5198" y="5533"/>
                    <a:pt x="5198" y="5533"/>
                  </a:cubicBezTo>
                  <a:cubicBezTo>
                    <a:pt x="5532" y="4712"/>
                    <a:pt x="5775" y="1946"/>
                    <a:pt x="5927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39"/>
            <p:cNvSpPr/>
            <p:nvPr/>
          </p:nvSpPr>
          <p:spPr>
            <a:xfrm>
              <a:off x="-3548175" y="7848288"/>
              <a:ext cx="155050" cy="76425"/>
            </a:xfrm>
            <a:custGeom>
              <a:rect b="b" l="l" r="r" t="t"/>
              <a:pathLst>
                <a:path extrusionOk="0" h="3057" w="6202">
                  <a:moveTo>
                    <a:pt x="0" y="0"/>
                  </a:moveTo>
                  <a:lnTo>
                    <a:pt x="152" y="3040"/>
                  </a:lnTo>
                  <a:cubicBezTo>
                    <a:pt x="398" y="3051"/>
                    <a:pt x="645" y="3057"/>
                    <a:pt x="893" y="3057"/>
                  </a:cubicBezTo>
                  <a:cubicBezTo>
                    <a:pt x="2668" y="3057"/>
                    <a:pt x="4479" y="2764"/>
                    <a:pt x="6079" y="2098"/>
                  </a:cubicBezTo>
                  <a:cubicBezTo>
                    <a:pt x="6171" y="973"/>
                    <a:pt x="6201" y="91"/>
                    <a:pt x="6201" y="9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39"/>
            <p:cNvSpPr/>
            <p:nvPr/>
          </p:nvSpPr>
          <p:spPr>
            <a:xfrm>
              <a:off x="-3540075" y="8078438"/>
              <a:ext cx="215325" cy="38350"/>
            </a:xfrm>
            <a:custGeom>
              <a:rect b="b" l="l" r="r" t="t"/>
              <a:pathLst>
                <a:path extrusionOk="0" h="1534" w="8613">
                  <a:moveTo>
                    <a:pt x="2204" y="1"/>
                  </a:moveTo>
                  <a:cubicBezTo>
                    <a:pt x="943" y="1"/>
                    <a:pt x="1" y="55"/>
                    <a:pt x="11" y="217"/>
                  </a:cubicBezTo>
                  <a:cubicBezTo>
                    <a:pt x="41" y="703"/>
                    <a:pt x="132" y="1007"/>
                    <a:pt x="132" y="1007"/>
                  </a:cubicBezTo>
                  <a:cubicBezTo>
                    <a:pt x="132" y="1007"/>
                    <a:pt x="923" y="1190"/>
                    <a:pt x="2625" y="1433"/>
                  </a:cubicBezTo>
                  <a:cubicBezTo>
                    <a:pt x="3132" y="1504"/>
                    <a:pt x="3668" y="1533"/>
                    <a:pt x="4200" y="1533"/>
                  </a:cubicBezTo>
                  <a:cubicBezTo>
                    <a:pt x="5485" y="1533"/>
                    <a:pt x="6745" y="1361"/>
                    <a:pt x="7518" y="1190"/>
                  </a:cubicBezTo>
                  <a:cubicBezTo>
                    <a:pt x="8613" y="916"/>
                    <a:pt x="8521" y="217"/>
                    <a:pt x="8521" y="217"/>
                  </a:cubicBezTo>
                  <a:cubicBezTo>
                    <a:pt x="8521" y="217"/>
                    <a:pt x="4725" y="1"/>
                    <a:pt x="2204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39"/>
            <p:cNvSpPr/>
            <p:nvPr/>
          </p:nvSpPr>
          <p:spPr>
            <a:xfrm>
              <a:off x="-3404550" y="8050413"/>
              <a:ext cx="80575" cy="57025"/>
            </a:xfrm>
            <a:custGeom>
              <a:rect b="b" l="l" r="r" t="t"/>
              <a:pathLst>
                <a:path extrusionOk="0" h="2281" w="3223">
                  <a:moveTo>
                    <a:pt x="1186" y="0"/>
                  </a:moveTo>
                  <a:cubicBezTo>
                    <a:pt x="608" y="700"/>
                    <a:pt x="213" y="1459"/>
                    <a:pt x="0" y="2280"/>
                  </a:cubicBezTo>
                  <a:cubicBezTo>
                    <a:pt x="1793" y="2189"/>
                    <a:pt x="3222" y="1855"/>
                    <a:pt x="3100" y="1338"/>
                  </a:cubicBezTo>
                  <a:cubicBezTo>
                    <a:pt x="2979" y="791"/>
                    <a:pt x="2067" y="335"/>
                    <a:pt x="1186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39"/>
            <p:cNvSpPr/>
            <p:nvPr/>
          </p:nvSpPr>
          <p:spPr>
            <a:xfrm>
              <a:off x="-3545150" y="8032938"/>
              <a:ext cx="170250" cy="75125"/>
            </a:xfrm>
            <a:custGeom>
              <a:rect b="b" l="l" r="r" t="t"/>
              <a:pathLst>
                <a:path extrusionOk="0" h="3005" w="6810">
                  <a:moveTo>
                    <a:pt x="274" y="0"/>
                  </a:moveTo>
                  <a:cubicBezTo>
                    <a:pt x="1" y="1034"/>
                    <a:pt x="274" y="2493"/>
                    <a:pt x="274" y="2493"/>
                  </a:cubicBezTo>
                  <a:cubicBezTo>
                    <a:pt x="1364" y="2839"/>
                    <a:pt x="3018" y="3005"/>
                    <a:pt x="4580" y="3005"/>
                  </a:cubicBezTo>
                  <a:cubicBezTo>
                    <a:pt x="4935" y="3005"/>
                    <a:pt x="5286" y="2996"/>
                    <a:pt x="5624" y="2979"/>
                  </a:cubicBezTo>
                  <a:cubicBezTo>
                    <a:pt x="5837" y="2158"/>
                    <a:pt x="6232" y="1399"/>
                    <a:pt x="6810" y="699"/>
                  </a:cubicBezTo>
                  <a:cubicBezTo>
                    <a:pt x="5989" y="426"/>
                    <a:pt x="5229" y="244"/>
                    <a:pt x="5229" y="244"/>
                  </a:cubicBezTo>
                  <a:cubicBezTo>
                    <a:pt x="4477" y="452"/>
                    <a:pt x="3765" y="528"/>
                    <a:pt x="3127" y="528"/>
                  </a:cubicBezTo>
                  <a:cubicBezTo>
                    <a:pt x="1442" y="528"/>
                    <a:pt x="274" y="0"/>
                    <a:pt x="274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39"/>
            <p:cNvSpPr/>
            <p:nvPr/>
          </p:nvSpPr>
          <p:spPr>
            <a:xfrm>
              <a:off x="-3412100" y="8003288"/>
              <a:ext cx="43525" cy="47725"/>
            </a:xfrm>
            <a:custGeom>
              <a:rect b="b" l="l" r="r" t="t"/>
              <a:pathLst>
                <a:path extrusionOk="0" h="1909" w="1741">
                  <a:moveTo>
                    <a:pt x="671" y="183"/>
                  </a:moveTo>
                  <a:cubicBezTo>
                    <a:pt x="902" y="183"/>
                    <a:pt x="600" y="983"/>
                    <a:pt x="545" y="1065"/>
                  </a:cubicBezTo>
                  <a:cubicBezTo>
                    <a:pt x="483" y="1174"/>
                    <a:pt x="421" y="1291"/>
                    <a:pt x="354" y="1408"/>
                  </a:cubicBezTo>
                  <a:lnTo>
                    <a:pt x="354" y="1408"/>
                  </a:lnTo>
                  <a:cubicBezTo>
                    <a:pt x="353" y="1409"/>
                    <a:pt x="352" y="1410"/>
                    <a:pt x="351" y="1412"/>
                  </a:cubicBezTo>
                  <a:lnTo>
                    <a:pt x="351" y="1412"/>
                  </a:lnTo>
                  <a:cubicBezTo>
                    <a:pt x="348" y="1283"/>
                    <a:pt x="348" y="1155"/>
                    <a:pt x="363" y="1034"/>
                  </a:cubicBezTo>
                  <a:cubicBezTo>
                    <a:pt x="363" y="852"/>
                    <a:pt x="363" y="335"/>
                    <a:pt x="576" y="214"/>
                  </a:cubicBezTo>
                  <a:cubicBezTo>
                    <a:pt x="614" y="193"/>
                    <a:pt x="646" y="183"/>
                    <a:pt x="671" y="183"/>
                  </a:cubicBezTo>
                  <a:close/>
                  <a:moveTo>
                    <a:pt x="1191" y="931"/>
                  </a:moveTo>
                  <a:cubicBezTo>
                    <a:pt x="1319" y="931"/>
                    <a:pt x="1353" y="1081"/>
                    <a:pt x="1275" y="1186"/>
                  </a:cubicBezTo>
                  <a:cubicBezTo>
                    <a:pt x="1097" y="1466"/>
                    <a:pt x="749" y="1597"/>
                    <a:pt x="426" y="1685"/>
                  </a:cubicBezTo>
                  <a:lnTo>
                    <a:pt x="426" y="1685"/>
                  </a:lnTo>
                  <a:cubicBezTo>
                    <a:pt x="539" y="1511"/>
                    <a:pt x="645" y="1330"/>
                    <a:pt x="788" y="1186"/>
                  </a:cubicBezTo>
                  <a:cubicBezTo>
                    <a:pt x="880" y="1095"/>
                    <a:pt x="1001" y="974"/>
                    <a:pt x="1123" y="943"/>
                  </a:cubicBezTo>
                  <a:cubicBezTo>
                    <a:pt x="1148" y="935"/>
                    <a:pt x="1170" y="931"/>
                    <a:pt x="1191" y="931"/>
                  </a:cubicBezTo>
                  <a:close/>
                  <a:moveTo>
                    <a:pt x="646" y="0"/>
                  </a:moveTo>
                  <a:cubicBezTo>
                    <a:pt x="1" y="0"/>
                    <a:pt x="120" y="1403"/>
                    <a:pt x="120" y="1794"/>
                  </a:cubicBezTo>
                  <a:cubicBezTo>
                    <a:pt x="120" y="1870"/>
                    <a:pt x="181" y="1908"/>
                    <a:pt x="241" y="1908"/>
                  </a:cubicBezTo>
                  <a:cubicBezTo>
                    <a:pt x="295" y="1908"/>
                    <a:pt x="349" y="1878"/>
                    <a:pt x="361" y="1819"/>
                  </a:cubicBezTo>
                  <a:lnTo>
                    <a:pt x="361" y="1819"/>
                  </a:lnTo>
                  <a:cubicBezTo>
                    <a:pt x="840" y="1776"/>
                    <a:pt x="1741" y="1495"/>
                    <a:pt x="1518" y="882"/>
                  </a:cubicBezTo>
                  <a:cubicBezTo>
                    <a:pt x="1468" y="765"/>
                    <a:pt x="1353" y="722"/>
                    <a:pt x="1239" y="722"/>
                  </a:cubicBezTo>
                  <a:cubicBezTo>
                    <a:pt x="1147" y="722"/>
                    <a:pt x="1056" y="750"/>
                    <a:pt x="1001" y="791"/>
                  </a:cubicBezTo>
                  <a:cubicBezTo>
                    <a:pt x="945" y="822"/>
                    <a:pt x="891" y="855"/>
                    <a:pt x="841" y="891"/>
                  </a:cubicBezTo>
                  <a:lnTo>
                    <a:pt x="841" y="891"/>
                  </a:lnTo>
                  <a:cubicBezTo>
                    <a:pt x="1026" y="448"/>
                    <a:pt x="1096" y="17"/>
                    <a:pt x="667" y="1"/>
                  </a:cubicBezTo>
                  <a:cubicBezTo>
                    <a:pt x="660" y="1"/>
                    <a:pt x="653" y="0"/>
                    <a:pt x="646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39"/>
            <p:cNvSpPr/>
            <p:nvPr/>
          </p:nvSpPr>
          <p:spPr>
            <a:xfrm>
              <a:off x="-3785275" y="7848288"/>
              <a:ext cx="155050" cy="81325"/>
            </a:xfrm>
            <a:custGeom>
              <a:rect b="b" l="l" r="r" t="t"/>
              <a:pathLst>
                <a:path extrusionOk="0" h="3253" w="6202">
                  <a:moveTo>
                    <a:pt x="6202" y="0"/>
                  </a:moveTo>
                  <a:lnTo>
                    <a:pt x="1" y="91"/>
                  </a:lnTo>
                  <a:cubicBezTo>
                    <a:pt x="1" y="91"/>
                    <a:pt x="62" y="1581"/>
                    <a:pt x="214" y="3253"/>
                  </a:cubicBezTo>
                  <a:cubicBezTo>
                    <a:pt x="2250" y="3222"/>
                    <a:pt x="4287" y="2584"/>
                    <a:pt x="6110" y="1642"/>
                  </a:cubicBezTo>
                  <a:lnTo>
                    <a:pt x="6202" y="0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39"/>
            <p:cNvSpPr/>
            <p:nvPr/>
          </p:nvSpPr>
          <p:spPr>
            <a:xfrm>
              <a:off x="-3779950" y="7888563"/>
              <a:ext cx="147450" cy="158850"/>
            </a:xfrm>
            <a:custGeom>
              <a:rect b="b" l="l" r="r" t="t"/>
              <a:pathLst>
                <a:path extrusionOk="0" h="6354" w="5898">
                  <a:moveTo>
                    <a:pt x="5897" y="0"/>
                  </a:moveTo>
                  <a:lnTo>
                    <a:pt x="5897" y="0"/>
                  </a:lnTo>
                  <a:cubicBezTo>
                    <a:pt x="4074" y="973"/>
                    <a:pt x="2037" y="1611"/>
                    <a:pt x="1" y="1642"/>
                  </a:cubicBezTo>
                  <a:cubicBezTo>
                    <a:pt x="153" y="3374"/>
                    <a:pt x="365" y="5350"/>
                    <a:pt x="639" y="6019"/>
                  </a:cubicBezTo>
                  <a:cubicBezTo>
                    <a:pt x="639" y="6019"/>
                    <a:pt x="1700" y="6353"/>
                    <a:pt x="2995" y="6353"/>
                  </a:cubicBezTo>
                  <a:cubicBezTo>
                    <a:pt x="3838" y="6353"/>
                    <a:pt x="4779" y="6212"/>
                    <a:pt x="5593" y="5745"/>
                  </a:cubicBezTo>
                  <a:lnTo>
                    <a:pt x="5897" y="0"/>
                  </a:ln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39"/>
            <p:cNvSpPr/>
            <p:nvPr/>
          </p:nvSpPr>
          <p:spPr>
            <a:xfrm>
              <a:off x="-3853650" y="8078438"/>
              <a:ext cx="215325" cy="38350"/>
            </a:xfrm>
            <a:custGeom>
              <a:rect b="b" l="l" r="r" t="t"/>
              <a:pathLst>
                <a:path extrusionOk="0" h="1534" w="8613">
                  <a:moveTo>
                    <a:pt x="6401" y="1"/>
                  </a:moveTo>
                  <a:cubicBezTo>
                    <a:pt x="3871" y="1"/>
                    <a:pt x="61" y="217"/>
                    <a:pt x="61" y="217"/>
                  </a:cubicBezTo>
                  <a:cubicBezTo>
                    <a:pt x="61" y="217"/>
                    <a:pt x="0" y="916"/>
                    <a:pt x="1094" y="1190"/>
                  </a:cubicBezTo>
                  <a:cubicBezTo>
                    <a:pt x="1868" y="1361"/>
                    <a:pt x="3128" y="1533"/>
                    <a:pt x="4413" y="1533"/>
                  </a:cubicBezTo>
                  <a:cubicBezTo>
                    <a:pt x="4945" y="1533"/>
                    <a:pt x="5481" y="1504"/>
                    <a:pt x="5988" y="1433"/>
                  </a:cubicBezTo>
                  <a:cubicBezTo>
                    <a:pt x="7690" y="1190"/>
                    <a:pt x="8481" y="1007"/>
                    <a:pt x="8481" y="1007"/>
                  </a:cubicBezTo>
                  <a:cubicBezTo>
                    <a:pt x="8481" y="1007"/>
                    <a:pt x="8572" y="703"/>
                    <a:pt x="8602" y="217"/>
                  </a:cubicBezTo>
                  <a:cubicBezTo>
                    <a:pt x="8612" y="55"/>
                    <a:pt x="7667" y="1"/>
                    <a:pt x="6401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39"/>
            <p:cNvSpPr/>
            <p:nvPr/>
          </p:nvSpPr>
          <p:spPr>
            <a:xfrm>
              <a:off x="-3854425" y="8050413"/>
              <a:ext cx="80575" cy="57025"/>
            </a:xfrm>
            <a:custGeom>
              <a:rect b="b" l="l" r="r" t="t"/>
              <a:pathLst>
                <a:path extrusionOk="0" h="2281" w="3223">
                  <a:moveTo>
                    <a:pt x="2037" y="0"/>
                  </a:moveTo>
                  <a:cubicBezTo>
                    <a:pt x="1156" y="335"/>
                    <a:pt x="214" y="791"/>
                    <a:pt x="92" y="1338"/>
                  </a:cubicBezTo>
                  <a:cubicBezTo>
                    <a:pt x="1" y="1855"/>
                    <a:pt x="1429" y="2189"/>
                    <a:pt x="3223" y="2280"/>
                  </a:cubicBezTo>
                  <a:cubicBezTo>
                    <a:pt x="3010" y="1459"/>
                    <a:pt x="2615" y="700"/>
                    <a:pt x="2037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39"/>
            <p:cNvSpPr/>
            <p:nvPr/>
          </p:nvSpPr>
          <p:spPr>
            <a:xfrm>
              <a:off x="-3803500" y="8032938"/>
              <a:ext cx="170225" cy="75125"/>
            </a:xfrm>
            <a:custGeom>
              <a:rect b="b" l="l" r="r" t="t"/>
              <a:pathLst>
                <a:path extrusionOk="0" h="3005" w="6809">
                  <a:moveTo>
                    <a:pt x="6535" y="0"/>
                  </a:moveTo>
                  <a:cubicBezTo>
                    <a:pt x="6535" y="0"/>
                    <a:pt x="5368" y="528"/>
                    <a:pt x="3672" y="528"/>
                  </a:cubicBezTo>
                  <a:cubicBezTo>
                    <a:pt x="3029" y="528"/>
                    <a:pt x="2310" y="452"/>
                    <a:pt x="1551" y="244"/>
                  </a:cubicBezTo>
                  <a:cubicBezTo>
                    <a:pt x="1551" y="244"/>
                    <a:pt x="791" y="426"/>
                    <a:pt x="0" y="699"/>
                  </a:cubicBezTo>
                  <a:cubicBezTo>
                    <a:pt x="578" y="1399"/>
                    <a:pt x="973" y="2158"/>
                    <a:pt x="1186" y="2979"/>
                  </a:cubicBezTo>
                  <a:cubicBezTo>
                    <a:pt x="1524" y="2996"/>
                    <a:pt x="1874" y="3005"/>
                    <a:pt x="2230" y="3005"/>
                  </a:cubicBezTo>
                  <a:cubicBezTo>
                    <a:pt x="3792" y="3005"/>
                    <a:pt x="5446" y="2839"/>
                    <a:pt x="6535" y="2493"/>
                  </a:cubicBezTo>
                  <a:cubicBezTo>
                    <a:pt x="6535" y="2493"/>
                    <a:pt x="6809" y="1034"/>
                    <a:pt x="65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39"/>
            <p:cNvSpPr/>
            <p:nvPr/>
          </p:nvSpPr>
          <p:spPr>
            <a:xfrm>
              <a:off x="-3809850" y="8003288"/>
              <a:ext cx="43550" cy="47725"/>
            </a:xfrm>
            <a:custGeom>
              <a:rect b="b" l="l" r="r" t="t"/>
              <a:pathLst>
                <a:path extrusionOk="0" h="1909" w="1742">
                  <a:moveTo>
                    <a:pt x="1064" y="183"/>
                  </a:moveTo>
                  <a:cubicBezTo>
                    <a:pt x="1091" y="183"/>
                    <a:pt x="1124" y="193"/>
                    <a:pt x="1166" y="214"/>
                  </a:cubicBezTo>
                  <a:cubicBezTo>
                    <a:pt x="1379" y="335"/>
                    <a:pt x="1379" y="852"/>
                    <a:pt x="1379" y="1034"/>
                  </a:cubicBezTo>
                  <a:cubicBezTo>
                    <a:pt x="1394" y="1158"/>
                    <a:pt x="1394" y="1289"/>
                    <a:pt x="1390" y="1419"/>
                  </a:cubicBezTo>
                  <a:lnTo>
                    <a:pt x="1390" y="1419"/>
                  </a:lnTo>
                  <a:cubicBezTo>
                    <a:pt x="1369" y="1389"/>
                    <a:pt x="1347" y="1359"/>
                    <a:pt x="1324" y="1330"/>
                  </a:cubicBezTo>
                  <a:lnTo>
                    <a:pt x="1324" y="1330"/>
                  </a:lnTo>
                  <a:cubicBezTo>
                    <a:pt x="1268" y="1239"/>
                    <a:pt x="1215" y="1150"/>
                    <a:pt x="1166" y="1065"/>
                  </a:cubicBezTo>
                  <a:cubicBezTo>
                    <a:pt x="1139" y="983"/>
                    <a:pt x="815" y="183"/>
                    <a:pt x="1064" y="183"/>
                  </a:cubicBezTo>
                  <a:close/>
                  <a:moveTo>
                    <a:pt x="551" y="931"/>
                  </a:moveTo>
                  <a:cubicBezTo>
                    <a:pt x="572" y="931"/>
                    <a:pt x="594" y="935"/>
                    <a:pt x="619" y="943"/>
                  </a:cubicBezTo>
                  <a:cubicBezTo>
                    <a:pt x="741" y="974"/>
                    <a:pt x="862" y="1095"/>
                    <a:pt x="923" y="1186"/>
                  </a:cubicBezTo>
                  <a:cubicBezTo>
                    <a:pt x="1090" y="1330"/>
                    <a:pt x="1201" y="1511"/>
                    <a:pt x="1315" y="1685"/>
                  </a:cubicBezTo>
                  <a:lnTo>
                    <a:pt x="1315" y="1685"/>
                  </a:lnTo>
                  <a:cubicBezTo>
                    <a:pt x="993" y="1597"/>
                    <a:pt x="645" y="1466"/>
                    <a:pt x="467" y="1186"/>
                  </a:cubicBezTo>
                  <a:cubicBezTo>
                    <a:pt x="388" y="1081"/>
                    <a:pt x="423" y="931"/>
                    <a:pt x="551" y="931"/>
                  </a:cubicBezTo>
                  <a:close/>
                  <a:moveTo>
                    <a:pt x="1096" y="0"/>
                  </a:moveTo>
                  <a:cubicBezTo>
                    <a:pt x="1089" y="0"/>
                    <a:pt x="1082" y="1"/>
                    <a:pt x="1075" y="1"/>
                  </a:cubicBezTo>
                  <a:cubicBezTo>
                    <a:pt x="642" y="17"/>
                    <a:pt x="717" y="455"/>
                    <a:pt x="906" y="902"/>
                  </a:cubicBezTo>
                  <a:lnTo>
                    <a:pt x="906" y="902"/>
                  </a:lnTo>
                  <a:cubicBezTo>
                    <a:pt x="853" y="862"/>
                    <a:pt x="798" y="825"/>
                    <a:pt x="741" y="791"/>
                  </a:cubicBezTo>
                  <a:cubicBezTo>
                    <a:pt x="686" y="750"/>
                    <a:pt x="595" y="722"/>
                    <a:pt x="503" y="722"/>
                  </a:cubicBezTo>
                  <a:cubicBezTo>
                    <a:pt x="389" y="722"/>
                    <a:pt x="274" y="765"/>
                    <a:pt x="224" y="882"/>
                  </a:cubicBezTo>
                  <a:cubicBezTo>
                    <a:pt x="0" y="1498"/>
                    <a:pt x="884" y="1779"/>
                    <a:pt x="1381" y="1819"/>
                  </a:cubicBezTo>
                  <a:lnTo>
                    <a:pt x="1381" y="1819"/>
                  </a:lnTo>
                  <a:cubicBezTo>
                    <a:pt x="1391" y="1879"/>
                    <a:pt x="1439" y="1908"/>
                    <a:pt x="1489" y="1908"/>
                  </a:cubicBezTo>
                  <a:cubicBezTo>
                    <a:pt x="1546" y="1908"/>
                    <a:pt x="1607" y="1870"/>
                    <a:pt x="1622" y="1794"/>
                  </a:cubicBezTo>
                  <a:cubicBezTo>
                    <a:pt x="1622" y="1403"/>
                    <a:pt x="1741" y="0"/>
                    <a:pt x="1096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39"/>
            <p:cNvSpPr/>
            <p:nvPr/>
          </p:nvSpPr>
          <p:spPr>
            <a:xfrm>
              <a:off x="-3242700" y="6678813"/>
              <a:ext cx="25" cy="1550"/>
            </a:xfrm>
            <a:custGeom>
              <a:rect b="b" l="l" r="r" t="t"/>
              <a:pathLst>
                <a:path extrusionOk="0" h="62" w="1">
                  <a:moveTo>
                    <a:pt x="0" y="0"/>
                  </a:moveTo>
                  <a:cubicBezTo>
                    <a:pt x="0" y="31"/>
                    <a:pt x="0" y="61"/>
                    <a:pt x="0" y="61"/>
                  </a:cubicBezTo>
                  <a:cubicBezTo>
                    <a:pt x="0" y="61"/>
                    <a:pt x="0" y="31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39"/>
            <p:cNvSpPr/>
            <p:nvPr/>
          </p:nvSpPr>
          <p:spPr>
            <a:xfrm>
              <a:off x="-3422050" y="6950863"/>
              <a:ext cx="163425" cy="210500"/>
            </a:xfrm>
            <a:custGeom>
              <a:rect b="b" l="l" r="r" t="t"/>
              <a:pathLst>
                <a:path extrusionOk="0" h="8420" w="6537">
                  <a:moveTo>
                    <a:pt x="6536" y="0"/>
                  </a:moveTo>
                  <a:cubicBezTo>
                    <a:pt x="4891" y="1028"/>
                    <a:pt x="3050" y="1643"/>
                    <a:pt x="1088" y="1643"/>
                  </a:cubicBezTo>
                  <a:cubicBezTo>
                    <a:pt x="729" y="1643"/>
                    <a:pt x="367" y="1623"/>
                    <a:pt x="1" y="1581"/>
                  </a:cubicBezTo>
                  <a:lnTo>
                    <a:pt x="1" y="1581"/>
                  </a:lnTo>
                  <a:lnTo>
                    <a:pt x="1247" y="8420"/>
                  </a:lnTo>
                  <a:cubicBezTo>
                    <a:pt x="2797" y="7082"/>
                    <a:pt x="4955" y="3648"/>
                    <a:pt x="653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39"/>
            <p:cNvSpPr/>
            <p:nvPr/>
          </p:nvSpPr>
          <p:spPr>
            <a:xfrm>
              <a:off x="-3424325" y="6611838"/>
              <a:ext cx="237125" cy="380125"/>
            </a:xfrm>
            <a:custGeom>
              <a:rect b="b" l="l" r="r" t="t"/>
              <a:pathLst>
                <a:path extrusionOk="0" h="15205" w="9485">
                  <a:moveTo>
                    <a:pt x="7038" y="0"/>
                  </a:moveTo>
                  <a:cubicBezTo>
                    <a:pt x="6425" y="0"/>
                    <a:pt x="6019" y="2406"/>
                    <a:pt x="6019" y="2406"/>
                  </a:cubicBezTo>
                  <a:cubicBezTo>
                    <a:pt x="6019" y="2406"/>
                    <a:pt x="6354" y="35"/>
                    <a:pt x="5746" y="5"/>
                  </a:cubicBezTo>
                  <a:cubicBezTo>
                    <a:pt x="5742" y="4"/>
                    <a:pt x="5739" y="4"/>
                    <a:pt x="5735" y="4"/>
                  </a:cubicBezTo>
                  <a:cubicBezTo>
                    <a:pt x="5106" y="4"/>
                    <a:pt x="4986" y="2740"/>
                    <a:pt x="4986" y="2740"/>
                  </a:cubicBezTo>
                  <a:cubicBezTo>
                    <a:pt x="4986" y="2740"/>
                    <a:pt x="4881" y="1885"/>
                    <a:pt x="4466" y="1885"/>
                  </a:cubicBezTo>
                  <a:cubicBezTo>
                    <a:pt x="4379" y="1885"/>
                    <a:pt x="4280" y="1922"/>
                    <a:pt x="4165" y="2011"/>
                  </a:cubicBezTo>
                  <a:cubicBezTo>
                    <a:pt x="3496" y="2497"/>
                    <a:pt x="4834" y="4746"/>
                    <a:pt x="4834" y="4746"/>
                  </a:cubicBezTo>
                  <a:cubicBezTo>
                    <a:pt x="4834" y="4746"/>
                    <a:pt x="4834" y="5141"/>
                    <a:pt x="4226" y="7300"/>
                  </a:cubicBezTo>
                  <a:cubicBezTo>
                    <a:pt x="3618" y="9458"/>
                    <a:pt x="1" y="14595"/>
                    <a:pt x="1" y="14595"/>
                  </a:cubicBezTo>
                  <a:lnTo>
                    <a:pt x="92" y="15142"/>
                  </a:lnTo>
                  <a:cubicBezTo>
                    <a:pt x="458" y="15184"/>
                    <a:pt x="820" y="15204"/>
                    <a:pt x="1179" y="15204"/>
                  </a:cubicBezTo>
                  <a:cubicBezTo>
                    <a:pt x="3141" y="15204"/>
                    <a:pt x="4982" y="14589"/>
                    <a:pt x="6627" y="13561"/>
                  </a:cubicBezTo>
                  <a:cubicBezTo>
                    <a:pt x="7265" y="12102"/>
                    <a:pt x="7782" y="10613"/>
                    <a:pt x="8177" y="9214"/>
                  </a:cubicBezTo>
                  <a:cubicBezTo>
                    <a:pt x="9484" y="4199"/>
                    <a:pt x="8724" y="430"/>
                    <a:pt x="8177" y="400"/>
                  </a:cubicBezTo>
                  <a:cubicBezTo>
                    <a:pt x="8173" y="400"/>
                    <a:pt x="8169" y="399"/>
                    <a:pt x="8166" y="399"/>
                  </a:cubicBezTo>
                  <a:cubicBezTo>
                    <a:pt x="7656" y="399"/>
                    <a:pt x="7326" y="2378"/>
                    <a:pt x="7265" y="2679"/>
                  </a:cubicBezTo>
                  <a:cubicBezTo>
                    <a:pt x="7326" y="2345"/>
                    <a:pt x="7661" y="126"/>
                    <a:pt x="7083" y="5"/>
                  </a:cubicBezTo>
                  <a:cubicBezTo>
                    <a:pt x="7068" y="2"/>
                    <a:pt x="7053" y="0"/>
                    <a:pt x="7038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39"/>
            <p:cNvSpPr/>
            <p:nvPr/>
          </p:nvSpPr>
          <p:spPr>
            <a:xfrm>
              <a:off x="-3722200" y="7038988"/>
              <a:ext cx="25" cy="25"/>
            </a:xfrm>
            <a:custGeom>
              <a:rect b="b" l="l" r="r" t="t"/>
              <a:pathLst>
                <a:path extrusionOk="0" h="1" w="1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39"/>
            <p:cNvSpPr/>
            <p:nvPr/>
          </p:nvSpPr>
          <p:spPr>
            <a:xfrm>
              <a:off x="-4015525" y="6751688"/>
              <a:ext cx="107950" cy="68975"/>
            </a:xfrm>
            <a:custGeom>
              <a:rect b="b" l="l" r="r" t="t"/>
              <a:pathLst>
                <a:path extrusionOk="0" h="2759" w="4318">
                  <a:moveTo>
                    <a:pt x="2370" y="1"/>
                  </a:moveTo>
                  <a:cubicBezTo>
                    <a:pt x="1540" y="1"/>
                    <a:pt x="705" y="246"/>
                    <a:pt x="1" y="733"/>
                  </a:cubicBezTo>
                  <a:cubicBezTo>
                    <a:pt x="161" y="1763"/>
                    <a:pt x="994" y="2759"/>
                    <a:pt x="2552" y="2759"/>
                  </a:cubicBezTo>
                  <a:cubicBezTo>
                    <a:pt x="3062" y="2759"/>
                    <a:pt x="3650" y="2652"/>
                    <a:pt x="4317" y="2405"/>
                  </a:cubicBezTo>
                  <a:lnTo>
                    <a:pt x="4317" y="490"/>
                  </a:lnTo>
                  <a:cubicBezTo>
                    <a:pt x="3718" y="163"/>
                    <a:pt x="3045" y="1"/>
                    <a:pt x="237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39"/>
            <p:cNvSpPr/>
            <p:nvPr/>
          </p:nvSpPr>
          <p:spPr>
            <a:xfrm>
              <a:off x="-4018550" y="6712938"/>
              <a:ext cx="110975" cy="57075"/>
            </a:xfrm>
            <a:custGeom>
              <a:rect b="b" l="l" r="r" t="t"/>
              <a:pathLst>
                <a:path extrusionOk="0" h="2283" w="4439">
                  <a:moveTo>
                    <a:pt x="2297" y="0"/>
                  </a:moveTo>
                  <a:cubicBezTo>
                    <a:pt x="1858" y="0"/>
                    <a:pt x="1385" y="99"/>
                    <a:pt x="912" y="368"/>
                  </a:cubicBezTo>
                  <a:cubicBezTo>
                    <a:pt x="274" y="763"/>
                    <a:pt x="0" y="1523"/>
                    <a:pt x="122" y="2283"/>
                  </a:cubicBezTo>
                  <a:cubicBezTo>
                    <a:pt x="826" y="1796"/>
                    <a:pt x="1661" y="1551"/>
                    <a:pt x="2491" y="1551"/>
                  </a:cubicBezTo>
                  <a:cubicBezTo>
                    <a:pt x="3166" y="1551"/>
                    <a:pt x="3839" y="1713"/>
                    <a:pt x="4438" y="2040"/>
                  </a:cubicBezTo>
                  <a:lnTo>
                    <a:pt x="4438" y="733"/>
                  </a:lnTo>
                  <a:cubicBezTo>
                    <a:pt x="4438" y="733"/>
                    <a:pt x="3494" y="0"/>
                    <a:pt x="229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39"/>
            <p:cNvSpPr/>
            <p:nvPr/>
          </p:nvSpPr>
          <p:spPr>
            <a:xfrm>
              <a:off x="-3983600" y="6754713"/>
              <a:ext cx="67650" cy="57100"/>
            </a:xfrm>
            <a:custGeom>
              <a:rect b="b" l="l" r="r" t="t"/>
              <a:pathLst>
                <a:path extrusionOk="0" h="2284" w="2706">
                  <a:moveTo>
                    <a:pt x="1156" y="0"/>
                  </a:moveTo>
                  <a:cubicBezTo>
                    <a:pt x="773" y="0"/>
                    <a:pt x="373" y="82"/>
                    <a:pt x="31" y="156"/>
                  </a:cubicBezTo>
                  <a:cubicBezTo>
                    <a:pt x="1" y="186"/>
                    <a:pt x="31" y="217"/>
                    <a:pt x="31" y="217"/>
                  </a:cubicBezTo>
                  <a:cubicBezTo>
                    <a:pt x="388" y="217"/>
                    <a:pt x="802" y="137"/>
                    <a:pt x="1190" y="137"/>
                  </a:cubicBezTo>
                  <a:cubicBezTo>
                    <a:pt x="1595" y="137"/>
                    <a:pt x="1971" y="224"/>
                    <a:pt x="2219" y="582"/>
                  </a:cubicBezTo>
                  <a:cubicBezTo>
                    <a:pt x="2554" y="1037"/>
                    <a:pt x="2523" y="1676"/>
                    <a:pt x="2523" y="2192"/>
                  </a:cubicBezTo>
                  <a:cubicBezTo>
                    <a:pt x="2523" y="2253"/>
                    <a:pt x="2561" y="2284"/>
                    <a:pt x="2599" y="2284"/>
                  </a:cubicBezTo>
                  <a:cubicBezTo>
                    <a:pt x="2637" y="2284"/>
                    <a:pt x="2675" y="2253"/>
                    <a:pt x="2675" y="2192"/>
                  </a:cubicBezTo>
                  <a:cubicBezTo>
                    <a:pt x="2706" y="1585"/>
                    <a:pt x="2675" y="825"/>
                    <a:pt x="2219" y="369"/>
                  </a:cubicBezTo>
                  <a:cubicBezTo>
                    <a:pt x="1940" y="89"/>
                    <a:pt x="1557" y="0"/>
                    <a:pt x="115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39"/>
            <p:cNvSpPr/>
            <p:nvPr/>
          </p:nvSpPr>
          <p:spPr>
            <a:xfrm>
              <a:off x="-3955200" y="6770813"/>
              <a:ext cx="39075" cy="23250"/>
            </a:xfrm>
            <a:custGeom>
              <a:rect b="b" l="l" r="r" t="t"/>
              <a:pathLst>
                <a:path extrusionOk="0" h="930" w="1563">
                  <a:moveTo>
                    <a:pt x="547" y="1"/>
                  </a:moveTo>
                  <a:cubicBezTo>
                    <a:pt x="386" y="1"/>
                    <a:pt x="218" y="55"/>
                    <a:pt x="50" y="181"/>
                  </a:cubicBezTo>
                  <a:cubicBezTo>
                    <a:pt x="0" y="230"/>
                    <a:pt x="52" y="280"/>
                    <a:pt x="106" y="280"/>
                  </a:cubicBezTo>
                  <a:cubicBezTo>
                    <a:pt x="118" y="280"/>
                    <a:pt x="130" y="277"/>
                    <a:pt x="141" y="272"/>
                  </a:cubicBezTo>
                  <a:cubicBezTo>
                    <a:pt x="280" y="216"/>
                    <a:pt x="413" y="180"/>
                    <a:pt x="542" y="180"/>
                  </a:cubicBezTo>
                  <a:cubicBezTo>
                    <a:pt x="695" y="180"/>
                    <a:pt x="844" y="231"/>
                    <a:pt x="992" y="363"/>
                  </a:cubicBezTo>
                  <a:cubicBezTo>
                    <a:pt x="1144" y="515"/>
                    <a:pt x="1266" y="728"/>
                    <a:pt x="1418" y="910"/>
                  </a:cubicBezTo>
                  <a:cubicBezTo>
                    <a:pt x="1432" y="924"/>
                    <a:pt x="1447" y="930"/>
                    <a:pt x="1462" y="930"/>
                  </a:cubicBezTo>
                  <a:cubicBezTo>
                    <a:pt x="1514" y="930"/>
                    <a:pt x="1563" y="859"/>
                    <a:pt x="1539" y="789"/>
                  </a:cubicBezTo>
                  <a:cubicBezTo>
                    <a:pt x="1341" y="371"/>
                    <a:pt x="968" y="1"/>
                    <a:pt x="54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39"/>
            <p:cNvSpPr/>
            <p:nvPr/>
          </p:nvSpPr>
          <p:spPr>
            <a:xfrm>
              <a:off x="-3417475" y="6751688"/>
              <a:ext cx="107925" cy="68975"/>
            </a:xfrm>
            <a:custGeom>
              <a:rect b="b" l="l" r="r" t="t"/>
              <a:pathLst>
                <a:path extrusionOk="0" h="2759" w="4317">
                  <a:moveTo>
                    <a:pt x="1957" y="1"/>
                  </a:moveTo>
                  <a:cubicBezTo>
                    <a:pt x="1278" y="1"/>
                    <a:pt x="600" y="163"/>
                    <a:pt x="0" y="490"/>
                  </a:cubicBezTo>
                  <a:lnTo>
                    <a:pt x="0" y="2405"/>
                  </a:lnTo>
                  <a:cubicBezTo>
                    <a:pt x="675" y="2652"/>
                    <a:pt x="1269" y="2759"/>
                    <a:pt x="1783" y="2759"/>
                  </a:cubicBezTo>
                  <a:cubicBezTo>
                    <a:pt x="3352" y="2759"/>
                    <a:pt x="4179" y="1763"/>
                    <a:pt x="4317" y="733"/>
                  </a:cubicBezTo>
                  <a:cubicBezTo>
                    <a:pt x="3629" y="246"/>
                    <a:pt x="2793" y="1"/>
                    <a:pt x="1957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39"/>
            <p:cNvSpPr/>
            <p:nvPr/>
          </p:nvSpPr>
          <p:spPr>
            <a:xfrm>
              <a:off x="-3417475" y="6712938"/>
              <a:ext cx="110975" cy="57075"/>
            </a:xfrm>
            <a:custGeom>
              <a:rect b="b" l="l" r="r" t="t"/>
              <a:pathLst>
                <a:path extrusionOk="0" h="2283" w="4439">
                  <a:moveTo>
                    <a:pt x="2141" y="0"/>
                  </a:moveTo>
                  <a:cubicBezTo>
                    <a:pt x="944" y="0"/>
                    <a:pt x="0" y="733"/>
                    <a:pt x="0" y="733"/>
                  </a:cubicBezTo>
                  <a:lnTo>
                    <a:pt x="0" y="2040"/>
                  </a:lnTo>
                  <a:cubicBezTo>
                    <a:pt x="613" y="1713"/>
                    <a:pt x="1294" y="1551"/>
                    <a:pt x="1970" y="1551"/>
                  </a:cubicBezTo>
                  <a:cubicBezTo>
                    <a:pt x="2802" y="1551"/>
                    <a:pt x="3629" y="1796"/>
                    <a:pt x="4317" y="2283"/>
                  </a:cubicBezTo>
                  <a:cubicBezTo>
                    <a:pt x="4438" y="1523"/>
                    <a:pt x="4165" y="763"/>
                    <a:pt x="3526" y="368"/>
                  </a:cubicBezTo>
                  <a:cubicBezTo>
                    <a:pt x="3053" y="99"/>
                    <a:pt x="2580" y="0"/>
                    <a:pt x="2141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39"/>
            <p:cNvSpPr/>
            <p:nvPr/>
          </p:nvSpPr>
          <p:spPr>
            <a:xfrm>
              <a:off x="-3409125" y="6754713"/>
              <a:ext cx="67650" cy="57100"/>
            </a:xfrm>
            <a:custGeom>
              <a:rect b="b" l="l" r="r" t="t"/>
              <a:pathLst>
                <a:path extrusionOk="0" h="2284" w="2706">
                  <a:moveTo>
                    <a:pt x="1550" y="0"/>
                  </a:moveTo>
                  <a:cubicBezTo>
                    <a:pt x="1149" y="0"/>
                    <a:pt x="767" y="89"/>
                    <a:pt x="487" y="369"/>
                  </a:cubicBezTo>
                  <a:cubicBezTo>
                    <a:pt x="31" y="855"/>
                    <a:pt x="1" y="1585"/>
                    <a:pt x="31" y="2192"/>
                  </a:cubicBezTo>
                  <a:cubicBezTo>
                    <a:pt x="31" y="2253"/>
                    <a:pt x="69" y="2284"/>
                    <a:pt x="107" y="2284"/>
                  </a:cubicBezTo>
                  <a:cubicBezTo>
                    <a:pt x="145" y="2284"/>
                    <a:pt x="183" y="2253"/>
                    <a:pt x="183" y="2192"/>
                  </a:cubicBezTo>
                  <a:cubicBezTo>
                    <a:pt x="213" y="1676"/>
                    <a:pt x="153" y="1037"/>
                    <a:pt x="487" y="582"/>
                  </a:cubicBezTo>
                  <a:cubicBezTo>
                    <a:pt x="730" y="217"/>
                    <a:pt x="1095" y="126"/>
                    <a:pt x="1490" y="126"/>
                  </a:cubicBezTo>
                  <a:cubicBezTo>
                    <a:pt x="1885" y="126"/>
                    <a:pt x="2311" y="217"/>
                    <a:pt x="2676" y="217"/>
                  </a:cubicBezTo>
                  <a:cubicBezTo>
                    <a:pt x="2706" y="217"/>
                    <a:pt x="2706" y="186"/>
                    <a:pt x="2676" y="156"/>
                  </a:cubicBezTo>
                  <a:cubicBezTo>
                    <a:pt x="2334" y="82"/>
                    <a:pt x="1934" y="0"/>
                    <a:pt x="155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39"/>
            <p:cNvSpPr/>
            <p:nvPr/>
          </p:nvSpPr>
          <p:spPr>
            <a:xfrm>
              <a:off x="-3408950" y="6770813"/>
              <a:ext cx="39100" cy="23250"/>
            </a:xfrm>
            <a:custGeom>
              <a:rect b="b" l="l" r="r" t="t"/>
              <a:pathLst>
                <a:path extrusionOk="0" h="930" w="1564">
                  <a:moveTo>
                    <a:pt x="1016" y="1"/>
                  </a:moveTo>
                  <a:cubicBezTo>
                    <a:pt x="595" y="1"/>
                    <a:pt x="222" y="371"/>
                    <a:pt x="24" y="789"/>
                  </a:cubicBezTo>
                  <a:cubicBezTo>
                    <a:pt x="1" y="859"/>
                    <a:pt x="50" y="930"/>
                    <a:pt x="116" y="930"/>
                  </a:cubicBezTo>
                  <a:cubicBezTo>
                    <a:pt x="135" y="930"/>
                    <a:pt x="156" y="924"/>
                    <a:pt x="176" y="910"/>
                  </a:cubicBezTo>
                  <a:cubicBezTo>
                    <a:pt x="328" y="728"/>
                    <a:pt x="419" y="515"/>
                    <a:pt x="602" y="363"/>
                  </a:cubicBezTo>
                  <a:cubicBezTo>
                    <a:pt x="750" y="231"/>
                    <a:pt x="890" y="180"/>
                    <a:pt x="1039" y="180"/>
                  </a:cubicBezTo>
                  <a:cubicBezTo>
                    <a:pt x="1166" y="180"/>
                    <a:pt x="1300" y="216"/>
                    <a:pt x="1453" y="272"/>
                  </a:cubicBezTo>
                  <a:cubicBezTo>
                    <a:pt x="1464" y="277"/>
                    <a:pt x="1475" y="280"/>
                    <a:pt x="1485" y="280"/>
                  </a:cubicBezTo>
                  <a:cubicBezTo>
                    <a:pt x="1532" y="280"/>
                    <a:pt x="1563" y="230"/>
                    <a:pt x="1514" y="181"/>
                  </a:cubicBezTo>
                  <a:cubicBezTo>
                    <a:pt x="1345" y="55"/>
                    <a:pt x="1177" y="1"/>
                    <a:pt x="101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39"/>
            <p:cNvSpPr/>
            <p:nvPr/>
          </p:nvSpPr>
          <p:spPr>
            <a:xfrm>
              <a:off x="-3713825" y="6994163"/>
              <a:ext cx="126150" cy="59000"/>
            </a:xfrm>
            <a:custGeom>
              <a:rect b="b" l="l" r="r" t="t"/>
              <a:pathLst>
                <a:path extrusionOk="0" h="2360" w="5046">
                  <a:moveTo>
                    <a:pt x="5046" y="1"/>
                  </a:moveTo>
                  <a:lnTo>
                    <a:pt x="5046" y="1"/>
                  </a:lnTo>
                  <a:cubicBezTo>
                    <a:pt x="3404" y="122"/>
                    <a:pt x="1793" y="396"/>
                    <a:pt x="182" y="943"/>
                  </a:cubicBezTo>
                  <a:cubicBezTo>
                    <a:pt x="152" y="1125"/>
                    <a:pt x="91" y="1277"/>
                    <a:pt x="0" y="1429"/>
                  </a:cubicBezTo>
                  <a:cubicBezTo>
                    <a:pt x="0" y="1429"/>
                    <a:pt x="806" y="2360"/>
                    <a:pt x="2519" y="2360"/>
                  </a:cubicBezTo>
                  <a:cubicBezTo>
                    <a:pt x="3204" y="2360"/>
                    <a:pt x="4034" y="2211"/>
                    <a:pt x="5015" y="1794"/>
                  </a:cubicBezTo>
                  <a:cubicBezTo>
                    <a:pt x="5015" y="1794"/>
                    <a:pt x="4985" y="973"/>
                    <a:pt x="504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39"/>
            <p:cNvSpPr/>
            <p:nvPr/>
          </p:nvSpPr>
          <p:spPr>
            <a:xfrm>
              <a:off x="-3713825" y="6947063"/>
              <a:ext cx="135275" cy="70675"/>
            </a:xfrm>
            <a:custGeom>
              <a:rect b="b" l="l" r="r" t="t"/>
              <a:pathLst>
                <a:path extrusionOk="0" h="2827" w="5411">
                  <a:moveTo>
                    <a:pt x="5410" y="0"/>
                  </a:moveTo>
                  <a:lnTo>
                    <a:pt x="0" y="456"/>
                  </a:lnTo>
                  <a:cubicBezTo>
                    <a:pt x="0" y="456"/>
                    <a:pt x="426" y="1763"/>
                    <a:pt x="182" y="2827"/>
                  </a:cubicBezTo>
                  <a:cubicBezTo>
                    <a:pt x="1793" y="2280"/>
                    <a:pt x="3404" y="2006"/>
                    <a:pt x="5046" y="1885"/>
                  </a:cubicBezTo>
                  <a:cubicBezTo>
                    <a:pt x="5107" y="1277"/>
                    <a:pt x="5198" y="578"/>
                    <a:pt x="541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5" name="Google Shape;645;p39"/>
            <p:cNvSpPr/>
            <p:nvPr/>
          </p:nvSpPr>
          <p:spPr>
            <a:xfrm>
              <a:off x="-3919125" y="6466513"/>
              <a:ext cx="522950" cy="493450"/>
            </a:xfrm>
            <a:custGeom>
              <a:rect b="b" l="l" r="r" t="t"/>
              <a:pathLst>
                <a:path extrusionOk="0" h="19738" w="20918">
                  <a:moveTo>
                    <a:pt x="7888" y="1"/>
                  </a:moveTo>
                  <a:cubicBezTo>
                    <a:pt x="3784" y="1"/>
                    <a:pt x="1" y="2091"/>
                    <a:pt x="188" y="9921"/>
                  </a:cubicBezTo>
                  <a:cubicBezTo>
                    <a:pt x="188" y="9921"/>
                    <a:pt x="66" y="13599"/>
                    <a:pt x="978" y="15423"/>
                  </a:cubicBezTo>
                  <a:cubicBezTo>
                    <a:pt x="1859" y="17246"/>
                    <a:pt x="4838" y="19283"/>
                    <a:pt x="8820" y="19678"/>
                  </a:cubicBezTo>
                  <a:cubicBezTo>
                    <a:pt x="9252" y="19718"/>
                    <a:pt x="9701" y="19738"/>
                    <a:pt x="10158" y="19738"/>
                  </a:cubicBezTo>
                  <a:cubicBezTo>
                    <a:pt x="13880" y="19738"/>
                    <a:pt x="18190" y="18420"/>
                    <a:pt x="19246" y="15848"/>
                  </a:cubicBezTo>
                  <a:cubicBezTo>
                    <a:pt x="20462" y="12991"/>
                    <a:pt x="20917" y="10985"/>
                    <a:pt x="20553" y="8067"/>
                  </a:cubicBezTo>
                  <a:cubicBezTo>
                    <a:pt x="20188" y="5149"/>
                    <a:pt x="20036" y="3842"/>
                    <a:pt x="17331" y="2535"/>
                  </a:cubicBezTo>
                  <a:cubicBezTo>
                    <a:pt x="15996" y="1897"/>
                    <a:pt x="11797" y="1"/>
                    <a:pt x="788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6" name="Google Shape;646;p39"/>
            <p:cNvSpPr/>
            <p:nvPr/>
          </p:nvSpPr>
          <p:spPr>
            <a:xfrm>
              <a:off x="-3798950" y="6730488"/>
              <a:ext cx="29675" cy="35725"/>
            </a:xfrm>
            <a:custGeom>
              <a:rect b="b" l="l" r="r" t="t"/>
              <a:pathLst>
                <a:path extrusionOk="0" h="1429" w="1187">
                  <a:moveTo>
                    <a:pt x="578" y="0"/>
                  </a:moveTo>
                  <a:cubicBezTo>
                    <a:pt x="244" y="0"/>
                    <a:pt x="1" y="335"/>
                    <a:pt x="1" y="699"/>
                  </a:cubicBezTo>
                  <a:cubicBezTo>
                    <a:pt x="1" y="1095"/>
                    <a:pt x="244" y="1429"/>
                    <a:pt x="578" y="1429"/>
                  </a:cubicBezTo>
                  <a:cubicBezTo>
                    <a:pt x="913" y="1429"/>
                    <a:pt x="1186" y="1095"/>
                    <a:pt x="1186" y="699"/>
                  </a:cubicBezTo>
                  <a:cubicBezTo>
                    <a:pt x="1186" y="335"/>
                    <a:pt x="913" y="0"/>
                    <a:pt x="57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" name="Google Shape;647;p39"/>
            <p:cNvSpPr/>
            <p:nvPr/>
          </p:nvSpPr>
          <p:spPr>
            <a:xfrm>
              <a:off x="-3558050" y="6730488"/>
              <a:ext cx="29650" cy="35725"/>
            </a:xfrm>
            <a:custGeom>
              <a:rect b="b" l="l" r="r" t="t"/>
              <a:pathLst>
                <a:path extrusionOk="0" h="1429" w="1186">
                  <a:moveTo>
                    <a:pt x="578" y="0"/>
                  </a:moveTo>
                  <a:cubicBezTo>
                    <a:pt x="274" y="0"/>
                    <a:pt x="0" y="335"/>
                    <a:pt x="0" y="699"/>
                  </a:cubicBezTo>
                  <a:cubicBezTo>
                    <a:pt x="0" y="1095"/>
                    <a:pt x="274" y="1429"/>
                    <a:pt x="578" y="1429"/>
                  </a:cubicBezTo>
                  <a:cubicBezTo>
                    <a:pt x="912" y="1429"/>
                    <a:pt x="1186" y="1095"/>
                    <a:pt x="1186" y="699"/>
                  </a:cubicBezTo>
                  <a:cubicBezTo>
                    <a:pt x="1186" y="335"/>
                    <a:pt x="912" y="0"/>
                    <a:pt x="57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39"/>
            <p:cNvSpPr/>
            <p:nvPr/>
          </p:nvSpPr>
          <p:spPr>
            <a:xfrm>
              <a:off x="-3679650" y="6713963"/>
              <a:ext cx="36500" cy="63200"/>
            </a:xfrm>
            <a:custGeom>
              <a:rect b="b" l="l" r="r" t="t"/>
              <a:pathLst>
                <a:path extrusionOk="0" h="2528" w="1460">
                  <a:moveTo>
                    <a:pt x="316" y="0"/>
                  </a:moveTo>
                  <a:cubicBezTo>
                    <a:pt x="305" y="0"/>
                    <a:pt x="290" y="8"/>
                    <a:pt x="274" y="23"/>
                  </a:cubicBezTo>
                  <a:cubicBezTo>
                    <a:pt x="183" y="327"/>
                    <a:pt x="153" y="692"/>
                    <a:pt x="92" y="1026"/>
                  </a:cubicBezTo>
                  <a:cubicBezTo>
                    <a:pt x="62" y="1239"/>
                    <a:pt x="1" y="1482"/>
                    <a:pt x="92" y="1695"/>
                  </a:cubicBezTo>
                  <a:cubicBezTo>
                    <a:pt x="183" y="1847"/>
                    <a:pt x="305" y="1968"/>
                    <a:pt x="487" y="1968"/>
                  </a:cubicBezTo>
                  <a:cubicBezTo>
                    <a:pt x="578" y="1938"/>
                    <a:pt x="639" y="1877"/>
                    <a:pt x="730" y="1847"/>
                  </a:cubicBezTo>
                  <a:cubicBezTo>
                    <a:pt x="761" y="1816"/>
                    <a:pt x="791" y="1756"/>
                    <a:pt x="852" y="1756"/>
                  </a:cubicBezTo>
                  <a:cubicBezTo>
                    <a:pt x="903" y="1715"/>
                    <a:pt x="943" y="1695"/>
                    <a:pt x="975" y="1695"/>
                  </a:cubicBezTo>
                  <a:cubicBezTo>
                    <a:pt x="1038" y="1695"/>
                    <a:pt x="1065" y="1776"/>
                    <a:pt x="1065" y="1938"/>
                  </a:cubicBezTo>
                  <a:cubicBezTo>
                    <a:pt x="1217" y="2151"/>
                    <a:pt x="1156" y="2272"/>
                    <a:pt x="913" y="2333"/>
                  </a:cubicBezTo>
                  <a:cubicBezTo>
                    <a:pt x="808" y="2385"/>
                    <a:pt x="839" y="2528"/>
                    <a:pt x="926" y="2528"/>
                  </a:cubicBezTo>
                  <a:cubicBezTo>
                    <a:pt x="941" y="2528"/>
                    <a:pt x="957" y="2524"/>
                    <a:pt x="974" y="2515"/>
                  </a:cubicBezTo>
                  <a:cubicBezTo>
                    <a:pt x="1217" y="2424"/>
                    <a:pt x="1460" y="2212"/>
                    <a:pt x="1429" y="1908"/>
                  </a:cubicBezTo>
                  <a:cubicBezTo>
                    <a:pt x="1399" y="1695"/>
                    <a:pt x="1217" y="1512"/>
                    <a:pt x="1004" y="1512"/>
                  </a:cubicBezTo>
                  <a:cubicBezTo>
                    <a:pt x="852" y="1543"/>
                    <a:pt x="761" y="1634"/>
                    <a:pt x="639" y="1695"/>
                  </a:cubicBezTo>
                  <a:cubicBezTo>
                    <a:pt x="557" y="1731"/>
                    <a:pt x="490" y="1747"/>
                    <a:pt x="435" y="1747"/>
                  </a:cubicBezTo>
                  <a:cubicBezTo>
                    <a:pt x="119" y="1747"/>
                    <a:pt x="192" y="1228"/>
                    <a:pt x="244" y="996"/>
                  </a:cubicBezTo>
                  <a:cubicBezTo>
                    <a:pt x="305" y="722"/>
                    <a:pt x="487" y="297"/>
                    <a:pt x="335" y="23"/>
                  </a:cubicBezTo>
                  <a:cubicBezTo>
                    <a:pt x="335" y="8"/>
                    <a:pt x="328" y="0"/>
                    <a:pt x="31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39"/>
            <p:cNvSpPr/>
            <p:nvPr/>
          </p:nvSpPr>
          <p:spPr>
            <a:xfrm>
              <a:off x="-3684950" y="6814263"/>
              <a:ext cx="53200" cy="25700"/>
            </a:xfrm>
            <a:custGeom>
              <a:rect b="b" l="l" r="r" t="t"/>
              <a:pathLst>
                <a:path extrusionOk="0" h="1028" w="2128">
                  <a:moveTo>
                    <a:pt x="2033" y="0"/>
                  </a:moveTo>
                  <a:cubicBezTo>
                    <a:pt x="1983" y="0"/>
                    <a:pt x="1930" y="38"/>
                    <a:pt x="1915" y="114"/>
                  </a:cubicBezTo>
                  <a:cubicBezTo>
                    <a:pt x="1857" y="547"/>
                    <a:pt x="1580" y="816"/>
                    <a:pt x="1136" y="816"/>
                  </a:cubicBezTo>
                  <a:cubicBezTo>
                    <a:pt x="1113" y="816"/>
                    <a:pt x="1088" y="815"/>
                    <a:pt x="1064" y="814"/>
                  </a:cubicBezTo>
                  <a:cubicBezTo>
                    <a:pt x="882" y="814"/>
                    <a:pt x="669" y="753"/>
                    <a:pt x="517" y="601"/>
                  </a:cubicBezTo>
                  <a:cubicBezTo>
                    <a:pt x="365" y="479"/>
                    <a:pt x="334" y="327"/>
                    <a:pt x="213" y="145"/>
                  </a:cubicBezTo>
                  <a:cubicBezTo>
                    <a:pt x="182" y="145"/>
                    <a:pt x="152" y="145"/>
                    <a:pt x="152" y="175"/>
                  </a:cubicBezTo>
                  <a:cubicBezTo>
                    <a:pt x="0" y="662"/>
                    <a:pt x="730" y="1026"/>
                    <a:pt x="1094" y="1026"/>
                  </a:cubicBezTo>
                  <a:cubicBezTo>
                    <a:pt x="1115" y="1027"/>
                    <a:pt x="1136" y="1028"/>
                    <a:pt x="1156" y="1028"/>
                  </a:cubicBezTo>
                  <a:cubicBezTo>
                    <a:pt x="1704" y="1028"/>
                    <a:pt x="2128" y="642"/>
                    <a:pt x="2128" y="114"/>
                  </a:cubicBezTo>
                  <a:cubicBezTo>
                    <a:pt x="2128" y="38"/>
                    <a:pt x="2082" y="0"/>
                    <a:pt x="203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0" name="Google Shape;650;p39"/>
            <p:cNvSpPr/>
            <p:nvPr/>
          </p:nvSpPr>
          <p:spPr>
            <a:xfrm>
              <a:off x="-3844550" y="6646788"/>
              <a:ext cx="49425" cy="34400"/>
            </a:xfrm>
            <a:custGeom>
              <a:rect b="b" l="l" r="r" t="t"/>
              <a:pathLst>
                <a:path extrusionOk="0" h="1376" w="1977">
                  <a:moveTo>
                    <a:pt x="1764" y="1"/>
                  </a:moveTo>
                  <a:cubicBezTo>
                    <a:pt x="1072" y="1"/>
                    <a:pt x="146" y="642"/>
                    <a:pt x="1" y="1312"/>
                  </a:cubicBezTo>
                  <a:cubicBezTo>
                    <a:pt x="1" y="1349"/>
                    <a:pt x="24" y="1375"/>
                    <a:pt x="49" y="1375"/>
                  </a:cubicBezTo>
                  <a:cubicBezTo>
                    <a:pt x="65" y="1375"/>
                    <a:pt x="81" y="1365"/>
                    <a:pt x="92" y="1342"/>
                  </a:cubicBezTo>
                  <a:cubicBezTo>
                    <a:pt x="548" y="704"/>
                    <a:pt x="1095" y="309"/>
                    <a:pt x="1886" y="157"/>
                  </a:cubicBezTo>
                  <a:cubicBezTo>
                    <a:pt x="1977" y="126"/>
                    <a:pt x="1946" y="5"/>
                    <a:pt x="1855" y="5"/>
                  </a:cubicBezTo>
                  <a:cubicBezTo>
                    <a:pt x="1825" y="2"/>
                    <a:pt x="1795" y="1"/>
                    <a:pt x="1764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1" name="Google Shape;651;p39"/>
            <p:cNvSpPr/>
            <p:nvPr/>
          </p:nvSpPr>
          <p:spPr>
            <a:xfrm>
              <a:off x="-3552750" y="6640963"/>
              <a:ext cx="53400" cy="23800"/>
            </a:xfrm>
            <a:custGeom>
              <a:rect b="b" l="l" r="r" t="t"/>
              <a:pathLst>
                <a:path extrusionOk="0" h="952" w="2136">
                  <a:moveTo>
                    <a:pt x="353" y="0"/>
                  </a:moveTo>
                  <a:cubicBezTo>
                    <a:pt x="253" y="0"/>
                    <a:pt x="155" y="8"/>
                    <a:pt x="62" y="25"/>
                  </a:cubicBezTo>
                  <a:cubicBezTo>
                    <a:pt x="1" y="25"/>
                    <a:pt x="1" y="116"/>
                    <a:pt x="62" y="116"/>
                  </a:cubicBezTo>
                  <a:cubicBezTo>
                    <a:pt x="730" y="299"/>
                    <a:pt x="1399" y="390"/>
                    <a:pt x="1916" y="907"/>
                  </a:cubicBezTo>
                  <a:cubicBezTo>
                    <a:pt x="1940" y="938"/>
                    <a:pt x="1967" y="951"/>
                    <a:pt x="1994" y="951"/>
                  </a:cubicBezTo>
                  <a:cubicBezTo>
                    <a:pt x="2070" y="951"/>
                    <a:pt x="2135" y="845"/>
                    <a:pt x="2068" y="755"/>
                  </a:cubicBezTo>
                  <a:cubicBezTo>
                    <a:pt x="1702" y="310"/>
                    <a:pt x="975" y="0"/>
                    <a:pt x="35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2" name="Google Shape;652;p39"/>
            <p:cNvSpPr/>
            <p:nvPr/>
          </p:nvSpPr>
          <p:spPr>
            <a:xfrm>
              <a:off x="-3843025" y="6792038"/>
              <a:ext cx="97300" cy="91200"/>
            </a:xfrm>
            <a:custGeom>
              <a:rect b="b" l="l" r="r" t="t"/>
              <a:pathLst>
                <a:path extrusionOk="0" h="3648" w="3892">
                  <a:moveTo>
                    <a:pt x="1946" y="0"/>
                  </a:moveTo>
                  <a:cubicBezTo>
                    <a:pt x="852" y="0"/>
                    <a:pt x="1" y="821"/>
                    <a:pt x="1" y="1824"/>
                  </a:cubicBezTo>
                  <a:cubicBezTo>
                    <a:pt x="1" y="2827"/>
                    <a:pt x="852" y="3648"/>
                    <a:pt x="1946" y="3648"/>
                  </a:cubicBezTo>
                  <a:cubicBezTo>
                    <a:pt x="3010" y="3648"/>
                    <a:pt x="3891" y="2827"/>
                    <a:pt x="3891" y="1824"/>
                  </a:cubicBezTo>
                  <a:cubicBezTo>
                    <a:pt x="3891" y="821"/>
                    <a:pt x="3010" y="0"/>
                    <a:pt x="194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3" name="Google Shape;653;p39"/>
            <p:cNvSpPr/>
            <p:nvPr/>
          </p:nvSpPr>
          <p:spPr>
            <a:xfrm>
              <a:off x="-3577050" y="6792038"/>
              <a:ext cx="97275" cy="91200"/>
            </a:xfrm>
            <a:custGeom>
              <a:rect b="b" l="l" r="r" t="t"/>
              <a:pathLst>
                <a:path extrusionOk="0" h="3648" w="3891">
                  <a:moveTo>
                    <a:pt x="1946" y="0"/>
                  </a:moveTo>
                  <a:cubicBezTo>
                    <a:pt x="851" y="0"/>
                    <a:pt x="0" y="821"/>
                    <a:pt x="0" y="1824"/>
                  </a:cubicBezTo>
                  <a:cubicBezTo>
                    <a:pt x="0" y="2827"/>
                    <a:pt x="851" y="3648"/>
                    <a:pt x="1946" y="3648"/>
                  </a:cubicBezTo>
                  <a:cubicBezTo>
                    <a:pt x="3009" y="3648"/>
                    <a:pt x="3891" y="2827"/>
                    <a:pt x="3891" y="1824"/>
                  </a:cubicBezTo>
                  <a:cubicBezTo>
                    <a:pt x="3891" y="821"/>
                    <a:pt x="3009" y="0"/>
                    <a:pt x="194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39"/>
            <p:cNvSpPr/>
            <p:nvPr/>
          </p:nvSpPr>
          <p:spPr>
            <a:xfrm>
              <a:off x="-3947125" y="6494913"/>
              <a:ext cx="604150" cy="236350"/>
            </a:xfrm>
            <a:custGeom>
              <a:rect b="b" l="l" r="r" t="t"/>
              <a:pathLst>
                <a:path extrusionOk="0" h="9454" w="24166">
                  <a:moveTo>
                    <a:pt x="17448" y="1"/>
                  </a:moveTo>
                  <a:cubicBezTo>
                    <a:pt x="17448" y="1369"/>
                    <a:pt x="16713" y="3235"/>
                    <a:pt x="15453" y="3235"/>
                  </a:cubicBezTo>
                  <a:cubicBezTo>
                    <a:pt x="15286" y="3235"/>
                    <a:pt x="15110" y="3203"/>
                    <a:pt x="14925" y="3131"/>
                  </a:cubicBezTo>
                  <a:cubicBezTo>
                    <a:pt x="13983" y="2493"/>
                    <a:pt x="13375" y="1247"/>
                    <a:pt x="12432" y="305"/>
                  </a:cubicBezTo>
                  <a:cubicBezTo>
                    <a:pt x="12061" y="2650"/>
                    <a:pt x="10866" y="3441"/>
                    <a:pt x="9380" y="3441"/>
                  </a:cubicBezTo>
                  <a:cubicBezTo>
                    <a:pt x="7092" y="3441"/>
                    <a:pt x="4116" y="1567"/>
                    <a:pt x="2402" y="609"/>
                  </a:cubicBezTo>
                  <a:cubicBezTo>
                    <a:pt x="1368" y="3223"/>
                    <a:pt x="1399" y="6262"/>
                    <a:pt x="1" y="8846"/>
                  </a:cubicBezTo>
                  <a:cubicBezTo>
                    <a:pt x="912" y="9028"/>
                    <a:pt x="1581" y="9454"/>
                    <a:pt x="1581" y="9454"/>
                  </a:cubicBezTo>
                  <a:cubicBezTo>
                    <a:pt x="3678" y="9028"/>
                    <a:pt x="3344" y="1825"/>
                    <a:pt x="3344" y="1824"/>
                  </a:cubicBezTo>
                  <a:lnTo>
                    <a:pt x="3344" y="1824"/>
                  </a:lnTo>
                  <a:cubicBezTo>
                    <a:pt x="3344" y="1824"/>
                    <a:pt x="7934" y="4834"/>
                    <a:pt x="10274" y="5046"/>
                  </a:cubicBezTo>
                  <a:cubicBezTo>
                    <a:pt x="10379" y="5056"/>
                    <a:pt x="10479" y="5060"/>
                    <a:pt x="10576" y="5060"/>
                  </a:cubicBezTo>
                  <a:cubicBezTo>
                    <a:pt x="12677" y="5060"/>
                    <a:pt x="13010" y="2949"/>
                    <a:pt x="13010" y="2949"/>
                  </a:cubicBezTo>
                  <a:cubicBezTo>
                    <a:pt x="13010" y="2949"/>
                    <a:pt x="13952" y="4530"/>
                    <a:pt x="15654" y="4682"/>
                  </a:cubicBezTo>
                  <a:cubicBezTo>
                    <a:pt x="15721" y="4688"/>
                    <a:pt x="15786" y="4690"/>
                    <a:pt x="15848" y="4690"/>
                  </a:cubicBezTo>
                  <a:cubicBezTo>
                    <a:pt x="17380" y="4690"/>
                    <a:pt x="17296" y="2949"/>
                    <a:pt x="17296" y="2949"/>
                  </a:cubicBezTo>
                  <a:lnTo>
                    <a:pt x="17296" y="2949"/>
                  </a:lnTo>
                  <a:cubicBezTo>
                    <a:pt x="18214" y="4138"/>
                    <a:pt x="18923" y="4468"/>
                    <a:pt x="19426" y="4468"/>
                  </a:cubicBezTo>
                  <a:cubicBezTo>
                    <a:pt x="20056" y="4468"/>
                    <a:pt x="20366" y="3952"/>
                    <a:pt x="20366" y="3952"/>
                  </a:cubicBezTo>
                  <a:cubicBezTo>
                    <a:pt x="20366" y="3952"/>
                    <a:pt x="20366" y="8815"/>
                    <a:pt x="22007" y="8998"/>
                  </a:cubicBezTo>
                  <a:cubicBezTo>
                    <a:pt x="22094" y="9007"/>
                    <a:pt x="22176" y="9012"/>
                    <a:pt x="22253" y="9012"/>
                  </a:cubicBezTo>
                  <a:cubicBezTo>
                    <a:pt x="23679" y="9012"/>
                    <a:pt x="23679" y="7508"/>
                    <a:pt x="23679" y="7508"/>
                  </a:cubicBezTo>
                  <a:cubicBezTo>
                    <a:pt x="23770" y="7539"/>
                    <a:pt x="23854" y="7554"/>
                    <a:pt x="23933" y="7554"/>
                  </a:cubicBezTo>
                  <a:cubicBezTo>
                    <a:pt x="24013" y="7554"/>
                    <a:pt x="24089" y="7539"/>
                    <a:pt x="24165" y="7508"/>
                  </a:cubicBezTo>
                  <a:cubicBezTo>
                    <a:pt x="22676" y="6353"/>
                    <a:pt x="22129" y="3831"/>
                    <a:pt x="21825" y="1551"/>
                  </a:cubicBezTo>
                  <a:cubicBezTo>
                    <a:pt x="21543" y="2284"/>
                    <a:pt x="21052" y="2540"/>
                    <a:pt x="20512" y="2540"/>
                  </a:cubicBezTo>
                  <a:cubicBezTo>
                    <a:pt x="19888" y="2540"/>
                    <a:pt x="19199" y="2197"/>
                    <a:pt x="18694" y="1855"/>
                  </a:cubicBezTo>
                  <a:cubicBezTo>
                    <a:pt x="18390" y="1247"/>
                    <a:pt x="17448" y="943"/>
                    <a:pt x="17448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39"/>
            <p:cNvSpPr/>
            <p:nvPr/>
          </p:nvSpPr>
          <p:spPr>
            <a:xfrm>
              <a:off x="-4011725" y="6383788"/>
              <a:ext cx="725725" cy="332275"/>
            </a:xfrm>
            <a:custGeom>
              <a:rect b="b" l="l" r="r" t="t"/>
              <a:pathLst>
                <a:path extrusionOk="0" h="13291" w="29029">
                  <a:moveTo>
                    <a:pt x="14051" y="1"/>
                  </a:moveTo>
                  <a:cubicBezTo>
                    <a:pt x="9971" y="1"/>
                    <a:pt x="5503" y="3230"/>
                    <a:pt x="5503" y="3230"/>
                  </a:cubicBezTo>
                  <a:cubicBezTo>
                    <a:pt x="5503" y="3230"/>
                    <a:pt x="6232" y="616"/>
                    <a:pt x="4955" y="525"/>
                  </a:cubicBezTo>
                  <a:cubicBezTo>
                    <a:pt x="4931" y="522"/>
                    <a:pt x="4907" y="521"/>
                    <a:pt x="4884" y="521"/>
                  </a:cubicBezTo>
                  <a:cubicBezTo>
                    <a:pt x="3675" y="521"/>
                    <a:pt x="4378" y="3595"/>
                    <a:pt x="4378" y="3595"/>
                  </a:cubicBezTo>
                  <a:cubicBezTo>
                    <a:pt x="4378" y="3595"/>
                    <a:pt x="3448" y="2182"/>
                    <a:pt x="2658" y="2182"/>
                  </a:cubicBezTo>
                  <a:cubicBezTo>
                    <a:pt x="2418" y="2182"/>
                    <a:pt x="2191" y="2312"/>
                    <a:pt x="2007" y="2652"/>
                  </a:cubicBezTo>
                  <a:cubicBezTo>
                    <a:pt x="1217" y="4111"/>
                    <a:pt x="3740" y="5540"/>
                    <a:pt x="3740" y="5540"/>
                  </a:cubicBezTo>
                  <a:cubicBezTo>
                    <a:pt x="3451" y="5667"/>
                    <a:pt x="3262" y="5702"/>
                    <a:pt x="3119" y="5702"/>
                  </a:cubicBezTo>
                  <a:cubicBezTo>
                    <a:pt x="2946" y="5702"/>
                    <a:pt x="2840" y="5651"/>
                    <a:pt x="2706" y="5651"/>
                  </a:cubicBezTo>
                  <a:cubicBezTo>
                    <a:pt x="2555" y="5651"/>
                    <a:pt x="2368" y="5717"/>
                    <a:pt x="2007" y="5996"/>
                  </a:cubicBezTo>
                  <a:cubicBezTo>
                    <a:pt x="274" y="7607"/>
                    <a:pt x="1582" y="10008"/>
                    <a:pt x="1582" y="10008"/>
                  </a:cubicBezTo>
                  <a:cubicBezTo>
                    <a:pt x="1" y="11589"/>
                    <a:pt x="1582" y="13200"/>
                    <a:pt x="1582" y="13200"/>
                  </a:cubicBezTo>
                  <a:cubicBezTo>
                    <a:pt x="1643" y="13194"/>
                    <a:pt x="1705" y="13192"/>
                    <a:pt x="1768" y="13192"/>
                  </a:cubicBezTo>
                  <a:cubicBezTo>
                    <a:pt x="2048" y="13192"/>
                    <a:pt x="2336" y="13241"/>
                    <a:pt x="2585" y="13291"/>
                  </a:cubicBezTo>
                  <a:cubicBezTo>
                    <a:pt x="3983" y="10707"/>
                    <a:pt x="3952" y="7668"/>
                    <a:pt x="4986" y="5054"/>
                  </a:cubicBezTo>
                  <a:cubicBezTo>
                    <a:pt x="6700" y="6012"/>
                    <a:pt x="9676" y="7886"/>
                    <a:pt x="11964" y="7886"/>
                  </a:cubicBezTo>
                  <a:cubicBezTo>
                    <a:pt x="13450" y="7886"/>
                    <a:pt x="14645" y="7095"/>
                    <a:pt x="15016" y="4750"/>
                  </a:cubicBezTo>
                  <a:cubicBezTo>
                    <a:pt x="15959" y="5692"/>
                    <a:pt x="16597" y="6938"/>
                    <a:pt x="17509" y="7576"/>
                  </a:cubicBezTo>
                  <a:cubicBezTo>
                    <a:pt x="17694" y="7648"/>
                    <a:pt x="17870" y="7680"/>
                    <a:pt x="18037" y="7680"/>
                  </a:cubicBezTo>
                  <a:cubicBezTo>
                    <a:pt x="19297" y="7680"/>
                    <a:pt x="20032" y="5811"/>
                    <a:pt x="20032" y="4415"/>
                  </a:cubicBezTo>
                  <a:cubicBezTo>
                    <a:pt x="20032" y="5358"/>
                    <a:pt x="20974" y="5692"/>
                    <a:pt x="21278" y="6300"/>
                  </a:cubicBezTo>
                  <a:cubicBezTo>
                    <a:pt x="21783" y="6642"/>
                    <a:pt x="22472" y="6985"/>
                    <a:pt x="23096" y="6985"/>
                  </a:cubicBezTo>
                  <a:cubicBezTo>
                    <a:pt x="23636" y="6985"/>
                    <a:pt x="24127" y="6729"/>
                    <a:pt x="24409" y="5996"/>
                  </a:cubicBezTo>
                  <a:cubicBezTo>
                    <a:pt x="24713" y="8276"/>
                    <a:pt x="25260" y="10798"/>
                    <a:pt x="26749" y="11953"/>
                  </a:cubicBezTo>
                  <a:cubicBezTo>
                    <a:pt x="27266" y="11801"/>
                    <a:pt x="27600" y="11224"/>
                    <a:pt x="27600" y="11224"/>
                  </a:cubicBezTo>
                  <a:cubicBezTo>
                    <a:pt x="29029" y="8701"/>
                    <a:pt x="27144" y="8093"/>
                    <a:pt x="27144" y="8093"/>
                  </a:cubicBezTo>
                  <a:cubicBezTo>
                    <a:pt x="27287" y="5286"/>
                    <a:pt x="24975" y="5205"/>
                    <a:pt x="24707" y="5205"/>
                  </a:cubicBezTo>
                  <a:cubicBezTo>
                    <a:pt x="24691" y="5205"/>
                    <a:pt x="24682" y="5206"/>
                    <a:pt x="24682" y="5206"/>
                  </a:cubicBezTo>
                  <a:cubicBezTo>
                    <a:pt x="24111" y="2520"/>
                    <a:pt x="21546" y="2019"/>
                    <a:pt x="19710" y="2019"/>
                  </a:cubicBezTo>
                  <a:cubicBezTo>
                    <a:pt x="18617" y="2019"/>
                    <a:pt x="17782" y="2196"/>
                    <a:pt x="17782" y="2196"/>
                  </a:cubicBezTo>
                  <a:cubicBezTo>
                    <a:pt x="17782" y="2196"/>
                    <a:pt x="18573" y="160"/>
                    <a:pt x="14378" y="8"/>
                  </a:cubicBezTo>
                  <a:cubicBezTo>
                    <a:pt x="14269" y="3"/>
                    <a:pt x="14160" y="1"/>
                    <a:pt x="14051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6" name="Google Shape;656;p39"/>
            <p:cNvSpPr/>
            <p:nvPr/>
          </p:nvSpPr>
          <p:spPr>
            <a:xfrm>
              <a:off x="-3800150" y="6416313"/>
              <a:ext cx="139525" cy="135950"/>
            </a:xfrm>
            <a:custGeom>
              <a:rect b="b" l="l" r="r" t="t"/>
              <a:pathLst>
                <a:path extrusionOk="0" h="5438" w="5581">
                  <a:moveTo>
                    <a:pt x="4046" y="0"/>
                  </a:moveTo>
                  <a:cubicBezTo>
                    <a:pt x="3967" y="0"/>
                    <a:pt x="3893" y="120"/>
                    <a:pt x="3970" y="196"/>
                  </a:cubicBezTo>
                  <a:cubicBezTo>
                    <a:pt x="4608" y="713"/>
                    <a:pt x="4942" y="1655"/>
                    <a:pt x="5034" y="2476"/>
                  </a:cubicBezTo>
                  <a:cubicBezTo>
                    <a:pt x="5144" y="3195"/>
                    <a:pt x="4903" y="3990"/>
                    <a:pt x="4103" y="3990"/>
                  </a:cubicBezTo>
                  <a:cubicBezTo>
                    <a:pt x="4023" y="3990"/>
                    <a:pt x="3939" y="3982"/>
                    <a:pt x="3848" y="3965"/>
                  </a:cubicBezTo>
                  <a:cubicBezTo>
                    <a:pt x="3301" y="3844"/>
                    <a:pt x="2754" y="3357"/>
                    <a:pt x="2450" y="2871"/>
                  </a:cubicBezTo>
                  <a:cubicBezTo>
                    <a:pt x="2432" y="2844"/>
                    <a:pt x="2407" y="2833"/>
                    <a:pt x="2381" y="2833"/>
                  </a:cubicBezTo>
                  <a:cubicBezTo>
                    <a:pt x="2318" y="2833"/>
                    <a:pt x="2255" y="2898"/>
                    <a:pt x="2298" y="2962"/>
                  </a:cubicBezTo>
                  <a:cubicBezTo>
                    <a:pt x="2480" y="3418"/>
                    <a:pt x="2724" y="4209"/>
                    <a:pt x="2541" y="4664"/>
                  </a:cubicBezTo>
                  <a:cubicBezTo>
                    <a:pt x="2410" y="4984"/>
                    <a:pt x="2139" y="5129"/>
                    <a:pt x="1844" y="5129"/>
                  </a:cubicBezTo>
                  <a:cubicBezTo>
                    <a:pt x="1662" y="5129"/>
                    <a:pt x="1469" y="5073"/>
                    <a:pt x="1295" y="4968"/>
                  </a:cubicBezTo>
                  <a:cubicBezTo>
                    <a:pt x="717" y="4634"/>
                    <a:pt x="353" y="4057"/>
                    <a:pt x="140" y="3479"/>
                  </a:cubicBezTo>
                  <a:cubicBezTo>
                    <a:pt x="127" y="3441"/>
                    <a:pt x="98" y="3424"/>
                    <a:pt x="72" y="3424"/>
                  </a:cubicBezTo>
                  <a:cubicBezTo>
                    <a:pt x="34" y="3424"/>
                    <a:pt x="1" y="3456"/>
                    <a:pt x="18" y="3509"/>
                  </a:cubicBezTo>
                  <a:cubicBezTo>
                    <a:pt x="196" y="4144"/>
                    <a:pt x="1074" y="5437"/>
                    <a:pt x="1926" y="5437"/>
                  </a:cubicBezTo>
                  <a:cubicBezTo>
                    <a:pt x="2093" y="5437"/>
                    <a:pt x="2260" y="5387"/>
                    <a:pt x="2420" y="5272"/>
                  </a:cubicBezTo>
                  <a:cubicBezTo>
                    <a:pt x="2815" y="4999"/>
                    <a:pt x="2784" y="4391"/>
                    <a:pt x="2754" y="3965"/>
                  </a:cubicBezTo>
                  <a:cubicBezTo>
                    <a:pt x="2735" y="3812"/>
                    <a:pt x="2716" y="3646"/>
                    <a:pt x="2681" y="3483"/>
                  </a:cubicBezTo>
                  <a:lnTo>
                    <a:pt x="2681" y="3483"/>
                  </a:lnTo>
                  <a:cubicBezTo>
                    <a:pt x="3011" y="3898"/>
                    <a:pt x="3614" y="4182"/>
                    <a:pt x="4157" y="4182"/>
                  </a:cubicBezTo>
                  <a:cubicBezTo>
                    <a:pt x="4627" y="4182"/>
                    <a:pt x="5051" y="3970"/>
                    <a:pt x="5216" y="3449"/>
                  </a:cubicBezTo>
                  <a:cubicBezTo>
                    <a:pt x="5581" y="2415"/>
                    <a:pt x="4942" y="652"/>
                    <a:pt x="4091" y="14"/>
                  </a:cubicBezTo>
                  <a:cubicBezTo>
                    <a:pt x="4077" y="4"/>
                    <a:pt x="4062" y="0"/>
                    <a:pt x="404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7" name="Google Shape;657;p39"/>
            <p:cNvSpPr/>
            <p:nvPr/>
          </p:nvSpPr>
          <p:spPr>
            <a:xfrm>
              <a:off x="-3469900" y="6508563"/>
              <a:ext cx="77525" cy="70725"/>
            </a:xfrm>
            <a:custGeom>
              <a:rect b="b" l="l" r="r" t="t"/>
              <a:pathLst>
                <a:path extrusionOk="0" h="2829" w="3101">
                  <a:moveTo>
                    <a:pt x="81" y="1"/>
                  </a:moveTo>
                  <a:cubicBezTo>
                    <a:pt x="38" y="1"/>
                    <a:pt x="0" y="34"/>
                    <a:pt x="0" y="93"/>
                  </a:cubicBezTo>
                  <a:cubicBezTo>
                    <a:pt x="243" y="944"/>
                    <a:pt x="638" y="2798"/>
                    <a:pt x="1793" y="2829"/>
                  </a:cubicBezTo>
                  <a:cubicBezTo>
                    <a:pt x="2766" y="2829"/>
                    <a:pt x="3100" y="1309"/>
                    <a:pt x="3100" y="579"/>
                  </a:cubicBezTo>
                  <a:cubicBezTo>
                    <a:pt x="3100" y="519"/>
                    <a:pt x="3062" y="488"/>
                    <a:pt x="3017" y="488"/>
                  </a:cubicBezTo>
                  <a:cubicBezTo>
                    <a:pt x="2971" y="488"/>
                    <a:pt x="2918" y="519"/>
                    <a:pt x="2888" y="579"/>
                  </a:cubicBezTo>
                  <a:cubicBezTo>
                    <a:pt x="2664" y="1137"/>
                    <a:pt x="2672" y="2592"/>
                    <a:pt x="1852" y="2592"/>
                  </a:cubicBezTo>
                  <a:cubicBezTo>
                    <a:pt x="1778" y="2592"/>
                    <a:pt x="1698" y="2580"/>
                    <a:pt x="1611" y="2555"/>
                  </a:cubicBezTo>
                  <a:cubicBezTo>
                    <a:pt x="638" y="2312"/>
                    <a:pt x="547" y="762"/>
                    <a:pt x="152" y="32"/>
                  </a:cubicBezTo>
                  <a:cubicBezTo>
                    <a:pt x="131" y="11"/>
                    <a:pt x="105" y="1"/>
                    <a:pt x="8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8" name="Google Shape;658;p39"/>
            <p:cNvSpPr/>
            <p:nvPr/>
          </p:nvSpPr>
          <p:spPr>
            <a:xfrm>
              <a:off x="-3955350" y="6605513"/>
              <a:ext cx="63725" cy="78075"/>
            </a:xfrm>
            <a:custGeom>
              <a:rect b="b" l="l" r="r" t="t"/>
              <a:pathLst>
                <a:path extrusionOk="0" h="3123" w="2549">
                  <a:moveTo>
                    <a:pt x="1937" y="0"/>
                  </a:moveTo>
                  <a:cubicBezTo>
                    <a:pt x="1871" y="0"/>
                    <a:pt x="1814" y="48"/>
                    <a:pt x="1849" y="136"/>
                  </a:cubicBezTo>
                  <a:cubicBezTo>
                    <a:pt x="2032" y="744"/>
                    <a:pt x="2153" y="1413"/>
                    <a:pt x="2093" y="2051"/>
                  </a:cubicBezTo>
                  <a:cubicBezTo>
                    <a:pt x="2032" y="2446"/>
                    <a:pt x="1880" y="2902"/>
                    <a:pt x="1424" y="2932"/>
                  </a:cubicBezTo>
                  <a:cubicBezTo>
                    <a:pt x="1411" y="2933"/>
                    <a:pt x="1399" y="2933"/>
                    <a:pt x="1386" y="2933"/>
                  </a:cubicBezTo>
                  <a:cubicBezTo>
                    <a:pt x="858" y="2933"/>
                    <a:pt x="473" y="2317"/>
                    <a:pt x="117" y="1990"/>
                  </a:cubicBezTo>
                  <a:cubicBezTo>
                    <a:pt x="106" y="1985"/>
                    <a:pt x="94" y="1982"/>
                    <a:pt x="84" y="1982"/>
                  </a:cubicBezTo>
                  <a:cubicBezTo>
                    <a:pt x="37" y="1982"/>
                    <a:pt x="1" y="2032"/>
                    <a:pt x="26" y="2081"/>
                  </a:cubicBezTo>
                  <a:cubicBezTo>
                    <a:pt x="283" y="2511"/>
                    <a:pt x="906" y="3123"/>
                    <a:pt x="1463" y="3123"/>
                  </a:cubicBezTo>
                  <a:cubicBezTo>
                    <a:pt x="1694" y="3123"/>
                    <a:pt x="1914" y="3017"/>
                    <a:pt x="2093" y="2750"/>
                  </a:cubicBezTo>
                  <a:cubicBezTo>
                    <a:pt x="2548" y="2021"/>
                    <a:pt x="2305" y="805"/>
                    <a:pt x="2062" y="75"/>
                  </a:cubicBezTo>
                  <a:cubicBezTo>
                    <a:pt x="2037" y="25"/>
                    <a:pt x="1985" y="0"/>
                    <a:pt x="193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9" name="Google Shape;659;p39"/>
            <p:cNvSpPr/>
            <p:nvPr/>
          </p:nvSpPr>
          <p:spPr>
            <a:xfrm>
              <a:off x="-3805025" y="7536738"/>
              <a:ext cx="425575" cy="305025"/>
            </a:xfrm>
            <a:custGeom>
              <a:rect b="b" l="l" r="r" t="t"/>
              <a:pathLst>
                <a:path extrusionOk="0" h="12201" w="17023">
                  <a:moveTo>
                    <a:pt x="16293" y="0"/>
                  </a:moveTo>
                  <a:cubicBezTo>
                    <a:pt x="11095" y="2037"/>
                    <a:pt x="5654" y="3222"/>
                    <a:pt x="61" y="3465"/>
                  </a:cubicBezTo>
                  <a:cubicBezTo>
                    <a:pt x="1" y="6748"/>
                    <a:pt x="1" y="10730"/>
                    <a:pt x="274" y="12158"/>
                  </a:cubicBezTo>
                  <a:cubicBezTo>
                    <a:pt x="274" y="12158"/>
                    <a:pt x="1577" y="12200"/>
                    <a:pt x="3062" y="12200"/>
                  </a:cubicBezTo>
                  <a:cubicBezTo>
                    <a:pt x="4672" y="12200"/>
                    <a:pt x="6497" y="12151"/>
                    <a:pt x="7113" y="11946"/>
                  </a:cubicBezTo>
                  <a:cubicBezTo>
                    <a:pt x="7113" y="11946"/>
                    <a:pt x="7356" y="5988"/>
                    <a:pt x="7204" y="5258"/>
                  </a:cubicBezTo>
                  <a:lnTo>
                    <a:pt x="7204" y="5258"/>
                  </a:lnTo>
                  <a:cubicBezTo>
                    <a:pt x="7204" y="5258"/>
                    <a:pt x="7593" y="5297"/>
                    <a:pt x="8125" y="5297"/>
                  </a:cubicBezTo>
                  <a:cubicBezTo>
                    <a:pt x="8745" y="5297"/>
                    <a:pt x="9561" y="5244"/>
                    <a:pt x="10183" y="5015"/>
                  </a:cubicBezTo>
                  <a:lnTo>
                    <a:pt x="10183" y="5015"/>
                  </a:lnTo>
                  <a:cubicBezTo>
                    <a:pt x="10183" y="5015"/>
                    <a:pt x="10092" y="10821"/>
                    <a:pt x="10396" y="11702"/>
                  </a:cubicBezTo>
                  <a:cubicBezTo>
                    <a:pt x="10396" y="11702"/>
                    <a:pt x="15229" y="11581"/>
                    <a:pt x="17022" y="11186"/>
                  </a:cubicBezTo>
                  <a:cubicBezTo>
                    <a:pt x="17022" y="11186"/>
                    <a:pt x="16779" y="3678"/>
                    <a:pt x="16293" y="0"/>
                  </a:cubicBez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0" name="Google Shape;660;p39"/>
            <p:cNvSpPr/>
            <p:nvPr/>
          </p:nvSpPr>
          <p:spPr>
            <a:xfrm>
              <a:off x="-3803500" y="7480538"/>
              <a:ext cx="405800" cy="142850"/>
            </a:xfrm>
            <a:custGeom>
              <a:rect b="b" l="l" r="r" t="t"/>
              <a:pathLst>
                <a:path extrusionOk="0" h="5714" w="16232">
                  <a:moveTo>
                    <a:pt x="13067" y="0"/>
                  </a:moveTo>
                  <a:cubicBezTo>
                    <a:pt x="8557" y="0"/>
                    <a:pt x="122" y="911"/>
                    <a:pt x="122" y="911"/>
                  </a:cubicBezTo>
                  <a:cubicBezTo>
                    <a:pt x="122" y="911"/>
                    <a:pt x="31" y="3069"/>
                    <a:pt x="0" y="5713"/>
                  </a:cubicBezTo>
                  <a:cubicBezTo>
                    <a:pt x="5593" y="5470"/>
                    <a:pt x="11034" y="4285"/>
                    <a:pt x="16232" y="2248"/>
                  </a:cubicBezTo>
                  <a:cubicBezTo>
                    <a:pt x="16110" y="1306"/>
                    <a:pt x="15958" y="607"/>
                    <a:pt x="15806" y="364"/>
                  </a:cubicBezTo>
                  <a:cubicBezTo>
                    <a:pt x="15617" y="99"/>
                    <a:pt x="14556" y="0"/>
                    <a:pt x="13067" y="0"/>
                  </a:cubicBez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39"/>
            <p:cNvSpPr/>
            <p:nvPr/>
          </p:nvSpPr>
          <p:spPr>
            <a:xfrm>
              <a:off x="-3442550" y="7518488"/>
              <a:ext cx="47900" cy="76025"/>
            </a:xfrm>
            <a:custGeom>
              <a:rect b="b" l="l" r="r" t="t"/>
              <a:pathLst>
                <a:path extrusionOk="0" h="3041" w="1916">
                  <a:moveTo>
                    <a:pt x="0" y="1"/>
                  </a:moveTo>
                  <a:lnTo>
                    <a:pt x="0" y="1"/>
                  </a:lnTo>
                  <a:cubicBezTo>
                    <a:pt x="426" y="1004"/>
                    <a:pt x="1095" y="2250"/>
                    <a:pt x="1915" y="304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2" name="Google Shape;662;p39"/>
            <p:cNvSpPr/>
            <p:nvPr/>
          </p:nvSpPr>
          <p:spPr>
            <a:xfrm>
              <a:off x="-3444575" y="7516938"/>
              <a:ext cx="54600" cy="80550"/>
            </a:xfrm>
            <a:custGeom>
              <a:rect b="b" l="l" r="r" t="t"/>
              <a:pathLst>
                <a:path extrusionOk="0" h="3222" w="2184">
                  <a:moveTo>
                    <a:pt x="86" y="1"/>
                  </a:moveTo>
                  <a:cubicBezTo>
                    <a:pt x="45" y="1"/>
                    <a:pt x="1" y="34"/>
                    <a:pt x="21" y="93"/>
                  </a:cubicBezTo>
                  <a:cubicBezTo>
                    <a:pt x="112" y="640"/>
                    <a:pt x="446" y="1157"/>
                    <a:pt x="720" y="1643"/>
                  </a:cubicBezTo>
                  <a:cubicBezTo>
                    <a:pt x="1054" y="2190"/>
                    <a:pt x="1419" y="2768"/>
                    <a:pt x="1905" y="3193"/>
                  </a:cubicBezTo>
                  <a:cubicBezTo>
                    <a:pt x="1931" y="3213"/>
                    <a:pt x="1960" y="3221"/>
                    <a:pt x="1987" y="3221"/>
                  </a:cubicBezTo>
                  <a:cubicBezTo>
                    <a:pt x="2091" y="3221"/>
                    <a:pt x="2183" y="3107"/>
                    <a:pt x="2087" y="3011"/>
                  </a:cubicBezTo>
                  <a:cubicBezTo>
                    <a:pt x="1662" y="2525"/>
                    <a:pt x="1297" y="2038"/>
                    <a:pt x="963" y="1491"/>
                  </a:cubicBezTo>
                  <a:cubicBezTo>
                    <a:pt x="659" y="1035"/>
                    <a:pt x="476" y="488"/>
                    <a:pt x="142" y="32"/>
                  </a:cubicBezTo>
                  <a:cubicBezTo>
                    <a:pt x="131" y="11"/>
                    <a:pt x="109" y="1"/>
                    <a:pt x="86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3" name="Google Shape;663;p39"/>
            <p:cNvSpPr/>
            <p:nvPr/>
          </p:nvSpPr>
          <p:spPr>
            <a:xfrm>
              <a:off x="-3798175" y="7530638"/>
              <a:ext cx="34200" cy="57775"/>
            </a:xfrm>
            <a:custGeom>
              <a:rect b="b" l="l" r="r" t="t"/>
              <a:pathLst>
                <a:path extrusionOk="0" h="2311" w="1368">
                  <a:moveTo>
                    <a:pt x="1368" y="1"/>
                  </a:moveTo>
                  <a:lnTo>
                    <a:pt x="0" y="2311"/>
                  </a:lnTo>
                  <a:cubicBezTo>
                    <a:pt x="821" y="1794"/>
                    <a:pt x="1034" y="852"/>
                    <a:pt x="136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39"/>
            <p:cNvSpPr/>
            <p:nvPr/>
          </p:nvSpPr>
          <p:spPr>
            <a:xfrm>
              <a:off x="-3801625" y="7528138"/>
              <a:ext cx="40700" cy="62925"/>
            </a:xfrm>
            <a:custGeom>
              <a:rect b="b" l="l" r="r" t="t"/>
              <a:pathLst>
                <a:path extrusionOk="0" h="2517" w="1628">
                  <a:moveTo>
                    <a:pt x="1526" y="0"/>
                  </a:moveTo>
                  <a:cubicBezTo>
                    <a:pt x="1491" y="0"/>
                    <a:pt x="1458" y="15"/>
                    <a:pt x="1445" y="40"/>
                  </a:cubicBezTo>
                  <a:cubicBezTo>
                    <a:pt x="1172" y="374"/>
                    <a:pt x="1050" y="861"/>
                    <a:pt x="898" y="1226"/>
                  </a:cubicBezTo>
                  <a:cubicBezTo>
                    <a:pt x="685" y="1681"/>
                    <a:pt x="412" y="2016"/>
                    <a:pt x="77" y="2320"/>
                  </a:cubicBezTo>
                  <a:cubicBezTo>
                    <a:pt x="1" y="2396"/>
                    <a:pt x="74" y="2516"/>
                    <a:pt x="154" y="2516"/>
                  </a:cubicBezTo>
                  <a:cubicBezTo>
                    <a:pt x="169" y="2516"/>
                    <a:pt x="184" y="2512"/>
                    <a:pt x="199" y="2502"/>
                  </a:cubicBezTo>
                  <a:cubicBezTo>
                    <a:pt x="1020" y="2137"/>
                    <a:pt x="1506" y="922"/>
                    <a:pt x="1628" y="101"/>
                  </a:cubicBezTo>
                  <a:cubicBezTo>
                    <a:pt x="1628" y="30"/>
                    <a:pt x="1575" y="0"/>
                    <a:pt x="15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39"/>
            <p:cNvSpPr/>
            <p:nvPr/>
          </p:nvSpPr>
          <p:spPr>
            <a:xfrm>
              <a:off x="-3684950" y="7661338"/>
              <a:ext cx="177825" cy="7075"/>
            </a:xfrm>
            <a:custGeom>
              <a:rect b="b" l="l" r="r" t="t"/>
              <a:pathLst>
                <a:path extrusionOk="0" h="283" w="7113">
                  <a:moveTo>
                    <a:pt x="0" y="1"/>
                  </a:moveTo>
                  <a:lnTo>
                    <a:pt x="1850" y="72"/>
                  </a:lnTo>
                  <a:lnTo>
                    <a:pt x="1850" y="72"/>
                  </a:lnTo>
                  <a:cubicBezTo>
                    <a:pt x="1222" y="37"/>
                    <a:pt x="603" y="9"/>
                    <a:pt x="0" y="1"/>
                  </a:cubicBezTo>
                  <a:close/>
                  <a:moveTo>
                    <a:pt x="1850" y="72"/>
                  </a:moveTo>
                  <a:lnTo>
                    <a:pt x="1850" y="72"/>
                  </a:lnTo>
                  <a:cubicBezTo>
                    <a:pt x="3353" y="156"/>
                    <a:pt x="4914" y="282"/>
                    <a:pt x="6459" y="282"/>
                  </a:cubicBezTo>
                  <a:cubicBezTo>
                    <a:pt x="6678" y="282"/>
                    <a:pt x="6895" y="280"/>
                    <a:pt x="7113" y="274"/>
                  </a:cubicBezTo>
                  <a:lnTo>
                    <a:pt x="1850" y="72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39"/>
            <p:cNvSpPr/>
            <p:nvPr/>
          </p:nvSpPr>
          <p:spPr>
            <a:xfrm>
              <a:off x="-3690275" y="7657538"/>
              <a:ext cx="189225" cy="17250"/>
            </a:xfrm>
            <a:custGeom>
              <a:rect b="b" l="l" r="r" t="t"/>
              <a:pathLst>
                <a:path extrusionOk="0" h="690" w="7569">
                  <a:moveTo>
                    <a:pt x="213" y="1"/>
                  </a:moveTo>
                  <a:cubicBezTo>
                    <a:pt x="0" y="1"/>
                    <a:pt x="0" y="305"/>
                    <a:pt x="213" y="305"/>
                  </a:cubicBezTo>
                  <a:cubicBezTo>
                    <a:pt x="1993" y="374"/>
                    <a:pt x="3844" y="690"/>
                    <a:pt x="5671" y="690"/>
                  </a:cubicBezTo>
                  <a:cubicBezTo>
                    <a:pt x="6246" y="690"/>
                    <a:pt x="6819" y="659"/>
                    <a:pt x="7386" y="578"/>
                  </a:cubicBezTo>
                  <a:cubicBezTo>
                    <a:pt x="7569" y="548"/>
                    <a:pt x="7508" y="274"/>
                    <a:pt x="7326" y="244"/>
                  </a:cubicBezTo>
                  <a:cubicBezTo>
                    <a:pt x="4985" y="31"/>
                    <a:pt x="2554" y="1"/>
                    <a:pt x="213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39"/>
            <p:cNvSpPr/>
            <p:nvPr/>
          </p:nvSpPr>
          <p:spPr>
            <a:xfrm>
              <a:off x="-3613525" y="7503288"/>
              <a:ext cx="3825" cy="162650"/>
            </a:xfrm>
            <a:custGeom>
              <a:rect b="b" l="l" r="r" t="t"/>
              <a:pathLst>
                <a:path extrusionOk="0" h="6506" w="153">
                  <a:moveTo>
                    <a:pt x="31" y="1"/>
                  </a:moveTo>
                  <a:cubicBezTo>
                    <a:pt x="0" y="2189"/>
                    <a:pt x="31" y="4347"/>
                    <a:pt x="152" y="6505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9"/>
            <p:cNvSpPr/>
            <p:nvPr/>
          </p:nvSpPr>
          <p:spPr>
            <a:xfrm>
              <a:off x="-3620375" y="7499313"/>
              <a:ext cx="13700" cy="169200"/>
            </a:xfrm>
            <a:custGeom>
              <a:rect b="b" l="l" r="r" t="t"/>
              <a:pathLst>
                <a:path extrusionOk="0" h="6768" w="548">
                  <a:moveTo>
                    <a:pt x="305" y="0"/>
                  </a:moveTo>
                  <a:cubicBezTo>
                    <a:pt x="229" y="0"/>
                    <a:pt x="153" y="53"/>
                    <a:pt x="153" y="160"/>
                  </a:cubicBezTo>
                  <a:cubicBezTo>
                    <a:pt x="1" y="2287"/>
                    <a:pt x="62" y="4537"/>
                    <a:pt x="305" y="6664"/>
                  </a:cubicBezTo>
                  <a:cubicBezTo>
                    <a:pt x="321" y="6728"/>
                    <a:pt x="379" y="6767"/>
                    <a:pt x="435" y="6767"/>
                  </a:cubicBezTo>
                  <a:cubicBezTo>
                    <a:pt x="485" y="6767"/>
                    <a:pt x="533" y="6736"/>
                    <a:pt x="548" y="6664"/>
                  </a:cubicBezTo>
                  <a:cubicBezTo>
                    <a:pt x="548" y="4506"/>
                    <a:pt x="548" y="2318"/>
                    <a:pt x="457" y="160"/>
                  </a:cubicBezTo>
                  <a:cubicBezTo>
                    <a:pt x="457" y="53"/>
                    <a:pt x="381" y="0"/>
                    <a:pt x="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9"/>
            <p:cNvSpPr/>
            <p:nvPr/>
          </p:nvSpPr>
          <p:spPr>
            <a:xfrm>
              <a:off x="-3603425" y="7509663"/>
              <a:ext cx="62100" cy="159375"/>
            </a:xfrm>
            <a:custGeom>
              <a:rect b="b" l="l" r="r" t="t"/>
              <a:pathLst>
                <a:path extrusionOk="0" h="6375" w="2484">
                  <a:moveTo>
                    <a:pt x="1248" y="0"/>
                  </a:moveTo>
                  <a:cubicBezTo>
                    <a:pt x="1164" y="0"/>
                    <a:pt x="1086" y="54"/>
                    <a:pt x="1086" y="171"/>
                  </a:cubicBezTo>
                  <a:cubicBezTo>
                    <a:pt x="1086" y="1691"/>
                    <a:pt x="2150" y="5490"/>
                    <a:pt x="143" y="6129"/>
                  </a:cubicBezTo>
                  <a:cubicBezTo>
                    <a:pt x="0" y="6157"/>
                    <a:pt x="46" y="6374"/>
                    <a:pt x="178" y="6374"/>
                  </a:cubicBezTo>
                  <a:cubicBezTo>
                    <a:pt x="187" y="6374"/>
                    <a:pt x="195" y="6374"/>
                    <a:pt x="204" y="6372"/>
                  </a:cubicBezTo>
                  <a:cubicBezTo>
                    <a:pt x="2484" y="5855"/>
                    <a:pt x="1602" y="1752"/>
                    <a:pt x="1450" y="171"/>
                  </a:cubicBezTo>
                  <a:cubicBezTo>
                    <a:pt x="1435" y="61"/>
                    <a:pt x="1338" y="0"/>
                    <a:pt x="1248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9"/>
            <p:cNvSpPr/>
            <p:nvPr/>
          </p:nvSpPr>
          <p:spPr>
            <a:xfrm>
              <a:off x="-3824025" y="7761688"/>
              <a:ext cx="215075" cy="92150"/>
            </a:xfrm>
            <a:custGeom>
              <a:rect b="b" l="l" r="r" t="t"/>
              <a:pathLst>
                <a:path extrusionOk="0" h="3686" w="8603">
                  <a:moveTo>
                    <a:pt x="8107" y="0"/>
                  </a:moveTo>
                  <a:cubicBezTo>
                    <a:pt x="7970" y="0"/>
                    <a:pt x="7748" y="88"/>
                    <a:pt x="7235" y="273"/>
                  </a:cubicBezTo>
                  <a:cubicBezTo>
                    <a:pt x="7032" y="367"/>
                    <a:pt x="5846" y="436"/>
                    <a:pt x="4582" y="436"/>
                  </a:cubicBezTo>
                  <a:cubicBezTo>
                    <a:pt x="3389" y="436"/>
                    <a:pt x="2126" y="374"/>
                    <a:pt x="1551" y="212"/>
                  </a:cubicBezTo>
                  <a:cubicBezTo>
                    <a:pt x="1551" y="212"/>
                    <a:pt x="1185" y="125"/>
                    <a:pt x="866" y="125"/>
                  </a:cubicBezTo>
                  <a:cubicBezTo>
                    <a:pt x="617" y="125"/>
                    <a:pt x="396" y="178"/>
                    <a:pt x="396" y="364"/>
                  </a:cubicBezTo>
                  <a:cubicBezTo>
                    <a:pt x="396" y="789"/>
                    <a:pt x="1" y="2856"/>
                    <a:pt x="882" y="3373"/>
                  </a:cubicBezTo>
                  <a:cubicBezTo>
                    <a:pt x="1255" y="3599"/>
                    <a:pt x="2515" y="3686"/>
                    <a:pt x="3890" y="3686"/>
                  </a:cubicBezTo>
                  <a:cubicBezTo>
                    <a:pt x="5652" y="3686"/>
                    <a:pt x="7604" y="3544"/>
                    <a:pt x="8116" y="3373"/>
                  </a:cubicBezTo>
                  <a:cubicBezTo>
                    <a:pt x="8603" y="3191"/>
                    <a:pt x="8572" y="2248"/>
                    <a:pt x="8572" y="1853"/>
                  </a:cubicBezTo>
                  <a:cubicBezTo>
                    <a:pt x="8572" y="1458"/>
                    <a:pt x="8420" y="151"/>
                    <a:pt x="8268" y="60"/>
                  </a:cubicBezTo>
                  <a:cubicBezTo>
                    <a:pt x="8219" y="20"/>
                    <a:pt x="8173" y="0"/>
                    <a:pt x="8107" y="0"/>
                  </a:cubicBez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9"/>
            <p:cNvSpPr/>
            <p:nvPr/>
          </p:nvSpPr>
          <p:spPr>
            <a:xfrm>
              <a:off x="-3563375" y="7761688"/>
              <a:ext cx="199125" cy="92150"/>
            </a:xfrm>
            <a:custGeom>
              <a:rect b="b" l="l" r="r" t="t"/>
              <a:pathLst>
                <a:path extrusionOk="0" h="3686" w="7965">
                  <a:moveTo>
                    <a:pt x="495" y="0"/>
                  </a:moveTo>
                  <a:cubicBezTo>
                    <a:pt x="430" y="0"/>
                    <a:pt x="384" y="20"/>
                    <a:pt x="335" y="60"/>
                  </a:cubicBezTo>
                  <a:cubicBezTo>
                    <a:pt x="183" y="151"/>
                    <a:pt x="0" y="1458"/>
                    <a:pt x="0" y="1853"/>
                  </a:cubicBezTo>
                  <a:cubicBezTo>
                    <a:pt x="0" y="2248"/>
                    <a:pt x="0" y="3191"/>
                    <a:pt x="487" y="3373"/>
                  </a:cubicBezTo>
                  <a:cubicBezTo>
                    <a:pt x="999" y="3544"/>
                    <a:pt x="2749" y="3686"/>
                    <a:pt x="4335" y="3686"/>
                  </a:cubicBezTo>
                  <a:cubicBezTo>
                    <a:pt x="5572" y="3686"/>
                    <a:pt x="6710" y="3599"/>
                    <a:pt x="7083" y="3373"/>
                  </a:cubicBezTo>
                  <a:cubicBezTo>
                    <a:pt x="7964" y="2856"/>
                    <a:pt x="7569" y="789"/>
                    <a:pt x="7569" y="364"/>
                  </a:cubicBezTo>
                  <a:cubicBezTo>
                    <a:pt x="7569" y="178"/>
                    <a:pt x="7348" y="125"/>
                    <a:pt x="7099" y="125"/>
                  </a:cubicBezTo>
                  <a:cubicBezTo>
                    <a:pt x="6779" y="125"/>
                    <a:pt x="6414" y="212"/>
                    <a:pt x="6414" y="212"/>
                  </a:cubicBezTo>
                  <a:cubicBezTo>
                    <a:pt x="5838" y="374"/>
                    <a:pt x="4719" y="436"/>
                    <a:pt x="3673" y="436"/>
                  </a:cubicBezTo>
                  <a:cubicBezTo>
                    <a:pt x="2565" y="436"/>
                    <a:pt x="1541" y="367"/>
                    <a:pt x="1338" y="273"/>
                  </a:cubicBezTo>
                  <a:cubicBezTo>
                    <a:pt x="845" y="88"/>
                    <a:pt x="630" y="0"/>
                    <a:pt x="495" y="0"/>
                  </a:cubicBez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9"/>
            <p:cNvSpPr/>
            <p:nvPr/>
          </p:nvSpPr>
          <p:spPr>
            <a:xfrm>
              <a:off x="-3911400" y="7182613"/>
              <a:ext cx="500025" cy="147125"/>
            </a:xfrm>
            <a:custGeom>
              <a:rect b="b" l="l" r="r" t="t"/>
              <a:pathLst>
                <a:path extrusionOk="0" h="5885" w="20001">
                  <a:moveTo>
                    <a:pt x="456" y="1"/>
                  </a:moveTo>
                  <a:cubicBezTo>
                    <a:pt x="274" y="335"/>
                    <a:pt x="122" y="639"/>
                    <a:pt x="0" y="973"/>
                  </a:cubicBezTo>
                  <a:cubicBezTo>
                    <a:pt x="0" y="973"/>
                    <a:pt x="2067" y="3040"/>
                    <a:pt x="4468" y="3314"/>
                  </a:cubicBezTo>
                  <a:cubicBezTo>
                    <a:pt x="4468" y="3314"/>
                    <a:pt x="4408" y="4226"/>
                    <a:pt x="4347" y="5533"/>
                  </a:cubicBezTo>
                  <a:cubicBezTo>
                    <a:pt x="5747" y="5722"/>
                    <a:pt x="7519" y="5885"/>
                    <a:pt x="9521" y="5885"/>
                  </a:cubicBezTo>
                  <a:cubicBezTo>
                    <a:pt x="12344" y="5885"/>
                    <a:pt x="15624" y="5561"/>
                    <a:pt x="18967" y="4530"/>
                  </a:cubicBezTo>
                  <a:cubicBezTo>
                    <a:pt x="18663" y="3223"/>
                    <a:pt x="18450" y="2280"/>
                    <a:pt x="18450" y="2280"/>
                  </a:cubicBezTo>
                  <a:cubicBezTo>
                    <a:pt x="18450" y="2280"/>
                    <a:pt x="19271" y="1551"/>
                    <a:pt x="20001" y="669"/>
                  </a:cubicBezTo>
                  <a:lnTo>
                    <a:pt x="20001" y="669"/>
                  </a:lnTo>
                  <a:cubicBezTo>
                    <a:pt x="16477" y="1805"/>
                    <a:pt x="13328" y="2214"/>
                    <a:pt x="10618" y="2214"/>
                  </a:cubicBezTo>
                  <a:cubicBezTo>
                    <a:pt x="5566" y="2214"/>
                    <a:pt x="2039" y="792"/>
                    <a:pt x="456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9"/>
            <p:cNvSpPr/>
            <p:nvPr/>
          </p:nvSpPr>
          <p:spPr>
            <a:xfrm>
              <a:off x="-3900000" y="7102838"/>
              <a:ext cx="512175" cy="134925"/>
            </a:xfrm>
            <a:custGeom>
              <a:rect b="b" l="l" r="r" t="t"/>
              <a:pathLst>
                <a:path extrusionOk="0" h="5397" w="20487">
                  <a:moveTo>
                    <a:pt x="20213" y="0"/>
                  </a:moveTo>
                  <a:cubicBezTo>
                    <a:pt x="16159" y="1471"/>
                    <a:pt x="12574" y="1982"/>
                    <a:pt x="9543" y="1982"/>
                  </a:cubicBezTo>
                  <a:cubicBezTo>
                    <a:pt x="6121" y="1982"/>
                    <a:pt x="3406" y="1330"/>
                    <a:pt x="1520" y="669"/>
                  </a:cubicBezTo>
                  <a:cubicBezTo>
                    <a:pt x="942" y="1459"/>
                    <a:pt x="426" y="2341"/>
                    <a:pt x="0" y="3192"/>
                  </a:cubicBezTo>
                  <a:cubicBezTo>
                    <a:pt x="1578" y="3981"/>
                    <a:pt x="5076" y="5397"/>
                    <a:pt x="10104" y="5397"/>
                  </a:cubicBezTo>
                  <a:cubicBezTo>
                    <a:pt x="12824" y="5397"/>
                    <a:pt x="15991" y="4982"/>
                    <a:pt x="19545" y="3830"/>
                  </a:cubicBezTo>
                  <a:cubicBezTo>
                    <a:pt x="19818" y="3496"/>
                    <a:pt x="20061" y="3131"/>
                    <a:pt x="20274" y="2766"/>
                  </a:cubicBezTo>
                  <a:cubicBezTo>
                    <a:pt x="20487" y="2341"/>
                    <a:pt x="20396" y="1246"/>
                    <a:pt x="20213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9"/>
            <p:cNvSpPr/>
            <p:nvPr/>
          </p:nvSpPr>
          <p:spPr>
            <a:xfrm>
              <a:off x="-3832375" y="6971363"/>
              <a:ext cx="421750" cy="122875"/>
            </a:xfrm>
            <a:custGeom>
              <a:rect b="b" l="l" r="r" t="t"/>
              <a:pathLst>
                <a:path extrusionOk="0" h="4915" w="16870">
                  <a:moveTo>
                    <a:pt x="16262" y="1"/>
                  </a:moveTo>
                  <a:cubicBezTo>
                    <a:pt x="16262" y="1"/>
                    <a:pt x="12432" y="1642"/>
                    <a:pt x="11915" y="2098"/>
                  </a:cubicBezTo>
                  <a:lnTo>
                    <a:pt x="9757" y="2524"/>
                  </a:lnTo>
                  <a:cubicBezTo>
                    <a:pt x="9757" y="2524"/>
                    <a:pt x="8608" y="3148"/>
                    <a:pt x="7199" y="3148"/>
                  </a:cubicBezTo>
                  <a:cubicBezTo>
                    <a:pt x="6410" y="3148"/>
                    <a:pt x="5539" y="2952"/>
                    <a:pt x="4742" y="2341"/>
                  </a:cubicBezTo>
                  <a:cubicBezTo>
                    <a:pt x="4742" y="2341"/>
                    <a:pt x="4526" y="2289"/>
                    <a:pt x="4158" y="2289"/>
                  </a:cubicBezTo>
                  <a:cubicBezTo>
                    <a:pt x="3474" y="2289"/>
                    <a:pt x="2266" y="2469"/>
                    <a:pt x="943" y="3496"/>
                  </a:cubicBezTo>
                  <a:cubicBezTo>
                    <a:pt x="639" y="3739"/>
                    <a:pt x="304" y="4043"/>
                    <a:pt x="0" y="4408"/>
                  </a:cubicBezTo>
                  <a:cubicBezTo>
                    <a:pt x="1350" y="4698"/>
                    <a:pt x="3002" y="4914"/>
                    <a:pt x="4912" y="4914"/>
                  </a:cubicBezTo>
                  <a:cubicBezTo>
                    <a:pt x="8208" y="4914"/>
                    <a:pt x="12271" y="4270"/>
                    <a:pt x="16870" y="2250"/>
                  </a:cubicBezTo>
                  <a:cubicBezTo>
                    <a:pt x="16536" y="973"/>
                    <a:pt x="16262" y="1"/>
                    <a:pt x="16262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39"/>
            <p:cNvSpPr/>
            <p:nvPr/>
          </p:nvSpPr>
          <p:spPr>
            <a:xfrm>
              <a:off x="-3862025" y="7027613"/>
              <a:ext cx="467375" cy="124800"/>
            </a:xfrm>
            <a:custGeom>
              <a:rect b="b" l="l" r="r" t="t"/>
              <a:pathLst>
                <a:path extrusionOk="0" h="4992" w="18695">
                  <a:moveTo>
                    <a:pt x="18056" y="0"/>
                  </a:moveTo>
                  <a:cubicBezTo>
                    <a:pt x="13434" y="2011"/>
                    <a:pt x="9354" y="2657"/>
                    <a:pt x="6049" y="2657"/>
                  </a:cubicBezTo>
                  <a:cubicBezTo>
                    <a:pt x="4160" y="2657"/>
                    <a:pt x="2524" y="2446"/>
                    <a:pt x="1186" y="2158"/>
                  </a:cubicBezTo>
                  <a:cubicBezTo>
                    <a:pt x="761" y="2584"/>
                    <a:pt x="366" y="3100"/>
                    <a:pt x="1" y="3678"/>
                  </a:cubicBezTo>
                  <a:cubicBezTo>
                    <a:pt x="1887" y="4339"/>
                    <a:pt x="4602" y="4991"/>
                    <a:pt x="8024" y="4991"/>
                  </a:cubicBezTo>
                  <a:cubicBezTo>
                    <a:pt x="11055" y="4991"/>
                    <a:pt x="14640" y="4480"/>
                    <a:pt x="18694" y="3009"/>
                  </a:cubicBezTo>
                  <a:cubicBezTo>
                    <a:pt x="18512" y="2006"/>
                    <a:pt x="18269" y="942"/>
                    <a:pt x="1805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9"/>
            <p:cNvSpPr/>
            <p:nvPr/>
          </p:nvSpPr>
          <p:spPr>
            <a:xfrm>
              <a:off x="-3806550" y="7295838"/>
              <a:ext cx="388325" cy="119700"/>
            </a:xfrm>
            <a:custGeom>
              <a:rect b="b" l="l" r="r" t="t"/>
              <a:pathLst>
                <a:path extrusionOk="0" h="4788" w="15533">
                  <a:moveTo>
                    <a:pt x="14773" y="1"/>
                  </a:moveTo>
                  <a:cubicBezTo>
                    <a:pt x="11461" y="1023"/>
                    <a:pt x="8210" y="1350"/>
                    <a:pt x="5405" y="1350"/>
                  </a:cubicBezTo>
                  <a:cubicBezTo>
                    <a:pt x="3371" y="1350"/>
                    <a:pt x="1571" y="1178"/>
                    <a:pt x="153" y="973"/>
                  </a:cubicBezTo>
                  <a:cubicBezTo>
                    <a:pt x="122" y="1976"/>
                    <a:pt x="62" y="3192"/>
                    <a:pt x="1" y="4347"/>
                  </a:cubicBezTo>
                  <a:cubicBezTo>
                    <a:pt x="1470" y="4581"/>
                    <a:pt x="3401" y="4787"/>
                    <a:pt x="5610" y="4787"/>
                  </a:cubicBezTo>
                  <a:cubicBezTo>
                    <a:pt x="8565" y="4787"/>
                    <a:pt x="12019" y="4418"/>
                    <a:pt x="15533" y="3253"/>
                  </a:cubicBezTo>
                  <a:cubicBezTo>
                    <a:pt x="15259" y="2098"/>
                    <a:pt x="14986" y="943"/>
                    <a:pt x="1477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9"/>
            <p:cNvSpPr/>
            <p:nvPr/>
          </p:nvSpPr>
          <p:spPr>
            <a:xfrm>
              <a:off x="-3810350" y="7455413"/>
              <a:ext cx="421025" cy="98000"/>
            </a:xfrm>
            <a:custGeom>
              <a:rect b="b" l="l" r="r" t="t"/>
              <a:pathLst>
                <a:path extrusionOk="0" h="3920" w="16841">
                  <a:moveTo>
                    <a:pt x="16384" y="1"/>
                  </a:moveTo>
                  <a:cubicBezTo>
                    <a:pt x="12747" y="1247"/>
                    <a:pt x="9157" y="1635"/>
                    <a:pt x="6104" y="1635"/>
                  </a:cubicBezTo>
                  <a:cubicBezTo>
                    <a:pt x="3646" y="1635"/>
                    <a:pt x="1536" y="1383"/>
                    <a:pt x="31" y="1125"/>
                  </a:cubicBezTo>
                  <a:cubicBezTo>
                    <a:pt x="1" y="1612"/>
                    <a:pt x="1" y="1976"/>
                    <a:pt x="1" y="2189"/>
                  </a:cubicBezTo>
                  <a:cubicBezTo>
                    <a:pt x="1" y="3254"/>
                    <a:pt x="3665" y="3920"/>
                    <a:pt x="6817" y="3920"/>
                  </a:cubicBezTo>
                  <a:cubicBezTo>
                    <a:pt x="7353" y="3920"/>
                    <a:pt x="7874" y="3901"/>
                    <a:pt x="8360" y="3861"/>
                  </a:cubicBezTo>
                  <a:cubicBezTo>
                    <a:pt x="11701" y="3590"/>
                    <a:pt x="16592" y="2067"/>
                    <a:pt x="16805" y="2067"/>
                  </a:cubicBezTo>
                  <a:cubicBezTo>
                    <a:pt x="16807" y="2067"/>
                    <a:pt x="16808" y="2067"/>
                    <a:pt x="16810" y="2068"/>
                  </a:cubicBezTo>
                  <a:cubicBezTo>
                    <a:pt x="16840" y="2068"/>
                    <a:pt x="16658" y="1217"/>
                    <a:pt x="16384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9"/>
            <p:cNvSpPr/>
            <p:nvPr/>
          </p:nvSpPr>
          <p:spPr>
            <a:xfrm>
              <a:off x="-3809575" y="7377138"/>
              <a:ext cx="408850" cy="119150"/>
            </a:xfrm>
            <a:custGeom>
              <a:rect b="b" l="l" r="r" t="t"/>
              <a:pathLst>
                <a:path extrusionOk="0" h="4766" w="16354">
                  <a:moveTo>
                    <a:pt x="15654" y="1"/>
                  </a:moveTo>
                  <a:cubicBezTo>
                    <a:pt x="12140" y="1166"/>
                    <a:pt x="8686" y="1535"/>
                    <a:pt x="5731" y="1535"/>
                  </a:cubicBezTo>
                  <a:cubicBezTo>
                    <a:pt x="3522" y="1535"/>
                    <a:pt x="1591" y="1329"/>
                    <a:pt x="122" y="1095"/>
                  </a:cubicBezTo>
                  <a:cubicBezTo>
                    <a:pt x="61" y="2281"/>
                    <a:pt x="31" y="3436"/>
                    <a:pt x="0" y="4256"/>
                  </a:cubicBezTo>
                  <a:cubicBezTo>
                    <a:pt x="1505" y="4514"/>
                    <a:pt x="3615" y="4766"/>
                    <a:pt x="6073" y="4766"/>
                  </a:cubicBezTo>
                  <a:cubicBezTo>
                    <a:pt x="9126" y="4766"/>
                    <a:pt x="12716" y="4378"/>
                    <a:pt x="16353" y="3132"/>
                  </a:cubicBezTo>
                  <a:cubicBezTo>
                    <a:pt x="16171" y="2220"/>
                    <a:pt x="15897" y="1126"/>
                    <a:pt x="1565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9"/>
            <p:cNvSpPr/>
            <p:nvPr/>
          </p:nvSpPr>
          <p:spPr>
            <a:xfrm>
              <a:off x="-3817175" y="7017313"/>
              <a:ext cx="107925" cy="384925"/>
            </a:xfrm>
            <a:custGeom>
              <a:rect b="b" l="l" r="r" t="t"/>
              <a:pathLst>
                <a:path extrusionOk="0" h="15397" w="4317">
                  <a:moveTo>
                    <a:pt x="3197" y="1"/>
                  </a:moveTo>
                  <a:cubicBezTo>
                    <a:pt x="2556" y="1"/>
                    <a:pt x="1643" y="304"/>
                    <a:pt x="730" y="868"/>
                  </a:cubicBezTo>
                  <a:cubicBezTo>
                    <a:pt x="730" y="868"/>
                    <a:pt x="1459" y="3847"/>
                    <a:pt x="1307" y="5670"/>
                  </a:cubicBezTo>
                  <a:cubicBezTo>
                    <a:pt x="1186" y="7494"/>
                    <a:pt x="304" y="11689"/>
                    <a:pt x="304" y="11689"/>
                  </a:cubicBezTo>
                  <a:cubicBezTo>
                    <a:pt x="304" y="11689"/>
                    <a:pt x="0" y="14120"/>
                    <a:pt x="122" y="15397"/>
                  </a:cubicBezTo>
                  <a:cubicBezTo>
                    <a:pt x="2250" y="12813"/>
                    <a:pt x="3800" y="10990"/>
                    <a:pt x="4134" y="6278"/>
                  </a:cubicBezTo>
                  <a:cubicBezTo>
                    <a:pt x="4316" y="4029"/>
                    <a:pt x="3739" y="1263"/>
                    <a:pt x="3435" y="17"/>
                  </a:cubicBezTo>
                  <a:cubicBezTo>
                    <a:pt x="3361" y="6"/>
                    <a:pt x="3281" y="1"/>
                    <a:pt x="319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9"/>
            <p:cNvSpPr/>
            <p:nvPr/>
          </p:nvSpPr>
          <p:spPr>
            <a:xfrm>
              <a:off x="-3814150" y="7017713"/>
              <a:ext cx="130725" cy="401250"/>
            </a:xfrm>
            <a:custGeom>
              <a:rect b="b" l="l" r="r" t="t"/>
              <a:pathLst>
                <a:path extrusionOk="0" h="16050" w="5229">
                  <a:moveTo>
                    <a:pt x="3314" y="1"/>
                  </a:moveTo>
                  <a:lnTo>
                    <a:pt x="3314" y="1"/>
                  </a:lnTo>
                  <a:cubicBezTo>
                    <a:pt x="3618" y="1247"/>
                    <a:pt x="4195" y="4013"/>
                    <a:pt x="4013" y="6262"/>
                  </a:cubicBezTo>
                  <a:cubicBezTo>
                    <a:pt x="3679" y="10974"/>
                    <a:pt x="2129" y="12797"/>
                    <a:pt x="1" y="15381"/>
                  </a:cubicBezTo>
                  <a:cubicBezTo>
                    <a:pt x="31" y="15685"/>
                    <a:pt x="92" y="15928"/>
                    <a:pt x="183" y="16050"/>
                  </a:cubicBezTo>
                  <a:cubicBezTo>
                    <a:pt x="183" y="16050"/>
                    <a:pt x="3527" y="13162"/>
                    <a:pt x="4378" y="8785"/>
                  </a:cubicBezTo>
                  <a:cubicBezTo>
                    <a:pt x="5229" y="4408"/>
                    <a:pt x="4287" y="1277"/>
                    <a:pt x="4013" y="487"/>
                  </a:cubicBezTo>
                  <a:cubicBezTo>
                    <a:pt x="3922" y="214"/>
                    <a:pt x="3679" y="62"/>
                    <a:pt x="3314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9"/>
            <p:cNvSpPr/>
            <p:nvPr/>
          </p:nvSpPr>
          <p:spPr>
            <a:xfrm>
              <a:off x="-3583900" y="7011213"/>
              <a:ext cx="165675" cy="353050"/>
            </a:xfrm>
            <a:custGeom>
              <a:rect b="b" l="l" r="r" t="t"/>
              <a:pathLst>
                <a:path extrusionOk="0" h="14122" w="6627">
                  <a:moveTo>
                    <a:pt x="1064" y="0"/>
                  </a:moveTo>
                  <a:cubicBezTo>
                    <a:pt x="639" y="0"/>
                    <a:pt x="274" y="60"/>
                    <a:pt x="1" y="170"/>
                  </a:cubicBezTo>
                  <a:cubicBezTo>
                    <a:pt x="31" y="1446"/>
                    <a:pt x="213" y="4273"/>
                    <a:pt x="943" y="6401"/>
                  </a:cubicBezTo>
                  <a:cubicBezTo>
                    <a:pt x="2524" y="10839"/>
                    <a:pt x="3891" y="12206"/>
                    <a:pt x="6627" y="14121"/>
                  </a:cubicBezTo>
                  <a:cubicBezTo>
                    <a:pt x="6414" y="12875"/>
                    <a:pt x="6080" y="10595"/>
                    <a:pt x="6080" y="10595"/>
                  </a:cubicBezTo>
                  <a:cubicBezTo>
                    <a:pt x="6080" y="10595"/>
                    <a:pt x="4135" y="6796"/>
                    <a:pt x="3527" y="5063"/>
                  </a:cubicBezTo>
                  <a:cubicBezTo>
                    <a:pt x="2919" y="3361"/>
                    <a:pt x="2828" y="291"/>
                    <a:pt x="2828" y="291"/>
                  </a:cubicBezTo>
                  <a:cubicBezTo>
                    <a:pt x="2192" y="90"/>
                    <a:pt x="1583" y="0"/>
                    <a:pt x="1064" y="0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9"/>
            <p:cNvSpPr/>
            <p:nvPr/>
          </p:nvSpPr>
          <p:spPr>
            <a:xfrm>
              <a:off x="-3601375" y="7015438"/>
              <a:ext cx="184675" cy="367050"/>
            </a:xfrm>
            <a:custGeom>
              <a:rect b="b" l="l" r="r" t="t"/>
              <a:pathLst>
                <a:path extrusionOk="0" h="14682" w="7387">
                  <a:moveTo>
                    <a:pt x="700" y="1"/>
                  </a:moveTo>
                  <a:cubicBezTo>
                    <a:pt x="365" y="153"/>
                    <a:pt x="153" y="365"/>
                    <a:pt x="153" y="639"/>
                  </a:cubicBezTo>
                  <a:cubicBezTo>
                    <a:pt x="122" y="1460"/>
                    <a:pt x="1" y="4742"/>
                    <a:pt x="1976" y="8755"/>
                  </a:cubicBezTo>
                  <a:cubicBezTo>
                    <a:pt x="3952" y="12767"/>
                    <a:pt x="7326" y="14682"/>
                    <a:pt x="7326" y="14682"/>
                  </a:cubicBezTo>
                  <a:cubicBezTo>
                    <a:pt x="7387" y="14530"/>
                    <a:pt x="7387" y="14287"/>
                    <a:pt x="7326" y="13952"/>
                  </a:cubicBezTo>
                  <a:cubicBezTo>
                    <a:pt x="4590" y="12037"/>
                    <a:pt x="3223" y="10670"/>
                    <a:pt x="1642" y="6232"/>
                  </a:cubicBezTo>
                  <a:cubicBezTo>
                    <a:pt x="912" y="4104"/>
                    <a:pt x="730" y="1277"/>
                    <a:pt x="700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9"/>
            <p:cNvSpPr/>
            <p:nvPr/>
          </p:nvSpPr>
          <p:spPr>
            <a:xfrm>
              <a:off x="-3984625" y="7209088"/>
              <a:ext cx="295125" cy="256275"/>
            </a:xfrm>
            <a:custGeom>
              <a:rect b="b" l="l" r="r" t="t"/>
              <a:pathLst>
                <a:path extrusionOk="0" h="10251" w="11805">
                  <a:moveTo>
                    <a:pt x="9400" y="1"/>
                  </a:moveTo>
                  <a:cubicBezTo>
                    <a:pt x="9219" y="1"/>
                    <a:pt x="9069" y="43"/>
                    <a:pt x="8978" y="127"/>
                  </a:cubicBezTo>
                  <a:cubicBezTo>
                    <a:pt x="8860" y="237"/>
                    <a:pt x="8710" y="267"/>
                    <a:pt x="8552" y="267"/>
                  </a:cubicBezTo>
                  <a:cubicBezTo>
                    <a:pt x="8357" y="267"/>
                    <a:pt x="8151" y="221"/>
                    <a:pt x="7981" y="221"/>
                  </a:cubicBezTo>
                  <a:cubicBezTo>
                    <a:pt x="7791" y="221"/>
                    <a:pt x="7645" y="278"/>
                    <a:pt x="7610" y="522"/>
                  </a:cubicBezTo>
                  <a:cubicBezTo>
                    <a:pt x="7519" y="1130"/>
                    <a:pt x="7610" y="1495"/>
                    <a:pt x="7610" y="1495"/>
                  </a:cubicBezTo>
                  <a:cubicBezTo>
                    <a:pt x="7610" y="1495"/>
                    <a:pt x="4359" y="4716"/>
                    <a:pt x="3116" y="5338"/>
                  </a:cubicBezTo>
                  <a:lnTo>
                    <a:pt x="3116" y="5338"/>
                  </a:lnTo>
                  <a:cubicBezTo>
                    <a:pt x="3180" y="5277"/>
                    <a:pt x="3171" y="5004"/>
                    <a:pt x="1409" y="3805"/>
                  </a:cubicBezTo>
                  <a:cubicBezTo>
                    <a:pt x="862" y="5051"/>
                    <a:pt x="346" y="6297"/>
                    <a:pt x="254" y="6966"/>
                  </a:cubicBezTo>
                  <a:cubicBezTo>
                    <a:pt x="1" y="8517"/>
                    <a:pt x="1002" y="10251"/>
                    <a:pt x="2459" y="10251"/>
                  </a:cubicBezTo>
                  <a:cubicBezTo>
                    <a:pt x="2573" y="10251"/>
                    <a:pt x="2689" y="10240"/>
                    <a:pt x="2808" y="10218"/>
                  </a:cubicBezTo>
                  <a:cubicBezTo>
                    <a:pt x="4419" y="9915"/>
                    <a:pt x="7154" y="7878"/>
                    <a:pt x="9799" y="4534"/>
                  </a:cubicBezTo>
                  <a:cubicBezTo>
                    <a:pt x="9799" y="4534"/>
                    <a:pt x="11805" y="2589"/>
                    <a:pt x="11318" y="1404"/>
                  </a:cubicBezTo>
                  <a:cubicBezTo>
                    <a:pt x="10968" y="468"/>
                    <a:pt x="10005" y="1"/>
                    <a:pt x="940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9"/>
            <p:cNvSpPr/>
            <p:nvPr/>
          </p:nvSpPr>
          <p:spPr>
            <a:xfrm>
              <a:off x="-3949400" y="7212263"/>
              <a:ext cx="155050" cy="130725"/>
            </a:xfrm>
            <a:custGeom>
              <a:rect b="b" l="l" r="r" t="t"/>
              <a:pathLst>
                <a:path extrusionOk="0" h="5229" w="6202">
                  <a:moveTo>
                    <a:pt x="1763" y="0"/>
                  </a:moveTo>
                  <a:cubicBezTo>
                    <a:pt x="1763" y="0"/>
                    <a:pt x="821" y="1824"/>
                    <a:pt x="0" y="3678"/>
                  </a:cubicBezTo>
                  <a:cubicBezTo>
                    <a:pt x="1707" y="4863"/>
                    <a:pt x="1769" y="5143"/>
                    <a:pt x="1713" y="5208"/>
                  </a:cubicBezTo>
                  <a:lnTo>
                    <a:pt x="1713" y="5208"/>
                  </a:lnTo>
                  <a:cubicBezTo>
                    <a:pt x="2960" y="4579"/>
                    <a:pt x="6201" y="1368"/>
                    <a:pt x="6201" y="1368"/>
                  </a:cubicBezTo>
                  <a:lnTo>
                    <a:pt x="6201" y="1368"/>
                  </a:lnTo>
                  <a:lnTo>
                    <a:pt x="5563" y="1641"/>
                  </a:lnTo>
                  <a:cubicBezTo>
                    <a:pt x="5563" y="1641"/>
                    <a:pt x="4104" y="1520"/>
                    <a:pt x="1763" y="0"/>
                  </a:cubicBezTo>
                  <a:close/>
                  <a:moveTo>
                    <a:pt x="1713" y="5208"/>
                  </a:moveTo>
                  <a:lnTo>
                    <a:pt x="1713" y="5208"/>
                  </a:lnTo>
                  <a:cubicBezTo>
                    <a:pt x="1699" y="5215"/>
                    <a:pt x="1685" y="5222"/>
                    <a:pt x="1672" y="5228"/>
                  </a:cubicBezTo>
                  <a:cubicBezTo>
                    <a:pt x="1672" y="5228"/>
                    <a:pt x="1697" y="5227"/>
                    <a:pt x="1713" y="5208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40"/>
          <p:cNvSpPr txBox="1"/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Simbolo patrio</a:t>
            </a:r>
            <a:endParaRPr/>
          </a:p>
        </p:txBody>
      </p:sp>
      <p:grpSp>
        <p:nvGrpSpPr>
          <p:cNvPr id="690" name="Google Shape;690;p40"/>
          <p:cNvGrpSpPr/>
          <p:nvPr/>
        </p:nvGrpSpPr>
        <p:grpSpPr>
          <a:xfrm>
            <a:off x="5657161" y="804798"/>
            <a:ext cx="2403719" cy="4138752"/>
            <a:chOff x="5885161" y="728625"/>
            <a:chExt cx="2145411" cy="3693995"/>
          </a:xfrm>
        </p:grpSpPr>
        <p:sp>
          <p:nvSpPr>
            <p:cNvPr id="691" name="Google Shape;691;p40"/>
            <p:cNvSpPr/>
            <p:nvPr/>
          </p:nvSpPr>
          <p:spPr>
            <a:xfrm>
              <a:off x="6713773" y="2074585"/>
              <a:ext cx="888704" cy="541663"/>
            </a:xfrm>
            <a:custGeom>
              <a:rect b="b" l="l" r="r" t="t"/>
              <a:pathLst>
                <a:path extrusionOk="0" h="10153" w="16658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40"/>
            <p:cNvSpPr/>
            <p:nvPr/>
          </p:nvSpPr>
          <p:spPr>
            <a:xfrm>
              <a:off x="6553247" y="1813502"/>
              <a:ext cx="123292" cy="1058944"/>
            </a:xfrm>
            <a:custGeom>
              <a:rect b="b" l="l" r="r" t="t"/>
              <a:pathLst>
                <a:path extrusionOk="0" h="19849" w="2311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6668374" y="1813502"/>
              <a:ext cx="73036" cy="1054089"/>
            </a:xfrm>
            <a:custGeom>
              <a:rect b="b" l="l" r="r" t="t"/>
              <a:pathLst>
                <a:path extrusionOk="0" h="19758" w="1369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40"/>
            <p:cNvSpPr/>
            <p:nvPr/>
          </p:nvSpPr>
          <p:spPr>
            <a:xfrm>
              <a:off x="7511604" y="1839429"/>
              <a:ext cx="150874" cy="1054089"/>
            </a:xfrm>
            <a:custGeom>
              <a:rect b="b" l="l" r="r" t="t"/>
              <a:pathLst>
                <a:path extrusionOk="0" h="19758" w="2828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40"/>
            <p:cNvSpPr/>
            <p:nvPr/>
          </p:nvSpPr>
          <p:spPr>
            <a:xfrm>
              <a:off x="7636440" y="1839429"/>
              <a:ext cx="97364" cy="1054089"/>
            </a:xfrm>
            <a:custGeom>
              <a:rect b="b" l="l" r="r" t="t"/>
              <a:pathLst>
                <a:path extrusionOk="0" h="19758" w="1825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40"/>
            <p:cNvSpPr/>
            <p:nvPr/>
          </p:nvSpPr>
          <p:spPr>
            <a:xfrm>
              <a:off x="6710519" y="2938869"/>
              <a:ext cx="124946" cy="1033016"/>
            </a:xfrm>
            <a:custGeom>
              <a:rect b="b" l="l" r="r" t="t"/>
              <a:pathLst>
                <a:path extrusionOk="0" h="19363" w="2342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40"/>
            <p:cNvSpPr/>
            <p:nvPr/>
          </p:nvSpPr>
          <p:spPr>
            <a:xfrm>
              <a:off x="6832154" y="2942070"/>
              <a:ext cx="73036" cy="1029815"/>
            </a:xfrm>
            <a:custGeom>
              <a:rect b="b" l="l" r="r" t="t"/>
              <a:pathLst>
                <a:path extrusionOk="0" h="19303" w="1369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40"/>
            <p:cNvSpPr/>
            <p:nvPr/>
          </p:nvSpPr>
          <p:spPr>
            <a:xfrm>
              <a:off x="7550495" y="2989123"/>
              <a:ext cx="144418" cy="1033016"/>
            </a:xfrm>
            <a:custGeom>
              <a:rect b="b" l="l" r="r" t="t"/>
              <a:pathLst>
                <a:path extrusionOk="0" h="19363" w="2707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40"/>
            <p:cNvSpPr/>
            <p:nvPr/>
          </p:nvSpPr>
          <p:spPr>
            <a:xfrm>
              <a:off x="7672130" y="2990723"/>
              <a:ext cx="90855" cy="1031416"/>
            </a:xfrm>
            <a:custGeom>
              <a:rect b="b" l="l" r="r" t="t"/>
              <a:pathLst>
                <a:path extrusionOk="0" h="19333" w="1703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40"/>
            <p:cNvSpPr/>
            <p:nvPr/>
          </p:nvSpPr>
          <p:spPr>
            <a:xfrm>
              <a:off x="6648901" y="1983787"/>
              <a:ext cx="913032" cy="570845"/>
            </a:xfrm>
            <a:custGeom>
              <a:rect b="b" l="l" r="r" t="t"/>
              <a:pathLst>
                <a:path extrusionOk="0" h="10700" w="17114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6118668" y="1174077"/>
              <a:ext cx="1911904" cy="1348154"/>
            </a:xfrm>
            <a:custGeom>
              <a:rect b="b" l="l" r="r" t="t"/>
              <a:pathLst>
                <a:path extrusionOk="0" h="25270" w="35837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6775391" y="3368531"/>
              <a:ext cx="296839" cy="253039"/>
            </a:xfrm>
            <a:custGeom>
              <a:rect b="b" l="l" r="r" t="t"/>
              <a:pathLst>
                <a:path extrusionOk="0" h="4743" w="5564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6804573" y="3511236"/>
              <a:ext cx="264403" cy="441151"/>
            </a:xfrm>
            <a:custGeom>
              <a:rect b="b" l="l" r="r" t="t"/>
              <a:pathLst>
                <a:path extrusionOk="0" h="8269" w="4956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6666773" y="3926013"/>
              <a:ext cx="398951" cy="333117"/>
            </a:xfrm>
            <a:custGeom>
              <a:rect b="b" l="l" r="r" t="t"/>
              <a:pathLst>
                <a:path extrusionOk="0" h="6244" w="7478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40"/>
            <p:cNvSpPr/>
            <p:nvPr/>
          </p:nvSpPr>
          <p:spPr>
            <a:xfrm>
              <a:off x="6764028" y="3939350"/>
              <a:ext cx="295186" cy="186512"/>
            </a:xfrm>
            <a:custGeom>
              <a:rect b="b" l="l" r="r" t="t"/>
              <a:pathLst>
                <a:path extrusionOk="0" h="3496" w="5533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40"/>
            <p:cNvSpPr/>
            <p:nvPr/>
          </p:nvSpPr>
          <p:spPr>
            <a:xfrm>
              <a:off x="6814336" y="3829668"/>
              <a:ext cx="200809" cy="171520"/>
            </a:xfrm>
            <a:custGeom>
              <a:rect b="b" l="l" r="r" t="t"/>
              <a:pathLst>
                <a:path extrusionOk="0" h="3215" w="3764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40"/>
            <p:cNvSpPr/>
            <p:nvPr/>
          </p:nvSpPr>
          <p:spPr>
            <a:xfrm>
              <a:off x="6746209" y="4102221"/>
              <a:ext cx="231966" cy="137270"/>
            </a:xfrm>
            <a:custGeom>
              <a:rect b="b" l="l" r="r" t="t"/>
              <a:pathLst>
                <a:path extrusionOk="0" h="2573" w="4348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40"/>
            <p:cNvSpPr/>
            <p:nvPr/>
          </p:nvSpPr>
          <p:spPr>
            <a:xfrm>
              <a:off x="6824525" y="3995632"/>
              <a:ext cx="180857" cy="20220"/>
            </a:xfrm>
            <a:custGeom>
              <a:rect b="b" l="l" r="r" t="t"/>
              <a:pathLst>
                <a:path extrusionOk="0" h="379" w="339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6807827" y="4042044"/>
              <a:ext cx="179629" cy="19259"/>
            </a:xfrm>
            <a:custGeom>
              <a:rect b="b" l="l" r="r" t="t"/>
              <a:pathLst>
                <a:path extrusionOk="0" h="361" w="3367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40"/>
            <p:cNvSpPr/>
            <p:nvPr/>
          </p:nvSpPr>
          <p:spPr>
            <a:xfrm>
              <a:off x="7075371" y="3368531"/>
              <a:ext cx="296839" cy="253039"/>
            </a:xfrm>
            <a:custGeom>
              <a:rect b="b" l="l" r="r" t="t"/>
              <a:pathLst>
                <a:path extrusionOk="0" h="4743" w="5564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40"/>
            <p:cNvSpPr/>
            <p:nvPr/>
          </p:nvSpPr>
          <p:spPr>
            <a:xfrm>
              <a:off x="7104606" y="3511236"/>
              <a:ext cx="264349" cy="441151"/>
            </a:xfrm>
            <a:custGeom>
              <a:rect b="b" l="l" r="r" t="t"/>
              <a:pathLst>
                <a:path extrusionOk="0" h="8269" w="4955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40"/>
            <p:cNvSpPr/>
            <p:nvPr/>
          </p:nvSpPr>
          <p:spPr>
            <a:xfrm>
              <a:off x="6966753" y="3926013"/>
              <a:ext cx="398951" cy="333117"/>
            </a:xfrm>
            <a:custGeom>
              <a:rect b="b" l="l" r="r" t="t"/>
              <a:pathLst>
                <a:path extrusionOk="0" h="6244" w="7478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7064061" y="3939350"/>
              <a:ext cx="295186" cy="186512"/>
            </a:xfrm>
            <a:custGeom>
              <a:rect b="b" l="l" r="r" t="t"/>
              <a:pathLst>
                <a:path extrusionOk="0" h="3496" w="5533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40"/>
            <p:cNvSpPr/>
            <p:nvPr/>
          </p:nvSpPr>
          <p:spPr>
            <a:xfrm>
              <a:off x="7114316" y="3829668"/>
              <a:ext cx="200809" cy="171520"/>
            </a:xfrm>
            <a:custGeom>
              <a:rect b="b" l="l" r="r" t="t"/>
              <a:pathLst>
                <a:path extrusionOk="0" h="3215" w="3764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40"/>
            <p:cNvSpPr/>
            <p:nvPr/>
          </p:nvSpPr>
          <p:spPr>
            <a:xfrm>
              <a:off x="7046189" y="4102221"/>
              <a:ext cx="231966" cy="137270"/>
            </a:xfrm>
            <a:custGeom>
              <a:rect b="b" l="l" r="r" t="t"/>
              <a:pathLst>
                <a:path extrusionOk="0" h="2573" w="4348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7125732" y="3995632"/>
              <a:ext cx="179629" cy="20220"/>
            </a:xfrm>
            <a:custGeom>
              <a:rect b="b" l="l" r="r" t="t"/>
              <a:pathLst>
                <a:path extrusionOk="0" h="379" w="3367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7107807" y="4042044"/>
              <a:ext cx="179629" cy="19259"/>
            </a:xfrm>
            <a:custGeom>
              <a:rect b="b" l="l" r="r" t="t"/>
              <a:pathLst>
                <a:path extrusionOk="0" h="361" w="3367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40"/>
            <p:cNvSpPr/>
            <p:nvPr/>
          </p:nvSpPr>
          <p:spPr>
            <a:xfrm>
              <a:off x="7681839" y="2611315"/>
              <a:ext cx="285476" cy="582209"/>
            </a:xfrm>
            <a:custGeom>
              <a:rect b="b" l="l" r="r" t="t"/>
              <a:pathLst>
                <a:path extrusionOk="0" h="10913" w="5351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6499738" y="3109102"/>
              <a:ext cx="157329" cy="1054089"/>
            </a:xfrm>
            <a:custGeom>
              <a:rect b="b" l="l" r="r" t="t"/>
              <a:pathLst>
                <a:path extrusionOk="0" h="19758" w="2949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6626228" y="3109102"/>
              <a:ext cx="102219" cy="1054089"/>
            </a:xfrm>
            <a:custGeom>
              <a:rect b="b" l="l" r="r" t="t"/>
              <a:pathLst>
                <a:path extrusionOk="0" h="19758" w="1916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1" name="Google Shape;721;p40"/>
            <p:cNvSpPr/>
            <p:nvPr/>
          </p:nvSpPr>
          <p:spPr>
            <a:xfrm>
              <a:off x="7719130" y="3094538"/>
              <a:ext cx="131454" cy="1068654"/>
            </a:xfrm>
            <a:custGeom>
              <a:rect b="b" l="l" r="r" t="t"/>
              <a:pathLst>
                <a:path extrusionOk="0" h="20031" w="2464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2" name="Google Shape;722;p40"/>
            <p:cNvSpPr/>
            <p:nvPr/>
          </p:nvSpPr>
          <p:spPr>
            <a:xfrm>
              <a:off x="7819693" y="3002086"/>
              <a:ext cx="102219" cy="1161109"/>
            </a:xfrm>
            <a:custGeom>
              <a:rect b="b" l="l" r="r" t="t"/>
              <a:pathLst>
                <a:path extrusionOk="0" h="21764" w="1916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40"/>
            <p:cNvSpPr/>
            <p:nvPr/>
          </p:nvSpPr>
          <p:spPr>
            <a:xfrm>
              <a:off x="6013251" y="3193444"/>
              <a:ext cx="1684900" cy="175148"/>
            </a:xfrm>
            <a:custGeom>
              <a:rect b="b" l="l" r="r" t="t"/>
              <a:pathLst>
                <a:path extrusionOk="0" h="3283" w="31582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7681839" y="2801019"/>
              <a:ext cx="259548" cy="567591"/>
            </a:xfrm>
            <a:custGeom>
              <a:rect b="b" l="l" r="r" t="t"/>
              <a:pathLst>
                <a:path extrusionOk="0" h="10639" w="4865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5" name="Google Shape;725;p40"/>
            <p:cNvSpPr/>
            <p:nvPr/>
          </p:nvSpPr>
          <p:spPr>
            <a:xfrm>
              <a:off x="6079724" y="3368531"/>
              <a:ext cx="157382" cy="1054089"/>
            </a:xfrm>
            <a:custGeom>
              <a:rect b="b" l="l" r="r" t="t"/>
              <a:pathLst>
                <a:path extrusionOk="0" h="19758" w="295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6" name="Google Shape;726;p40"/>
            <p:cNvSpPr/>
            <p:nvPr/>
          </p:nvSpPr>
          <p:spPr>
            <a:xfrm>
              <a:off x="6206213" y="3368531"/>
              <a:ext cx="102219" cy="1054089"/>
            </a:xfrm>
            <a:custGeom>
              <a:rect b="b" l="l" r="r" t="t"/>
              <a:pathLst>
                <a:path extrusionOk="0" h="19758" w="1916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7453240" y="3368531"/>
              <a:ext cx="157329" cy="1054089"/>
            </a:xfrm>
            <a:custGeom>
              <a:rect b="b" l="l" r="r" t="t"/>
              <a:pathLst>
                <a:path extrusionOk="0" h="19758" w="2949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40"/>
            <p:cNvSpPr/>
            <p:nvPr/>
          </p:nvSpPr>
          <p:spPr>
            <a:xfrm>
              <a:off x="7579677" y="3368531"/>
              <a:ext cx="102219" cy="1054089"/>
            </a:xfrm>
            <a:custGeom>
              <a:rect b="b" l="l" r="r" t="t"/>
              <a:pathLst>
                <a:path extrusionOk="0" h="19758" w="1916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40"/>
            <p:cNvSpPr/>
            <p:nvPr/>
          </p:nvSpPr>
          <p:spPr>
            <a:xfrm>
              <a:off x="5885161" y="3024812"/>
              <a:ext cx="468680" cy="168693"/>
            </a:xfrm>
            <a:custGeom>
              <a:rect b="b" l="l" r="r" t="t"/>
              <a:pathLst>
                <a:path extrusionOk="0" h="3162" w="8785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40"/>
            <p:cNvSpPr/>
            <p:nvPr/>
          </p:nvSpPr>
          <p:spPr>
            <a:xfrm>
              <a:off x="6237049" y="3024812"/>
              <a:ext cx="248131" cy="168693"/>
            </a:xfrm>
            <a:custGeom>
              <a:rect b="b" l="l" r="r" t="t"/>
              <a:pathLst>
                <a:path extrusionOk="0" h="3162" w="4651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40"/>
            <p:cNvSpPr/>
            <p:nvPr/>
          </p:nvSpPr>
          <p:spPr>
            <a:xfrm>
              <a:off x="6361885" y="3024812"/>
              <a:ext cx="275766" cy="168693"/>
            </a:xfrm>
            <a:custGeom>
              <a:rect b="b" l="l" r="r" t="t"/>
              <a:pathLst>
                <a:path extrusionOk="0" h="3162" w="5169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40"/>
            <p:cNvSpPr/>
            <p:nvPr/>
          </p:nvSpPr>
          <p:spPr>
            <a:xfrm>
              <a:off x="6775391" y="3024812"/>
              <a:ext cx="929250" cy="168693"/>
            </a:xfrm>
            <a:custGeom>
              <a:rect b="b" l="l" r="r" t="t"/>
              <a:pathLst>
                <a:path extrusionOk="0" h="3162" w="17418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40"/>
            <p:cNvSpPr/>
            <p:nvPr/>
          </p:nvSpPr>
          <p:spPr>
            <a:xfrm>
              <a:off x="6540283" y="3024812"/>
              <a:ext cx="335732" cy="168693"/>
            </a:xfrm>
            <a:custGeom>
              <a:rect b="b" l="l" r="r" t="t"/>
              <a:pathLst>
                <a:path extrusionOk="0" h="3162" w="6293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5890016" y="2578880"/>
              <a:ext cx="2083851" cy="446006"/>
            </a:xfrm>
            <a:custGeom>
              <a:rect b="b" l="l" r="r" t="t"/>
              <a:pathLst>
                <a:path extrusionOk="0" h="8360" w="3906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40"/>
            <p:cNvSpPr/>
            <p:nvPr/>
          </p:nvSpPr>
          <p:spPr>
            <a:xfrm>
              <a:off x="6890518" y="2611315"/>
              <a:ext cx="638973" cy="361660"/>
            </a:xfrm>
            <a:custGeom>
              <a:rect b="b" l="l" r="r" t="t"/>
              <a:pathLst>
                <a:path extrusionOk="0" h="6779" w="11977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40"/>
            <p:cNvSpPr/>
            <p:nvPr/>
          </p:nvSpPr>
          <p:spPr>
            <a:xfrm>
              <a:off x="7320935" y="2623052"/>
              <a:ext cx="110595" cy="330130"/>
            </a:xfrm>
            <a:custGeom>
              <a:rect b="b" l="l" r="r" t="t"/>
              <a:pathLst>
                <a:path extrusionOk="0" h="6188" w="2073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40"/>
            <p:cNvSpPr/>
            <p:nvPr/>
          </p:nvSpPr>
          <p:spPr>
            <a:xfrm>
              <a:off x="6955390" y="2862316"/>
              <a:ext cx="441151" cy="19419"/>
            </a:xfrm>
            <a:custGeom>
              <a:rect b="b" l="l" r="r" t="t"/>
              <a:pathLst>
                <a:path extrusionOk="0" h="364" w="8269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6970007" y="2800646"/>
              <a:ext cx="442752" cy="18086"/>
            </a:xfrm>
            <a:custGeom>
              <a:rect b="b" l="l" r="r" t="t"/>
              <a:pathLst>
                <a:path extrusionOk="0" h="339" w="8299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40"/>
            <p:cNvSpPr/>
            <p:nvPr/>
          </p:nvSpPr>
          <p:spPr>
            <a:xfrm>
              <a:off x="7012153" y="2749219"/>
              <a:ext cx="411915" cy="17072"/>
            </a:xfrm>
            <a:custGeom>
              <a:rect b="b" l="l" r="r" t="t"/>
              <a:pathLst>
                <a:path extrusionOk="0" h="320" w="7721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0" name="Google Shape;740;p40"/>
            <p:cNvSpPr/>
            <p:nvPr/>
          </p:nvSpPr>
          <p:spPr>
            <a:xfrm>
              <a:off x="7020262" y="2699712"/>
              <a:ext cx="411915" cy="16859"/>
            </a:xfrm>
            <a:custGeom>
              <a:rect b="b" l="l" r="r" t="t"/>
              <a:pathLst>
                <a:path extrusionOk="0" h="316" w="7721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1" name="Google Shape;741;p40"/>
            <p:cNvSpPr/>
            <p:nvPr/>
          </p:nvSpPr>
          <p:spPr>
            <a:xfrm>
              <a:off x="7036480" y="2648712"/>
              <a:ext cx="411915" cy="17019"/>
            </a:xfrm>
            <a:custGeom>
              <a:rect b="b" l="l" r="r" t="t"/>
              <a:pathLst>
                <a:path extrusionOk="0" h="319" w="7721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40"/>
            <p:cNvSpPr/>
            <p:nvPr/>
          </p:nvSpPr>
          <p:spPr>
            <a:xfrm>
              <a:off x="7190498" y="2920998"/>
              <a:ext cx="17926" cy="22780"/>
            </a:xfrm>
            <a:custGeom>
              <a:rect b="b" l="l" r="r" t="t"/>
              <a:pathLst>
                <a:path extrusionOk="0" h="427" w="336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40"/>
            <p:cNvSpPr/>
            <p:nvPr/>
          </p:nvSpPr>
          <p:spPr>
            <a:xfrm>
              <a:off x="6992681" y="2796165"/>
              <a:ext cx="170347" cy="145966"/>
            </a:xfrm>
            <a:custGeom>
              <a:rect b="b" l="l" r="r" t="t"/>
              <a:pathLst>
                <a:path extrusionOk="0" h="2736" w="3193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4" name="Google Shape;744;p40"/>
            <p:cNvSpPr/>
            <p:nvPr/>
          </p:nvSpPr>
          <p:spPr>
            <a:xfrm>
              <a:off x="7020262" y="2801019"/>
              <a:ext cx="165438" cy="134655"/>
            </a:xfrm>
            <a:custGeom>
              <a:rect b="b" l="l" r="r" t="t"/>
              <a:pathLst>
                <a:path extrusionOk="0" h="2524" w="3101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5" name="Google Shape;745;p40"/>
            <p:cNvSpPr/>
            <p:nvPr/>
          </p:nvSpPr>
          <p:spPr>
            <a:xfrm>
              <a:off x="7158115" y="2935615"/>
              <a:ext cx="17872" cy="8163"/>
            </a:xfrm>
            <a:custGeom>
              <a:rect b="b" l="l" r="r" t="t"/>
              <a:pathLst>
                <a:path extrusionOk="0" h="153" w="335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40"/>
            <p:cNvSpPr/>
            <p:nvPr/>
          </p:nvSpPr>
          <p:spPr>
            <a:xfrm>
              <a:off x="7161316" y="2896671"/>
              <a:ext cx="40599" cy="47108"/>
            </a:xfrm>
            <a:custGeom>
              <a:rect b="b" l="l" r="r" t="t"/>
              <a:pathLst>
                <a:path extrusionOk="0" h="883" w="761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7" name="Google Shape;747;p40"/>
            <p:cNvSpPr/>
            <p:nvPr/>
          </p:nvSpPr>
          <p:spPr>
            <a:xfrm>
              <a:off x="6970007" y="2804273"/>
              <a:ext cx="25981" cy="33130"/>
            </a:xfrm>
            <a:custGeom>
              <a:rect b="b" l="l" r="r" t="t"/>
              <a:pathLst>
                <a:path extrusionOk="0" h="621" w="487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40"/>
            <p:cNvSpPr/>
            <p:nvPr/>
          </p:nvSpPr>
          <p:spPr>
            <a:xfrm>
              <a:off x="6979717" y="2784055"/>
              <a:ext cx="35745" cy="44601"/>
            </a:xfrm>
            <a:custGeom>
              <a:rect b="b" l="l" r="r" t="t"/>
              <a:pathLst>
                <a:path extrusionOk="0" h="836" w="67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40"/>
            <p:cNvSpPr/>
            <p:nvPr/>
          </p:nvSpPr>
          <p:spPr>
            <a:xfrm>
              <a:off x="6986225" y="2825346"/>
              <a:ext cx="13017" cy="14618"/>
            </a:xfrm>
            <a:custGeom>
              <a:rect b="b" l="l" r="r" t="t"/>
              <a:pathLst>
                <a:path extrusionOk="0" h="274" w="244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40"/>
            <p:cNvSpPr/>
            <p:nvPr/>
          </p:nvSpPr>
          <p:spPr>
            <a:xfrm>
              <a:off x="6992681" y="2791310"/>
              <a:ext cx="27635" cy="38946"/>
            </a:xfrm>
            <a:custGeom>
              <a:rect b="b" l="l" r="r" t="t"/>
              <a:pathLst>
                <a:path extrusionOk="0" h="730" w="518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1" name="Google Shape;751;p40"/>
            <p:cNvSpPr/>
            <p:nvPr/>
          </p:nvSpPr>
          <p:spPr>
            <a:xfrm>
              <a:off x="6404084" y="2014676"/>
              <a:ext cx="1251911" cy="585356"/>
            </a:xfrm>
            <a:custGeom>
              <a:rect b="b" l="l" r="r" t="t"/>
              <a:pathLst>
                <a:path extrusionOk="0" h="10972" w="23466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40"/>
            <p:cNvSpPr/>
            <p:nvPr/>
          </p:nvSpPr>
          <p:spPr>
            <a:xfrm>
              <a:off x="6875953" y="1868610"/>
              <a:ext cx="347042" cy="234206"/>
            </a:xfrm>
            <a:custGeom>
              <a:rect b="b" l="l" r="r" t="t"/>
              <a:pathLst>
                <a:path extrusionOk="0" h="4390" w="6505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40"/>
            <p:cNvSpPr/>
            <p:nvPr/>
          </p:nvSpPr>
          <p:spPr>
            <a:xfrm>
              <a:off x="6261376" y="1519290"/>
              <a:ext cx="241675" cy="149647"/>
            </a:xfrm>
            <a:custGeom>
              <a:rect b="b" l="l" r="r" t="t"/>
              <a:pathLst>
                <a:path extrusionOk="0" h="2805" w="453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40"/>
            <p:cNvSpPr/>
            <p:nvPr/>
          </p:nvSpPr>
          <p:spPr>
            <a:xfrm>
              <a:off x="6253267" y="1434360"/>
              <a:ext cx="244876" cy="131081"/>
            </a:xfrm>
            <a:custGeom>
              <a:rect b="b" l="l" r="r" t="t"/>
              <a:pathLst>
                <a:path extrusionOk="0" h="2457" w="459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40"/>
            <p:cNvSpPr/>
            <p:nvPr/>
          </p:nvSpPr>
          <p:spPr>
            <a:xfrm>
              <a:off x="6331103" y="1525211"/>
              <a:ext cx="152474" cy="121318"/>
            </a:xfrm>
            <a:custGeom>
              <a:rect b="b" l="l" r="r" t="t"/>
              <a:pathLst>
                <a:path extrusionOk="0" h="2274" w="2858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40"/>
            <p:cNvSpPr/>
            <p:nvPr/>
          </p:nvSpPr>
          <p:spPr>
            <a:xfrm>
              <a:off x="6394748" y="1558927"/>
              <a:ext cx="87867" cy="49082"/>
            </a:xfrm>
            <a:custGeom>
              <a:rect b="b" l="l" r="r" t="t"/>
              <a:pathLst>
                <a:path extrusionOk="0" h="920" w="1647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40"/>
            <p:cNvSpPr/>
            <p:nvPr/>
          </p:nvSpPr>
          <p:spPr>
            <a:xfrm>
              <a:off x="7573221" y="1456180"/>
              <a:ext cx="236821" cy="150554"/>
            </a:xfrm>
            <a:custGeom>
              <a:rect b="b" l="l" r="r" t="t"/>
              <a:pathLst>
                <a:path extrusionOk="0" h="2822" w="4439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40"/>
            <p:cNvSpPr/>
            <p:nvPr/>
          </p:nvSpPr>
          <p:spPr>
            <a:xfrm>
              <a:off x="7568367" y="1370397"/>
              <a:ext cx="246530" cy="118864"/>
            </a:xfrm>
            <a:custGeom>
              <a:rect b="b" l="l" r="r" t="t"/>
              <a:pathLst>
                <a:path extrusionOk="0" h="2228" w="4621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40"/>
            <p:cNvSpPr/>
            <p:nvPr/>
          </p:nvSpPr>
          <p:spPr>
            <a:xfrm>
              <a:off x="7592694" y="1462315"/>
              <a:ext cx="145966" cy="129107"/>
            </a:xfrm>
            <a:custGeom>
              <a:rect b="b" l="l" r="r" t="t"/>
              <a:pathLst>
                <a:path extrusionOk="0" h="2420" w="2736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40"/>
            <p:cNvSpPr/>
            <p:nvPr/>
          </p:nvSpPr>
          <p:spPr>
            <a:xfrm>
              <a:off x="7593814" y="1498964"/>
              <a:ext cx="83013" cy="53617"/>
            </a:xfrm>
            <a:custGeom>
              <a:rect b="b" l="l" r="r" t="t"/>
              <a:pathLst>
                <a:path extrusionOk="0" h="1005" w="1556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40"/>
            <p:cNvSpPr/>
            <p:nvPr/>
          </p:nvSpPr>
          <p:spPr>
            <a:xfrm>
              <a:off x="6443882" y="867809"/>
              <a:ext cx="1173220" cy="1076283"/>
            </a:xfrm>
            <a:custGeom>
              <a:rect b="b" l="l" r="r" t="t"/>
              <a:pathLst>
                <a:path extrusionOk="0" h="20174" w="21991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40"/>
            <p:cNvSpPr/>
            <p:nvPr/>
          </p:nvSpPr>
          <p:spPr>
            <a:xfrm>
              <a:off x="6995935" y="1405286"/>
              <a:ext cx="82746" cy="136523"/>
            </a:xfrm>
            <a:custGeom>
              <a:rect b="b" l="l" r="r" t="t"/>
              <a:pathLst>
                <a:path extrusionOk="0" h="2559" w="1551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40"/>
            <p:cNvSpPr/>
            <p:nvPr/>
          </p:nvSpPr>
          <p:spPr>
            <a:xfrm>
              <a:off x="6645700" y="1250845"/>
              <a:ext cx="103819" cy="81252"/>
            </a:xfrm>
            <a:custGeom>
              <a:rect b="b" l="l" r="r" t="t"/>
              <a:pathLst>
                <a:path extrusionOk="0" h="1523" w="1946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40"/>
            <p:cNvSpPr/>
            <p:nvPr/>
          </p:nvSpPr>
          <p:spPr>
            <a:xfrm>
              <a:off x="7281351" y="1211421"/>
              <a:ext cx="118971" cy="47428"/>
            </a:xfrm>
            <a:custGeom>
              <a:rect b="b" l="l" r="r" t="t"/>
              <a:pathLst>
                <a:path extrusionOk="0" h="889" w="223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40"/>
            <p:cNvSpPr/>
            <p:nvPr/>
          </p:nvSpPr>
          <p:spPr>
            <a:xfrm>
              <a:off x="6625383" y="1572387"/>
              <a:ext cx="256337" cy="235649"/>
            </a:xfrm>
            <a:custGeom>
              <a:rect b="b" l="l" r="r" t="t"/>
              <a:pathLst>
                <a:path extrusionOk="0" h="3774" w="4105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6" name="Google Shape;766;p40"/>
            <p:cNvSpPr/>
            <p:nvPr/>
          </p:nvSpPr>
          <p:spPr>
            <a:xfrm>
              <a:off x="7196415" y="1533105"/>
              <a:ext cx="280169" cy="257672"/>
            </a:xfrm>
            <a:custGeom>
              <a:rect b="b" l="l" r="r" t="t"/>
              <a:pathLst>
                <a:path extrusionOk="0" h="3747" w="4074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7" name="Google Shape;767;p40"/>
            <p:cNvSpPr/>
            <p:nvPr/>
          </p:nvSpPr>
          <p:spPr>
            <a:xfrm>
              <a:off x="6963499" y="1595150"/>
              <a:ext cx="100618" cy="69248"/>
            </a:xfrm>
            <a:custGeom>
              <a:rect b="b" l="l" r="r" t="t"/>
              <a:pathLst>
                <a:path extrusionOk="0" h="1298" w="1886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40"/>
            <p:cNvSpPr/>
            <p:nvPr/>
          </p:nvSpPr>
          <p:spPr>
            <a:xfrm>
              <a:off x="6747810" y="1437188"/>
              <a:ext cx="60072" cy="69889"/>
            </a:xfrm>
            <a:custGeom>
              <a:rect b="b" l="l" r="r" t="t"/>
              <a:pathLst>
                <a:path extrusionOk="0" h="1310" w="1126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769;p40"/>
            <p:cNvSpPr/>
            <p:nvPr/>
          </p:nvSpPr>
          <p:spPr>
            <a:xfrm>
              <a:off x="7222934" y="1404752"/>
              <a:ext cx="60072" cy="69889"/>
            </a:xfrm>
            <a:custGeom>
              <a:rect b="b" l="l" r="r" t="t"/>
              <a:pathLst>
                <a:path extrusionOk="0" h="1310" w="1126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Google Shape;770;p40"/>
            <p:cNvSpPr/>
            <p:nvPr/>
          </p:nvSpPr>
          <p:spPr>
            <a:xfrm>
              <a:off x="6363539" y="887601"/>
              <a:ext cx="282222" cy="571859"/>
            </a:xfrm>
            <a:custGeom>
              <a:rect b="b" l="l" r="r" t="t"/>
              <a:pathLst>
                <a:path extrusionOk="0" h="10719" w="529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40"/>
            <p:cNvSpPr/>
            <p:nvPr/>
          </p:nvSpPr>
          <p:spPr>
            <a:xfrm>
              <a:off x="6567865" y="861674"/>
              <a:ext cx="171894" cy="505971"/>
            </a:xfrm>
            <a:custGeom>
              <a:rect b="b" l="l" r="r" t="t"/>
              <a:pathLst>
                <a:path extrusionOk="0" h="9484" w="3222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2" name="Google Shape;772;p40"/>
            <p:cNvSpPr/>
            <p:nvPr/>
          </p:nvSpPr>
          <p:spPr>
            <a:xfrm>
              <a:off x="6702410" y="728625"/>
              <a:ext cx="724920" cy="621207"/>
            </a:xfrm>
            <a:custGeom>
              <a:rect b="b" l="l" r="r" t="t"/>
              <a:pathLst>
                <a:path extrusionOk="0" h="11644" w="13588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40"/>
            <p:cNvSpPr/>
            <p:nvPr/>
          </p:nvSpPr>
          <p:spPr>
            <a:xfrm>
              <a:off x="7192151" y="835160"/>
              <a:ext cx="371369" cy="532486"/>
            </a:xfrm>
            <a:custGeom>
              <a:rect b="b" l="l" r="r" t="t"/>
              <a:pathLst>
                <a:path extrusionOk="0" h="9981" w="6961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40"/>
            <p:cNvSpPr/>
            <p:nvPr/>
          </p:nvSpPr>
          <p:spPr>
            <a:xfrm>
              <a:off x="7349423" y="845456"/>
              <a:ext cx="300040" cy="549772"/>
            </a:xfrm>
            <a:custGeom>
              <a:rect b="b" l="l" r="r" t="t"/>
              <a:pathLst>
                <a:path extrusionOk="0" h="10305" w="5624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40"/>
            <p:cNvSpPr/>
            <p:nvPr/>
          </p:nvSpPr>
          <p:spPr>
            <a:xfrm>
              <a:off x="6219177" y="2335615"/>
              <a:ext cx="351950" cy="342400"/>
            </a:xfrm>
            <a:custGeom>
              <a:rect b="b" l="l" r="r" t="t"/>
              <a:pathLst>
                <a:path extrusionOk="0" h="6418" w="6597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40"/>
            <p:cNvSpPr/>
            <p:nvPr/>
          </p:nvSpPr>
          <p:spPr>
            <a:xfrm>
              <a:off x="6600247" y="1951352"/>
              <a:ext cx="411969" cy="718411"/>
            </a:xfrm>
            <a:custGeom>
              <a:rect b="b" l="l" r="r" t="t"/>
              <a:pathLst>
                <a:path extrusionOk="0" h="13466" w="7722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40"/>
            <p:cNvSpPr/>
            <p:nvPr/>
          </p:nvSpPr>
          <p:spPr>
            <a:xfrm>
              <a:off x="6699209" y="1933481"/>
              <a:ext cx="330823" cy="718464"/>
            </a:xfrm>
            <a:custGeom>
              <a:rect b="b" l="l" r="r" t="t"/>
              <a:pathLst>
                <a:path extrusionOk="0" h="13467" w="6201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40"/>
            <p:cNvSpPr/>
            <p:nvPr/>
          </p:nvSpPr>
          <p:spPr>
            <a:xfrm>
              <a:off x="6806227" y="1920517"/>
              <a:ext cx="225457" cy="718411"/>
            </a:xfrm>
            <a:custGeom>
              <a:rect b="b" l="l" r="r" t="t"/>
              <a:pathLst>
                <a:path extrusionOk="0" h="13466" w="4226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40"/>
            <p:cNvSpPr/>
            <p:nvPr/>
          </p:nvSpPr>
          <p:spPr>
            <a:xfrm>
              <a:off x="7033226" y="1948098"/>
              <a:ext cx="411969" cy="718411"/>
            </a:xfrm>
            <a:custGeom>
              <a:rect b="b" l="l" r="r" t="t"/>
              <a:pathLst>
                <a:path extrusionOk="0" h="13466" w="7722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40"/>
            <p:cNvSpPr/>
            <p:nvPr/>
          </p:nvSpPr>
          <p:spPr>
            <a:xfrm>
              <a:off x="7015407" y="1930280"/>
              <a:ext cx="330823" cy="718411"/>
            </a:xfrm>
            <a:custGeom>
              <a:rect b="b" l="l" r="r" t="t"/>
              <a:pathLst>
                <a:path extrusionOk="0" h="13466" w="6201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40"/>
            <p:cNvSpPr/>
            <p:nvPr/>
          </p:nvSpPr>
          <p:spPr>
            <a:xfrm>
              <a:off x="7013753" y="1918917"/>
              <a:ext cx="227111" cy="716811"/>
            </a:xfrm>
            <a:custGeom>
              <a:rect b="b" l="l" r="r" t="t"/>
              <a:pathLst>
                <a:path extrusionOk="0" h="13436" w="4257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40"/>
            <p:cNvSpPr/>
            <p:nvPr/>
          </p:nvSpPr>
          <p:spPr>
            <a:xfrm>
              <a:off x="6542097" y="1994724"/>
              <a:ext cx="445793" cy="694510"/>
            </a:xfrm>
            <a:custGeom>
              <a:rect b="b" l="l" r="r" t="t"/>
              <a:pathLst>
                <a:path extrusionOk="0" h="13018" w="8356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40"/>
            <p:cNvSpPr/>
            <p:nvPr/>
          </p:nvSpPr>
          <p:spPr>
            <a:xfrm>
              <a:off x="7075371" y="1985014"/>
              <a:ext cx="445793" cy="694457"/>
            </a:xfrm>
            <a:custGeom>
              <a:rect b="b" l="l" r="r" t="t"/>
              <a:pathLst>
                <a:path extrusionOk="0" h="13017" w="8356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40"/>
            <p:cNvSpPr/>
            <p:nvPr/>
          </p:nvSpPr>
          <p:spPr>
            <a:xfrm>
              <a:off x="6987826" y="2149218"/>
              <a:ext cx="87601" cy="545984"/>
            </a:xfrm>
            <a:custGeom>
              <a:rect b="b" l="l" r="r" t="t"/>
              <a:pathLst>
                <a:path extrusionOk="0" h="10234" w="1642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40"/>
            <p:cNvSpPr/>
            <p:nvPr/>
          </p:nvSpPr>
          <p:spPr>
            <a:xfrm>
              <a:off x="6206160" y="2304993"/>
              <a:ext cx="564443" cy="494234"/>
            </a:xfrm>
            <a:custGeom>
              <a:rect b="b" l="l" r="r" t="t"/>
              <a:pathLst>
                <a:path extrusionOk="0" h="9264" w="1058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40"/>
            <p:cNvSpPr/>
            <p:nvPr/>
          </p:nvSpPr>
          <p:spPr>
            <a:xfrm>
              <a:off x="7488877" y="2335615"/>
              <a:ext cx="353604" cy="342400"/>
            </a:xfrm>
            <a:custGeom>
              <a:rect b="b" l="l" r="r" t="t"/>
              <a:pathLst>
                <a:path extrusionOk="0" h="6418" w="6628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40"/>
            <p:cNvSpPr/>
            <p:nvPr/>
          </p:nvSpPr>
          <p:spPr>
            <a:xfrm>
              <a:off x="7291060" y="2304993"/>
              <a:ext cx="562789" cy="494234"/>
            </a:xfrm>
            <a:custGeom>
              <a:rect b="b" l="l" r="r" t="t"/>
              <a:pathLst>
                <a:path extrusionOk="0" h="9264" w="10549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8" name="Google Shape;788;p40"/>
          <p:cNvGrpSpPr/>
          <p:nvPr/>
        </p:nvGrpSpPr>
        <p:grpSpPr>
          <a:xfrm>
            <a:off x="4572000" y="655851"/>
            <a:ext cx="817614" cy="955942"/>
            <a:chOff x="4786575" y="766525"/>
            <a:chExt cx="921775" cy="1077725"/>
          </a:xfrm>
        </p:grpSpPr>
        <p:sp>
          <p:nvSpPr>
            <p:cNvPr id="789" name="Google Shape;789;p40"/>
            <p:cNvSpPr/>
            <p:nvPr/>
          </p:nvSpPr>
          <p:spPr>
            <a:xfrm>
              <a:off x="4786575" y="768400"/>
              <a:ext cx="921775" cy="1075850"/>
            </a:xfrm>
            <a:custGeom>
              <a:rect b="b" l="l" r="r" t="t"/>
              <a:pathLst>
                <a:path extrusionOk="0" h="43034" w="36871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40"/>
            <p:cNvSpPr/>
            <p:nvPr/>
          </p:nvSpPr>
          <p:spPr>
            <a:xfrm>
              <a:off x="4812425" y="842100"/>
              <a:ext cx="869325" cy="973025"/>
            </a:xfrm>
            <a:custGeom>
              <a:rect b="b" l="l" r="r" t="t"/>
              <a:pathLst>
                <a:path extrusionOk="0" h="38921" w="34773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40"/>
            <p:cNvSpPr/>
            <p:nvPr/>
          </p:nvSpPr>
          <p:spPr>
            <a:xfrm>
              <a:off x="4805575" y="820825"/>
              <a:ext cx="869350" cy="972275"/>
            </a:xfrm>
            <a:custGeom>
              <a:rect b="b" l="l" r="r" t="t"/>
              <a:pathLst>
                <a:path extrusionOk="0" h="38891" w="34774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40"/>
            <p:cNvSpPr/>
            <p:nvPr/>
          </p:nvSpPr>
          <p:spPr>
            <a:xfrm>
              <a:off x="4800250" y="766525"/>
              <a:ext cx="871625" cy="992400"/>
            </a:xfrm>
            <a:custGeom>
              <a:rect b="b" l="l" r="r" t="t"/>
              <a:pathLst>
                <a:path extrusionOk="0" h="39696" w="34865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40"/>
            <p:cNvSpPr/>
            <p:nvPr/>
          </p:nvSpPr>
          <p:spPr>
            <a:xfrm>
              <a:off x="5063175" y="985375"/>
              <a:ext cx="364775" cy="252250"/>
            </a:xfrm>
            <a:custGeom>
              <a:rect b="b" l="l" r="r" t="t"/>
              <a:pathLst>
                <a:path extrusionOk="0" h="10090" w="14591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4" name="Google Shape;794;p40"/>
          <p:cNvSpPr/>
          <p:nvPr/>
        </p:nvSpPr>
        <p:spPr>
          <a:xfrm>
            <a:off x="547400" y="742674"/>
            <a:ext cx="347003" cy="341411"/>
          </a:xfrm>
          <a:custGeom>
            <a:rect b="b" l="l" r="r" t="t"/>
            <a:pathLst>
              <a:path extrusionOk="0" h="209134" w="212885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40"/>
          <p:cNvSpPr txBox="1"/>
          <p:nvPr/>
        </p:nvSpPr>
        <p:spPr>
          <a:xfrm>
            <a:off x="944200" y="2348650"/>
            <a:ext cx="37395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" sz="2600" u="none" cap="none" strike="noStrik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Nos referimos a que nuestra bandera es un símbolo patrio porque, representa México el país en donde vivimos </a:t>
            </a:r>
            <a:endParaRPr b="0" i="0" sz="2600" u="none" cap="none" strike="noStrike">
              <a:solidFill>
                <a:srgbClr val="0000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41"/>
          <p:cNvSpPr txBox="1"/>
          <p:nvPr>
            <p:ph type="title"/>
          </p:nvPr>
        </p:nvSpPr>
        <p:spPr>
          <a:xfrm>
            <a:off x="250200" y="614975"/>
            <a:ext cx="83154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en"/>
              <a:t>¿¿COMO SE HACE EL SALUDO A LA BANDERA??</a:t>
            </a:r>
            <a:endParaRPr/>
          </a:p>
        </p:txBody>
      </p:sp>
      <p:sp>
        <p:nvSpPr>
          <p:cNvPr id="801" name="Google Shape;801;p41"/>
          <p:cNvSpPr txBox="1"/>
          <p:nvPr>
            <p:ph idx="2" type="title"/>
          </p:nvPr>
        </p:nvSpPr>
        <p:spPr>
          <a:xfrm>
            <a:off x="1448975" y="1873750"/>
            <a:ext cx="62463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">
                <a:latin typeface="Lobster"/>
                <a:ea typeface="Lobster"/>
                <a:cs typeface="Lobster"/>
                <a:sym typeface="Lobster"/>
              </a:rPr>
              <a:t>Vamos a poner nuestros brazo derecha sobre nuestro pecho y la mano derecha sobre el corazón, estiramos nuestra manita de forma que se quede planita planita, y mantendremos asi mientras pasa la bandera...</a:t>
            </a:r>
            <a:endParaRPr b="1"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802" name="Google Shape;802;p41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6666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6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42"/>
          <p:cNvSpPr txBox="1"/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en"/>
              <a:t>Seamos la escolta.</a:t>
            </a:r>
            <a:endParaRPr/>
          </a:p>
        </p:txBody>
      </p:sp>
      <p:sp>
        <p:nvSpPr>
          <p:cNvPr id="808" name="Google Shape;808;p42"/>
          <p:cNvSpPr txBox="1"/>
          <p:nvPr/>
        </p:nvSpPr>
        <p:spPr>
          <a:xfrm>
            <a:off x="914400" y="2146693"/>
            <a:ext cx="7315200" cy="297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Para esto ocupamos a 3 alumnas que marchen, una abanderada y dos laterales.</a:t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Para estos se pondrá una marcha del siguiente línk.</a:t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sng" cap="none" strike="noStrike">
                <a:solidFill>
                  <a:schemeClr val="hlink"/>
                </a:solidFill>
                <a:latin typeface="Patrick Hand"/>
                <a:ea typeface="Patrick Hand"/>
                <a:cs typeface="Patrick Hand"/>
                <a:sym typeface="Patrick Hand"/>
                <a:hlinkClick r:id="rId3"/>
              </a:rPr>
              <a:t>https://youtu.be/3ybtKLOAUIM</a:t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Mientras nuestras compañeras marchan las demás mantendremos saludo  a la bandera </a:t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Proseguiremos a cantar el toque a la bandera </a:t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sng" cap="none" strike="noStrike">
                <a:solidFill>
                  <a:schemeClr val="hlink"/>
                </a:solidFill>
                <a:latin typeface="Patrick Hand"/>
                <a:ea typeface="Patrick Hand"/>
                <a:cs typeface="Patrick Hand"/>
                <a:sym typeface="Patrick Hand"/>
                <a:hlinkClick r:id="rId4"/>
              </a:rPr>
              <a:t>https://youtu.be/LIWx_xkg3gA</a:t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grpSp>
        <p:nvGrpSpPr>
          <p:cNvPr id="809" name="Google Shape;809;p42"/>
          <p:cNvGrpSpPr/>
          <p:nvPr/>
        </p:nvGrpSpPr>
        <p:grpSpPr>
          <a:xfrm>
            <a:off x="7561214" y="2440586"/>
            <a:ext cx="1247690" cy="2371022"/>
            <a:chOff x="35658225" y="12492275"/>
            <a:chExt cx="1104150" cy="2065350"/>
          </a:xfrm>
        </p:grpSpPr>
        <p:sp>
          <p:nvSpPr>
            <p:cNvPr id="810" name="Google Shape;810;p42"/>
            <p:cNvSpPr/>
            <p:nvPr/>
          </p:nvSpPr>
          <p:spPr>
            <a:xfrm>
              <a:off x="35658225" y="12736025"/>
              <a:ext cx="1104150" cy="1000175"/>
            </a:xfrm>
            <a:custGeom>
              <a:rect b="b" l="l" r="r" t="t"/>
              <a:pathLst>
                <a:path extrusionOk="0" h="40007" w="44166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42"/>
            <p:cNvSpPr/>
            <p:nvPr/>
          </p:nvSpPr>
          <p:spPr>
            <a:xfrm>
              <a:off x="35897600" y="13187750"/>
              <a:ext cx="551700" cy="602400"/>
            </a:xfrm>
            <a:custGeom>
              <a:rect b="b" l="l" r="r" t="t"/>
              <a:pathLst>
                <a:path extrusionOk="0" h="24096" w="22068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42"/>
            <p:cNvSpPr/>
            <p:nvPr/>
          </p:nvSpPr>
          <p:spPr>
            <a:xfrm>
              <a:off x="35917350" y="13186300"/>
              <a:ext cx="551700" cy="602325"/>
            </a:xfrm>
            <a:custGeom>
              <a:rect b="b" l="l" r="r" t="t"/>
              <a:pathLst>
                <a:path extrusionOk="0" h="24093" w="22068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42"/>
            <p:cNvSpPr/>
            <p:nvPr/>
          </p:nvSpPr>
          <p:spPr>
            <a:xfrm>
              <a:off x="35978900" y="14042275"/>
              <a:ext cx="208225" cy="222675"/>
            </a:xfrm>
            <a:custGeom>
              <a:rect b="b" l="l" r="r" t="t"/>
              <a:pathLst>
                <a:path extrusionOk="0" h="8907" w="8329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42"/>
            <p:cNvSpPr/>
            <p:nvPr/>
          </p:nvSpPr>
          <p:spPr>
            <a:xfrm>
              <a:off x="35991825" y="14145625"/>
              <a:ext cx="193800" cy="328000"/>
            </a:xfrm>
            <a:custGeom>
              <a:rect b="b" l="l" r="r" t="t"/>
              <a:pathLst>
                <a:path extrusionOk="0" h="13120" w="7752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42"/>
            <p:cNvSpPr/>
            <p:nvPr/>
          </p:nvSpPr>
          <p:spPr>
            <a:xfrm>
              <a:off x="35929500" y="14512100"/>
              <a:ext cx="257875" cy="45525"/>
            </a:xfrm>
            <a:custGeom>
              <a:rect b="b" l="l" r="r" t="t"/>
              <a:pathLst>
                <a:path extrusionOk="0" h="1821" w="10315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42"/>
            <p:cNvSpPr/>
            <p:nvPr/>
          </p:nvSpPr>
          <p:spPr>
            <a:xfrm>
              <a:off x="35928750" y="14478475"/>
              <a:ext cx="96525" cy="67650"/>
            </a:xfrm>
            <a:custGeom>
              <a:rect b="b" l="l" r="r" t="t"/>
              <a:pathLst>
                <a:path extrusionOk="0" h="2706" w="3861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42"/>
            <p:cNvSpPr/>
            <p:nvPr/>
          </p:nvSpPr>
          <p:spPr>
            <a:xfrm>
              <a:off x="35989550" y="14457175"/>
              <a:ext cx="203675" cy="89850"/>
            </a:xfrm>
            <a:custGeom>
              <a:rect b="b" l="l" r="r" t="t"/>
              <a:pathLst>
                <a:path extrusionOk="0" h="3594" w="8147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42"/>
            <p:cNvSpPr/>
            <p:nvPr/>
          </p:nvSpPr>
          <p:spPr>
            <a:xfrm>
              <a:off x="35981825" y="14422225"/>
              <a:ext cx="51750" cy="56650"/>
            </a:xfrm>
            <a:custGeom>
              <a:rect b="b" l="l" r="r" t="t"/>
              <a:pathLst>
                <a:path extrusionOk="0" h="2266" w="207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42"/>
            <p:cNvSpPr/>
            <p:nvPr/>
          </p:nvSpPr>
          <p:spPr>
            <a:xfrm>
              <a:off x="36273750" y="13928200"/>
              <a:ext cx="315375" cy="280675"/>
            </a:xfrm>
            <a:custGeom>
              <a:rect b="b" l="l" r="r" t="t"/>
              <a:pathLst>
                <a:path extrusionOk="0" h="11227" w="12615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42"/>
            <p:cNvSpPr/>
            <p:nvPr/>
          </p:nvSpPr>
          <p:spPr>
            <a:xfrm>
              <a:off x="36347450" y="14194275"/>
              <a:ext cx="304750" cy="189225"/>
            </a:xfrm>
            <a:custGeom>
              <a:rect b="b" l="l" r="r" t="t"/>
              <a:pathLst>
                <a:path extrusionOk="0" h="7569" w="1219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42"/>
            <p:cNvSpPr/>
            <p:nvPr/>
          </p:nvSpPr>
          <p:spPr>
            <a:xfrm>
              <a:off x="36459925" y="14357525"/>
              <a:ext cx="231775" cy="136275"/>
            </a:xfrm>
            <a:custGeom>
              <a:rect b="b" l="l" r="r" t="t"/>
              <a:pathLst>
                <a:path extrusionOk="0" h="5451" w="9271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42"/>
            <p:cNvSpPr/>
            <p:nvPr/>
          </p:nvSpPr>
          <p:spPr>
            <a:xfrm>
              <a:off x="36455350" y="14418425"/>
              <a:ext cx="99575" cy="69075"/>
            </a:xfrm>
            <a:custGeom>
              <a:rect b="b" l="l" r="r" t="t"/>
              <a:pathLst>
                <a:path extrusionOk="0" h="2763" w="3983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42"/>
            <p:cNvSpPr/>
            <p:nvPr/>
          </p:nvSpPr>
          <p:spPr>
            <a:xfrm>
              <a:off x="36491075" y="14305200"/>
              <a:ext cx="197575" cy="155050"/>
            </a:xfrm>
            <a:custGeom>
              <a:rect b="b" l="l" r="r" t="t"/>
              <a:pathLst>
                <a:path extrusionOk="0" h="6202" w="7903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42"/>
            <p:cNvSpPr/>
            <p:nvPr/>
          </p:nvSpPr>
          <p:spPr>
            <a:xfrm>
              <a:off x="36474800" y="14355275"/>
              <a:ext cx="51525" cy="50275"/>
            </a:xfrm>
            <a:custGeom>
              <a:rect b="b" l="l" r="r" t="t"/>
              <a:pathLst>
                <a:path extrusionOk="0" h="2011" w="2061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42"/>
            <p:cNvSpPr/>
            <p:nvPr/>
          </p:nvSpPr>
          <p:spPr>
            <a:xfrm>
              <a:off x="36457625" y="12735950"/>
              <a:ext cx="205950" cy="377525"/>
            </a:xfrm>
            <a:custGeom>
              <a:rect b="b" l="l" r="r" t="t"/>
              <a:pathLst>
                <a:path extrusionOk="0" h="15101" w="8238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42"/>
            <p:cNvSpPr/>
            <p:nvPr/>
          </p:nvSpPr>
          <p:spPr>
            <a:xfrm>
              <a:off x="36404450" y="13086350"/>
              <a:ext cx="199100" cy="307775"/>
            </a:xfrm>
            <a:custGeom>
              <a:rect b="b" l="l" r="r" t="t"/>
              <a:pathLst>
                <a:path extrusionOk="0" h="12311" w="7964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42"/>
            <p:cNvSpPr/>
            <p:nvPr/>
          </p:nvSpPr>
          <p:spPr>
            <a:xfrm>
              <a:off x="35836800" y="13675250"/>
              <a:ext cx="717350" cy="455825"/>
            </a:xfrm>
            <a:custGeom>
              <a:rect b="b" l="l" r="r" t="t"/>
              <a:pathLst>
                <a:path extrusionOk="0" h="18233" w="28694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42"/>
            <p:cNvSpPr/>
            <p:nvPr/>
          </p:nvSpPr>
          <p:spPr>
            <a:xfrm>
              <a:off x="35890750" y="13159300"/>
              <a:ext cx="612500" cy="496975"/>
            </a:xfrm>
            <a:custGeom>
              <a:rect b="b" l="l" r="r" t="t"/>
              <a:pathLst>
                <a:path extrusionOk="0" h="19879" w="2450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42"/>
            <p:cNvSpPr/>
            <p:nvPr/>
          </p:nvSpPr>
          <p:spPr>
            <a:xfrm>
              <a:off x="35850475" y="13375875"/>
              <a:ext cx="554750" cy="328225"/>
            </a:xfrm>
            <a:custGeom>
              <a:rect b="b" l="l" r="r" t="t"/>
              <a:pathLst>
                <a:path extrusionOk="0" h="13129" w="2219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42"/>
            <p:cNvSpPr/>
            <p:nvPr/>
          </p:nvSpPr>
          <p:spPr>
            <a:xfrm>
              <a:off x="35988775" y="13655500"/>
              <a:ext cx="602625" cy="338950"/>
            </a:xfrm>
            <a:custGeom>
              <a:rect b="b" l="l" r="r" t="t"/>
              <a:pathLst>
                <a:path extrusionOk="0" h="13558" w="24105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42"/>
            <p:cNvSpPr/>
            <p:nvPr/>
          </p:nvSpPr>
          <p:spPr>
            <a:xfrm>
              <a:off x="36259300" y="13205750"/>
              <a:ext cx="198350" cy="489300"/>
            </a:xfrm>
            <a:custGeom>
              <a:rect b="b" l="l" r="r" t="t"/>
              <a:pathLst>
                <a:path extrusionOk="0" h="19572" w="7934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42"/>
            <p:cNvSpPr/>
            <p:nvPr/>
          </p:nvSpPr>
          <p:spPr>
            <a:xfrm>
              <a:off x="36228900" y="13233775"/>
              <a:ext cx="230275" cy="484075"/>
            </a:xfrm>
            <a:custGeom>
              <a:rect b="b" l="l" r="r" t="t"/>
              <a:pathLst>
                <a:path extrusionOk="0" h="19363" w="9211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42"/>
            <p:cNvSpPr/>
            <p:nvPr/>
          </p:nvSpPr>
          <p:spPr>
            <a:xfrm>
              <a:off x="35722825" y="12981525"/>
              <a:ext cx="136025" cy="83300"/>
            </a:xfrm>
            <a:custGeom>
              <a:rect b="b" l="l" r="r" t="t"/>
              <a:pathLst>
                <a:path extrusionOk="0" h="3332" w="5441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42"/>
            <p:cNvSpPr/>
            <p:nvPr/>
          </p:nvSpPr>
          <p:spPr>
            <a:xfrm>
              <a:off x="35715975" y="12937200"/>
              <a:ext cx="133775" cy="79250"/>
            </a:xfrm>
            <a:custGeom>
              <a:rect b="b" l="l" r="r" t="t"/>
              <a:pathLst>
                <a:path extrusionOk="0" h="3170" w="5351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42"/>
            <p:cNvSpPr/>
            <p:nvPr/>
          </p:nvSpPr>
          <p:spPr>
            <a:xfrm>
              <a:off x="35758525" y="12985325"/>
              <a:ext cx="89700" cy="61675"/>
            </a:xfrm>
            <a:custGeom>
              <a:rect b="b" l="l" r="r" t="t"/>
              <a:pathLst>
                <a:path extrusionOk="0" h="2467" w="3588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42"/>
            <p:cNvSpPr/>
            <p:nvPr/>
          </p:nvSpPr>
          <p:spPr>
            <a:xfrm>
              <a:off x="35796075" y="13002750"/>
              <a:ext cx="49525" cy="23325"/>
            </a:xfrm>
            <a:custGeom>
              <a:rect b="b" l="l" r="r" t="t"/>
              <a:pathLst>
                <a:path extrusionOk="0" h="933" w="1981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42"/>
            <p:cNvSpPr/>
            <p:nvPr/>
          </p:nvSpPr>
          <p:spPr>
            <a:xfrm>
              <a:off x="36429525" y="12867300"/>
              <a:ext cx="129850" cy="85075"/>
            </a:xfrm>
            <a:custGeom>
              <a:rect b="b" l="l" r="r" t="t"/>
              <a:pathLst>
                <a:path extrusionOk="0" h="3403" w="5194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42"/>
            <p:cNvSpPr/>
            <p:nvPr/>
          </p:nvSpPr>
          <p:spPr>
            <a:xfrm>
              <a:off x="36423450" y="12831975"/>
              <a:ext cx="135275" cy="61375"/>
            </a:xfrm>
            <a:custGeom>
              <a:rect b="b" l="l" r="r" t="t"/>
              <a:pathLst>
                <a:path extrusionOk="0" h="2455" w="5411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42"/>
            <p:cNvSpPr/>
            <p:nvPr/>
          </p:nvSpPr>
          <p:spPr>
            <a:xfrm>
              <a:off x="36442425" y="12871300"/>
              <a:ext cx="76775" cy="75875"/>
            </a:xfrm>
            <a:custGeom>
              <a:rect b="b" l="l" r="r" t="t"/>
              <a:pathLst>
                <a:path extrusionOk="0" h="3035" w="3071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42"/>
            <p:cNvSpPr/>
            <p:nvPr/>
          </p:nvSpPr>
          <p:spPr>
            <a:xfrm>
              <a:off x="36445475" y="12894350"/>
              <a:ext cx="43075" cy="32025"/>
            </a:xfrm>
            <a:custGeom>
              <a:rect b="b" l="l" r="r" t="t"/>
              <a:pathLst>
                <a:path extrusionOk="0" h="1281" w="1723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42"/>
            <p:cNvSpPr/>
            <p:nvPr/>
          </p:nvSpPr>
          <p:spPr>
            <a:xfrm>
              <a:off x="36094400" y="13210200"/>
              <a:ext cx="151250" cy="77075"/>
            </a:xfrm>
            <a:custGeom>
              <a:rect b="b" l="l" r="r" t="t"/>
              <a:pathLst>
                <a:path extrusionOk="0" h="3083" w="605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42"/>
            <p:cNvSpPr/>
            <p:nvPr/>
          </p:nvSpPr>
          <p:spPr>
            <a:xfrm>
              <a:off x="36094400" y="13153225"/>
              <a:ext cx="162650" cy="84375"/>
            </a:xfrm>
            <a:custGeom>
              <a:rect b="b" l="l" r="r" t="t"/>
              <a:pathLst>
                <a:path extrusionOk="0" h="3375" w="6506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42"/>
            <p:cNvSpPr/>
            <p:nvPr/>
          </p:nvSpPr>
          <p:spPr>
            <a:xfrm>
              <a:off x="35779500" y="12594425"/>
              <a:ext cx="671325" cy="584125"/>
            </a:xfrm>
            <a:custGeom>
              <a:rect b="b" l="l" r="r" t="t"/>
              <a:pathLst>
                <a:path extrusionOk="0" h="23365" w="26853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42"/>
            <p:cNvSpPr/>
            <p:nvPr/>
          </p:nvSpPr>
          <p:spPr>
            <a:xfrm>
              <a:off x="35973575" y="12924300"/>
              <a:ext cx="38025" cy="42200"/>
            </a:xfrm>
            <a:custGeom>
              <a:rect b="b" l="l" r="r" t="t"/>
              <a:pathLst>
                <a:path extrusionOk="0" h="1688" w="1521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5" name="Google Shape;845;p42"/>
            <p:cNvSpPr/>
            <p:nvPr/>
          </p:nvSpPr>
          <p:spPr>
            <a:xfrm>
              <a:off x="36258550" y="12877325"/>
              <a:ext cx="38000" cy="42250"/>
            </a:xfrm>
            <a:custGeom>
              <a:rect b="b" l="l" r="r" t="t"/>
              <a:pathLst>
                <a:path extrusionOk="0" h="1690" w="152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42"/>
            <p:cNvSpPr/>
            <p:nvPr/>
          </p:nvSpPr>
          <p:spPr>
            <a:xfrm>
              <a:off x="36116450" y="12883150"/>
              <a:ext cx="47875" cy="71550"/>
            </a:xfrm>
            <a:custGeom>
              <a:rect b="b" l="l" r="r" t="t"/>
              <a:pathLst>
                <a:path extrusionOk="0" h="2862" w="1915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42"/>
            <p:cNvSpPr/>
            <p:nvPr/>
          </p:nvSpPr>
          <p:spPr>
            <a:xfrm>
              <a:off x="36125850" y="12994175"/>
              <a:ext cx="62800" cy="35625"/>
            </a:xfrm>
            <a:custGeom>
              <a:rect b="b" l="l" r="r" t="t"/>
              <a:pathLst>
                <a:path extrusionOk="0" h="1425" w="2512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42"/>
            <p:cNvSpPr/>
            <p:nvPr/>
          </p:nvSpPr>
          <p:spPr>
            <a:xfrm>
              <a:off x="35908225" y="12827975"/>
              <a:ext cx="51700" cy="49550"/>
            </a:xfrm>
            <a:custGeom>
              <a:rect b="b" l="l" r="r" t="t"/>
              <a:pathLst>
                <a:path extrusionOk="0" h="1982" w="2068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42"/>
            <p:cNvSpPr/>
            <p:nvPr/>
          </p:nvSpPr>
          <p:spPr>
            <a:xfrm>
              <a:off x="36246375" y="12770850"/>
              <a:ext cx="67150" cy="21250"/>
            </a:xfrm>
            <a:custGeom>
              <a:rect b="b" l="l" r="r" t="t"/>
              <a:pathLst>
                <a:path extrusionOk="0" h="850" w="2686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42"/>
            <p:cNvSpPr/>
            <p:nvPr/>
          </p:nvSpPr>
          <p:spPr>
            <a:xfrm>
              <a:off x="35934825" y="12998850"/>
              <a:ext cx="125400" cy="109650"/>
            </a:xfrm>
            <a:custGeom>
              <a:rect b="b" l="l" r="r" t="t"/>
              <a:pathLst>
                <a:path extrusionOk="0" h="4386" w="5016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42"/>
            <p:cNvSpPr/>
            <p:nvPr/>
          </p:nvSpPr>
          <p:spPr>
            <a:xfrm>
              <a:off x="36250175" y="12946625"/>
              <a:ext cx="124650" cy="110200"/>
            </a:xfrm>
            <a:custGeom>
              <a:rect b="b" l="l" r="r" t="t"/>
              <a:pathLst>
                <a:path extrusionOk="0" h="4408" w="4986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42"/>
            <p:cNvSpPr/>
            <p:nvPr/>
          </p:nvSpPr>
          <p:spPr>
            <a:xfrm>
              <a:off x="35968250" y="13032400"/>
              <a:ext cx="12200" cy="12325"/>
            </a:xfrm>
            <a:custGeom>
              <a:rect b="b" l="l" r="r" t="t"/>
              <a:pathLst>
                <a:path extrusionOk="0" h="493" w="488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42"/>
            <p:cNvSpPr/>
            <p:nvPr/>
          </p:nvSpPr>
          <p:spPr>
            <a:xfrm>
              <a:off x="36010825" y="13061275"/>
              <a:ext cx="12175" cy="12325"/>
            </a:xfrm>
            <a:custGeom>
              <a:rect b="b" l="l" r="r" t="t"/>
              <a:pathLst>
                <a:path extrusionOk="0" h="493" w="487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42"/>
            <p:cNvSpPr/>
            <p:nvPr/>
          </p:nvSpPr>
          <p:spPr>
            <a:xfrm>
              <a:off x="35969775" y="13092275"/>
              <a:ext cx="12175" cy="12475"/>
            </a:xfrm>
            <a:custGeom>
              <a:rect b="b" l="l" r="r" t="t"/>
              <a:pathLst>
                <a:path extrusionOk="0" h="499" w="487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42"/>
            <p:cNvSpPr/>
            <p:nvPr/>
          </p:nvSpPr>
          <p:spPr>
            <a:xfrm>
              <a:off x="36029825" y="13013250"/>
              <a:ext cx="12175" cy="12475"/>
            </a:xfrm>
            <a:custGeom>
              <a:rect b="b" l="l" r="r" t="t"/>
              <a:pathLst>
                <a:path extrusionOk="0" h="499" w="487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42"/>
            <p:cNvSpPr/>
            <p:nvPr/>
          </p:nvSpPr>
          <p:spPr>
            <a:xfrm>
              <a:off x="36070850" y="13064150"/>
              <a:ext cx="12175" cy="11725"/>
            </a:xfrm>
            <a:custGeom>
              <a:rect b="b" l="l" r="r" t="t"/>
              <a:pathLst>
                <a:path extrusionOk="0" h="469" w="487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42"/>
            <p:cNvSpPr/>
            <p:nvPr/>
          </p:nvSpPr>
          <p:spPr>
            <a:xfrm>
              <a:off x="36242575" y="12987425"/>
              <a:ext cx="12200" cy="12325"/>
            </a:xfrm>
            <a:custGeom>
              <a:rect b="b" l="l" r="r" t="t"/>
              <a:pathLst>
                <a:path extrusionOk="0" h="493" w="488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42"/>
            <p:cNvSpPr/>
            <p:nvPr/>
          </p:nvSpPr>
          <p:spPr>
            <a:xfrm>
              <a:off x="36274500" y="13042150"/>
              <a:ext cx="11425" cy="12450"/>
            </a:xfrm>
            <a:custGeom>
              <a:rect b="b" l="l" r="r" t="t"/>
              <a:pathLst>
                <a:path extrusionOk="0" h="498" w="457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42"/>
            <p:cNvSpPr/>
            <p:nvPr/>
          </p:nvSpPr>
          <p:spPr>
            <a:xfrm>
              <a:off x="36310225" y="12979825"/>
              <a:ext cx="12175" cy="12325"/>
            </a:xfrm>
            <a:custGeom>
              <a:rect b="b" l="l" r="r" t="t"/>
              <a:pathLst>
                <a:path extrusionOk="0" h="493" w="487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42"/>
            <p:cNvSpPr/>
            <p:nvPr/>
          </p:nvSpPr>
          <p:spPr>
            <a:xfrm>
              <a:off x="36349725" y="13017950"/>
              <a:ext cx="12175" cy="12325"/>
            </a:xfrm>
            <a:custGeom>
              <a:rect b="b" l="l" r="r" t="t"/>
              <a:pathLst>
                <a:path extrusionOk="0" h="493" w="487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42"/>
            <p:cNvSpPr/>
            <p:nvPr/>
          </p:nvSpPr>
          <p:spPr>
            <a:xfrm>
              <a:off x="36304900" y="13019325"/>
              <a:ext cx="11425" cy="12325"/>
            </a:xfrm>
            <a:custGeom>
              <a:rect b="b" l="l" r="r" t="t"/>
              <a:pathLst>
                <a:path extrusionOk="0" h="493" w="457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42"/>
            <p:cNvSpPr/>
            <p:nvPr/>
          </p:nvSpPr>
          <p:spPr>
            <a:xfrm>
              <a:off x="35879350" y="12782600"/>
              <a:ext cx="520550" cy="261200"/>
            </a:xfrm>
            <a:custGeom>
              <a:rect b="b" l="l" r="r" t="t"/>
              <a:pathLst>
                <a:path extrusionOk="0" h="10448" w="20822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42"/>
            <p:cNvSpPr/>
            <p:nvPr/>
          </p:nvSpPr>
          <p:spPr>
            <a:xfrm>
              <a:off x="35691650" y="12692725"/>
              <a:ext cx="217375" cy="180125"/>
            </a:xfrm>
            <a:custGeom>
              <a:rect b="b" l="l" r="r" t="t"/>
              <a:pathLst>
                <a:path extrusionOk="0" h="7205" w="8695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42"/>
            <p:cNvSpPr/>
            <p:nvPr/>
          </p:nvSpPr>
          <p:spPr>
            <a:xfrm>
              <a:off x="35729650" y="12492625"/>
              <a:ext cx="527400" cy="336900"/>
            </a:xfrm>
            <a:custGeom>
              <a:rect b="b" l="l" r="r" t="t"/>
              <a:pathLst>
                <a:path extrusionOk="0" h="13476" w="21096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42"/>
            <p:cNvSpPr/>
            <p:nvPr/>
          </p:nvSpPr>
          <p:spPr>
            <a:xfrm>
              <a:off x="36051850" y="12492275"/>
              <a:ext cx="250025" cy="326625"/>
            </a:xfrm>
            <a:custGeom>
              <a:rect b="b" l="l" r="r" t="t"/>
              <a:pathLst>
                <a:path extrusionOk="0" h="13065" w="10001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42"/>
            <p:cNvSpPr/>
            <p:nvPr/>
          </p:nvSpPr>
          <p:spPr>
            <a:xfrm>
              <a:off x="36211425" y="12498200"/>
              <a:ext cx="302450" cy="344475"/>
            </a:xfrm>
            <a:custGeom>
              <a:rect b="b" l="l" r="r" t="t"/>
              <a:pathLst>
                <a:path extrusionOk="0" h="13779" w="12098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42"/>
            <p:cNvSpPr/>
            <p:nvPr/>
          </p:nvSpPr>
          <p:spPr>
            <a:xfrm>
              <a:off x="35697750" y="12821900"/>
              <a:ext cx="187700" cy="145925"/>
            </a:xfrm>
            <a:custGeom>
              <a:rect b="b" l="l" r="r" t="t"/>
              <a:pathLst>
                <a:path extrusionOk="0" h="5837" w="7508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42"/>
            <p:cNvSpPr/>
            <p:nvPr/>
          </p:nvSpPr>
          <p:spPr>
            <a:xfrm>
              <a:off x="36189400" y="12726150"/>
              <a:ext cx="1525" cy="3825"/>
            </a:xfrm>
            <a:custGeom>
              <a:rect b="b" l="l" r="r" t="t"/>
              <a:pathLst>
                <a:path extrusionOk="0" h="153" w="61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42"/>
            <p:cNvSpPr/>
            <p:nvPr/>
          </p:nvSpPr>
          <p:spPr>
            <a:xfrm>
              <a:off x="35931800" y="13248625"/>
              <a:ext cx="136025" cy="490500"/>
            </a:xfrm>
            <a:custGeom>
              <a:rect b="b" l="l" r="r" t="t"/>
              <a:pathLst>
                <a:path extrusionOk="0" h="19620" w="5441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0" name="Google Shape;870;p42"/>
            <p:cNvSpPr/>
            <p:nvPr/>
          </p:nvSpPr>
          <p:spPr>
            <a:xfrm>
              <a:off x="35935575" y="13248975"/>
              <a:ext cx="164925" cy="512175"/>
            </a:xfrm>
            <a:custGeom>
              <a:rect b="b" l="l" r="r" t="t"/>
              <a:pathLst>
                <a:path extrusionOk="0" h="20487" w="6597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42"/>
            <p:cNvSpPr/>
            <p:nvPr/>
          </p:nvSpPr>
          <p:spPr>
            <a:xfrm>
              <a:off x="35821600" y="13499725"/>
              <a:ext cx="135275" cy="144400"/>
            </a:xfrm>
            <a:custGeom>
              <a:rect b="b" l="l" r="r" t="t"/>
              <a:pathLst>
                <a:path extrusionOk="0" h="5776" w="5411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42"/>
            <p:cNvSpPr/>
            <p:nvPr/>
          </p:nvSpPr>
          <p:spPr>
            <a:xfrm>
              <a:off x="35795275" y="13432300"/>
              <a:ext cx="349300" cy="360150"/>
            </a:xfrm>
            <a:custGeom>
              <a:rect b="b" l="l" r="r" t="t"/>
              <a:pathLst>
                <a:path extrusionOk="0" h="14406" w="13972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nd of Course Jeopardy by Slidesgo">
  <a:themeElements>
    <a:clrScheme name="Simple Light">
      <a:dk1>
        <a:srgbClr val="000000"/>
      </a:dk1>
      <a:lt1>
        <a:srgbClr val="FFFFFF"/>
      </a:lt1>
      <a:dk2>
        <a:srgbClr val="61D8C4"/>
      </a:dk2>
      <a:lt2>
        <a:srgbClr val="98DAED"/>
      </a:lt2>
      <a:accent1>
        <a:srgbClr val="FFB757"/>
      </a:accent1>
      <a:accent2>
        <a:srgbClr val="F27FB2"/>
      </a:accent2>
      <a:accent3>
        <a:srgbClr val="C2B9DB"/>
      </a:accent3>
      <a:accent4>
        <a:srgbClr val="F16790"/>
      </a:accent4>
      <a:accent5>
        <a:srgbClr val="B3AAD3"/>
      </a:accent5>
      <a:accent6>
        <a:srgbClr val="51C0B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