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Patrick Hand"/>
      <p:regular r:id="rId11"/>
    </p:embeddedFont>
    <p:embeddedFont>
      <p:font typeface="Caveat"/>
      <p:regular r:id="rId12"/>
      <p:bold r:id="rId13"/>
    </p:embeddedFont>
    <p:embeddedFont>
      <p:font typeface="Lobster"/>
      <p:regular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7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79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PatrickHand-regular.fntdata"/><Relationship Id="rId10" Type="http://schemas.openxmlformats.org/officeDocument/2006/relationships/slide" Target="slides/slide5.xml"/><Relationship Id="rId13" Type="http://schemas.openxmlformats.org/officeDocument/2006/relationships/font" Target="fonts/Caveat-bold.fntdata"/><Relationship Id="rId12" Type="http://schemas.openxmlformats.org/officeDocument/2006/relationships/font" Target="fonts/Caveat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Lobster-regular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18" Type="http://schemas.openxmlformats.org/officeDocument/2006/relationships/font" Target="fonts/Lato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0" name="Google Shape;22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0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2" name="Google Shape;61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5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Google Shape;686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7" name="Google Shape;68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6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8" name="Google Shape;7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3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5" name="Google Shape;8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924475" y="443575"/>
            <a:ext cx="5305500" cy="53055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3529425" y="3892925"/>
            <a:ext cx="2085300" cy="48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type="title"/>
          </p:nvPr>
        </p:nvSpPr>
        <p:spPr>
          <a:xfrm>
            <a:off x="3059600" y="847922"/>
            <a:ext cx="3035700" cy="184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b="1" sz="5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/>
          <p:nvPr>
            <p:ph hasCustomPrompt="1" type="title"/>
          </p:nvPr>
        </p:nvSpPr>
        <p:spPr>
          <a:xfrm>
            <a:off x="2428775" y="1958850"/>
            <a:ext cx="42864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3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1" name="Google Shape;61;p11"/>
          <p:cNvSpPr/>
          <p:nvPr/>
        </p:nvSpPr>
        <p:spPr>
          <a:xfrm>
            <a:off x="-675" y="366900"/>
            <a:ext cx="9145500" cy="1084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1"/>
          <p:cNvSpPr txBox="1"/>
          <p:nvPr>
            <p:ph idx="2"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b="1"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9pPr>
          </a:lstStyle>
          <a:p/>
        </p:txBody>
      </p:sp>
      <p:grpSp>
        <p:nvGrpSpPr>
          <p:cNvPr id="63" name="Google Shape;63;p11"/>
          <p:cNvGrpSpPr/>
          <p:nvPr/>
        </p:nvGrpSpPr>
        <p:grpSpPr>
          <a:xfrm>
            <a:off x="-1198" y="4422605"/>
            <a:ext cx="9144287" cy="720905"/>
            <a:chOff x="6554556" y="4623505"/>
            <a:chExt cx="7127825" cy="720905"/>
          </a:xfrm>
        </p:grpSpPr>
        <p:sp>
          <p:nvSpPr>
            <p:cNvPr id="64" name="Google Shape;64;p11"/>
            <p:cNvSpPr/>
            <p:nvPr/>
          </p:nvSpPr>
          <p:spPr>
            <a:xfrm>
              <a:off x="6554556" y="4623505"/>
              <a:ext cx="7127825" cy="588345"/>
            </a:xfrm>
            <a:custGeom>
              <a:rect b="b" l="l" r="r" t="t"/>
              <a:pathLst>
                <a:path extrusionOk="0" h="18815" w="285113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62CF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11"/>
            <p:cNvSpPr/>
            <p:nvPr/>
          </p:nvSpPr>
          <p:spPr>
            <a:xfrm>
              <a:off x="6554556" y="4761756"/>
              <a:ext cx="7127825" cy="582654"/>
            </a:xfrm>
            <a:custGeom>
              <a:rect b="b" l="l" r="r" t="t"/>
              <a:pathLst>
                <a:path extrusionOk="0" h="18633" w="285113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CUSTOM_16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2">
  <p:cSld name="CUSTOM_17">
    <p:bg>
      <p:bgPr>
        <a:solidFill>
          <a:schemeClr val="l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3">
  <p:cSld name="CUSTOM_18">
    <p:bg>
      <p:bgPr>
        <a:solidFill>
          <a:schemeClr val="dk2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4">
  <p:cSld name="CUSTOM_19">
    <p:bg>
      <p:bgPr>
        <a:solidFill>
          <a:schemeClr val="accent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5">
  <p:cSld name="CUSTOM_20">
    <p:bg>
      <p:bgPr>
        <a:solidFill>
          <a:schemeClr val="accent3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_4">
    <p:bg>
      <p:bgPr>
        <a:solidFill>
          <a:schemeClr val="accent3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b="1"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74" name="Google Shape;74;p18"/>
          <p:cNvSpPr txBox="1"/>
          <p:nvPr>
            <p:ph idx="2" type="title"/>
          </p:nvPr>
        </p:nvSpPr>
        <p:spPr>
          <a:xfrm>
            <a:off x="720900" y="1668925"/>
            <a:ext cx="1728300" cy="43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1" sz="2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8"/>
          <p:cNvSpPr txBox="1"/>
          <p:nvPr>
            <p:ph idx="3" type="title"/>
          </p:nvPr>
        </p:nvSpPr>
        <p:spPr>
          <a:xfrm>
            <a:off x="2715175" y="1668925"/>
            <a:ext cx="1728300" cy="43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1" sz="2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6" name="Google Shape;76;p18"/>
          <p:cNvSpPr txBox="1"/>
          <p:nvPr>
            <p:ph idx="4" type="title"/>
          </p:nvPr>
        </p:nvSpPr>
        <p:spPr>
          <a:xfrm>
            <a:off x="4709450" y="1668925"/>
            <a:ext cx="1728300" cy="43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1" sz="2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7" name="Google Shape;77;p18"/>
          <p:cNvSpPr txBox="1"/>
          <p:nvPr>
            <p:ph idx="5" type="title"/>
          </p:nvPr>
        </p:nvSpPr>
        <p:spPr>
          <a:xfrm>
            <a:off x="6703726" y="1668925"/>
            <a:ext cx="1728300" cy="43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1" sz="2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8" name="Google Shape;78;p18"/>
          <p:cNvSpPr txBox="1"/>
          <p:nvPr>
            <p:ph idx="1" type="subTitle"/>
          </p:nvPr>
        </p:nvSpPr>
        <p:spPr>
          <a:xfrm>
            <a:off x="1599200" y="4008300"/>
            <a:ext cx="5956800" cy="52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1">
  <p:cSld name="CUSTOM_3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/>
          <p:nvPr/>
        </p:nvSpPr>
        <p:spPr>
          <a:xfrm>
            <a:off x="-675" y="366900"/>
            <a:ext cx="9145500" cy="10842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9"/>
          <p:cNvSpPr txBox="1"/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b="1"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9pPr>
          </a:lstStyle>
          <a:p/>
        </p:txBody>
      </p:sp>
      <p:grpSp>
        <p:nvGrpSpPr>
          <p:cNvPr id="82" name="Google Shape;82;p19"/>
          <p:cNvGrpSpPr/>
          <p:nvPr/>
        </p:nvGrpSpPr>
        <p:grpSpPr>
          <a:xfrm>
            <a:off x="-1198" y="4422605"/>
            <a:ext cx="9144287" cy="720905"/>
            <a:chOff x="6554556" y="4623505"/>
            <a:chExt cx="7127825" cy="720905"/>
          </a:xfrm>
        </p:grpSpPr>
        <p:sp>
          <p:nvSpPr>
            <p:cNvPr id="83" name="Google Shape;83;p19"/>
            <p:cNvSpPr/>
            <p:nvPr/>
          </p:nvSpPr>
          <p:spPr>
            <a:xfrm>
              <a:off x="6554556" y="4623505"/>
              <a:ext cx="7127825" cy="588345"/>
            </a:xfrm>
            <a:custGeom>
              <a:rect b="b" l="l" r="r" t="t"/>
              <a:pathLst>
                <a:path extrusionOk="0" h="18815" w="285113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9"/>
            <p:cNvSpPr/>
            <p:nvPr/>
          </p:nvSpPr>
          <p:spPr>
            <a:xfrm>
              <a:off x="6554556" y="4761756"/>
              <a:ext cx="7127825" cy="582654"/>
            </a:xfrm>
            <a:custGeom>
              <a:rect b="b" l="l" r="r" t="t"/>
              <a:pathLst>
                <a:path extrusionOk="0" h="18633" w="285113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5" name="Google Shape;85;p19"/>
          <p:cNvSpPr txBox="1"/>
          <p:nvPr>
            <p:ph idx="2" type="title"/>
          </p:nvPr>
        </p:nvSpPr>
        <p:spPr>
          <a:xfrm>
            <a:off x="611025" y="2335750"/>
            <a:ext cx="2609400" cy="12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0" sz="2000"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3" type="title"/>
          </p:nvPr>
        </p:nvSpPr>
        <p:spPr>
          <a:xfrm>
            <a:off x="4739550" y="1893275"/>
            <a:ext cx="1418400" cy="6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0" sz="2500"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4" type="title"/>
          </p:nvPr>
        </p:nvSpPr>
        <p:spPr>
          <a:xfrm>
            <a:off x="4739550" y="2632450"/>
            <a:ext cx="1418400" cy="6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0" sz="2500"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8" name="Google Shape;88;p19"/>
          <p:cNvSpPr txBox="1"/>
          <p:nvPr>
            <p:ph idx="5" type="title"/>
          </p:nvPr>
        </p:nvSpPr>
        <p:spPr>
          <a:xfrm>
            <a:off x="4739550" y="3371625"/>
            <a:ext cx="1418400" cy="6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0" sz="2500"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2">
  <p:cSld name="CUSTOM_10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/>
          <p:nvPr>
            <p:ph idx="1" type="body"/>
          </p:nvPr>
        </p:nvSpPr>
        <p:spPr>
          <a:xfrm>
            <a:off x="535198" y="2101300"/>
            <a:ext cx="4598100" cy="17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429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91" name="Google Shape;91;p20"/>
          <p:cNvSpPr/>
          <p:nvPr/>
        </p:nvSpPr>
        <p:spPr>
          <a:xfrm>
            <a:off x="-675" y="366900"/>
            <a:ext cx="9145500" cy="10842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0"/>
          <p:cNvSpPr txBox="1"/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b="1"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9pPr>
          </a:lstStyle>
          <a:p/>
        </p:txBody>
      </p:sp>
      <p:grpSp>
        <p:nvGrpSpPr>
          <p:cNvPr id="93" name="Google Shape;93;p20"/>
          <p:cNvGrpSpPr/>
          <p:nvPr/>
        </p:nvGrpSpPr>
        <p:grpSpPr>
          <a:xfrm>
            <a:off x="-1198" y="4422605"/>
            <a:ext cx="9144287" cy="720905"/>
            <a:chOff x="6554556" y="4623505"/>
            <a:chExt cx="7127825" cy="720905"/>
          </a:xfrm>
        </p:grpSpPr>
        <p:sp>
          <p:nvSpPr>
            <p:cNvPr id="94" name="Google Shape;94;p20"/>
            <p:cNvSpPr/>
            <p:nvPr/>
          </p:nvSpPr>
          <p:spPr>
            <a:xfrm>
              <a:off x="6554556" y="4623505"/>
              <a:ext cx="7127825" cy="588345"/>
            </a:xfrm>
            <a:custGeom>
              <a:rect b="b" l="l" r="r" t="t"/>
              <a:pathLst>
                <a:path extrusionOk="0" h="18815" w="285113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20"/>
            <p:cNvSpPr/>
            <p:nvPr/>
          </p:nvSpPr>
          <p:spPr>
            <a:xfrm>
              <a:off x="6554556" y="4761756"/>
              <a:ext cx="7127825" cy="582654"/>
            </a:xfrm>
            <a:custGeom>
              <a:rect b="b" l="l" r="r" t="t"/>
              <a:pathLst>
                <a:path extrusionOk="0" h="18633" w="285113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oogle Shape;13;p3"/>
          <p:cNvGrpSpPr/>
          <p:nvPr/>
        </p:nvGrpSpPr>
        <p:grpSpPr>
          <a:xfrm>
            <a:off x="-242443" y="313350"/>
            <a:ext cx="9544819" cy="874613"/>
            <a:chOff x="-242443" y="237150"/>
            <a:chExt cx="9544819" cy="874613"/>
          </a:xfrm>
        </p:grpSpPr>
        <p:sp>
          <p:nvSpPr>
            <p:cNvPr id="14" name="Google Shape;14;p3"/>
            <p:cNvSpPr/>
            <p:nvPr/>
          </p:nvSpPr>
          <p:spPr>
            <a:xfrm>
              <a:off x="7625675" y="408622"/>
              <a:ext cx="808827" cy="645494"/>
            </a:xfrm>
            <a:custGeom>
              <a:rect b="b" l="l" r="r" t="t"/>
              <a:pathLst>
                <a:path extrusionOk="0" h="49059" w="61461">
                  <a:moveTo>
                    <a:pt x="23010" y="0"/>
                  </a:moveTo>
                  <a:cubicBezTo>
                    <a:pt x="16201" y="0"/>
                    <a:pt x="10669" y="5502"/>
                    <a:pt x="10669" y="12311"/>
                  </a:cubicBezTo>
                  <a:cubicBezTo>
                    <a:pt x="10669" y="13374"/>
                    <a:pt x="10821" y="14408"/>
                    <a:pt x="11065" y="15381"/>
                  </a:cubicBezTo>
                  <a:lnTo>
                    <a:pt x="10669" y="15381"/>
                  </a:lnTo>
                  <a:cubicBezTo>
                    <a:pt x="4773" y="15381"/>
                    <a:pt x="1" y="20153"/>
                    <a:pt x="1" y="26049"/>
                  </a:cubicBezTo>
                  <a:cubicBezTo>
                    <a:pt x="1" y="31399"/>
                    <a:pt x="3922" y="35837"/>
                    <a:pt x="9058" y="36627"/>
                  </a:cubicBezTo>
                  <a:cubicBezTo>
                    <a:pt x="9058" y="36657"/>
                    <a:pt x="9058" y="36718"/>
                    <a:pt x="9058" y="36749"/>
                  </a:cubicBezTo>
                  <a:cubicBezTo>
                    <a:pt x="9058" y="43557"/>
                    <a:pt x="14560" y="49059"/>
                    <a:pt x="21369" y="49059"/>
                  </a:cubicBezTo>
                  <a:cubicBezTo>
                    <a:pt x="25503" y="49059"/>
                    <a:pt x="29150" y="47022"/>
                    <a:pt x="31399" y="43892"/>
                  </a:cubicBezTo>
                  <a:cubicBezTo>
                    <a:pt x="33101" y="46080"/>
                    <a:pt x="35776" y="47478"/>
                    <a:pt x="38755" y="47478"/>
                  </a:cubicBezTo>
                  <a:cubicBezTo>
                    <a:pt x="43740" y="47478"/>
                    <a:pt x="47813" y="43588"/>
                    <a:pt x="48117" y="38694"/>
                  </a:cubicBezTo>
                  <a:cubicBezTo>
                    <a:pt x="49302" y="39271"/>
                    <a:pt x="50670" y="39575"/>
                    <a:pt x="52099" y="39575"/>
                  </a:cubicBezTo>
                  <a:cubicBezTo>
                    <a:pt x="57266" y="39575"/>
                    <a:pt x="61461" y="35381"/>
                    <a:pt x="61461" y="30214"/>
                  </a:cubicBezTo>
                  <a:cubicBezTo>
                    <a:pt x="61461" y="25593"/>
                    <a:pt x="58087" y="21733"/>
                    <a:pt x="53649" y="21004"/>
                  </a:cubicBezTo>
                  <a:cubicBezTo>
                    <a:pt x="53892" y="20031"/>
                    <a:pt x="54044" y="18967"/>
                    <a:pt x="54044" y="17903"/>
                  </a:cubicBezTo>
                  <a:cubicBezTo>
                    <a:pt x="54044" y="11125"/>
                    <a:pt x="48542" y="5593"/>
                    <a:pt x="41734" y="5593"/>
                  </a:cubicBezTo>
                  <a:cubicBezTo>
                    <a:pt x="39029" y="5593"/>
                    <a:pt x="36536" y="6475"/>
                    <a:pt x="34500" y="7934"/>
                  </a:cubicBezTo>
                  <a:cubicBezTo>
                    <a:pt x="32737" y="3283"/>
                    <a:pt x="28269" y="0"/>
                    <a:pt x="230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3"/>
            <p:cNvSpPr/>
            <p:nvPr/>
          </p:nvSpPr>
          <p:spPr>
            <a:xfrm>
              <a:off x="855672" y="238550"/>
              <a:ext cx="599324" cy="348163"/>
            </a:xfrm>
            <a:custGeom>
              <a:rect b="b" l="l" r="r" t="t"/>
              <a:pathLst>
                <a:path extrusionOk="0" h="35554" w="61218">
                  <a:moveTo>
                    <a:pt x="19770" y="1"/>
                  </a:moveTo>
                  <a:cubicBezTo>
                    <a:pt x="19565" y="1"/>
                    <a:pt x="19358" y="8"/>
                    <a:pt x="19150" y="22"/>
                  </a:cubicBezTo>
                  <a:cubicBezTo>
                    <a:pt x="14256" y="386"/>
                    <a:pt x="10578" y="4642"/>
                    <a:pt x="10913" y="9535"/>
                  </a:cubicBezTo>
                  <a:cubicBezTo>
                    <a:pt x="10913" y="9657"/>
                    <a:pt x="10943" y="9748"/>
                    <a:pt x="10943" y="9839"/>
                  </a:cubicBezTo>
                  <a:cubicBezTo>
                    <a:pt x="10424" y="9736"/>
                    <a:pt x="9904" y="9688"/>
                    <a:pt x="9366" y="9688"/>
                  </a:cubicBezTo>
                  <a:cubicBezTo>
                    <a:pt x="9116" y="9688"/>
                    <a:pt x="8862" y="9699"/>
                    <a:pt x="8602" y="9718"/>
                  </a:cubicBezTo>
                  <a:cubicBezTo>
                    <a:pt x="3709" y="10052"/>
                    <a:pt x="0" y="14308"/>
                    <a:pt x="365" y="19201"/>
                  </a:cubicBezTo>
                  <a:cubicBezTo>
                    <a:pt x="685" y="23917"/>
                    <a:pt x="4602" y="27490"/>
                    <a:pt x="9258" y="27490"/>
                  </a:cubicBezTo>
                  <a:cubicBezTo>
                    <a:pt x="9464" y="27490"/>
                    <a:pt x="9671" y="27483"/>
                    <a:pt x="9879" y="27469"/>
                  </a:cubicBezTo>
                  <a:cubicBezTo>
                    <a:pt x="10335" y="27438"/>
                    <a:pt x="10791" y="27378"/>
                    <a:pt x="11217" y="27256"/>
                  </a:cubicBezTo>
                  <a:cubicBezTo>
                    <a:pt x="12486" y="32103"/>
                    <a:pt x="16878" y="35554"/>
                    <a:pt x="21974" y="35554"/>
                  </a:cubicBezTo>
                  <a:cubicBezTo>
                    <a:pt x="22246" y="35554"/>
                    <a:pt x="22521" y="35544"/>
                    <a:pt x="22797" y="35524"/>
                  </a:cubicBezTo>
                  <a:cubicBezTo>
                    <a:pt x="26870" y="35250"/>
                    <a:pt x="30275" y="32818"/>
                    <a:pt x="31977" y="29445"/>
                  </a:cubicBezTo>
                  <a:cubicBezTo>
                    <a:pt x="33299" y="32348"/>
                    <a:pt x="36226" y="34328"/>
                    <a:pt x="39549" y="34328"/>
                  </a:cubicBezTo>
                  <a:cubicBezTo>
                    <a:pt x="39739" y="34328"/>
                    <a:pt x="39930" y="34321"/>
                    <a:pt x="40123" y="34308"/>
                  </a:cubicBezTo>
                  <a:cubicBezTo>
                    <a:pt x="43010" y="34095"/>
                    <a:pt x="45412" y="32454"/>
                    <a:pt x="46749" y="30113"/>
                  </a:cubicBezTo>
                  <a:cubicBezTo>
                    <a:pt x="48147" y="31001"/>
                    <a:pt x="49831" y="31507"/>
                    <a:pt x="51589" y="31507"/>
                  </a:cubicBezTo>
                  <a:cubicBezTo>
                    <a:pt x="51819" y="31507"/>
                    <a:pt x="52049" y="31499"/>
                    <a:pt x="52281" y="31481"/>
                  </a:cubicBezTo>
                  <a:cubicBezTo>
                    <a:pt x="57388" y="31116"/>
                    <a:pt x="61217" y="26709"/>
                    <a:pt x="60853" y="21633"/>
                  </a:cubicBezTo>
                  <a:cubicBezTo>
                    <a:pt x="60518" y="17013"/>
                    <a:pt x="56810" y="13426"/>
                    <a:pt x="52311" y="13092"/>
                  </a:cubicBezTo>
                  <a:cubicBezTo>
                    <a:pt x="52342" y="12666"/>
                    <a:pt x="52372" y="12241"/>
                    <a:pt x="52342" y="11815"/>
                  </a:cubicBezTo>
                  <a:cubicBezTo>
                    <a:pt x="52021" y="7445"/>
                    <a:pt x="48378" y="4137"/>
                    <a:pt x="44062" y="4137"/>
                  </a:cubicBezTo>
                  <a:cubicBezTo>
                    <a:pt x="43875" y="4137"/>
                    <a:pt x="43686" y="4143"/>
                    <a:pt x="43497" y="4155"/>
                  </a:cubicBezTo>
                  <a:cubicBezTo>
                    <a:pt x="41916" y="4277"/>
                    <a:pt x="40457" y="4855"/>
                    <a:pt x="39241" y="5736"/>
                  </a:cubicBezTo>
                  <a:cubicBezTo>
                    <a:pt x="37384" y="4316"/>
                    <a:pt x="35062" y="3485"/>
                    <a:pt x="32581" y="3485"/>
                  </a:cubicBezTo>
                  <a:cubicBezTo>
                    <a:pt x="32300" y="3485"/>
                    <a:pt x="32018" y="3496"/>
                    <a:pt x="31734" y="3517"/>
                  </a:cubicBezTo>
                  <a:cubicBezTo>
                    <a:pt x="30244" y="3608"/>
                    <a:pt x="28846" y="4003"/>
                    <a:pt x="27600" y="4611"/>
                  </a:cubicBezTo>
                  <a:cubicBezTo>
                    <a:pt x="26082" y="1834"/>
                    <a:pt x="23108" y="1"/>
                    <a:pt x="197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8585054" y="237150"/>
              <a:ext cx="717322" cy="416604"/>
            </a:xfrm>
            <a:custGeom>
              <a:rect b="b" l="l" r="r" t="t"/>
              <a:pathLst>
                <a:path extrusionOk="0" h="35554" w="61218">
                  <a:moveTo>
                    <a:pt x="19770" y="1"/>
                  </a:moveTo>
                  <a:cubicBezTo>
                    <a:pt x="19565" y="1"/>
                    <a:pt x="19358" y="8"/>
                    <a:pt x="19150" y="22"/>
                  </a:cubicBezTo>
                  <a:cubicBezTo>
                    <a:pt x="14256" y="386"/>
                    <a:pt x="10578" y="4642"/>
                    <a:pt x="10913" y="9535"/>
                  </a:cubicBezTo>
                  <a:cubicBezTo>
                    <a:pt x="10913" y="9657"/>
                    <a:pt x="10943" y="9748"/>
                    <a:pt x="10943" y="9839"/>
                  </a:cubicBezTo>
                  <a:cubicBezTo>
                    <a:pt x="10424" y="9736"/>
                    <a:pt x="9904" y="9688"/>
                    <a:pt x="9366" y="9688"/>
                  </a:cubicBezTo>
                  <a:cubicBezTo>
                    <a:pt x="9116" y="9688"/>
                    <a:pt x="8862" y="9699"/>
                    <a:pt x="8602" y="9718"/>
                  </a:cubicBezTo>
                  <a:cubicBezTo>
                    <a:pt x="3709" y="10052"/>
                    <a:pt x="0" y="14308"/>
                    <a:pt x="365" y="19201"/>
                  </a:cubicBezTo>
                  <a:cubicBezTo>
                    <a:pt x="685" y="23917"/>
                    <a:pt x="4602" y="27490"/>
                    <a:pt x="9258" y="27490"/>
                  </a:cubicBezTo>
                  <a:cubicBezTo>
                    <a:pt x="9464" y="27490"/>
                    <a:pt x="9671" y="27483"/>
                    <a:pt x="9879" y="27469"/>
                  </a:cubicBezTo>
                  <a:cubicBezTo>
                    <a:pt x="10335" y="27438"/>
                    <a:pt x="10791" y="27378"/>
                    <a:pt x="11217" y="27256"/>
                  </a:cubicBezTo>
                  <a:cubicBezTo>
                    <a:pt x="12486" y="32103"/>
                    <a:pt x="16878" y="35554"/>
                    <a:pt x="21974" y="35554"/>
                  </a:cubicBezTo>
                  <a:cubicBezTo>
                    <a:pt x="22246" y="35554"/>
                    <a:pt x="22521" y="35544"/>
                    <a:pt x="22797" y="35524"/>
                  </a:cubicBezTo>
                  <a:cubicBezTo>
                    <a:pt x="26870" y="35250"/>
                    <a:pt x="30275" y="32818"/>
                    <a:pt x="31977" y="29445"/>
                  </a:cubicBezTo>
                  <a:cubicBezTo>
                    <a:pt x="33299" y="32348"/>
                    <a:pt x="36226" y="34328"/>
                    <a:pt x="39549" y="34328"/>
                  </a:cubicBezTo>
                  <a:cubicBezTo>
                    <a:pt x="39739" y="34328"/>
                    <a:pt x="39930" y="34321"/>
                    <a:pt x="40123" y="34308"/>
                  </a:cubicBezTo>
                  <a:cubicBezTo>
                    <a:pt x="43010" y="34095"/>
                    <a:pt x="45412" y="32454"/>
                    <a:pt x="46749" y="30113"/>
                  </a:cubicBezTo>
                  <a:cubicBezTo>
                    <a:pt x="48147" y="31001"/>
                    <a:pt x="49831" y="31507"/>
                    <a:pt x="51589" y="31507"/>
                  </a:cubicBezTo>
                  <a:cubicBezTo>
                    <a:pt x="51819" y="31507"/>
                    <a:pt x="52049" y="31499"/>
                    <a:pt x="52281" y="31481"/>
                  </a:cubicBezTo>
                  <a:cubicBezTo>
                    <a:pt x="57388" y="31116"/>
                    <a:pt x="61217" y="26709"/>
                    <a:pt x="60853" y="21633"/>
                  </a:cubicBezTo>
                  <a:cubicBezTo>
                    <a:pt x="60518" y="17013"/>
                    <a:pt x="56810" y="13426"/>
                    <a:pt x="52311" y="13092"/>
                  </a:cubicBezTo>
                  <a:cubicBezTo>
                    <a:pt x="52342" y="12666"/>
                    <a:pt x="52372" y="12241"/>
                    <a:pt x="52342" y="11815"/>
                  </a:cubicBezTo>
                  <a:cubicBezTo>
                    <a:pt x="52021" y="7445"/>
                    <a:pt x="48378" y="4137"/>
                    <a:pt x="44062" y="4137"/>
                  </a:cubicBezTo>
                  <a:cubicBezTo>
                    <a:pt x="43875" y="4137"/>
                    <a:pt x="43686" y="4143"/>
                    <a:pt x="43497" y="4155"/>
                  </a:cubicBezTo>
                  <a:cubicBezTo>
                    <a:pt x="41916" y="4277"/>
                    <a:pt x="40457" y="4855"/>
                    <a:pt x="39241" y="5736"/>
                  </a:cubicBezTo>
                  <a:cubicBezTo>
                    <a:pt x="37384" y="4316"/>
                    <a:pt x="35062" y="3485"/>
                    <a:pt x="32581" y="3485"/>
                  </a:cubicBezTo>
                  <a:cubicBezTo>
                    <a:pt x="32300" y="3485"/>
                    <a:pt x="32018" y="3496"/>
                    <a:pt x="31734" y="3517"/>
                  </a:cubicBezTo>
                  <a:cubicBezTo>
                    <a:pt x="30244" y="3608"/>
                    <a:pt x="28846" y="4003"/>
                    <a:pt x="27600" y="4611"/>
                  </a:cubicBezTo>
                  <a:cubicBezTo>
                    <a:pt x="26082" y="1834"/>
                    <a:pt x="23108" y="1"/>
                    <a:pt x="197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3"/>
            <p:cNvSpPr/>
            <p:nvPr/>
          </p:nvSpPr>
          <p:spPr>
            <a:xfrm>
              <a:off x="-242443" y="427082"/>
              <a:ext cx="1178906" cy="684681"/>
            </a:xfrm>
            <a:custGeom>
              <a:rect b="b" l="l" r="r" t="t"/>
              <a:pathLst>
                <a:path extrusionOk="0" h="35554" w="61218">
                  <a:moveTo>
                    <a:pt x="19770" y="1"/>
                  </a:moveTo>
                  <a:cubicBezTo>
                    <a:pt x="19565" y="1"/>
                    <a:pt x="19358" y="8"/>
                    <a:pt x="19150" y="22"/>
                  </a:cubicBezTo>
                  <a:cubicBezTo>
                    <a:pt x="14256" y="386"/>
                    <a:pt x="10578" y="4642"/>
                    <a:pt x="10913" y="9535"/>
                  </a:cubicBezTo>
                  <a:cubicBezTo>
                    <a:pt x="10913" y="9657"/>
                    <a:pt x="10943" y="9748"/>
                    <a:pt x="10943" y="9839"/>
                  </a:cubicBezTo>
                  <a:cubicBezTo>
                    <a:pt x="10424" y="9736"/>
                    <a:pt x="9904" y="9688"/>
                    <a:pt x="9366" y="9688"/>
                  </a:cubicBezTo>
                  <a:cubicBezTo>
                    <a:pt x="9116" y="9688"/>
                    <a:pt x="8862" y="9699"/>
                    <a:pt x="8602" y="9718"/>
                  </a:cubicBezTo>
                  <a:cubicBezTo>
                    <a:pt x="3709" y="10052"/>
                    <a:pt x="0" y="14308"/>
                    <a:pt x="365" y="19201"/>
                  </a:cubicBezTo>
                  <a:cubicBezTo>
                    <a:pt x="685" y="23917"/>
                    <a:pt x="4602" y="27490"/>
                    <a:pt x="9258" y="27490"/>
                  </a:cubicBezTo>
                  <a:cubicBezTo>
                    <a:pt x="9464" y="27490"/>
                    <a:pt x="9671" y="27483"/>
                    <a:pt x="9879" y="27469"/>
                  </a:cubicBezTo>
                  <a:cubicBezTo>
                    <a:pt x="10335" y="27438"/>
                    <a:pt x="10791" y="27378"/>
                    <a:pt x="11217" y="27256"/>
                  </a:cubicBezTo>
                  <a:cubicBezTo>
                    <a:pt x="12486" y="32103"/>
                    <a:pt x="16878" y="35554"/>
                    <a:pt x="21974" y="35554"/>
                  </a:cubicBezTo>
                  <a:cubicBezTo>
                    <a:pt x="22246" y="35554"/>
                    <a:pt x="22521" y="35544"/>
                    <a:pt x="22797" y="35524"/>
                  </a:cubicBezTo>
                  <a:cubicBezTo>
                    <a:pt x="26870" y="35250"/>
                    <a:pt x="30275" y="32818"/>
                    <a:pt x="31977" y="29445"/>
                  </a:cubicBezTo>
                  <a:cubicBezTo>
                    <a:pt x="33299" y="32348"/>
                    <a:pt x="36226" y="34328"/>
                    <a:pt x="39549" y="34328"/>
                  </a:cubicBezTo>
                  <a:cubicBezTo>
                    <a:pt x="39739" y="34328"/>
                    <a:pt x="39930" y="34321"/>
                    <a:pt x="40123" y="34308"/>
                  </a:cubicBezTo>
                  <a:cubicBezTo>
                    <a:pt x="43010" y="34095"/>
                    <a:pt x="45412" y="32454"/>
                    <a:pt x="46749" y="30113"/>
                  </a:cubicBezTo>
                  <a:cubicBezTo>
                    <a:pt x="48147" y="31001"/>
                    <a:pt x="49831" y="31507"/>
                    <a:pt x="51589" y="31507"/>
                  </a:cubicBezTo>
                  <a:cubicBezTo>
                    <a:pt x="51819" y="31507"/>
                    <a:pt x="52049" y="31499"/>
                    <a:pt x="52281" y="31481"/>
                  </a:cubicBezTo>
                  <a:cubicBezTo>
                    <a:pt x="57388" y="31116"/>
                    <a:pt x="61217" y="26709"/>
                    <a:pt x="60853" y="21633"/>
                  </a:cubicBezTo>
                  <a:cubicBezTo>
                    <a:pt x="60518" y="17013"/>
                    <a:pt x="56810" y="13426"/>
                    <a:pt x="52311" y="13092"/>
                  </a:cubicBezTo>
                  <a:cubicBezTo>
                    <a:pt x="52342" y="12666"/>
                    <a:pt x="52372" y="12241"/>
                    <a:pt x="52342" y="11815"/>
                  </a:cubicBezTo>
                  <a:cubicBezTo>
                    <a:pt x="52021" y="7445"/>
                    <a:pt x="48378" y="4137"/>
                    <a:pt x="44062" y="4137"/>
                  </a:cubicBezTo>
                  <a:cubicBezTo>
                    <a:pt x="43875" y="4137"/>
                    <a:pt x="43686" y="4143"/>
                    <a:pt x="43497" y="4155"/>
                  </a:cubicBezTo>
                  <a:cubicBezTo>
                    <a:pt x="41916" y="4277"/>
                    <a:pt x="40457" y="4855"/>
                    <a:pt x="39241" y="5736"/>
                  </a:cubicBezTo>
                  <a:cubicBezTo>
                    <a:pt x="37384" y="4316"/>
                    <a:pt x="35062" y="3485"/>
                    <a:pt x="32581" y="3485"/>
                  </a:cubicBezTo>
                  <a:cubicBezTo>
                    <a:pt x="32300" y="3485"/>
                    <a:pt x="32018" y="3496"/>
                    <a:pt x="31734" y="3517"/>
                  </a:cubicBezTo>
                  <a:cubicBezTo>
                    <a:pt x="30244" y="3608"/>
                    <a:pt x="28846" y="4003"/>
                    <a:pt x="27600" y="4611"/>
                  </a:cubicBezTo>
                  <a:cubicBezTo>
                    <a:pt x="26082" y="1834"/>
                    <a:pt x="23108" y="1"/>
                    <a:pt x="1977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613050" y="1323875"/>
            <a:ext cx="7929300" cy="28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9pPr>
          </a:lstStyle>
          <a:p/>
        </p:txBody>
      </p:sp>
      <p:sp>
        <p:nvSpPr>
          <p:cNvPr id="19" name="Google Shape;19;p3"/>
          <p:cNvSpPr/>
          <p:nvPr/>
        </p:nvSpPr>
        <p:spPr>
          <a:xfrm>
            <a:off x="-1533" y="4560882"/>
            <a:ext cx="9150702" cy="582654"/>
          </a:xfrm>
          <a:custGeom>
            <a:rect b="b" l="l" r="r" t="t"/>
            <a:pathLst>
              <a:path extrusionOk="0" h="18633" w="285113">
                <a:moveTo>
                  <a:pt x="1" y="0"/>
                </a:moveTo>
                <a:lnTo>
                  <a:pt x="1" y="18633"/>
                </a:lnTo>
                <a:lnTo>
                  <a:pt x="285112" y="18633"/>
                </a:lnTo>
                <a:lnTo>
                  <a:pt x="285112" y="14104"/>
                </a:lnTo>
                <a:cubicBezTo>
                  <a:pt x="274261" y="13192"/>
                  <a:pt x="263380" y="12341"/>
                  <a:pt x="252467" y="11642"/>
                </a:cubicBezTo>
                <a:cubicBezTo>
                  <a:pt x="167876" y="5806"/>
                  <a:pt x="83923" y="5532"/>
                  <a:pt x="1" y="0"/>
                </a:cubicBezTo>
                <a:close/>
              </a:path>
            </a:pathLst>
          </a:custGeom>
          <a:solidFill>
            <a:srgbClr val="C2B9D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" name="Google Shape;20;p3"/>
          <p:cNvGrpSpPr/>
          <p:nvPr/>
        </p:nvGrpSpPr>
        <p:grpSpPr>
          <a:xfrm>
            <a:off x="-1533" y="4422632"/>
            <a:ext cx="9150702" cy="720905"/>
            <a:chOff x="6554556" y="4623505"/>
            <a:chExt cx="7127825" cy="720905"/>
          </a:xfrm>
        </p:grpSpPr>
        <p:sp>
          <p:nvSpPr>
            <p:cNvPr id="21" name="Google Shape;21;p3"/>
            <p:cNvSpPr/>
            <p:nvPr/>
          </p:nvSpPr>
          <p:spPr>
            <a:xfrm>
              <a:off x="6554556" y="4623505"/>
              <a:ext cx="7127825" cy="588345"/>
            </a:xfrm>
            <a:custGeom>
              <a:rect b="b" l="l" r="r" t="t"/>
              <a:pathLst>
                <a:path extrusionOk="0" h="18815" w="285113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6554556" y="4761756"/>
              <a:ext cx="7127825" cy="582654"/>
            </a:xfrm>
            <a:custGeom>
              <a:rect b="b" l="l" r="r" t="t"/>
              <a:pathLst>
                <a:path extrusionOk="0" h="18633" w="285113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" name="Google Shape;23;p3"/>
          <p:cNvSpPr txBox="1"/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b="1"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3">
  <p:cSld name="CUSTOM_5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/>
          <p:nvPr/>
        </p:nvSpPr>
        <p:spPr>
          <a:xfrm>
            <a:off x="-7225" y="638275"/>
            <a:ext cx="9158400" cy="550200"/>
          </a:xfrm>
          <a:prstGeom prst="roundRect">
            <a:avLst>
              <a:gd fmla="val 16667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8" name="Google Shape;98;p21"/>
          <p:cNvGrpSpPr/>
          <p:nvPr/>
        </p:nvGrpSpPr>
        <p:grpSpPr>
          <a:xfrm>
            <a:off x="-1198" y="4422605"/>
            <a:ext cx="9144287" cy="720905"/>
            <a:chOff x="6554556" y="4623505"/>
            <a:chExt cx="7127825" cy="720905"/>
          </a:xfrm>
        </p:grpSpPr>
        <p:sp>
          <p:nvSpPr>
            <p:cNvPr id="99" name="Google Shape;99;p21"/>
            <p:cNvSpPr/>
            <p:nvPr/>
          </p:nvSpPr>
          <p:spPr>
            <a:xfrm>
              <a:off x="6554556" y="4623505"/>
              <a:ext cx="7127825" cy="588345"/>
            </a:xfrm>
            <a:custGeom>
              <a:rect b="b" l="l" r="r" t="t"/>
              <a:pathLst>
                <a:path extrusionOk="0" h="18815" w="285113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21"/>
            <p:cNvSpPr/>
            <p:nvPr/>
          </p:nvSpPr>
          <p:spPr>
            <a:xfrm>
              <a:off x="6554556" y="4761756"/>
              <a:ext cx="7127825" cy="582654"/>
            </a:xfrm>
            <a:custGeom>
              <a:rect b="b" l="l" r="r" t="t"/>
              <a:pathLst>
                <a:path extrusionOk="0" h="18633" w="285113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1" name="Google Shape;101;p21"/>
          <p:cNvSpPr txBox="1"/>
          <p:nvPr>
            <p:ph type="title"/>
          </p:nvPr>
        </p:nvSpPr>
        <p:spPr>
          <a:xfrm>
            <a:off x="5104875" y="2218200"/>
            <a:ext cx="2164800" cy="113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3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1" type="subTitle"/>
          </p:nvPr>
        </p:nvSpPr>
        <p:spPr>
          <a:xfrm>
            <a:off x="1586850" y="640375"/>
            <a:ext cx="5970300" cy="54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1">
  <p:cSld name="CUSTOM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/>
          <p:nvPr/>
        </p:nvSpPr>
        <p:spPr>
          <a:xfrm>
            <a:off x="-1200" y="2571750"/>
            <a:ext cx="9159900" cy="1851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5" name="Google Shape;105;p22"/>
          <p:cNvGrpSpPr/>
          <p:nvPr/>
        </p:nvGrpSpPr>
        <p:grpSpPr>
          <a:xfrm>
            <a:off x="-1533" y="4422632"/>
            <a:ext cx="9150702" cy="720905"/>
            <a:chOff x="6554556" y="4623505"/>
            <a:chExt cx="7127825" cy="720905"/>
          </a:xfrm>
        </p:grpSpPr>
        <p:sp>
          <p:nvSpPr>
            <p:cNvPr id="106" name="Google Shape;106;p22"/>
            <p:cNvSpPr/>
            <p:nvPr/>
          </p:nvSpPr>
          <p:spPr>
            <a:xfrm>
              <a:off x="6554556" y="4623505"/>
              <a:ext cx="7127825" cy="588345"/>
            </a:xfrm>
            <a:custGeom>
              <a:rect b="b" l="l" r="r" t="t"/>
              <a:pathLst>
                <a:path extrusionOk="0" h="18815" w="285113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22"/>
            <p:cNvSpPr/>
            <p:nvPr/>
          </p:nvSpPr>
          <p:spPr>
            <a:xfrm>
              <a:off x="6554556" y="4761756"/>
              <a:ext cx="7127825" cy="582654"/>
            </a:xfrm>
            <a:custGeom>
              <a:rect b="b" l="l" r="r" t="t"/>
              <a:pathLst>
                <a:path extrusionOk="0" h="18633" w="285113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8" name="Google Shape;108;p22"/>
          <p:cNvSpPr txBox="1"/>
          <p:nvPr>
            <p:ph type="title"/>
          </p:nvPr>
        </p:nvSpPr>
        <p:spPr>
          <a:xfrm>
            <a:off x="720900" y="554926"/>
            <a:ext cx="38511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b="1"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09" name="Google Shape;109;p22"/>
          <p:cNvSpPr txBox="1"/>
          <p:nvPr>
            <p:ph idx="1" type="subTitle"/>
          </p:nvPr>
        </p:nvSpPr>
        <p:spPr>
          <a:xfrm>
            <a:off x="720900" y="1295331"/>
            <a:ext cx="3851100" cy="5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ly Title 1">
  <p:cSld name="CUSTOM_6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3"/>
          <p:cNvSpPr/>
          <p:nvPr/>
        </p:nvSpPr>
        <p:spPr>
          <a:xfrm>
            <a:off x="-675" y="366900"/>
            <a:ext cx="9145500" cy="1084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3"/>
          <p:cNvSpPr txBox="1"/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b="1"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9pPr>
          </a:lstStyle>
          <a:p/>
        </p:txBody>
      </p:sp>
      <p:grpSp>
        <p:nvGrpSpPr>
          <p:cNvPr id="113" name="Google Shape;113;p23"/>
          <p:cNvGrpSpPr/>
          <p:nvPr/>
        </p:nvGrpSpPr>
        <p:grpSpPr>
          <a:xfrm>
            <a:off x="-1198" y="4422605"/>
            <a:ext cx="9144287" cy="720905"/>
            <a:chOff x="6554556" y="4623505"/>
            <a:chExt cx="7127825" cy="720905"/>
          </a:xfrm>
        </p:grpSpPr>
        <p:sp>
          <p:nvSpPr>
            <p:cNvPr id="114" name="Google Shape;114;p23"/>
            <p:cNvSpPr/>
            <p:nvPr/>
          </p:nvSpPr>
          <p:spPr>
            <a:xfrm>
              <a:off x="6554556" y="4623505"/>
              <a:ext cx="7127825" cy="588345"/>
            </a:xfrm>
            <a:custGeom>
              <a:rect b="b" l="l" r="r" t="t"/>
              <a:pathLst>
                <a:path extrusionOk="0" h="18815" w="285113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62CF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23"/>
            <p:cNvSpPr/>
            <p:nvPr/>
          </p:nvSpPr>
          <p:spPr>
            <a:xfrm>
              <a:off x="6554556" y="4761756"/>
              <a:ext cx="7127825" cy="582654"/>
            </a:xfrm>
            <a:custGeom>
              <a:rect b="b" l="l" r="r" t="t"/>
              <a:pathLst>
                <a:path extrusionOk="0" h="18633" w="285113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4">
  <p:cSld name="CUSTOM_6_1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/>
          <p:nvPr/>
        </p:nvSpPr>
        <p:spPr>
          <a:xfrm>
            <a:off x="-675" y="366900"/>
            <a:ext cx="9145500" cy="1084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4"/>
          <p:cNvSpPr txBox="1"/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b="1"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9pPr>
          </a:lstStyle>
          <a:p/>
        </p:txBody>
      </p:sp>
      <p:grpSp>
        <p:nvGrpSpPr>
          <p:cNvPr id="119" name="Google Shape;119;p24"/>
          <p:cNvGrpSpPr/>
          <p:nvPr/>
        </p:nvGrpSpPr>
        <p:grpSpPr>
          <a:xfrm>
            <a:off x="-1198" y="4422605"/>
            <a:ext cx="9144287" cy="720905"/>
            <a:chOff x="6554556" y="4623505"/>
            <a:chExt cx="7127825" cy="720905"/>
          </a:xfrm>
        </p:grpSpPr>
        <p:sp>
          <p:nvSpPr>
            <p:cNvPr id="120" name="Google Shape;120;p24"/>
            <p:cNvSpPr/>
            <p:nvPr/>
          </p:nvSpPr>
          <p:spPr>
            <a:xfrm>
              <a:off x="6554556" y="4623505"/>
              <a:ext cx="7127825" cy="588345"/>
            </a:xfrm>
            <a:custGeom>
              <a:rect b="b" l="l" r="r" t="t"/>
              <a:pathLst>
                <a:path extrusionOk="0" h="18815" w="285113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62CF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4"/>
            <p:cNvSpPr/>
            <p:nvPr/>
          </p:nvSpPr>
          <p:spPr>
            <a:xfrm>
              <a:off x="6554556" y="4761756"/>
              <a:ext cx="7127825" cy="582654"/>
            </a:xfrm>
            <a:custGeom>
              <a:rect b="b" l="l" r="r" t="t"/>
              <a:pathLst>
                <a:path extrusionOk="0" h="18633" w="285113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2" name="Google Shape;122;p24"/>
          <p:cNvSpPr txBox="1"/>
          <p:nvPr>
            <p:ph idx="2" type="title"/>
          </p:nvPr>
        </p:nvSpPr>
        <p:spPr>
          <a:xfrm>
            <a:off x="1590350" y="2222711"/>
            <a:ext cx="5963400" cy="69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0" sz="2500"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5">
  <p:cSld name="CUSTOM_7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/>
          <p:nvPr/>
        </p:nvSpPr>
        <p:spPr>
          <a:xfrm>
            <a:off x="-7225" y="638275"/>
            <a:ext cx="9158400" cy="550200"/>
          </a:xfrm>
          <a:prstGeom prst="roundRect">
            <a:avLst>
              <a:gd fmla="val 16667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5" name="Google Shape;125;p25"/>
          <p:cNvGrpSpPr/>
          <p:nvPr/>
        </p:nvGrpSpPr>
        <p:grpSpPr>
          <a:xfrm>
            <a:off x="-1198" y="4422605"/>
            <a:ext cx="9144287" cy="720905"/>
            <a:chOff x="6554556" y="4623505"/>
            <a:chExt cx="7127825" cy="720905"/>
          </a:xfrm>
        </p:grpSpPr>
        <p:sp>
          <p:nvSpPr>
            <p:cNvPr id="126" name="Google Shape;126;p25"/>
            <p:cNvSpPr/>
            <p:nvPr/>
          </p:nvSpPr>
          <p:spPr>
            <a:xfrm>
              <a:off x="6554556" y="4623505"/>
              <a:ext cx="7127825" cy="588345"/>
            </a:xfrm>
            <a:custGeom>
              <a:rect b="b" l="l" r="r" t="t"/>
              <a:pathLst>
                <a:path extrusionOk="0" h="18815" w="285113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62CF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25"/>
            <p:cNvSpPr/>
            <p:nvPr/>
          </p:nvSpPr>
          <p:spPr>
            <a:xfrm>
              <a:off x="6554556" y="4761756"/>
              <a:ext cx="7127825" cy="582654"/>
            </a:xfrm>
            <a:custGeom>
              <a:rect b="b" l="l" r="r" t="t"/>
              <a:pathLst>
                <a:path extrusionOk="0" h="18633" w="285113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8" name="Google Shape;128;p25"/>
          <p:cNvSpPr txBox="1"/>
          <p:nvPr>
            <p:ph type="title"/>
          </p:nvPr>
        </p:nvSpPr>
        <p:spPr>
          <a:xfrm>
            <a:off x="5104875" y="2218200"/>
            <a:ext cx="2164800" cy="113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3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9" name="Google Shape;129;p25"/>
          <p:cNvSpPr txBox="1"/>
          <p:nvPr>
            <p:ph idx="1" type="subTitle"/>
          </p:nvPr>
        </p:nvSpPr>
        <p:spPr>
          <a:xfrm>
            <a:off x="1586850" y="640375"/>
            <a:ext cx="5970300" cy="54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2">
  <p:cSld name="CUSTOM_1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/>
          <p:nvPr/>
        </p:nvSpPr>
        <p:spPr>
          <a:xfrm>
            <a:off x="-1200" y="2571750"/>
            <a:ext cx="9159900" cy="1851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2" name="Google Shape;132;p26"/>
          <p:cNvGrpSpPr/>
          <p:nvPr/>
        </p:nvGrpSpPr>
        <p:grpSpPr>
          <a:xfrm>
            <a:off x="-1533" y="4422632"/>
            <a:ext cx="9150702" cy="720905"/>
            <a:chOff x="6554556" y="4623505"/>
            <a:chExt cx="7127825" cy="720905"/>
          </a:xfrm>
        </p:grpSpPr>
        <p:sp>
          <p:nvSpPr>
            <p:cNvPr id="133" name="Google Shape;133;p26"/>
            <p:cNvSpPr/>
            <p:nvPr/>
          </p:nvSpPr>
          <p:spPr>
            <a:xfrm>
              <a:off x="6554556" y="4623505"/>
              <a:ext cx="7127825" cy="588345"/>
            </a:xfrm>
            <a:custGeom>
              <a:rect b="b" l="l" r="r" t="t"/>
              <a:pathLst>
                <a:path extrusionOk="0" h="18815" w="285113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26"/>
            <p:cNvSpPr/>
            <p:nvPr/>
          </p:nvSpPr>
          <p:spPr>
            <a:xfrm>
              <a:off x="6554556" y="4761756"/>
              <a:ext cx="7127825" cy="582654"/>
            </a:xfrm>
            <a:custGeom>
              <a:rect b="b" l="l" r="r" t="t"/>
              <a:pathLst>
                <a:path extrusionOk="0" h="18633" w="285113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5" name="Google Shape;135;p26"/>
          <p:cNvSpPr txBox="1"/>
          <p:nvPr>
            <p:ph type="title"/>
          </p:nvPr>
        </p:nvSpPr>
        <p:spPr>
          <a:xfrm>
            <a:off x="720900" y="554926"/>
            <a:ext cx="38511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b="1"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36" name="Google Shape;136;p26"/>
          <p:cNvSpPr txBox="1"/>
          <p:nvPr>
            <p:ph idx="1" type="subTitle"/>
          </p:nvPr>
        </p:nvSpPr>
        <p:spPr>
          <a:xfrm>
            <a:off x="720900" y="1300343"/>
            <a:ext cx="3851100" cy="5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6">
  <p:cSld name="CUSTOM_8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/>
          <p:nvPr/>
        </p:nvSpPr>
        <p:spPr>
          <a:xfrm>
            <a:off x="-7225" y="638275"/>
            <a:ext cx="9158400" cy="550200"/>
          </a:xfrm>
          <a:prstGeom prst="roundRect">
            <a:avLst>
              <a:gd fmla="val 16667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9" name="Google Shape;139;p27"/>
          <p:cNvGrpSpPr/>
          <p:nvPr/>
        </p:nvGrpSpPr>
        <p:grpSpPr>
          <a:xfrm>
            <a:off x="-1198" y="4422605"/>
            <a:ext cx="9144287" cy="720905"/>
            <a:chOff x="6554556" y="4623505"/>
            <a:chExt cx="7127825" cy="720905"/>
          </a:xfrm>
        </p:grpSpPr>
        <p:sp>
          <p:nvSpPr>
            <p:cNvPr id="140" name="Google Shape;140;p27"/>
            <p:cNvSpPr/>
            <p:nvPr/>
          </p:nvSpPr>
          <p:spPr>
            <a:xfrm>
              <a:off x="6554556" y="4623505"/>
              <a:ext cx="7127825" cy="588345"/>
            </a:xfrm>
            <a:custGeom>
              <a:rect b="b" l="l" r="r" t="t"/>
              <a:pathLst>
                <a:path extrusionOk="0" h="18815" w="285113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27"/>
            <p:cNvSpPr/>
            <p:nvPr/>
          </p:nvSpPr>
          <p:spPr>
            <a:xfrm>
              <a:off x="6554556" y="4761756"/>
              <a:ext cx="7127825" cy="582654"/>
            </a:xfrm>
            <a:custGeom>
              <a:rect b="b" l="l" r="r" t="t"/>
              <a:pathLst>
                <a:path extrusionOk="0" h="18633" w="285113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2" name="Google Shape;142;p27"/>
          <p:cNvSpPr txBox="1"/>
          <p:nvPr>
            <p:ph type="title"/>
          </p:nvPr>
        </p:nvSpPr>
        <p:spPr>
          <a:xfrm>
            <a:off x="5104875" y="2218200"/>
            <a:ext cx="2164800" cy="113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3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3" name="Google Shape;143;p27"/>
          <p:cNvSpPr txBox="1"/>
          <p:nvPr>
            <p:ph idx="1" type="subTitle"/>
          </p:nvPr>
        </p:nvSpPr>
        <p:spPr>
          <a:xfrm>
            <a:off x="1586850" y="640375"/>
            <a:ext cx="5970300" cy="54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ly Title 2">
  <p:cSld name="CUSTOM_11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/>
          <p:nvPr/>
        </p:nvSpPr>
        <p:spPr>
          <a:xfrm>
            <a:off x="-675" y="366900"/>
            <a:ext cx="9145500" cy="1084200"/>
          </a:xfrm>
          <a:prstGeom prst="roundRect">
            <a:avLst>
              <a:gd fmla="val 16667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8"/>
          <p:cNvSpPr txBox="1"/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b="1"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9pPr>
          </a:lstStyle>
          <a:p/>
        </p:txBody>
      </p:sp>
      <p:grpSp>
        <p:nvGrpSpPr>
          <p:cNvPr id="147" name="Google Shape;147;p28"/>
          <p:cNvGrpSpPr/>
          <p:nvPr/>
        </p:nvGrpSpPr>
        <p:grpSpPr>
          <a:xfrm>
            <a:off x="-1198" y="4422605"/>
            <a:ext cx="9144287" cy="720905"/>
            <a:chOff x="6554556" y="4623505"/>
            <a:chExt cx="7127825" cy="720905"/>
          </a:xfrm>
        </p:grpSpPr>
        <p:sp>
          <p:nvSpPr>
            <p:cNvPr id="148" name="Google Shape;148;p28"/>
            <p:cNvSpPr/>
            <p:nvPr/>
          </p:nvSpPr>
          <p:spPr>
            <a:xfrm>
              <a:off x="6554556" y="4623505"/>
              <a:ext cx="7127825" cy="588345"/>
            </a:xfrm>
            <a:custGeom>
              <a:rect b="b" l="l" r="r" t="t"/>
              <a:pathLst>
                <a:path extrusionOk="0" h="18815" w="285113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28"/>
            <p:cNvSpPr/>
            <p:nvPr/>
          </p:nvSpPr>
          <p:spPr>
            <a:xfrm>
              <a:off x="6554556" y="4761756"/>
              <a:ext cx="7127825" cy="582654"/>
            </a:xfrm>
            <a:custGeom>
              <a:rect b="b" l="l" r="r" t="t"/>
              <a:pathLst>
                <a:path extrusionOk="0" h="18633" w="285113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7">
  <p:cSld name="CUSTOM_11_1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/>
          <p:nvPr/>
        </p:nvSpPr>
        <p:spPr>
          <a:xfrm>
            <a:off x="-675" y="366900"/>
            <a:ext cx="9145500" cy="1084200"/>
          </a:xfrm>
          <a:prstGeom prst="roundRect">
            <a:avLst>
              <a:gd fmla="val 16667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9"/>
          <p:cNvSpPr txBox="1"/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b="1"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9pPr>
          </a:lstStyle>
          <a:p/>
        </p:txBody>
      </p:sp>
      <p:sp>
        <p:nvSpPr>
          <p:cNvPr id="153" name="Google Shape;153;p29"/>
          <p:cNvSpPr txBox="1"/>
          <p:nvPr>
            <p:ph idx="2" type="title"/>
          </p:nvPr>
        </p:nvSpPr>
        <p:spPr>
          <a:xfrm>
            <a:off x="1590350" y="1873750"/>
            <a:ext cx="59634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0" sz="2500"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grpSp>
        <p:nvGrpSpPr>
          <p:cNvPr id="154" name="Google Shape;154;p29"/>
          <p:cNvGrpSpPr/>
          <p:nvPr/>
        </p:nvGrpSpPr>
        <p:grpSpPr>
          <a:xfrm>
            <a:off x="-1198" y="4422605"/>
            <a:ext cx="9144287" cy="720905"/>
            <a:chOff x="6554556" y="4623505"/>
            <a:chExt cx="7127825" cy="720905"/>
          </a:xfrm>
        </p:grpSpPr>
        <p:sp>
          <p:nvSpPr>
            <p:cNvPr id="155" name="Google Shape;155;p29"/>
            <p:cNvSpPr/>
            <p:nvPr/>
          </p:nvSpPr>
          <p:spPr>
            <a:xfrm>
              <a:off x="6554556" y="4623505"/>
              <a:ext cx="7127825" cy="588345"/>
            </a:xfrm>
            <a:custGeom>
              <a:rect b="b" l="l" r="r" t="t"/>
              <a:pathLst>
                <a:path extrusionOk="0" h="18815" w="285113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29"/>
            <p:cNvSpPr/>
            <p:nvPr/>
          </p:nvSpPr>
          <p:spPr>
            <a:xfrm>
              <a:off x="6554556" y="4761756"/>
              <a:ext cx="7127825" cy="582654"/>
            </a:xfrm>
            <a:custGeom>
              <a:rect b="b" l="l" r="r" t="t"/>
              <a:pathLst>
                <a:path extrusionOk="0" h="18633" w="285113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8">
  <p:cSld name="CUSTOM_12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0"/>
          <p:cNvSpPr/>
          <p:nvPr/>
        </p:nvSpPr>
        <p:spPr>
          <a:xfrm>
            <a:off x="-675" y="366900"/>
            <a:ext cx="9145500" cy="1084200"/>
          </a:xfrm>
          <a:prstGeom prst="roundRect">
            <a:avLst>
              <a:gd fmla="val 16667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30"/>
          <p:cNvSpPr txBox="1"/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b="1"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9pPr>
          </a:lstStyle>
          <a:p/>
        </p:txBody>
      </p:sp>
      <p:sp>
        <p:nvSpPr>
          <p:cNvPr id="160" name="Google Shape;160;p30"/>
          <p:cNvSpPr txBox="1"/>
          <p:nvPr>
            <p:ph idx="2" type="title"/>
          </p:nvPr>
        </p:nvSpPr>
        <p:spPr>
          <a:xfrm>
            <a:off x="1590350" y="1873750"/>
            <a:ext cx="5963400" cy="5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0" sz="2500"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grpSp>
        <p:nvGrpSpPr>
          <p:cNvPr id="161" name="Google Shape;161;p30"/>
          <p:cNvGrpSpPr/>
          <p:nvPr/>
        </p:nvGrpSpPr>
        <p:grpSpPr>
          <a:xfrm>
            <a:off x="-1198" y="4422605"/>
            <a:ext cx="9144287" cy="720905"/>
            <a:chOff x="6554556" y="4623505"/>
            <a:chExt cx="7127825" cy="720905"/>
          </a:xfrm>
        </p:grpSpPr>
        <p:sp>
          <p:nvSpPr>
            <p:cNvPr id="162" name="Google Shape;162;p30"/>
            <p:cNvSpPr/>
            <p:nvPr/>
          </p:nvSpPr>
          <p:spPr>
            <a:xfrm>
              <a:off x="6554556" y="4623505"/>
              <a:ext cx="7127825" cy="588345"/>
            </a:xfrm>
            <a:custGeom>
              <a:rect b="b" l="l" r="r" t="t"/>
              <a:pathLst>
                <a:path extrusionOk="0" h="18815" w="285113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30"/>
            <p:cNvSpPr/>
            <p:nvPr/>
          </p:nvSpPr>
          <p:spPr>
            <a:xfrm>
              <a:off x="6554556" y="4761756"/>
              <a:ext cx="7127825" cy="582654"/>
            </a:xfrm>
            <a:custGeom>
              <a:rect b="b" l="l" r="r" t="t"/>
              <a:pathLst>
                <a:path extrusionOk="0" h="18633" w="285113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-1200" y="2571750"/>
            <a:ext cx="9159900" cy="185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" name="Google Shape;26;p4"/>
          <p:cNvGrpSpPr/>
          <p:nvPr/>
        </p:nvGrpSpPr>
        <p:grpSpPr>
          <a:xfrm>
            <a:off x="-1533" y="4422632"/>
            <a:ext cx="9150702" cy="720905"/>
            <a:chOff x="6554556" y="4623505"/>
            <a:chExt cx="7127825" cy="720905"/>
          </a:xfrm>
        </p:grpSpPr>
        <p:sp>
          <p:nvSpPr>
            <p:cNvPr id="27" name="Google Shape;27;p4"/>
            <p:cNvSpPr/>
            <p:nvPr/>
          </p:nvSpPr>
          <p:spPr>
            <a:xfrm>
              <a:off x="6554556" y="4623505"/>
              <a:ext cx="7127825" cy="588345"/>
            </a:xfrm>
            <a:custGeom>
              <a:rect b="b" l="l" r="r" t="t"/>
              <a:pathLst>
                <a:path extrusionOk="0" h="18815" w="285113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6554556" y="4761756"/>
              <a:ext cx="7127825" cy="582654"/>
            </a:xfrm>
            <a:custGeom>
              <a:rect b="b" l="l" r="r" t="t"/>
              <a:pathLst>
                <a:path extrusionOk="0" h="18633" w="285113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" name="Google Shape;29;p4"/>
          <p:cNvSpPr txBox="1"/>
          <p:nvPr>
            <p:ph idx="1" type="subTitle"/>
          </p:nvPr>
        </p:nvSpPr>
        <p:spPr>
          <a:xfrm>
            <a:off x="720900" y="1295431"/>
            <a:ext cx="3851100" cy="5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0" name="Google Shape;30;p4"/>
          <p:cNvSpPr txBox="1"/>
          <p:nvPr>
            <p:ph type="title"/>
          </p:nvPr>
        </p:nvSpPr>
        <p:spPr>
          <a:xfrm>
            <a:off x="720900" y="554926"/>
            <a:ext cx="38511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b="1"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3">
  <p:cSld name="CUSTOM_2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/>
          <p:nvPr/>
        </p:nvSpPr>
        <p:spPr>
          <a:xfrm>
            <a:off x="-1200" y="2571750"/>
            <a:ext cx="9159900" cy="185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6" name="Google Shape;166;p31"/>
          <p:cNvGrpSpPr/>
          <p:nvPr/>
        </p:nvGrpSpPr>
        <p:grpSpPr>
          <a:xfrm>
            <a:off x="-1533" y="4422632"/>
            <a:ext cx="9150702" cy="720905"/>
            <a:chOff x="6554556" y="4623505"/>
            <a:chExt cx="7127825" cy="720905"/>
          </a:xfrm>
        </p:grpSpPr>
        <p:sp>
          <p:nvSpPr>
            <p:cNvPr id="167" name="Google Shape;167;p31"/>
            <p:cNvSpPr/>
            <p:nvPr/>
          </p:nvSpPr>
          <p:spPr>
            <a:xfrm>
              <a:off x="6554556" y="4623505"/>
              <a:ext cx="7127825" cy="588345"/>
            </a:xfrm>
            <a:custGeom>
              <a:rect b="b" l="l" r="r" t="t"/>
              <a:pathLst>
                <a:path extrusionOk="0" h="18815" w="285113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31"/>
            <p:cNvSpPr/>
            <p:nvPr/>
          </p:nvSpPr>
          <p:spPr>
            <a:xfrm>
              <a:off x="6554556" y="4761756"/>
              <a:ext cx="7127825" cy="582654"/>
            </a:xfrm>
            <a:custGeom>
              <a:rect b="b" l="l" r="r" t="t"/>
              <a:pathLst>
                <a:path extrusionOk="0" h="18633" w="285113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9" name="Google Shape;169;p31"/>
          <p:cNvSpPr txBox="1"/>
          <p:nvPr>
            <p:ph type="title"/>
          </p:nvPr>
        </p:nvSpPr>
        <p:spPr>
          <a:xfrm>
            <a:off x="720900" y="554926"/>
            <a:ext cx="38511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b="1"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0" name="Google Shape;170;p31"/>
          <p:cNvSpPr txBox="1"/>
          <p:nvPr>
            <p:ph idx="1" type="subTitle"/>
          </p:nvPr>
        </p:nvSpPr>
        <p:spPr>
          <a:xfrm>
            <a:off x="720900" y="1310531"/>
            <a:ext cx="3851100" cy="5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9">
  <p:cSld name="CUSTOM_9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2"/>
          <p:cNvSpPr/>
          <p:nvPr/>
        </p:nvSpPr>
        <p:spPr>
          <a:xfrm>
            <a:off x="-7225" y="638275"/>
            <a:ext cx="9158400" cy="550200"/>
          </a:xfrm>
          <a:prstGeom prst="roundRect">
            <a:avLst>
              <a:gd fmla="val 16667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3" name="Google Shape;173;p32"/>
          <p:cNvGrpSpPr/>
          <p:nvPr/>
        </p:nvGrpSpPr>
        <p:grpSpPr>
          <a:xfrm>
            <a:off x="-1198" y="4422605"/>
            <a:ext cx="9144287" cy="720905"/>
            <a:chOff x="6554556" y="4623505"/>
            <a:chExt cx="7127825" cy="720905"/>
          </a:xfrm>
        </p:grpSpPr>
        <p:sp>
          <p:nvSpPr>
            <p:cNvPr id="174" name="Google Shape;174;p32"/>
            <p:cNvSpPr/>
            <p:nvPr/>
          </p:nvSpPr>
          <p:spPr>
            <a:xfrm>
              <a:off x="6554556" y="4623505"/>
              <a:ext cx="7127825" cy="588345"/>
            </a:xfrm>
            <a:custGeom>
              <a:rect b="b" l="l" r="r" t="t"/>
              <a:pathLst>
                <a:path extrusionOk="0" h="18815" w="285113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32"/>
            <p:cNvSpPr/>
            <p:nvPr/>
          </p:nvSpPr>
          <p:spPr>
            <a:xfrm>
              <a:off x="6554556" y="4761756"/>
              <a:ext cx="7127825" cy="582654"/>
            </a:xfrm>
            <a:custGeom>
              <a:rect b="b" l="l" r="r" t="t"/>
              <a:pathLst>
                <a:path extrusionOk="0" h="18633" w="285113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6" name="Google Shape;176;p32"/>
          <p:cNvSpPr txBox="1"/>
          <p:nvPr>
            <p:ph type="title"/>
          </p:nvPr>
        </p:nvSpPr>
        <p:spPr>
          <a:xfrm>
            <a:off x="5104875" y="2218200"/>
            <a:ext cx="2164800" cy="113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3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7" name="Google Shape;177;p32"/>
          <p:cNvSpPr txBox="1"/>
          <p:nvPr>
            <p:ph idx="1" type="subTitle"/>
          </p:nvPr>
        </p:nvSpPr>
        <p:spPr>
          <a:xfrm>
            <a:off x="1586850" y="640375"/>
            <a:ext cx="5970300" cy="54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0">
  <p:cSld name="CUSTOM_13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33"/>
          <p:cNvGrpSpPr/>
          <p:nvPr/>
        </p:nvGrpSpPr>
        <p:grpSpPr>
          <a:xfrm>
            <a:off x="-1198" y="4422605"/>
            <a:ext cx="9144287" cy="720905"/>
            <a:chOff x="6554556" y="4623505"/>
            <a:chExt cx="7127825" cy="720905"/>
          </a:xfrm>
        </p:grpSpPr>
        <p:sp>
          <p:nvSpPr>
            <p:cNvPr id="180" name="Google Shape;180;p33"/>
            <p:cNvSpPr/>
            <p:nvPr/>
          </p:nvSpPr>
          <p:spPr>
            <a:xfrm>
              <a:off x="6554556" y="4623505"/>
              <a:ext cx="7127825" cy="588345"/>
            </a:xfrm>
            <a:custGeom>
              <a:rect b="b" l="l" r="r" t="t"/>
              <a:pathLst>
                <a:path extrusionOk="0" h="18815" w="285113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33"/>
            <p:cNvSpPr/>
            <p:nvPr/>
          </p:nvSpPr>
          <p:spPr>
            <a:xfrm>
              <a:off x="6554556" y="4761756"/>
              <a:ext cx="7127825" cy="582654"/>
            </a:xfrm>
            <a:custGeom>
              <a:rect b="b" l="l" r="r" t="t"/>
              <a:pathLst>
                <a:path extrusionOk="0" h="18633" w="285113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2" name="Google Shape;182;p33"/>
          <p:cNvSpPr/>
          <p:nvPr/>
        </p:nvSpPr>
        <p:spPr>
          <a:xfrm>
            <a:off x="-675" y="366900"/>
            <a:ext cx="9145500" cy="10842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33"/>
          <p:cNvSpPr txBox="1"/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b="1"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9pPr>
          </a:lstStyle>
          <a:p/>
        </p:txBody>
      </p:sp>
      <p:sp>
        <p:nvSpPr>
          <p:cNvPr id="184" name="Google Shape;184;p33"/>
          <p:cNvSpPr txBox="1"/>
          <p:nvPr>
            <p:ph idx="2" type="title"/>
          </p:nvPr>
        </p:nvSpPr>
        <p:spPr>
          <a:xfrm>
            <a:off x="1590350" y="1873750"/>
            <a:ext cx="59634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0" sz="2500"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ly Title 3">
  <p:cSld name="CUSTOM_15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Google Shape;186;p34"/>
          <p:cNvGrpSpPr/>
          <p:nvPr/>
        </p:nvGrpSpPr>
        <p:grpSpPr>
          <a:xfrm>
            <a:off x="-1198" y="4422605"/>
            <a:ext cx="9144287" cy="720905"/>
            <a:chOff x="6554556" y="4623505"/>
            <a:chExt cx="7127825" cy="720905"/>
          </a:xfrm>
        </p:grpSpPr>
        <p:sp>
          <p:nvSpPr>
            <p:cNvPr id="187" name="Google Shape;187;p34"/>
            <p:cNvSpPr/>
            <p:nvPr/>
          </p:nvSpPr>
          <p:spPr>
            <a:xfrm>
              <a:off x="6554556" y="4623505"/>
              <a:ext cx="7127825" cy="588345"/>
            </a:xfrm>
            <a:custGeom>
              <a:rect b="b" l="l" r="r" t="t"/>
              <a:pathLst>
                <a:path extrusionOk="0" h="18815" w="285113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34"/>
            <p:cNvSpPr/>
            <p:nvPr/>
          </p:nvSpPr>
          <p:spPr>
            <a:xfrm>
              <a:off x="6554556" y="4761756"/>
              <a:ext cx="7127825" cy="582654"/>
            </a:xfrm>
            <a:custGeom>
              <a:rect b="b" l="l" r="r" t="t"/>
              <a:pathLst>
                <a:path extrusionOk="0" h="18633" w="285113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9" name="Google Shape;189;p34"/>
          <p:cNvSpPr/>
          <p:nvPr/>
        </p:nvSpPr>
        <p:spPr>
          <a:xfrm>
            <a:off x="-675" y="366900"/>
            <a:ext cx="9145500" cy="10842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34"/>
          <p:cNvSpPr txBox="1"/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b="1"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1">
  <p:cSld name="CUSTOM_15_1"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" name="Google Shape;192;p35"/>
          <p:cNvGrpSpPr/>
          <p:nvPr/>
        </p:nvGrpSpPr>
        <p:grpSpPr>
          <a:xfrm>
            <a:off x="-1198" y="4422605"/>
            <a:ext cx="9144287" cy="720905"/>
            <a:chOff x="6554556" y="4623505"/>
            <a:chExt cx="7127825" cy="720905"/>
          </a:xfrm>
        </p:grpSpPr>
        <p:sp>
          <p:nvSpPr>
            <p:cNvPr id="193" name="Google Shape;193;p35"/>
            <p:cNvSpPr/>
            <p:nvPr/>
          </p:nvSpPr>
          <p:spPr>
            <a:xfrm>
              <a:off x="6554556" y="4623505"/>
              <a:ext cx="7127825" cy="588345"/>
            </a:xfrm>
            <a:custGeom>
              <a:rect b="b" l="l" r="r" t="t"/>
              <a:pathLst>
                <a:path extrusionOk="0" h="18815" w="285113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35"/>
            <p:cNvSpPr/>
            <p:nvPr/>
          </p:nvSpPr>
          <p:spPr>
            <a:xfrm>
              <a:off x="6554556" y="4761756"/>
              <a:ext cx="7127825" cy="582654"/>
            </a:xfrm>
            <a:custGeom>
              <a:rect b="b" l="l" r="r" t="t"/>
              <a:pathLst>
                <a:path extrusionOk="0" h="18633" w="285113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5" name="Google Shape;195;p35"/>
          <p:cNvSpPr/>
          <p:nvPr/>
        </p:nvSpPr>
        <p:spPr>
          <a:xfrm>
            <a:off x="-675" y="366900"/>
            <a:ext cx="9145500" cy="10842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35"/>
          <p:cNvSpPr txBox="1"/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b="1"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9pPr>
          </a:lstStyle>
          <a:p/>
        </p:txBody>
      </p:sp>
      <p:sp>
        <p:nvSpPr>
          <p:cNvPr id="197" name="Google Shape;197;p35"/>
          <p:cNvSpPr txBox="1"/>
          <p:nvPr>
            <p:ph idx="2" type="title"/>
          </p:nvPr>
        </p:nvSpPr>
        <p:spPr>
          <a:xfrm>
            <a:off x="4739550" y="1893275"/>
            <a:ext cx="1418400" cy="6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0" sz="2500"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8" name="Google Shape;198;p35"/>
          <p:cNvSpPr txBox="1"/>
          <p:nvPr>
            <p:ph idx="3" type="title"/>
          </p:nvPr>
        </p:nvSpPr>
        <p:spPr>
          <a:xfrm>
            <a:off x="4739550" y="2632450"/>
            <a:ext cx="1418400" cy="6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0" sz="2500"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9" name="Google Shape;199;p35"/>
          <p:cNvSpPr txBox="1"/>
          <p:nvPr>
            <p:ph idx="4" type="title"/>
          </p:nvPr>
        </p:nvSpPr>
        <p:spPr>
          <a:xfrm>
            <a:off x="4739550" y="3371625"/>
            <a:ext cx="1418400" cy="6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0" sz="2500"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2">
  <p:cSld name="CUSTOM_15_1_1"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" name="Google Shape;201;p36"/>
          <p:cNvGrpSpPr/>
          <p:nvPr/>
        </p:nvGrpSpPr>
        <p:grpSpPr>
          <a:xfrm>
            <a:off x="-1198" y="4422605"/>
            <a:ext cx="9144287" cy="720905"/>
            <a:chOff x="6554556" y="4623505"/>
            <a:chExt cx="7127825" cy="720905"/>
          </a:xfrm>
        </p:grpSpPr>
        <p:sp>
          <p:nvSpPr>
            <p:cNvPr id="202" name="Google Shape;202;p36"/>
            <p:cNvSpPr/>
            <p:nvPr/>
          </p:nvSpPr>
          <p:spPr>
            <a:xfrm>
              <a:off x="6554556" y="4623505"/>
              <a:ext cx="7127825" cy="588345"/>
            </a:xfrm>
            <a:custGeom>
              <a:rect b="b" l="l" r="r" t="t"/>
              <a:pathLst>
                <a:path extrusionOk="0" h="18815" w="285113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36"/>
            <p:cNvSpPr/>
            <p:nvPr/>
          </p:nvSpPr>
          <p:spPr>
            <a:xfrm>
              <a:off x="6554556" y="4761756"/>
              <a:ext cx="7127825" cy="582654"/>
            </a:xfrm>
            <a:custGeom>
              <a:rect b="b" l="l" r="r" t="t"/>
              <a:pathLst>
                <a:path extrusionOk="0" h="18633" w="285113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4" name="Google Shape;204;p36"/>
          <p:cNvSpPr/>
          <p:nvPr/>
        </p:nvSpPr>
        <p:spPr>
          <a:xfrm>
            <a:off x="-675" y="366900"/>
            <a:ext cx="9145500" cy="10842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36"/>
          <p:cNvSpPr txBox="1"/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b="1"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9pPr>
          </a:lstStyle>
          <a:p/>
        </p:txBody>
      </p:sp>
      <p:sp>
        <p:nvSpPr>
          <p:cNvPr id="206" name="Google Shape;206;p36"/>
          <p:cNvSpPr txBox="1"/>
          <p:nvPr>
            <p:ph idx="2" type="title"/>
          </p:nvPr>
        </p:nvSpPr>
        <p:spPr>
          <a:xfrm>
            <a:off x="1590350" y="1873750"/>
            <a:ext cx="5963400" cy="5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0" sz="2500"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 + Credits">
  <p:cSld name="CUSTOM_14">
    <p:bg>
      <p:bgPr>
        <a:solidFill>
          <a:schemeClr val="lt2"/>
        </a:solidFill>
      </p:bgPr>
    </p:bg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7"/>
          <p:cNvSpPr/>
          <p:nvPr/>
        </p:nvSpPr>
        <p:spPr>
          <a:xfrm>
            <a:off x="321499" y="1619875"/>
            <a:ext cx="4980000" cy="4980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9" name="Google Shape;209;p37"/>
          <p:cNvGrpSpPr/>
          <p:nvPr/>
        </p:nvGrpSpPr>
        <p:grpSpPr>
          <a:xfrm>
            <a:off x="-1533" y="4422632"/>
            <a:ext cx="9150702" cy="720905"/>
            <a:chOff x="6554556" y="4623505"/>
            <a:chExt cx="7127825" cy="720905"/>
          </a:xfrm>
        </p:grpSpPr>
        <p:sp>
          <p:nvSpPr>
            <p:cNvPr id="210" name="Google Shape;210;p37"/>
            <p:cNvSpPr/>
            <p:nvPr/>
          </p:nvSpPr>
          <p:spPr>
            <a:xfrm>
              <a:off x="6554556" y="4623505"/>
              <a:ext cx="7127825" cy="588345"/>
            </a:xfrm>
            <a:custGeom>
              <a:rect b="b" l="l" r="r" t="t"/>
              <a:pathLst>
                <a:path extrusionOk="0" h="18815" w="285113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37"/>
            <p:cNvSpPr/>
            <p:nvPr/>
          </p:nvSpPr>
          <p:spPr>
            <a:xfrm>
              <a:off x="6554556" y="4761756"/>
              <a:ext cx="7127825" cy="582654"/>
            </a:xfrm>
            <a:custGeom>
              <a:rect b="b" l="l" r="r" t="t"/>
              <a:pathLst>
                <a:path extrusionOk="0" h="18633" w="285113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2" name="Google Shape;212;p37"/>
          <p:cNvSpPr txBox="1"/>
          <p:nvPr/>
        </p:nvSpPr>
        <p:spPr>
          <a:xfrm>
            <a:off x="5014600" y="3469125"/>
            <a:ext cx="2988600" cy="48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CREDITS: This presentation template was created by Slidesgo, including icons by Flaticon, and infographics &amp; images by Freepik</a:t>
            </a:r>
            <a:endParaRPr b="0" i="0" sz="1000" u="none" cap="none" strike="noStrik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3" name="Google Shape;213;p37"/>
          <p:cNvSpPr txBox="1"/>
          <p:nvPr>
            <p:ph type="title"/>
          </p:nvPr>
        </p:nvSpPr>
        <p:spPr>
          <a:xfrm>
            <a:off x="2520338" y="698750"/>
            <a:ext cx="4099200" cy="56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214" name="Google Shape;214;p37"/>
          <p:cNvSpPr txBox="1"/>
          <p:nvPr>
            <p:ph idx="1" type="subTitle"/>
          </p:nvPr>
        </p:nvSpPr>
        <p:spPr>
          <a:xfrm>
            <a:off x="5198860" y="3925150"/>
            <a:ext cx="2605200" cy="3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b="0" sz="1200"/>
            </a:lvl1pPr>
            <a:lvl2pPr lvl="1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1200"/>
            </a:lvl2pPr>
            <a:lvl3pPr lvl="2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1200"/>
            </a:lvl3pPr>
            <a:lvl4pPr lvl="3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1200"/>
            </a:lvl5pPr>
            <a:lvl6pPr lvl="5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1200"/>
            </a:lvl6pPr>
            <a:lvl7pPr lvl="6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1200"/>
            </a:lvl7pPr>
            <a:lvl8pPr lvl="7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1200"/>
            </a:lvl8pPr>
            <a:lvl9pPr lvl="8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1200"/>
            </a:lvl9pPr>
          </a:lstStyle>
          <a:p/>
        </p:txBody>
      </p:sp>
      <p:sp>
        <p:nvSpPr>
          <p:cNvPr id="215" name="Google Shape;215;p37"/>
          <p:cNvSpPr txBox="1"/>
          <p:nvPr>
            <p:ph idx="2" type="subTitle"/>
          </p:nvPr>
        </p:nvSpPr>
        <p:spPr>
          <a:xfrm>
            <a:off x="2549600" y="1798522"/>
            <a:ext cx="40692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0" sz="16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2000"/>
              <a:buNone/>
              <a:defRPr sz="1600"/>
            </a:lvl9pPr>
          </a:lstStyle>
          <a:p/>
        </p:txBody>
      </p:sp>
      <p:sp>
        <p:nvSpPr>
          <p:cNvPr id="216" name="Google Shape;216;p37"/>
          <p:cNvSpPr/>
          <p:nvPr/>
        </p:nvSpPr>
        <p:spPr>
          <a:xfrm>
            <a:off x="2806801" y="917525"/>
            <a:ext cx="565288" cy="451220"/>
          </a:xfrm>
          <a:custGeom>
            <a:rect b="b" l="l" r="r" t="t"/>
            <a:pathLst>
              <a:path extrusionOk="0" h="49059" w="61461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37"/>
          <p:cNvSpPr/>
          <p:nvPr/>
        </p:nvSpPr>
        <p:spPr>
          <a:xfrm>
            <a:off x="472550" y="539500"/>
            <a:ext cx="1316952" cy="764855"/>
          </a:xfrm>
          <a:custGeom>
            <a:rect b="b" l="l" r="r" t="t"/>
            <a:pathLst>
              <a:path extrusionOk="0" h="35554" w="61218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-675" y="366900"/>
            <a:ext cx="9145500" cy="10842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b="1"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9pPr>
          </a:lstStyle>
          <a:p/>
        </p:txBody>
      </p:sp>
      <p:grpSp>
        <p:nvGrpSpPr>
          <p:cNvPr id="34" name="Google Shape;34;p5"/>
          <p:cNvGrpSpPr/>
          <p:nvPr/>
        </p:nvGrpSpPr>
        <p:grpSpPr>
          <a:xfrm>
            <a:off x="-1198" y="4422605"/>
            <a:ext cx="9144287" cy="720905"/>
            <a:chOff x="6554556" y="4623505"/>
            <a:chExt cx="7127825" cy="720905"/>
          </a:xfrm>
        </p:grpSpPr>
        <p:sp>
          <p:nvSpPr>
            <p:cNvPr id="35" name="Google Shape;35;p5"/>
            <p:cNvSpPr/>
            <p:nvPr/>
          </p:nvSpPr>
          <p:spPr>
            <a:xfrm>
              <a:off x="6554556" y="4623505"/>
              <a:ext cx="7127825" cy="588345"/>
            </a:xfrm>
            <a:custGeom>
              <a:rect b="b" l="l" r="r" t="t"/>
              <a:pathLst>
                <a:path extrusionOk="0" h="18815" w="285113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5"/>
            <p:cNvSpPr/>
            <p:nvPr/>
          </p:nvSpPr>
          <p:spPr>
            <a:xfrm>
              <a:off x="6554556" y="4761756"/>
              <a:ext cx="7127825" cy="582654"/>
            </a:xfrm>
            <a:custGeom>
              <a:rect b="b" l="l" r="r" t="t"/>
              <a:pathLst>
                <a:path extrusionOk="0" h="18633" w="285113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" name="Google Shape;37;p5"/>
          <p:cNvSpPr txBox="1"/>
          <p:nvPr>
            <p:ph idx="2" type="title"/>
          </p:nvPr>
        </p:nvSpPr>
        <p:spPr>
          <a:xfrm>
            <a:off x="1448975" y="1873750"/>
            <a:ext cx="62463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0" sz="2500"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/>
          <p:nvPr/>
        </p:nvSpPr>
        <p:spPr>
          <a:xfrm>
            <a:off x="-675" y="366900"/>
            <a:ext cx="9145500" cy="1084200"/>
          </a:xfrm>
          <a:prstGeom prst="roundRect">
            <a:avLst>
              <a:gd fmla="val 16667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6"/>
          <p:cNvSpPr txBox="1"/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b="1"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idx="1" type="body"/>
          </p:nvPr>
        </p:nvSpPr>
        <p:spPr>
          <a:xfrm>
            <a:off x="1732388" y="2578150"/>
            <a:ext cx="3570300" cy="17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50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5302688" y="2578150"/>
            <a:ext cx="3242100" cy="17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50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4" name="Google Shape;44;p7"/>
          <p:cNvSpPr txBox="1"/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b="1"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7"/>
          <p:cNvSpPr/>
          <p:nvPr/>
        </p:nvSpPr>
        <p:spPr>
          <a:xfrm>
            <a:off x="7344071" y="813874"/>
            <a:ext cx="507975" cy="405350"/>
          </a:xfrm>
          <a:custGeom>
            <a:rect b="b" l="l" r="r" t="t"/>
            <a:pathLst>
              <a:path extrusionOk="0" h="49059" w="61461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7"/>
          <p:cNvSpPr/>
          <p:nvPr/>
        </p:nvSpPr>
        <p:spPr>
          <a:xfrm>
            <a:off x="7917911" y="363001"/>
            <a:ext cx="1551417" cy="901027"/>
          </a:xfrm>
          <a:custGeom>
            <a:rect b="b" l="l" r="r" t="t"/>
            <a:pathLst>
              <a:path extrusionOk="0" h="35554" w="61218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7"/>
          <p:cNvSpPr/>
          <p:nvPr/>
        </p:nvSpPr>
        <p:spPr>
          <a:xfrm>
            <a:off x="404950" y="663200"/>
            <a:ext cx="1111413" cy="645483"/>
          </a:xfrm>
          <a:custGeom>
            <a:rect b="b" l="l" r="r" t="t"/>
            <a:pathLst>
              <a:path extrusionOk="0" h="35554" w="61218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7"/>
          <p:cNvSpPr/>
          <p:nvPr/>
        </p:nvSpPr>
        <p:spPr>
          <a:xfrm>
            <a:off x="1376676" y="362997"/>
            <a:ext cx="478781" cy="382047"/>
          </a:xfrm>
          <a:custGeom>
            <a:rect b="b" l="l" r="r" t="t"/>
            <a:pathLst>
              <a:path extrusionOk="0" h="49059" w="61461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7"/>
          <p:cNvSpPr/>
          <p:nvPr/>
        </p:nvSpPr>
        <p:spPr>
          <a:xfrm rot="10800000">
            <a:off x="7700525" y="1451960"/>
            <a:ext cx="1027850" cy="597041"/>
          </a:xfrm>
          <a:custGeom>
            <a:rect b="b" l="l" r="r" t="t"/>
            <a:pathLst>
              <a:path extrusionOk="0" h="35554" w="61218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1388100" y="1183850"/>
            <a:ext cx="6367800" cy="26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9"/>
          <p:cNvSpPr txBox="1"/>
          <p:nvPr>
            <p:ph type="title"/>
          </p:nvPr>
        </p:nvSpPr>
        <p:spPr>
          <a:xfrm>
            <a:off x="591925" y="1233175"/>
            <a:ext cx="32778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591925" y="2803075"/>
            <a:ext cx="32778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55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556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20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559095" y="4029539"/>
            <a:ext cx="65352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35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12.xml"/><Relationship Id="rId3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15.xml"/><Relationship Id="rId37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36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b="1" i="0" sz="3500" u="none" cap="none" strike="noStrik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b="0" i="0" sz="2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55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b="0" i="0" sz="2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55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b="0" i="0" sz="2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55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b="0" i="0" sz="2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55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b="0" i="0" sz="2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55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b="0" i="0" sz="2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55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b="0" i="0" sz="2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55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b="0" i="0" sz="2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55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Lato"/>
              <a:buChar char="■"/>
              <a:defRPr b="0" i="0" sz="2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80">
          <p15:clr>
            <a:srgbClr val="EA4335"/>
          </p15:clr>
        </p15:guide>
        <p15:guide id="2">
          <p15:clr>
            <a:srgbClr val="EA4335"/>
          </p15:clr>
        </p15:guide>
        <p15:guide id="3" pos="5760">
          <p15:clr>
            <a:srgbClr val="EA4335"/>
          </p15:clr>
        </p15:guide>
        <p15:guide id="4" pos="449">
          <p15:clr>
            <a:srgbClr val="EA4335"/>
          </p15:clr>
        </p15:guide>
        <p15:guide id="5" pos="5311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orient="horz" pos="340">
          <p15:clr>
            <a:srgbClr val="EA4335"/>
          </p15:clr>
        </p15:guide>
        <p15:guide id="8" orient="horz">
          <p15:clr>
            <a:srgbClr val="EA4335"/>
          </p15:clr>
        </p15:guide>
        <p15:guide id="9" orient="horz" pos="2897">
          <p15:clr>
            <a:srgbClr val="EA4335"/>
          </p15:clr>
        </p15:guide>
        <p15:guide id="10" orient="horz" pos="3237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slide" Target="/ppt/slides/slide3.xm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youtu.be/3ybtKLOAUIM" TargetMode="External"/><Relationship Id="rId4" Type="http://schemas.openxmlformats.org/officeDocument/2006/relationships/hyperlink" Target="https://youtu.be/LIWx_xkg3gA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8"/>
          <p:cNvSpPr/>
          <p:nvPr/>
        </p:nvSpPr>
        <p:spPr>
          <a:xfrm>
            <a:off x="7668975" y="1065575"/>
            <a:ext cx="1031008" cy="822965"/>
          </a:xfrm>
          <a:custGeom>
            <a:rect b="b" l="l" r="r" t="t"/>
            <a:pathLst>
              <a:path extrusionOk="0" h="49059" w="61461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3" name="Google Shape;223;p38"/>
          <p:cNvGrpSpPr/>
          <p:nvPr/>
        </p:nvGrpSpPr>
        <p:grpSpPr>
          <a:xfrm>
            <a:off x="322845" y="1399711"/>
            <a:ext cx="1941885" cy="2248762"/>
            <a:chOff x="5293245" y="6083019"/>
            <a:chExt cx="1941885" cy="2248762"/>
          </a:xfrm>
        </p:grpSpPr>
        <p:sp>
          <p:nvSpPr>
            <p:cNvPr id="224" name="Google Shape;224;p38"/>
            <p:cNvSpPr/>
            <p:nvPr/>
          </p:nvSpPr>
          <p:spPr>
            <a:xfrm>
              <a:off x="5874526" y="7937279"/>
              <a:ext cx="271002" cy="394502"/>
            </a:xfrm>
            <a:custGeom>
              <a:rect b="b" l="l" r="r" t="t"/>
              <a:pathLst>
                <a:path extrusionOk="0" h="14956" w="10274">
                  <a:moveTo>
                    <a:pt x="10274" y="1"/>
                  </a:moveTo>
                  <a:lnTo>
                    <a:pt x="10274" y="1"/>
                  </a:lnTo>
                  <a:cubicBezTo>
                    <a:pt x="6809" y="852"/>
                    <a:pt x="3344" y="1612"/>
                    <a:pt x="0" y="2584"/>
                  </a:cubicBezTo>
                  <a:lnTo>
                    <a:pt x="1368" y="14955"/>
                  </a:lnTo>
                  <a:lnTo>
                    <a:pt x="7994" y="14955"/>
                  </a:lnTo>
                  <a:lnTo>
                    <a:pt x="10274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38"/>
            <p:cNvSpPr/>
            <p:nvPr/>
          </p:nvSpPr>
          <p:spPr>
            <a:xfrm>
              <a:off x="5856880" y="7757701"/>
              <a:ext cx="315923" cy="247764"/>
            </a:xfrm>
            <a:custGeom>
              <a:rect b="b" l="l" r="r" t="t"/>
              <a:pathLst>
                <a:path extrusionOk="0" h="9393" w="11977">
                  <a:moveTo>
                    <a:pt x="11977" y="0"/>
                  </a:moveTo>
                  <a:lnTo>
                    <a:pt x="1" y="3526"/>
                  </a:lnTo>
                  <a:lnTo>
                    <a:pt x="669" y="9392"/>
                  </a:lnTo>
                  <a:cubicBezTo>
                    <a:pt x="4013" y="8450"/>
                    <a:pt x="7478" y="7660"/>
                    <a:pt x="10943" y="6809"/>
                  </a:cubicBezTo>
                  <a:lnTo>
                    <a:pt x="11977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38"/>
            <p:cNvSpPr/>
            <p:nvPr/>
          </p:nvSpPr>
          <p:spPr>
            <a:xfrm>
              <a:off x="5678093" y="6086027"/>
              <a:ext cx="215689" cy="360000"/>
            </a:xfrm>
            <a:custGeom>
              <a:rect b="b" l="l" r="r" t="t"/>
              <a:pathLst>
                <a:path extrusionOk="0" h="13648" w="8177">
                  <a:moveTo>
                    <a:pt x="7599" y="0"/>
                  </a:moveTo>
                  <a:cubicBezTo>
                    <a:pt x="4742" y="274"/>
                    <a:pt x="2219" y="760"/>
                    <a:pt x="0" y="1490"/>
                  </a:cubicBezTo>
                  <a:cubicBezTo>
                    <a:pt x="2067" y="5867"/>
                    <a:pt x="4742" y="9940"/>
                    <a:pt x="8177" y="13648"/>
                  </a:cubicBezTo>
                  <a:cubicBezTo>
                    <a:pt x="7903" y="9119"/>
                    <a:pt x="7690" y="4560"/>
                    <a:pt x="7599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38"/>
            <p:cNvSpPr/>
            <p:nvPr/>
          </p:nvSpPr>
          <p:spPr>
            <a:xfrm>
              <a:off x="5306065" y="6265605"/>
              <a:ext cx="623801" cy="844291"/>
            </a:xfrm>
            <a:custGeom>
              <a:rect b="b" l="l" r="r" t="t"/>
              <a:pathLst>
                <a:path extrusionOk="0" h="32008" w="23649">
                  <a:moveTo>
                    <a:pt x="5472" y="1"/>
                  </a:moveTo>
                  <a:cubicBezTo>
                    <a:pt x="2341" y="3405"/>
                    <a:pt x="669" y="7995"/>
                    <a:pt x="1" y="13557"/>
                  </a:cubicBezTo>
                  <a:cubicBezTo>
                    <a:pt x="6779" y="21187"/>
                    <a:pt x="13375" y="29819"/>
                    <a:pt x="23649" y="32007"/>
                  </a:cubicBezTo>
                  <a:cubicBezTo>
                    <a:pt x="23649" y="31947"/>
                    <a:pt x="23649" y="31916"/>
                    <a:pt x="23649" y="31886"/>
                  </a:cubicBezTo>
                  <a:cubicBezTo>
                    <a:pt x="23588" y="31764"/>
                    <a:pt x="23557" y="31612"/>
                    <a:pt x="23618" y="31491"/>
                  </a:cubicBezTo>
                  <a:cubicBezTo>
                    <a:pt x="23345" y="27144"/>
                    <a:pt x="23102" y="22828"/>
                    <a:pt x="22889" y="18481"/>
                  </a:cubicBezTo>
                  <a:cubicBezTo>
                    <a:pt x="18907" y="17478"/>
                    <a:pt x="14895" y="12342"/>
                    <a:pt x="12433" y="9484"/>
                  </a:cubicBezTo>
                  <a:cubicBezTo>
                    <a:pt x="9819" y="6506"/>
                    <a:pt x="7478" y="3375"/>
                    <a:pt x="547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38"/>
            <p:cNvSpPr/>
            <p:nvPr/>
          </p:nvSpPr>
          <p:spPr>
            <a:xfrm>
              <a:off x="5913802" y="6083019"/>
              <a:ext cx="118699" cy="338160"/>
            </a:xfrm>
            <a:custGeom>
              <a:rect b="b" l="l" r="r" t="t"/>
              <a:pathLst>
                <a:path extrusionOk="0" h="12820" w="4500">
                  <a:moveTo>
                    <a:pt x="913" y="0"/>
                  </a:moveTo>
                  <a:cubicBezTo>
                    <a:pt x="609" y="0"/>
                    <a:pt x="305" y="8"/>
                    <a:pt x="1" y="23"/>
                  </a:cubicBezTo>
                  <a:cubicBezTo>
                    <a:pt x="31" y="4279"/>
                    <a:pt x="183" y="8564"/>
                    <a:pt x="396" y="12820"/>
                  </a:cubicBezTo>
                  <a:cubicBezTo>
                    <a:pt x="1855" y="11817"/>
                    <a:pt x="3375" y="9750"/>
                    <a:pt x="4499" y="8108"/>
                  </a:cubicBezTo>
                  <a:cubicBezTo>
                    <a:pt x="3587" y="4917"/>
                    <a:pt x="2645" y="2212"/>
                    <a:pt x="1824" y="23"/>
                  </a:cubicBezTo>
                  <a:cubicBezTo>
                    <a:pt x="1520" y="8"/>
                    <a:pt x="1217" y="0"/>
                    <a:pt x="913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38"/>
            <p:cNvSpPr/>
            <p:nvPr/>
          </p:nvSpPr>
          <p:spPr>
            <a:xfrm>
              <a:off x="5293245" y="6665698"/>
              <a:ext cx="660677" cy="819417"/>
            </a:xfrm>
            <a:custGeom>
              <a:rect b="b" l="l" r="r" t="t"/>
              <a:pathLst>
                <a:path extrusionOk="0" h="31065" w="25047">
                  <a:moveTo>
                    <a:pt x="335" y="0"/>
                  </a:moveTo>
                  <a:lnTo>
                    <a:pt x="335" y="0"/>
                  </a:lnTo>
                  <a:cubicBezTo>
                    <a:pt x="0" y="4256"/>
                    <a:pt x="183" y="9028"/>
                    <a:pt x="730" y="14256"/>
                  </a:cubicBezTo>
                  <a:cubicBezTo>
                    <a:pt x="7204" y="22037"/>
                    <a:pt x="15046" y="30062"/>
                    <a:pt x="25046" y="31065"/>
                  </a:cubicBezTo>
                  <a:cubicBezTo>
                    <a:pt x="24743" y="26536"/>
                    <a:pt x="24469" y="22007"/>
                    <a:pt x="24165" y="17447"/>
                  </a:cubicBezTo>
                  <a:cubicBezTo>
                    <a:pt x="24104" y="17478"/>
                    <a:pt x="24043" y="17508"/>
                    <a:pt x="23983" y="17508"/>
                  </a:cubicBezTo>
                  <a:cubicBezTo>
                    <a:pt x="14286" y="15624"/>
                    <a:pt x="6779" y="7690"/>
                    <a:pt x="33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38"/>
            <p:cNvSpPr/>
            <p:nvPr/>
          </p:nvSpPr>
          <p:spPr>
            <a:xfrm>
              <a:off x="5468840" y="6134139"/>
              <a:ext cx="440188" cy="600537"/>
            </a:xfrm>
            <a:custGeom>
              <a:rect b="b" l="l" r="r" t="t"/>
              <a:pathLst>
                <a:path extrusionOk="0" h="22767" w="16688">
                  <a:moveTo>
                    <a:pt x="6900" y="0"/>
                  </a:moveTo>
                  <a:cubicBezTo>
                    <a:pt x="4104" y="1064"/>
                    <a:pt x="1824" y="2493"/>
                    <a:pt x="0" y="4255"/>
                  </a:cubicBezTo>
                  <a:cubicBezTo>
                    <a:pt x="2006" y="7660"/>
                    <a:pt x="4255" y="10882"/>
                    <a:pt x="6900" y="13830"/>
                  </a:cubicBezTo>
                  <a:cubicBezTo>
                    <a:pt x="9362" y="16596"/>
                    <a:pt x="12979" y="21399"/>
                    <a:pt x="16687" y="22766"/>
                  </a:cubicBezTo>
                  <a:cubicBezTo>
                    <a:pt x="16657" y="22219"/>
                    <a:pt x="16627" y="21672"/>
                    <a:pt x="16596" y="21125"/>
                  </a:cubicBezTo>
                  <a:cubicBezTo>
                    <a:pt x="16475" y="18389"/>
                    <a:pt x="16323" y="15593"/>
                    <a:pt x="16140" y="12827"/>
                  </a:cubicBezTo>
                  <a:cubicBezTo>
                    <a:pt x="12219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38"/>
            <p:cNvSpPr/>
            <p:nvPr/>
          </p:nvSpPr>
          <p:spPr>
            <a:xfrm>
              <a:off x="5961123" y="7012853"/>
              <a:ext cx="186832" cy="473054"/>
            </a:xfrm>
            <a:custGeom>
              <a:rect b="b" l="l" r="r" t="t"/>
              <a:pathLst>
                <a:path extrusionOk="0" h="17934" w="7083">
                  <a:moveTo>
                    <a:pt x="6930" y="1"/>
                  </a:moveTo>
                  <a:cubicBezTo>
                    <a:pt x="4711" y="1308"/>
                    <a:pt x="2401" y="2493"/>
                    <a:pt x="0" y="3496"/>
                  </a:cubicBezTo>
                  <a:cubicBezTo>
                    <a:pt x="274" y="8299"/>
                    <a:pt x="578" y="13132"/>
                    <a:pt x="851" y="17934"/>
                  </a:cubicBezTo>
                  <a:cubicBezTo>
                    <a:pt x="2736" y="17022"/>
                    <a:pt x="4559" y="16080"/>
                    <a:pt x="6292" y="15016"/>
                  </a:cubicBezTo>
                  <a:cubicBezTo>
                    <a:pt x="6900" y="9758"/>
                    <a:pt x="7082" y="4742"/>
                    <a:pt x="69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38"/>
            <p:cNvSpPr/>
            <p:nvPr/>
          </p:nvSpPr>
          <p:spPr>
            <a:xfrm>
              <a:off x="5985153" y="7446604"/>
              <a:ext cx="137928" cy="300677"/>
            </a:xfrm>
            <a:custGeom>
              <a:rect b="b" l="l" r="r" t="t"/>
              <a:pathLst>
                <a:path extrusionOk="0" h="11399" w="5229">
                  <a:moveTo>
                    <a:pt x="5229" y="1"/>
                  </a:moveTo>
                  <a:lnTo>
                    <a:pt x="5229" y="1"/>
                  </a:lnTo>
                  <a:cubicBezTo>
                    <a:pt x="3557" y="943"/>
                    <a:pt x="1825" y="1672"/>
                    <a:pt x="1" y="2220"/>
                  </a:cubicBezTo>
                  <a:cubicBezTo>
                    <a:pt x="183" y="5289"/>
                    <a:pt x="335" y="8329"/>
                    <a:pt x="518" y="11399"/>
                  </a:cubicBezTo>
                  <a:cubicBezTo>
                    <a:pt x="1338" y="10913"/>
                    <a:pt x="2311" y="10791"/>
                    <a:pt x="3284" y="10639"/>
                  </a:cubicBezTo>
                  <a:cubicBezTo>
                    <a:pt x="4135" y="7022"/>
                    <a:pt x="4773" y="3466"/>
                    <a:pt x="522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38"/>
            <p:cNvSpPr/>
            <p:nvPr/>
          </p:nvSpPr>
          <p:spPr>
            <a:xfrm>
              <a:off x="5925039" y="6336164"/>
              <a:ext cx="179604" cy="400120"/>
            </a:xfrm>
            <a:custGeom>
              <a:rect b="b" l="l" r="r" t="t"/>
              <a:pathLst>
                <a:path extrusionOk="0" h="15169" w="6809">
                  <a:moveTo>
                    <a:pt x="4499" y="1"/>
                  </a:moveTo>
                  <a:cubicBezTo>
                    <a:pt x="3161" y="1824"/>
                    <a:pt x="1642" y="3557"/>
                    <a:pt x="0" y="4165"/>
                  </a:cubicBezTo>
                  <a:cubicBezTo>
                    <a:pt x="183" y="7843"/>
                    <a:pt x="395" y="11521"/>
                    <a:pt x="578" y="15168"/>
                  </a:cubicBezTo>
                  <a:cubicBezTo>
                    <a:pt x="2918" y="13861"/>
                    <a:pt x="4985" y="12311"/>
                    <a:pt x="6809" y="10639"/>
                  </a:cubicBezTo>
                  <a:cubicBezTo>
                    <a:pt x="6171" y="6718"/>
                    <a:pt x="5350" y="3162"/>
                    <a:pt x="449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38"/>
            <p:cNvSpPr/>
            <p:nvPr/>
          </p:nvSpPr>
          <p:spPr>
            <a:xfrm>
              <a:off x="5941868" y="6657680"/>
              <a:ext cx="200469" cy="420932"/>
            </a:xfrm>
            <a:custGeom>
              <a:rect b="b" l="l" r="r" t="t"/>
              <a:pathLst>
                <a:path extrusionOk="0" h="15958" w="7600">
                  <a:moveTo>
                    <a:pt x="6444" y="0"/>
                  </a:moveTo>
                  <a:cubicBezTo>
                    <a:pt x="4469" y="1611"/>
                    <a:pt x="2341" y="2918"/>
                    <a:pt x="1" y="3830"/>
                  </a:cubicBezTo>
                  <a:cubicBezTo>
                    <a:pt x="1" y="4104"/>
                    <a:pt x="31" y="4377"/>
                    <a:pt x="31" y="4651"/>
                  </a:cubicBezTo>
                  <a:cubicBezTo>
                    <a:pt x="213" y="8420"/>
                    <a:pt x="456" y="12189"/>
                    <a:pt x="669" y="15958"/>
                  </a:cubicBezTo>
                  <a:cubicBezTo>
                    <a:pt x="3101" y="14833"/>
                    <a:pt x="5411" y="13557"/>
                    <a:pt x="7599" y="12159"/>
                  </a:cubicBezTo>
                  <a:cubicBezTo>
                    <a:pt x="7448" y="7842"/>
                    <a:pt x="7022" y="3769"/>
                    <a:pt x="644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38"/>
            <p:cNvSpPr/>
            <p:nvPr/>
          </p:nvSpPr>
          <p:spPr>
            <a:xfrm>
              <a:off x="5999608" y="7757701"/>
              <a:ext cx="64941" cy="137928"/>
            </a:xfrm>
            <a:custGeom>
              <a:rect b="b" l="l" r="r" t="t"/>
              <a:pathLst>
                <a:path extrusionOk="0" h="5229" w="2462">
                  <a:moveTo>
                    <a:pt x="2462" y="0"/>
                  </a:moveTo>
                  <a:lnTo>
                    <a:pt x="2462" y="0"/>
                  </a:lnTo>
                  <a:cubicBezTo>
                    <a:pt x="1672" y="152"/>
                    <a:pt x="851" y="274"/>
                    <a:pt x="0" y="334"/>
                  </a:cubicBezTo>
                  <a:cubicBezTo>
                    <a:pt x="91" y="1976"/>
                    <a:pt x="152" y="3587"/>
                    <a:pt x="243" y="5228"/>
                  </a:cubicBezTo>
                  <a:cubicBezTo>
                    <a:pt x="486" y="5228"/>
                    <a:pt x="730" y="5228"/>
                    <a:pt x="1034" y="5198"/>
                  </a:cubicBezTo>
                  <a:cubicBezTo>
                    <a:pt x="1550" y="3465"/>
                    <a:pt x="2006" y="1733"/>
                    <a:pt x="246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38"/>
            <p:cNvSpPr/>
            <p:nvPr/>
          </p:nvSpPr>
          <p:spPr>
            <a:xfrm>
              <a:off x="5516926" y="7639820"/>
              <a:ext cx="462661" cy="254200"/>
            </a:xfrm>
            <a:custGeom>
              <a:rect b="b" l="l" r="r" t="t"/>
              <a:pathLst>
                <a:path extrusionOk="0" h="9637" w="17540">
                  <a:moveTo>
                    <a:pt x="1" y="1"/>
                  </a:moveTo>
                  <a:cubicBezTo>
                    <a:pt x="7205" y="8573"/>
                    <a:pt x="17053" y="9606"/>
                    <a:pt x="17539" y="9636"/>
                  </a:cubicBezTo>
                  <a:cubicBezTo>
                    <a:pt x="17448" y="8269"/>
                    <a:pt x="17387" y="6870"/>
                    <a:pt x="17296" y="5472"/>
                  </a:cubicBezTo>
                  <a:cubicBezTo>
                    <a:pt x="17266" y="5503"/>
                    <a:pt x="17266" y="5533"/>
                    <a:pt x="17205" y="5563"/>
                  </a:cubicBezTo>
                  <a:cubicBezTo>
                    <a:pt x="16183" y="5888"/>
                    <a:pt x="15124" y="6033"/>
                    <a:pt x="14047" y="6033"/>
                  </a:cubicBezTo>
                  <a:cubicBezTo>
                    <a:pt x="9071" y="6033"/>
                    <a:pt x="3724" y="292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38"/>
            <p:cNvSpPr/>
            <p:nvPr/>
          </p:nvSpPr>
          <p:spPr>
            <a:xfrm>
              <a:off x="5318910" y="7096232"/>
              <a:ext cx="653450" cy="680803"/>
            </a:xfrm>
            <a:custGeom>
              <a:rect b="b" l="l" r="r" t="t"/>
              <a:pathLst>
                <a:path extrusionOk="0" h="25810" w="24773">
                  <a:moveTo>
                    <a:pt x="0" y="1"/>
                  </a:moveTo>
                  <a:lnTo>
                    <a:pt x="0" y="1"/>
                  </a:lnTo>
                  <a:cubicBezTo>
                    <a:pt x="152" y="1277"/>
                    <a:pt x="334" y="2584"/>
                    <a:pt x="517" y="3891"/>
                  </a:cubicBezTo>
                  <a:cubicBezTo>
                    <a:pt x="1368" y="9819"/>
                    <a:pt x="3222" y="14378"/>
                    <a:pt x="5532" y="17965"/>
                  </a:cubicBezTo>
                  <a:cubicBezTo>
                    <a:pt x="10367" y="22460"/>
                    <a:pt x="15899" y="25809"/>
                    <a:pt x="21703" y="25809"/>
                  </a:cubicBezTo>
                  <a:cubicBezTo>
                    <a:pt x="22649" y="25809"/>
                    <a:pt x="23602" y="25720"/>
                    <a:pt x="24560" y="25533"/>
                  </a:cubicBezTo>
                  <a:cubicBezTo>
                    <a:pt x="24587" y="25524"/>
                    <a:pt x="24611" y="25520"/>
                    <a:pt x="24633" y="25520"/>
                  </a:cubicBezTo>
                  <a:cubicBezTo>
                    <a:pt x="24687" y="25520"/>
                    <a:pt x="24730" y="25542"/>
                    <a:pt x="24773" y="25563"/>
                  </a:cubicBezTo>
                  <a:cubicBezTo>
                    <a:pt x="24590" y="22311"/>
                    <a:pt x="24377" y="19028"/>
                    <a:pt x="24165" y="15776"/>
                  </a:cubicBezTo>
                  <a:cubicBezTo>
                    <a:pt x="23982" y="15715"/>
                    <a:pt x="23891" y="15503"/>
                    <a:pt x="24013" y="15381"/>
                  </a:cubicBezTo>
                  <a:cubicBezTo>
                    <a:pt x="14590" y="15351"/>
                    <a:pt x="6414" y="7539"/>
                    <a:pt x="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38"/>
            <p:cNvSpPr/>
            <p:nvPr/>
          </p:nvSpPr>
          <p:spPr>
            <a:xfrm>
              <a:off x="6043685" y="6154160"/>
              <a:ext cx="283057" cy="462661"/>
            </a:xfrm>
            <a:custGeom>
              <a:rect b="b" l="l" r="r" t="t"/>
              <a:pathLst>
                <a:path extrusionOk="0" h="17540" w="10731">
                  <a:moveTo>
                    <a:pt x="4591" y="1"/>
                  </a:moveTo>
                  <a:cubicBezTo>
                    <a:pt x="3952" y="1034"/>
                    <a:pt x="3314" y="2068"/>
                    <a:pt x="2615" y="3071"/>
                  </a:cubicBezTo>
                  <a:cubicBezTo>
                    <a:pt x="1885" y="4044"/>
                    <a:pt x="1004" y="5503"/>
                    <a:pt x="1" y="6901"/>
                  </a:cubicBezTo>
                  <a:cubicBezTo>
                    <a:pt x="85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44"/>
                  </a:cubicBezTo>
                  <a:cubicBezTo>
                    <a:pt x="9089" y="4196"/>
                    <a:pt x="7053" y="1734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38"/>
            <p:cNvSpPr/>
            <p:nvPr/>
          </p:nvSpPr>
          <p:spPr>
            <a:xfrm>
              <a:off x="5961915" y="6083626"/>
              <a:ext cx="176413" cy="213288"/>
            </a:xfrm>
            <a:custGeom>
              <a:rect b="b" l="l" r="r" t="t"/>
              <a:pathLst>
                <a:path extrusionOk="0" h="8086" w="6688">
                  <a:moveTo>
                    <a:pt x="0" y="0"/>
                  </a:moveTo>
                  <a:cubicBezTo>
                    <a:pt x="821" y="2158"/>
                    <a:pt x="1763" y="4894"/>
                    <a:pt x="2675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03" y="5015"/>
                    <a:pt x="5776" y="3526"/>
                    <a:pt x="6688" y="2006"/>
                  </a:cubicBezTo>
                  <a:cubicBezTo>
                    <a:pt x="4712" y="851"/>
                    <a:pt x="2493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38"/>
            <p:cNvSpPr/>
            <p:nvPr/>
          </p:nvSpPr>
          <p:spPr>
            <a:xfrm>
              <a:off x="6071751" y="7084204"/>
              <a:ext cx="411331" cy="643057"/>
            </a:xfrm>
            <a:custGeom>
              <a:rect b="b" l="l" r="r" t="t"/>
              <a:pathLst>
                <a:path extrusionOk="0" h="24379" w="15594">
                  <a:moveTo>
                    <a:pt x="15594" y="1"/>
                  </a:moveTo>
                  <a:lnTo>
                    <a:pt x="15594" y="1"/>
                  </a:lnTo>
                  <a:cubicBezTo>
                    <a:pt x="12189" y="5381"/>
                    <a:pt x="7569" y="10548"/>
                    <a:pt x="1946" y="13740"/>
                  </a:cubicBezTo>
                  <a:cubicBezTo>
                    <a:pt x="1490" y="17205"/>
                    <a:pt x="852" y="20761"/>
                    <a:pt x="1" y="24378"/>
                  </a:cubicBezTo>
                  <a:cubicBezTo>
                    <a:pt x="396" y="24317"/>
                    <a:pt x="791" y="24226"/>
                    <a:pt x="1186" y="24105"/>
                  </a:cubicBezTo>
                  <a:cubicBezTo>
                    <a:pt x="5077" y="22828"/>
                    <a:pt x="8147" y="20153"/>
                    <a:pt x="10882" y="17174"/>
                  </a:cubicBezTo>
                  <a:cubicBezTo>
                    <a:pt x="12068" y="15898"/>
                    <a:pt x="13284" y="14651"/>
                    <a:pt x="14469" y="1337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38"/>
            <p:cNvSpPr/>
            <p:nvPr/>
          </p:nvSpPr>
          <p:spPr>
            <a:xfrm>
              <a:off x="6111844" y="6377049"/>
              <a:ext cx="338371" cy="601354"/>
            </a:xfrm>
            <a:custGeom>
              <a:rect b="b" l="l" r="r" t="t"/>
              <a:pathLst>
                <a:path extrusionOk="0" h="22798" w="12828">
                  <a:moveTo>
                    <a:pt x="8815" y="1"/>
                  </a:moveTo>
                  <a:cubicBezTo>
                    <a:pt x="6444" y="3952"/>
                    <a:pt x="3526" y="7752"/>
                    <a:pt x="0" y="10639"/>
                  </a:cubicBezTo>
                  <a:cubicBezTo>
                    <a:pt x="578" y="14408"/>
                    <a:pt x="973" y="18481"/>
                    <a:pt x="1155" y="22798"/>
                  </a:cubicBezTo>
                  <a:cubicBezTo>
                    <a:pt x="5532" y="20001"/>
                    <a:pt x="9454" y="16688"/>
                    <a:pt x="12827" y="12858"/>
                  </a:cubicBezTo>
                  <a:cubicBezTo>
                    <a:pt x="12007" y="8208"/>
                    <a:pt x="10669" y="3770"/>
                    <a:pt x="8815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38"/>
            <p:cNvSpPr/>
            <p:nvPr/>
          </p:nvSpPr>
          <p:spPr>
            <a:xfrm>
              <a:off x="6026856" y="7527583"/>
              <a:ext cx="404921" cy="367228"/>
            </a:xfrm>
            <a:custGeom>
              <a:rect b="b" l="l" r="r" t="t"/>
              <a:pathLst>
                <a:path extrusionOk="0" h="13922" w="15351">
                  <a:moveTo>
                    <a:pt x="15350" y="1"/>
                  </a:moveTo>
                  <a:cubicBezTo>
                    <a:pt x="13891" y="1399"/>
                    <a:pt x="12372" y="2767"/>
                    <a:pt x="10882" y="4013"/>
                  </a:cubicBezTo>
                  <a:cubicBezTo>
                    <a:pt x="7934" y="6475"/>
                    <a:pt x="4955" y="8055"/>
                    <a:pt x="1399" y="8724"/>
                  </a:cubicBezTo>
                  <a:cubicBezTo>
                    <a:pt x="973" y="10457"/>
                    <a:pt x="517" y="12189"/>
                    <a:pt x="1" y="13922"/>
                  </a:cubicBezTo>
                  <a:cubicBezTo>
                    <a:pt x="3557" y="13770"/>
                    <a:pt x="11612" y="12068"/>
                    <a:pt x="15198" y="578"/>
                  </a:cubicBezTo>
                  <a:cubicBezTo>
                    <a:pt x="15259" y="396"/>
                    <a:pt x="15290" y="183"/>
                    <a:pt x="1535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38"/>
            <p:cNvSpPr/>
            <p:nvPr/>
          </p:nvSpPr>
          <p:spPr>
            <a:xfrm>
              <a:off x="6127064" y="6761106"/>
              <a:ext cx="355226" cy="647831"/>
            </a:xfrm>
            <a:custGeom>
              <a:rect b="b" l="l" r="r" t="t"/>
              <a:pathLst>
                <a:path extrusionOk="0" h="24560" w="13467">
                  <a:moveTo>
                    <a:pt x="12554" y="0"/>
                  </a:moveTo>
                  <a:cubicBezTo>
                    <a:pt x="9059" y="3709"/>
                    <a:pt x="5047" y="6931"/>
                    <a:pt x="639" y="9545"/>
                  </a:cubicBezTo>
                  <a:cubicBezTo>
                    <a:pt x="791" y="14286"/>
                    <a:pt x="609" y="19302"/>
                    <a:pt x="1" y="24560"/>
                  </a:cubicBezTo>
                  <a:cubicBezTo>
                    <a:pt x="1855" y="23405"/>
                    <a:pt x="3618" y="22068"/>
                    <a:pt x="5259" y="20457"/>
                  </a:cubicBezTo>
                  <a:cubicBezTo>
                    <a:pt x="8360" y="17326"/>
                    <a:pt x="10883" y="13800"/>
                    <a:pt x="13466" y="10274"/>
                  </a:cubicBezTo>
                  <a:cubicBezTo>
                    <a:pt x="13375" y="6900"/>
                    <a:pt x="1307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38"/>
            <p:cNvSpPr/>
            <p:nvPr/>
          </p:nvSpPr>
          <p:spPr>
            <a:xfrm>
              <a:off x="5929840" y="7105068"/>
              <a:ext cx="53757" cy="387274"/>
            </a:xfrm>
            <a:custGeom>
              <a:rect b="b" l="l" r="r" t="t"/>
              <a:pathLst>
                <a:path extrusionOk="0" h="14682" w="2038">
                  <a:moveTo>
                    <a:pt x="1" y="61"/>
                  </a:moveTo>
                  <a:cubicBezTo>
                    <a:pt x="1" y="91"/>
                    <a:pt x="1" y="122"/>
                    <a:pt x="1" y="182"/>
                  </a:cubicBezTo>
                  <a:lnTo>
                    <a:pt x="31" y="182"/>
                  </a:lnTo>
                  <a:cubicBezTo>
                    <a:pt x="59" y="187"/>
                    <a:pt x="83" y="195"/>
                    <a:pt x="106" y="205"/>
                  </a:cubicBezTo>
                  <a:lnTo>
                    <a:pt x="106" y="205"/>
                  </a:lnTo>
                  <a:cubicBezTo>
                    <a:pt x="64" y="165"/>
                    <a:pt x="28" y="116"/>
                    <a:pt x="1" y="61"/>
                  </a:cubicBezTo>
                  <a:close/>
                  <a:moveTo>
                    <a:pt x="106" y="205"/>
                  </a:moveTo>
                  <a:cubicBezTo>
                    <a:pt x="133" y="231"/>
                    <a:pt x="164" y="253"/>
                    <a:pt x="197" y="269"/>
                  </a:cubicBezTo>
                  <a:lnTo>
                    <a:pt x="197" y="269"/>
                  </a:lnTo>
                  <a:cubicBezTo>
                    <a:pt x="174" y="243"/>
                    <a:pt x="143" y="221"/>
                    <a:pt x="106" y="205"/>
                  </a:cubicBezTo>
                  <a:close/>
                  <a:moveTo>
                    <a:pt x="1186" y="0"/>
                  </a:moveTo>
                  <a:cubicBezTo>
                    <a:pt x="943" y="91"/>
                    <a:pt x="730" y="182"/>
                    <a:pt x="487" y="274"/>
                  </a:cubicBezTo>
                  <a:cubicBezTo>
                    <a:pt x="437" y="295"/>
                    <a:pt x="389" y="305"/>
                    <a:pt x="343" y="305"/>
                  </a:cubicBezTo>
                  <a:cubicBezTo>
                    <a:pt x="291" y="305"/>
                    <a:pt x="242" y="292"/>
                    <a:pt x="197" y="269"/>
                  </a:cubicBezTo>
                  <a:lnTo>
                    <a:pt x="197" y="269"/>
                  </a:lnTo>
                  <a:cubicBezTo>
                    <a:pt x="328" y="417"/>
                    <a:pt x="244" y="696"/>
                    <a:pt x="31" y="790"/>
                  </a:cubicBezTo>
                  <a:cubicBezTo>
                    <a:pt x="335" y="5350"/>
                    <a:pt x="609" y="9879"/>
                    <a:pt x="912" y="14408"/>
                  </a:cubicBezTo>
                  <a:cubicBezTo>
                    <a:pt x="1034" y="14438"/>
                    <a:pt x="1156" y="14468"/>
                    <a:pt x="1247" y="14468"/>
                  </a:cubicBezTo>
                  <a:cubicBezTo>
                    <a:pt x="1399" y="14468"/>
                    <a:pt x="1490" y="14590"/>
                    <a:pt x="1520" y="14681"/>
                  </a:cubicBezTo>
                  <a:cubicBezTo>
                    <a:pt x="1703" y="14590"/>
                    <a:pt x="1855" y="14499"/>
                    <a:pt x="2037" y="14438"/>
                  </a:cubicBezTo>
                  <a:cubicBezTo>
                    <a:pt x="1764" y="9605"/>
                    <a:pt x="1460" y="4803"/>
                    <a:pt x="118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38"/>
            <p:cNvSpPr/>
            <p:nvPr/>
          </p:nvSpPr>
          <p:spPr>
            <a:xfrm>
              <a:off x="5909793" y="6753087"/>
              <a:ext cx="49748" cy="343171"/>
            </a:xfrm>
            <a:custGeom>
              <a:rect b="b" l="l" r="r" t="t"/>
              <a:pathLst>
                <a:path extrusionOk="0" h="13010" w="1886">
                  <a:moveTo>
                    <a:pt x="1" y="0"/>
                  </a:moveTo>
                  <a:lnTo>
                    <a:pt x="1" y="0"/>
                  </a:lnTo>
                  <a:cubicBezTo>
                    <a:pt x="214" y="4347"/>
                    <a:pt x="457" y="8663"/>
                    <a:pt x="730" y="13010"/>
                  </a:cubicBezTo>
                  <a:cubicBezTo>
                    <a:pt x="761" y="12919"/>
                    <a:pt x="791" y="12827"/>
                    <a:pt x="913" y="12797"/>
                  </a:cubicBezTo>
                  <a:cubicBezTo>
                    <a:pt x="1247" y="12645"/>
                    <a:pt x="1551" y="12493"/>
                    <a:pt x="1885" y="12311"/>
                  </a:cubicBezTo>
                  <a:cubicBezTo>
                    <a:pt x="1642" y="8572"/>
                    <a:pt x="1429" y="4803"/>
                    <a:pt x="1247" y="1034"/>
                  </a:cubicBezTo>
                  <a:cubicBezTo>
                    <a:pt x="1247" y="760"/>
                    <a:pt x="1217" y="456"/>
                    <a:pt x="1217" y="183"/>
                  </a:cubicBezTo>
                  <a:cubicBezTo>
                    <a:pt x="1065" y="244"/>
                    <a:pt x="913" y="304"/>
                    <a:pt x="791" y="365"/>
                  </a:cubicBezTo>
                  <a:cubicBezTo>
                    <a:pt x="752" y="382"/>
                    <a:pt x="715" y="389"/>
                    <a:pt x="680" y="389"/>
                  </a:cubicBezTo>
                  <a:cubicBezTo>
                    <a:pt x="527" y="389"/>
                    <a:pt x="421" y="241"/>
                    <a:pt x="396" y="92"/>
                  </a:cubicBezTo>
                  <a:cubicBezTo>
                    <a:pt x="244" y="61"/>
                    <a:pt x="122" y="31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38"/>
            <p:cNvSpPr/>
            <p:nvPr/>
          </p:nvSpPr>
          <p:spPr>
            <a:xfrm>
              <a:off x="5878535" y="6083257"/>
              <a:ext cx="61750" cy="660229"/>
            </a:xfrm>
            <a:custGeom>
              <a:rect b="b" l="l" r="r" t="t"/>
              <a:pathLst>
                <a:path extrusionOk="0" h="25030" w="2341">
                  <a:moveTo>
                    <a:pt x="1065" y="1"/>
                  </a:moveTo>
                  <a:cubicBezTo>
                    <a:pt x="1024" y="1"/>
                    <a:pt x="983" y="4"/>
                    <a:pt x="943" y="14"/>
                  </a:cubicBezTo>
                  <a:cubicBezTo>
                    <a:pt x="608" y="14"/>
                    <a:pt x="335" y="45"/>
                    <a:pt x="0" y="75"/>
                  </a:cubicBezTo>
                  <a:cubicBezTo>
                    <a:pt x="91" y="4634"/>
                    <a:pt x="304" y="9194"/>
                    <a:pt x="578" y="13723"/>
                  </a:cubicBezTo>
                  <a:cubicBezTo>
                    <a:pt x="791" y="13966"/>
                    <a:pt x="1003" y="14239"/>
                    <a:pt x="1216" y="14482"/>
                  </a:cubicBezTo>
                  <a:cubicBezTo>
                    <a:pt x="1428" y="14694"/>
                    <a:pt x="1239" y="14996"/>
                    <a:pt x="1003" y="14996"/>
                  </a:cubicBezTo>
                  <a:cubicBezTo>
                    <a:pt x="933" y="14996"/>
                    <a:pt x="860" y="14970"/>
                    <a:pt x="791" y="14908"/>
                  </a:cubicBezTo>
                  <a:cubicBezTo>
                    <a:pt x="730" y="14847"/>
                    <a:pt x="669" y="14786"/>
                    <a:pt x="639" y="14726"/>
                  </a:cubicBezTo>
                  <a:lnTo>
                    <a:pt x="639" y="14726"/>
                  </a:lnTo>
                  <a:cubicBezTo>
                    <a:pt x="791" y="17522"/>
                    <a:pt x="943" y="20318"/>
                    <a:pt x="1064" y="23054"/>
                  </a:cubicBezTo>
                  <a:cubicBezTo>
                    <a:pt x="1095" y="23601"/>
                    <a:pt x="1125" y="24148"/>
                    <a:pt x="1155" y="24695"/>
                  </a:cubicBezTo>
                  <a:cubicBezTo>
                    <a:pt x="1338" y="24787"/>
                    <a:pt x="1550" y="24878"/>
                    <a:pt x="1733" y="24939"/>
                  </a:cubicBezTo>
                  <a:cubicBezTo>
                    <a:pt x="1824" y="24939"/>
                    <a:pt x="1854" y="24999"/>
                    <a:pt x="1885" y="25030"/>
                  </a:cubicBezTo>
                  <a:cubicBezTo>
                    <a:pt x="2037" y="24939"/>
                    <a:pt x="2189" y="24847"/>
                    <a:pt x="2341" y="24756"/>
                  </a:cubicBezTo>
                  <a:cubicBezTo>
                    <a:pt x="2158" y="21109"/>
                    <a:pt x="1946" y="17431"/>
                    <a:pt x="1763" y="13723"/>
                  </a:cubicBezTo>
                  <a:cubicBezTo>
                    <a:pt x="1550" y="13814"/>
                    <a:pt x="1338" y="13875"/>
                    <a:pt x="1095" y="13905"/>
                  </a:cubicBezTo>
                  <a:cubicBezTo>
                    <a:pt x="1064" y="13912"/>
                    <a:pt x="1034" y="13915"/>
                    <a:pt x="1006" y="13915"/>
                  </a:cubicBezTo>
                  <a:cubicBezTo>
                    <a:pt x="646" y="13915"/>
                    <a:pt x="517" y="13408"/>
                    <a:pt x="912" y="13267"/>
                  </a:cubicBezTo>
                  <a:cubicBezTo>
                    <a:pt x="1186" y="13145"/>
                    <a:pt x="1459" y="12993"/>
                    <a:pt x="1733" y="12811"/>
                  </a:cubicBezTo>
                  <a:cubicBezTo>
                    <a:pt x="1520" y="8525"/>
                    <a:pt x="1368" y="4270"/>
                    <a:pt x="1338" y="14"/>
                  </a:cubicBezTo>
                  <a:cubicBezTo>
                    <a:pt x="1236" y="14"/>
                    <a:pt x="1149" y="1"/>
                    <a:pt x="106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38"/>
            <p:cNvSpPr/>
            <p:nvPr/>
          </p:nvSpPr>
          <p:spPr>
            <a:xfrm>
              <a:off x="5956296" y="7505136"/>
              <a:ext cx="49748" cy="390493"/>
            </a:xfrm>
            <a:custGeom>
              <a:rect b="b" l="l" r="r" t="t"/>
              <a:pathLst>
                <a:path extrusionOk="0" h="14804" w="1886">
                  <a:moveTo>
                    <a:pt x="1095" y="1"/>
                  </a:moveTo>
                  <a:cubicBezTo>
                    <a:pt x="761" y="92"/>
                    <a:pt x="426" y="213"/>
                    <a:pt x="92" y="274"/>
                  </a:cubicBezTo>
                  <a:cubicBezTo>
                    <a:pt x="82" y="284"/>
                    <a:pt x="72" y="288"/>
                    <a:pt x="61" y="288"/>
                  </a:cubicBezTo>
                  <a:cubicBezTo>
                    <a:pt x="41" y="288"/>
                    <a:pt x="21" y="274"/>
                    <a:pt x="1" y="274"/>
                  </a:cubicBezTo>
                  <a:lnTo>
                    <a:pt x="1" y="274"/>
                  </a:lnTo>
                  <a:cubicBezTo>
                    <a:pt x="213" y="3526"/>
                    <a:pt x="426" y="6809"/>
                    <a:pt x="609" y="10061"/>
                  </a:cubicBezTo>
                  <a:cubicBezTo>
                    <a:pt x="821" y="10183"/>
                    <a:pt x="852" y="10457"/>
                    <a:pt x="639" y="10578"/>
                  </a:cubicBezTo>
                  <a:cubicBezTo>
                    <a:pt x="730" y="11976"/>
                    <a:pt x="791" y="13375"/>
                    <a:pt x="882" y="14742"/>
                  </a:cubicBezTo>
                  <a:lnTo>
                    <a:pt x="913" y="14742"/>
                  </a:lnTo>
                  <a:cubicBezTo>
                    <a:pt x="913" y="14742"/>
                    <a:pt x="1277" y="14803"/>
                    <a:pt x="1885" y="14803"/>
                  </a:cubicBezTo>
                  <a:cubicBezTo>
                    <a:pt x="1794" y="13162"/>
                    <a:pt x="1733" y="11551"/>
                    <a:pt x="1642" y="9909"/>
                  </a:cubicBezTo>
                  <a:cubicBezTo>
                    <a:pt x="1551" y="9909"/>
                    <a:pt x="1460" y="9940"/>
                    <a:pt x="1338" y="9940"/>
                  </a:cubicBezTo>
                  <a:cubicBezTo>
                    <a:pt x="1125" y="9940"/>
                    <a:pt x="1004" y="9636"/>
                    <a:pt x="1156" y="9484"/>
                  </a:cubicBezTo>
                  <a:cubicBezTo>
                    <a:pt x="1308" y="9362"/>
                    <a:pt x="1460" y="9271"/>
                    <a:pt x="1612" y="9180"/>
                  </a:cubicBezTo>
                  <a:cubicBezTo>
                    <a:pt x="1429" y="6110"/>
                    <a:pt x="1277" y="307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38"/>
            <p:cNvSpPr/>
            <p:nvPr/>
          </p:nvSpPr>
          <p:spPr>
            <a:xfrm>
              <a:off x="5450376" y="6246375"/>
              <a:ext cx="459443" cy="506738"/>
            </a:xfrm>
            <a:custGeom>
              <a:rect b="b" l="l" r="r" t="t"/>
              <a:pathLst>
                <a:path extrusionOk="0" h="19211" w="17418">
                  <a:moveTo>
                    <a:pt x="700" y="0"/>
                  </a:moveTo>
                  <a:cubicBezTo>
                    <a:pt x="457" y="244"/>
                    <a:pt x="214" y="487"/>
                    <a:pt x="1" y="730"/>
                  </a:cubicBezTo>
                  <a:cubicBezTo>
                    <a:pt x="2038" y="4104"/>
                    <a:pt x="4348" y="7265"/>
                    <a:pt x="6962" y="10244"/>
                  </a:cubicBezTo>
                  <a:cubicBezTo>
                    <a:pt x="9424" y="13071"/>
                    <a:pt x="13436" y="18207"/>
                    <a:pt x="17418" y="19210"/>
                  </a:cubicBezTo>
                  <a:cubicBezTo>
                    <a:pt x="17418" y="18967"/>
                    <a:pt x="17387" y="18755"/>
                    <a:pt x="17387" y="18511"/>
                  </a:cubicBezTo>
                  <a:cubicBezTo>
                    <a:pt x="13679" y="17113"/>
                    <a:pt x="10062" y="12341"/>
                    <a:pt x="7600" y="9605"/>
                  </a:cubicBezTo>
                  <a:cubicBezTo>
                    <a:pt x="4955" y="6627"/>
                    <a:pt x="2706" y="3405"/>
                    <a:pt x="70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38"/>
            <p:cNvSpPr/>
            <p:nvPr/>
          </p:nvSpPr>
          <p:spPr>
            <a:xfrm>
              <a:off x="5909001" y="6734649"/>
              <a:ext cx="19256" cy="20865"/>
            </a:xfrm>
            <a:custGeom>
              <a:rect b="b" l="l" r="r" t="t"/>
              <a:pathLst>
                <a:path extrusionOk="0" h="791" w="730">
                  <a:moveTo>
                    <a:pt x="0" y="0"/>
                  </a:moveTo>
                  <a:cubicBezTo>
                    <a:pt x="0" y="244"/>
                    <a:pt x="31" y="487"/>
                    <a:pt x="31" y="699"/>
                  </a:cubicBezTo>
                  <a:cubicBezTo>
                    <a:pt x="152" y="730"/>
                    <a:pt x="304" y="760"/>
                    <a:pt x="426" y="791"/>
                  </a:cubicBezTo>
                  <a:cubicBezTo>
                    <a:pt x="395" y="669"/>
                    <a:pt x="426" y="517"/>
                    <a:pt x="547" y="456"/>
                  </a:cubicBezTo>
                  <a:cubicBezTo>
                    <a:pt x="608" y="426"/>
                    <a:pt x="669" y="365"/>
                    <a:pt x="730" y="335"/>
                  </a:cubicBezTo>
                  <a:cubicBezTo>
                    <a:pt x="699" y="304"/>
                    <a:pt x="669" y="274"/>
                    <a:pt x="578" y="244"/>
                  </a:cubicBezTo>
                  <a:cubicBezTo>
                    <a:pt x="395" y="183"/>
                    <a:pt x="183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38"/>
            <p:cNvSpPr/>
            <p:nvPr/>
          </p:nvSpPr>
          <p:spPr>
            <a:xfrm>
              <a:off x="5302055" y="6623204"/>
              <a:ext cx="628602" cy="504338"/>
            </a:xfrm>
            <a:custGeom>
              <a:rect b="b" l="l" r="r" t="t"/>
              <a:pathLst>
                <a:path extrusionOk="0" h="19120" w="23831">
                  <a:moveTo>
                    <a:pt x="183" y="0"/>
                  </a:moveTo>
                  <a:cubicBezTo>
                    <a:pt x="92" y="517"/>
                    <a:pt x="62" y="1064"/>
                    <a:pt x="1" y="1611"/>
                  </a:cubicBezTo>
                  <a:cubicBezTo>
                    <a:pt x="6445" y="9301"/>
                    <a:pt x="13952" y="17235"/>
                    <a:pt x="23649" y="19119"/>
                  </a:cubicBezTo>
                  <a:cubicBezTo>
                    <a:pt x="23709" y="19119"/>
                    <a:pt x="23770" y="19089"/>
                    <a:pt x="23831" y="19058"/>
                  </a:cubicBezTo>
                  <a:cubicBezTo>
                    <a:pt x="23831" y="18846"/>
                    <a:pt x="23801" y="18663"/>
                    <a:pt x="23801" y="18450"/>
                  </a:cubicBezTo>
                  <a:cubicBezTo>
                    <a:pt x="13527" y="16262"/>
                    <a:pt x="6931" y="7599"/>
                    <a:pt x="18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38"/>
            <p:cNvSpPr/>
            <p:nvPr/>
          </p:nvSpPr>
          <p:spPr>
            <a:xfrm>
              <a:off x="5929840" y="7109869"/>
              <a:ext cx="10445" cy="16064"/>
            </a:xfrm>
            <a:custGeom>
              <a:rect b="b" l="l" r="r" t="t"/>
              <a:pathLst>
                <a:path extrusionOk="0" h="609" w="396">
                  <a:moveTo>
                    <a:pt x="1" y="0"/>
                  </a:moveTo>
                  <a:cubicBezTo>
                    <a:pt x="1" y="213"/>
                    <a:pt x="31" y="396"/>
                    <a:pt x="31" y="608"/>
                  </a:cubicBezTo>
                  <a:cubicBezTo>
                    <a:pt x="305" y="517"/>
                    <a:pt x="396" y="61"/>
                    <a:pt x="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38"/>
            <p:cNvSpPr/>
            <p:nvPr/>
          </p:nvSpPr>
          <p:spPr>
            <a:xfrm>
              <a:off x="5313292" y="7041710"/>
              <a:ext cx="642239" cy="460235"/>
            </a:xfrm>
            <a:custGeom>
              <a:rect b="b" l="l" r="r" t="t"/>
              <a:pathLst>
                <a:path extrusionOk="0" h="17448" w="24348">
                  <a:moveTo>
                    <a:pt x="0" y="1"/>
                  </a:moveTo>
                  <a:cubicBezTo>
                    <a:pt x="61" y="670"/>
                    <a:pt x="122" y="1369"/>
                    <a:pt x="213" y="2068"/>
                  </a:cubicBezTo>
                  <a:cubicBezTo>
                    <a:pt x="6627" y="9606"/>
                    <a:pt x="14803" y="17418"/>
                    <a:pt x="24226" y="17448"/>
                  </a:cubicBezTo>
                  <a:cubicBezTo>
                    <a:pt x="24256" y="17418"/>
                    <a:pt x="24256" y="17387"/>
                    <a:pt x="24286" y="17387"/>
                  </a:cubicBezTo>
                  <a:cubicBezTo>
                    <a:pt x="24286" y="17357"/>
                    <a:pt x="24317" y="17357"/>
                    <a:pt x="24347" y="17357"/>
                  </a:cubicBezTo>
                  <a:cubicBezTo>
                    <a:pt x="24317" y="17174"/>
                    <a:pt x="24317" y="16992"/>
                    <a:pt x="24317" y="16810"/>
                  </a:cubicBezTo>
                  <a:cubicBezTo>
                    <a:pt x="14286" y="15776"/>
                    <a:pt x="6444" y="778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38"/>
            <p:cNvSpPr/>
            <p:nvPr/>
          </p:nvSpPr>
          <p:spPr>
            <a:xfrm>
              <a:off x="5953896" y="7485089"/>
              <a:ext cx="16064" cy="14455"/>
            </a:xfrm>
            <a:custGeom>
              <a:rect b="b" l="l" r="r" t="t"/>
              <a:pathLst>
                <a:path extrusionOk="0" h="548" w="609">
                  <a:moveTo>
                    <a:pt x="0" y="1"/>
                  </a:moveTo>
                  <a:lnTo>
                    <a:pt x="0" y="1"/>
                  </a:lnTo>
                  <a:cubicBezTo>
                    <a:pt x="31" y="183"/>
                    <a:pt x="31" y="365"/>
                    <a:pt x="61" y="548"/>
                  </a:cubicBezTo>
                  <a:cubicBezTo>
                    <a:pt x="244" y="457"/>
                    <a:pt x="426" y="365"/>
                    <a:pt x="608" y="274"/>
                  </a:cubicBezTo>
                  <a:cubicBezTo>
                    <a:pt x="578" y="183"/>
                    <a:pt x="487" y="61"/>
                    <a:pt x="335" y="61"/>
                  </a:cubicBezTo>
                  <a:cubicBezTo>
                    <a:pt x="244" y="6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38"/>
            <p:cNvSpPr/>
            <p:nvPr/>
          </p:nvSpPr>
          <p:spPr>
            <a:xfrm>
              <a:off x="5464831" y="7570077"/>
              <a:ext cx="508321" cy="228904"/>
            </a:xfrm>
            <a:custGeom>
              <a:rect b="b" l="l" r="r" t="t"/>
              <a:pathLst>
                <a:path extrusionOk="0" h="8678" w="19271">
                  <a:moveTo>
                    <a:pt x="0" y="1"/>
                  </a:moveTo>
                  <a:lnTo>
                    <a:pt x="0" y="1"/>
                  </a:lnTo>
                  <a:cubicBezTo>
                    <a:pt x="638" y="943"/>
                    <a:pt x="1307" y="1824"/>
                    <a:pt x="1976" y="2645"/>
                  </a:cubicBezTo>
                  <a:cubicBezTo>
                    <a:pt x="5699" y="5569"/>
                    <a:pt x="11046" y="8677"/>
                    <a:pt x="16022" y="8677"/>
                  </a:cubicBezTo>
                  <a:cubicBezTo>
                    <a:pt x="17099" y="8677"/>
                    <a:pt x="18158" y="8532"/>
                    <a:pt x="19180" y="8207"/>
                  </a:cubicBezTo>
                  <a:cubicBezTo>
                    <a:pt x="19241" y="8177"/>
                    <a:pt x="19241" y="8147"/>
                    <a:pt x="19271" y="8116"/>
                  </a:cubicBezTo>
                  <a:cubicBezTo>
                    <a:pt x="19271" y="7964"/>
                    <a:pt x="19271" y="7782"/>
                    <a:pt x="19241" y="7599"/>
                  </a:cubicBezTo>
                  <a:cubicBezTo>
                    <a:pt x="19198" y="7578"/>
                    <a:pt x="19155" y="7556"/>
                    <a:pt x="19090" y="7556"/>
                  </a:cubicBezTo>
                  <a:cubicBezTo>
                    <a:pt x="19063" y="7556"/>
                    <a:pt x="19033" y="7560"/>
                    <a:pt x="18997" y="7569"/>
                  </a:cubicBezTo>
                  <a:cubicBezTo>
                    <a:pt x="18043" y="7756"/>
                    <a:pt x="17094" y="7845"/>
                    <a:pt x="16152" y="7845"/>
                  </a:cubicBezTo>
                  <a:cubicBezTo>
                    <a:pt x="10367" y="7845"/>
                    <a:pt x="4835" y="4496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38"/>
            <p:cNvSpPr/>
            <p:nvPr/>
          </p:nvSpPr>
          <p:spPr>
            <a:xfrm>
              <a:off x="5972334" y="7770520"/>
              <a:ext cx="5645" cy="13664"/>
            </a:xfrm>
            <a:custGeom>
              <a:rect b="b" l="l" r="r" t="t"/>
              <a:pathLst>
                <a:path extrusionOk="0" h="518" w="214">
                  <a:moveTo>
                    <a:pt x="1" y="0"/>
                  </a:moveTo>
                  <a:cubicBezTo>
                    <a:pt x="31" y="183"/>
                    <a:pt x="31" y="365"/>
                    <a:pt x="31" y="517"/>
                  </a:cubicBezTo>
                  <a:cubicBezTo>
                    <a:pt x="213" y="396"/>
                    <a:pt x="213" y="122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38"/>
            <p:cNvSpPr/>
            <p:nvPr/>
          </p:nvSpPr>
          <p:spPr>
            <a:xfrm>
              <a:off x="5650819" y="6125303"/>
              <a:ext cx="244572" cy="347181"/>
            </a:xfrm>
            <a:custGeom>
              <a:rect b="b" l="l" r="r" t="t"/>
              <a:pathLst>
                <a:path extrusionOk="0" h="13162" w="9272">
                  <a:moveTo>
                    <a:pt x="1034" y="1"/>
                  </a:moveTo>
                  <a:cubicBezTo>
                    <a:pt x="670" y="92"/>
                    <a:pt x="335" y="213"/>
                    <a:pt x="1" y="335"/>
                  </a:cubicBezTo>
                  <a:cubicBezTo>
                    <a:pt x="2311" y="5107"/>
                    <a:pt x="5351" y="9484"/>
                    <a:pt x="9272" y="13162"/>
                  </a:cubicBezTo>
                  <a:lnTo>
                    <a:pt x="9211" y="12159"/>
                  </a:lnTo>
                  <a:cubicBezTo>
                    <a:pt x="5746" y="8451"/>
                    <a:pt x="310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38"/>
            <p:cNvSpPr/>
            <p:nvPr/>
          </p:nvSpPr>
          <p:spPr>
            <a:xfrm>
              <a:off x="5893755" y="6445209"/>
              <a:ext cx="22447" cy="33631"/>
            </a:xfrm>
            <a:custGeom>
              <a:rect b="b" l="l" r="r" t="t"/>
              <a:pathLst>
                <a:path extrusionOk="0" h="1275" w="851">
                  <a:moveTo>
                    <a:pt x="1" y="1"/>
                  </a:moveTo>
                  <a:cubicBezTo>
                    <a:pt x="1" y="365"/>
                    <a:pt x="31" y="669"/>
                    <a:pt x="62" y="1004"/>
                  </a:cubicBezTo>
                  <a:cubicBezTo>
                    <a:pt x="92" y="1064"/>
                    <a:pt x="153" y="1125"/>
                    <a:pt x="214" y="1186"/>
                  </a:cubicBezTo>
                  <a:cubicBezTo>
                    <a:pt x="276" y="1248"/>
                    <a:pt x="346" y="1274"/>
                    <a:pt x="413" y="1274"/>
                  </a:cubicBezTo>
                  <a:cubicBezTo>
                    <a:pt x="644" y="1274"/>
                    <a:pt x="851" y="972"/>
                    <a:pt x="639" y="760"/>
                  </a:cubicBezTo>
                  <a:cubicBezTo>
                    <a:pt x="426" y="51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38"/>
            <p:cNvSpPr/>
            <p:nvPr/>
          </p:nvSpPr>
          <p:spPr>
            <a:xfrm>
              <a:off x="5924221" y="6296888"/>
              <a:ext cx="119490" cy="149138"/>
            </a:xfrm>
            <a:custGeom>
              <a:rect b="b" l="l" r="r" t="t"/>
              <a:pathLst>
                <a:path extrusionOk="0" h="5654" w="4530">
                  <a:moveTo>
                    <a:pt x="4135" y="0"/>
                  </a:moveTo>
                  <a:cubicBezTo>
                    <a:pt x="2980" y="1642"/>
                    <a:pt x="1460" y="3709"/>
                    <a:pt x="1" y="4712"/>
                  </a:cubicBezTo>
                  <a:cubicBezTo>
                    <a:pt x="31" y="5016"/>
                    <a:pt x="31" y="5350"/>
                    <a:pt x="31" y="5654"/>
                  </a:cubicBezTo>
                  <a:cubicBezTo>
                    <a:pt x="1673" y="5046"/>
                    <a:pt x="3192" y="3313"/>
                    <a:pt x="4530" y="1490"/>
                  </a:cubicBezTo>
                  <a:cubicBezTo>
                    <a:pt x="437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38"/>
            <p:cNvSpPr/>
            <p:nvPr/>
          </p:nvSpPr>
          <p:spPr>
            <a:xfrm>
              <a:off x="6032475" y="6136539"/>
              <a:ext cx="132310" cy="199651"/>
            </a:xfrm>
            <a:custGeom>
              <a:rect b="b" l="l" r="r" t="t"/>
              <a:pathLst>
                <a:path extrusionOk="0" h="7569" w="5016">
                  <a:moveTo>
                    <a:pt x="4013" y="0"/>
                  </a:moveTo>
                  <a:cubicBezTo>
                    <a:pt x="3101" y="1520"/>
                    <a:pt x="2128" y="3009"/>
                    <a:pt x="1125" y="4468"/>
                  </a:cubicBezTo>
                  <a:cubicBezTo>
                    <a:pt x="821" y="4894"/>
                    <a:pt x="456" y="5471"/>
                    <a:pt x="0" y="6079"/>
                  </a:cubicBezTo>
                  <a:cubicBezTo>
                    <a:pt x="152" y="6566"/>
                    <a:pt x="274" y="7052"/>
                    <a:pt x="426" y="7569"/>
                  </a:cubicBezTo>
                  <a:cubicBezTo>
                    <a:pt x="1429" y="6171"/>
                    <a:pt x="2310" y="4742"/>
                    <a:pt x="3009" y="3739"/>
                  </a:cubicBezTo>
                  <a:cubicBezTo>
                    <a:pt x="3709" y="2736"/>
                    <a:pt x="4377" y="1702"/>
                    <a:pt x="5016" y="669"/>
                  </a:cubicBezTo>
                  <a:cubicBezTo>
                    <a:pt x="4681" y="426"/>
                    <a:pt x="4347" y="213"/>
                    <a:pt x="40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38"/>
            <p:cNvSpPr/>
            <p:nvPr/>
          </p:nvSpPr>
          <p:spPr>
            <a:xfrm>
              <a:off x="5891909" y="6421153"/>
              <a:ext cx="33157" cy="29807"/>
            </a:xfrm>
            <a:custGeom>
              <a:rect b="b" l="l" r="r" t="t"/>
              <a:pathLst>
                <a:path extrusionOk="0" h="1130" w="1257">
                  <a:moveTo>
                    <a:pt x="1226" y="1"/>
                  </a:moveTo>
                  <a:cubicBezTo>
                    <a:pt x="952" y="183"/>
                    <a:pt x="679" y="335"/>
                    <a:pt x="405" y="457"/>
                  </a:cubicBezTo>
                  <a:cubicBezTo>
                    <a:pt x="1" y="601"/>
                    <a:pt x="145" y="1130"/>
                    <a:pt x="526" y="1130"/>
                  </a:cubicBezTo>
                  <a:cubicBezTo>
                    <a:pt x="546" y="1130"/>
                    <a:pt x="566" y="1128"/>
                    <a:pt x="588" y="1125"/>
                  </a:cubicBezTo>
                  <a:cubicBezTo>
                    <a:pt x="831" y="1095"/>
                    <a:pt x="1043" y="1004"/>
                    <a:pt x="1256" y="943"/>
                  </a:cubicBezTo>
                  <a:cubicBezTo>
                    <a:pt x="1256" y="609"/>
                    <a:pt x="1226" y="305"/>
                    <a:pt x="122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38"/>
            <p:cNvSpPr/>
            <p:nvPr/>
          </p:nvSpPr>
          <p:spPr>
            <a:xfrm>
              <a:off x="5940259" y="6616795"/>
              <a:ext cx="171612" cy="141937"/>
            </a:xfrm>
            <a:custGeom>
              <a:rect b="b" l="l" r="r" t="t"/>
              <a:pathLst>
                <a:path extrusionOk="0" h="5381" w="6506">
                  <a:moveTo>
                    <a:pt x="6232" y="0"/>
                  </a:moveTo>
                  <a:cubicBezTo>
                    <a:pt x="4408" y="1672"/>
                    <a:pt x="2341" y="3222"/>
                    <a:pt x="1" y="4529"/>
                  </a:cubicBezTo>
                  <a:cubicBezTo>
                    <a:pt x="31" y="4803"/>
                    <a:pt x="31" y="5076"/>
                    <a:pt x="62" y="5380"/>
                  </a:cubicBezTo>
                  <a:cubicBezTo>
                    <a:pt x="2402" y="4468"/>
                    <a:pt x="4530" y="3161"/>
                    <a:pt x="6505" y="1550"/>
                  </a:cubicBezTo>
                  <a:cubicBezTo>
                    <a:pt x="6414" y="1003"/>
                    <a:pt x="6323" y="517"/>
                    <a:pt x="623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38"/>
            <p:cNvSpPr/>
            <p:nvPr/>
          </p:nvSpPr>
          <p:spPr>
            <a:xfrm>
              <a:off x="6104617" y="6342574"/>
              <a:ext cx="239771" cy="315132"/>
            </a:xfrm>
            <a:custGeom>
              <a:rect b="b" l="l" r="r" t="t"/>
              <a:pathLst>
                <a:path extrusionOk="0" h="11947" w="9090">
                  <a:moveTo>
                    <a:pt x="8421" y="1"/>
                  </a:moveTo>
                  <a:cubicBezTo>
                    <a:pt x="5989" y="3861"/>
                    <a:pt x="3314" y="7387"/>
                    <a:pt x="1" y="10396"/>
                  </a:cubicBezTo>
                  <a:cubicBezTo>
                    <a:pt x="92" y="10913"/>
                    <a:pt x="183" y="11430"/>
                    <a:pt x="274" y="11946"/>
                  </a:cubicBezTo>
                  <a:cubicBezTo>
                    <a:pt x="3800" y="9059"/>
                    <a:pt x="6718" y="5259"/>
                    <a:pt x="9089" y="1308"/>
                  </a:cubicBezTo>
                  <a:cubicBezTo>
                    <a:pt x="8876" y="852"/>
                    <a:pt x="8664" y="426"/>
                    <a:pt x="84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38"/>
            <p:cNvSpPr/>
            <p:nvPr/>
          </p:nvSpPr>
          <p:spPr>
            <a:xfrm>
              <a:off x="5920212" y="6736258"/>
              <a:ext cx="21682" cy="27116"/>
            </a:xfrm>
            <a:custGeom>
              <a:rect b="b" l="l" r="r" t="t"/>
              <a:pathLst>
                <a:path extrusionOk="0" h="1028" w="822">
                  <a:moveTo>
                    <a:pt x="761" y="0"/>
                  </a:moveTo>
                  <a:cubicBezTo>
                    <a:pt x="609" y="91"/>
                    <a:pt x="457" y="183"/>
                    <a:pt x="305" y="274"/>
                  </a:cubicBezTo>
                  <a:cubicBezTo>
                    <a:pt x="417" y="441"/>
                    <a:pt x="323" y="737"/>
                    <a:pt x="72" y="737"/>
                  </a:cubicBezTo>
                  <a:cubicBezTo>
                    <a:pt x="49" y="737"/>
                    <a:pt x="26" y="735"/>
                    <a:pt x="1" y="730"/>
                  </a:cubicBezTo>
                  <a:lnTo>
                    <a:pt x="1" y="730"/>
                  </a:lnTo>
                  <a:cubicBezTo>
                    <a:pt x="26" y="879"/>
                    <a:pt x="132" y="1027"/>
                    <a:pt x="285" y="1027"/>
                  </a:cubicBezTo>
                  <a:cubicBezTo>
                    <a:pt x="320" y="1027"/>
                    <a:pt x="357" y="1020"/>
                    <a:pt x="396" y="1003"/>
                  </a:cubicBezTo>
                  <a:cubicBezTo>
                    <a:pt x="548" y="942"/>
                    <a:pt x="670" y="882"/>
                    <a:pt x="822" y="851"/>
                  </a:cubicBezTo>
                  <a:cubicBezTo>
                    <a:pt x="791" y="547"/>
                    <a:pt x="791" y="274"/>
                    <a:pt x="7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38"/>
            <p:cNvSpPr/>
            <p:nvPr/>
          </p:nvSpPr>
          <p:spPr>
            <a:xfrm>
              <a:off x="5919421" y="6743459"/>
              <a:ext cx="11791" cy="12239"/>
            </a:xfrm>
            <a:custGeom>
              <a:rect b="b" l="l" r="r" t="t"/>
              <a:pathLst>
                <a:path extrusionOk="0" h="464" w="447">
                  <a:moveTo>
                    <a:pt x="335" y="1"/>
                  </a:moveTo>
                  <a:lnTo>
                    <a:pt x="335" y="1"/>
                  </a:lnTo>
                  <a:cubicBezTo>
                    <a:pt x="274" y="31"/>
                    <a:pt x="213" y="92"/>
                    <a:pt x="152" y="92"/>
                  </a:cubicBezTo>
                  <a:cubicBezTo>
                    <a:pt x="31" y="183"/>
                    <a:pt x="0" y="335"/>
                    <a:pt x="31" y="457"/>
                  </a:cubicBezTo>
                  <a:cubicBezTo>
                    <a:pt x="56" y="462"/>
                    <a:pt x="79" y="464"/>
                    <a:pt x="102" y="464"/>
                  </a:cubicBezTo>
                  <a:cubicBezTo>
                    <a:pt x="353" y="464"/>
                    <a:pt x="447" y="168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38"/>
            <p:cNvSpPr/>
            <p:nvPr/>
          </p:nvSpPr>
          <p:spPr>
            <a:xfrm>
              <a:off x="5927439" y="7096232"/>
              <a:ext cx="2427" cy="10445"/>
            </a:xfrm>
            <a:custGeom>
              <a:rect b="b" l="l" r="r" t="t"/>
              <a:pathLst>
                <a:path extrusionOk="0" h="396" w="92">
                  <a:moveTo>
                    <a:pt x="61" y="1"/>
                  </a:moveTo>
                  <a:cubicBezTo>
                    <a:pt x="0" y="122"/>
                    <a:pt x="31" y="274"/>
                    <a:pt x="92" y="396"/>
                  </a:cubicBezTo>
                  <a:cubicBezTo>
                    <a:pt x="92" y="274"/>
                    <a:pt x="61" y="122"/>
                    <a:pt x="6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38"/>
            <p:cNvSpPr/>
            <p:nvPr/>
          </p:nvSpPr>
          <p:spPr>
            <a:xfrm>
              <a:off x="5959514" y="6978377"/>
              <a:ext cx="184431" cy="126718"/>
            </a:xfrm>
            <a:custGeom>
              <a:rect b="b" l="l" r="r" t="t"/>
              <a:pathLst>
                <a:path extrusionOk="0" h="4804" w="6992">
                  <a:moveTo>
                    <a:pt x="6930" y="1"/>
                  </a:moveTo>
                  <a:cubicBezTo>
                    <a:pt x="4742" y="1399"/>
                    <a:pt x="2432" y="2645"/>
                    <a:pt x="0" y="3770"/>
                  </a:cubicBezTo>
                  <a:cubicBezTo>
                    <a:pt x="0" y="4134"/>
                    <a:pt x="31" y="4469"/>
                    <a:pt x="61" y="4803"/>
                  </a:cubicBezTo>
                  <a:cubicBezTo>
                    <a:pt x="2462" y="3800"/>
                    <a:pt x="4772" y="2615"/>
                    <a:pt x="6991" y="1308"/>
                  </a:cubicBezTo>
                  <a:cubicBezTo>
                    <a:pt x="6961" y="882"/>
                    <a:pt x="6961" y="426"/>
                    <a:pt x="69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38"/>
            <p:cNvSpPr/>
            <p:nvPr/>
          </p:nvSpPr>
          <p:spPr>
            <a:xfrm>
              <a:off x="6142310" y="6716211"/>
              <a:ext cx="315106" cy="296668"/>
            </a:xfrm>
            <a:custGeom>
              <a:rect b="b" l="l" r="r" t="t"/>
              <a:pathLst>
                <a:path extrusionOk="0" h="11247" w="11946">
                  <a:moveTo>
                    <a:pt x="11672" y="0"/>
                  </a:moveTo>
                  <a:cubicBezTo>
                    <a:pt x="8299" y="3830"/>
                    <a:pt x="4377" y="7143"/>
                    <a:pt x="0" y="9940"/>
                  </a:cubicBezTo>
                  <a:cubicBezTo>
                    <a:pt x="31" y="10365"/>
                    <a:pt x="61" y="10821"/>
                    <a:pt x="61" y="11247"/>
                  </a:cubicBezTo>
                  <a:cubicBezTo>
                    <a:pt x="4469" y="8633"/>
                    <a:pt x="8481" y="5411"/>
                    <a:pt x="11946" y="1702"/>
                  </a:cubicBezTo>
                  <a:cubicBezTo>
                    <a:pt x="11885" y="1125"/>
                    <a:pt x="11764" y="547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38"/>
            <p:cNvSpPr/>
            <p:nvPr/>
          </p:nvSpPr>
          <p:spPr>
            <a:xfrm>
              <a:off x="5929048" y="7077794"/>
              <a:ext cx="32075" cy="36032"/>
            </a:xfrm>
            <a:custGeom>
              <a:rect b="b" l="l" r="r" t="t"/>
              <a:pathLst>
                <a:path extrusionOk="0" h="1366" w="1216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1" y="548"/>
                    <a:pt x="31" y="609"/>
                    <a:pt x="0" y="700"/>
                  </a:cubicBezTo>
                  <a:cubicBezTo>
                    <a:pt x="0" y="821"/>
                    <a:pt x="31" y="973"/>
                    <a:pt x="31" y="1095"/>
                  </a:cubicBezTo>
                  <a:cubicBezTo>
                    <a:pt x="103" y="1240"/>
                    <a:pt x="233" y="1365"/>
                    <a:pt x="390" y="1365"/>
                  </a:cubicBezTo>
                  <a:cubicBezTo>
                    <a:pt x="431" y="1365"/>
                    <a:pt x="473" y="1357"/>
                    <a:pt x="517" y="1338"/>
                  </a:cubicBezTo>
                  <a:cubicBezTo>
                    <a:pt x="760" y="1247"/>
                    <a:pt x="973" y="1125"/>
                    <a:pt x="1216" y="1034"/>
                  </a:cubicBezTo>
                  <a:cubicBezTo>
                    <a:pt x="1186" y="700"/>
                    <a:pt x="1155" y="36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38"/>
            <p:cNvSpPr/>
            <p:nvPr/>
          </p:nvSpPr>
          <p:spPr>
            <a:xfrm>
              <a:off x="5949095" y="7501918"/>
              <a:ext cx="7227" cy="10445"/>
            </a:xfrm>
            <a:custGeom>
              <a:rect b="b" l="l" r="r" t="t"/>
              <a:pathLst>
                <a:path extrusionOk="0" h="396" w="274">
                  <a:moveTo>
                    <a:pt x="122" y="1"/>
                  </a:moveTo>
                  <a:cubicBezTo>
                    <a:pt x="0" y="123"/>
                    <a:pt x="91" y="335"/>
                    <a:pt x="274" y="396"/>
                  </a:cubicBezTo>
                  <a:cubicBezTo>
                    <a:pt x="243" y="274"/>
                    <a:pt x="243" y="12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38"/>
            <p:cNvSpPr/>
            <p:nvPr/>
          </p:nvSpPr>
          <p:spPr>
            <a:xfrm>
              <a:off x="5983571" y="7408937"/>
              <a:ext cx="143520" cy="96225"/>
            </a:xfrm>
            <a:custGeom>
              <a:rect b="b" l="l" r="r" t="t"/>
              <a:pathLst>
                <a:path extrusionOk="0" h="3648" w="5441">
                  <a:moveTo>
                    <a:pt x="5441" y="0"/>
                  </a:moveTo>
                  <a:lnTo>
                    <a:pt x="5441" y="0"/>
                  </a:lnTo>
                  <a:cubicBezTo>
                    <a:pt x="3708" y="1064"/>
                    <a:pt x="1885" y="2006"/>
                    <a:pt x="0" y="2918"/>
                  </a:cubicBezTo>
                  <a:cubicBezTo>
                    <a:pt x="31" y="3161"/>
                    <a:pt x="31" y="3404"/>
                    <a:pt x="31" y="3648"/>
                  </a:cubicBezTo>
                  <a:cubicBezTo>
                    <a:pt x="1885" y="3100"/>
                    <a:pt x="3617" y="2371"/>
                    <a:pt x="5289" y="1429"/>
                  </a:cubicBezTo>
                  <a:cubicBezTo>
                    <a:pt x="5350" y="942"/>
                    <a:pt x="5380" y="486"/>
                    <a:pt x="54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38"/>
            <p:cNvSpPr/>
            <p:nvPr/>
          </p:nvSpPr>
          <p:spPr>
            <a:xfrm>
              <a:off x="6123055" y="7032108"/>
              <a:ext cx="359235" cy="414522"/>
            </a:xfrm>
            <a:custGeom>
              <a:rect b="b" l="l" r="r" t="t"/>
              <a:pathLst>
                <a:path extrusionOk="0" h="15715" w="13619">
                  <a:moveTo>
                    <a:pt x="13618" y="0"/>
                  </a:moveTo>
                  <a:cubicBezTo>
                    <a:pt x="11004" y="3526"/>
                    <a:pt x="8512" y="7052"/>
                    <a:pt x="5411" y="10152"/>
                  </a:cubicBezTo>
                  <a:cubicBezTo>
                    <a:pt x="3770" y="11794"/>
                    <a:pt x="2007" y="13131"/>
                    <a:pt x="153" y="14286"/>
                  </a:cubicBezTo>
                  <a:cubicBezTo>
                    <a:pt x="92" y="14772"/>
                    <a:pt x="62" y="15228"/>
                    <a:pt x="1" y="15715"/>
                  </a:cubicBezTo>
                  <a:cubicBezTo>
                    <a:pt x="5594" y="12523"/>
                    <a:pt x="10244" y="7356"/>
                    <a:pt x="13618" y="1976"/>
                  </a:cubicBezTo>
                  <a:cubicBezTo>
                    <a:pt x="13618" y="1307"/>
                    <a:pt x="13618" y="669"/>
                    <a:pt x="1361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38"/>
            <p:cNvSpPr/>
            <p:nvPr/>
          </p:nvSpPr>
          <p:spPr>
            <a:xfrm>
              <a:off x="5955505" y="7485907"/>
              <a:ext cx="29675" cy="26826"/>
            </a:xfrm>
            <a:custGeom>
              <a:rect b="b" l="l" r="r" t="t"/>
              <a:pathLst>
                <a:path extrusionOk="0" h="1017" w="1125">
                  <a:moveTo>
                    <a:pt x="1064" y="0"/>
                  </a:moveTo>
                  <a:cubicBezTo>
                    <a:pt x="882" y="91"/>
                    <a:pt x="730" y="152"/>
                    <a:pt x="547" y="243"/>
                  </a:cubicBezTo>
                  <a:cubicBezTo>
                    <a:pt x="578" y="426"/>
                    <a:pt x="517" y="608"/>
                    <a:pt x="274" y="608"/>
                  </a:cubicBezTo>
                  <a:cubicBezTo>
                    <a:pt x="243" y="618"/>
                    <a:pt x="213" y="621"/>
                    <a:pt x="183" y="621"/>
                  </a:cubicBezTo>
                  <a:cubicBezTo>
                    <a:pt x="122" y="621"/>
                    <a:pt x="61" y="608"/>
                    <a:pt x="0" y="608"/>
                  </a:cubicBezTo>
                  <a:cubicBezTo>
                    <a:pt x="0" y="730"/>
                    <a:pt x="0" y="851"/>
                    <a:pt x="31" y="1003"/>
                  </a:cubicBezTo>
                  <a:cubicBezTo>
                    <a:pt x="51" y="1003"/>
                    <a:pt x="71" y="1017"/>
                    <a:pt x="91" y="1017"/>
                  </a:cubicBezTo>
                  <a:cubicBezTo>
                    <a:pt x="102" y="1017"/>
                    <a:pt x="112" y="1013"/>
                    <a:pt x="122" y="1003"/>
                  </a:cubicBezTo>
                  <a:cubicBezTo>
                    <a:pt x="456" y="942"/>
                    <a:pt x="791" y="821"/>
                    <a:pt x="1125" y="730"/>
                  </a:cubicBezTo>
                  <a:cubicBezTo>
                    <a:pt x="1095" y="486"/>
                    <a:pt x="1095" y="243"/>
                    <a:pt x="106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38"/>
            <p:cNvSpPr/>
            <p:nvPr/>
          </p:nvSpPr>
          <p:spPr>
            <a:xfrm>
              <a:off x="5952287" y="7499518"/>
              <a:ext cx="3244" cy="2427"/>
            </a:xfrm>
            <a:custGeom>
              <a:rect b="b" l="l" r="r" t="t"/>
              <a:pathLst>
                <a:path extrusionOk="0" h="92" w="123">
                  <a:moveTo>
                    <a:pt x="122" y="1"/>
                  </a:moveTo>
                  <a:cubicBezTo>
                    <a:pt x="92" y="1"/>
                    <a:pt x="61" y="31"/>
                    <a:pt x="61" y="31"/>
                  </a:cubicBezTo>
                  <a:cubicBezTo>
                    <a:pt x="31" y="31"/>
                    <a:pt x="1" y="62"/>
                    <a:pt x="1" y="92"/>
                  </a:cubicBezTo>
                  <a:lnTo>
                    <a:pt x="122" y="92"/>
                  </a:lnTo>
                  <a:cubicBezTo>
                    <a:pt x="122" y="62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38"/>
            <p:cNvSpPr/>
            <p:nvPr/>
          </p:nvSpPr>
          <p:spPr>
            <a:xfrm>
              <a:off x="5954687" y="7492317"/>
              <a:ext cx="16064" cy="9997"/>
            </a:xfrm>
            <a:custGeom>
              <a:rect b="b" l="l" r="r" t="t"/>
              <a:pathLst>
                <a:path extrusionOk="0" h="379" w="609">
                  <a:moveTo>
                    <a:pt x="578" y="0"/>
                  </a:moveTo>
                  <a:cubicBezTo>
                    <a:pt x="396" y="91"/>
                    <a:pt x="214" y="183"/>
                    <a:pt x="1" y="274"/>
                  </a:cubicBezTo>
                  <a:cubicBezTo>
                    <a:pt x="31" y="304"/>
                    <a:pt x="31" y="335"/>
                    <a:pt x="31" y="365"/>
                  </a:cubicBezTo>
                  <a:cubicBezTo>
                    <a:pt x="92" y="365"/>
                    <a:pt x="153" y="378"/>
                    <a:pt x="214" y="378"/>
                  </a:cubicBezTo>
                  <a:cubicBezTo>
                    <a:pt x="244" y="378"/>
                    <a:pt x="274" y="375"/>
                    <a:pt x="305" y="365"/>
                  </a:cubicBezTo>
                  <a:cubicBezTo>
                    <a:pt x="548" y="365"/>
                    <a:pt x="609" y="183"/>
                    <a:pt x="57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38"/>
            <p:cNvSpPr/>
            <p:nvPr/>
          </p:nvSpPr>
          <p:spPr>
            <a:xfrm>
              <a:off x="5998790" y="7727235"/>
              <a:ext cx="72987" cy="39302"/>
            </a:xfrm>
            <a:custGeom>
              <a:rect b="b" l="l" r="r" t="t"/>
              <a:pathLst>
                <a:path extrusionOk="0" h="1490" w="2767">
                  <a:moveTo>
                    <a:pt x="2767" y="0"/>
                  </a:moveTo>
                  <a:lnTo>
                    <a:pt x="2767" y="0"/>
                  </a:lnTo>
                  <a:cubicBezTo>
                    <a:pt x="1794" y="152"/>
                    <a:pt x="821" y="274"/>
                    <a:pt x="1" y="760"/>
                  </a:cubicBezTo>
                  <a:cubicBezTo>
                    <a:pt x="1" y="1003"/>
                    <a:pt x="31" y="1246"/>
                    <a:pt x="31" y="1489"/>
                  </a:cubicBezTo>
                  <a:cubicBezTo>
                    <a:pt x="882" y="1429"/>
                    <a:pt x="1703" y="1307"/>
                    <a:pt x="2463" y="1155"/>
                  </a:cubicBezTo>
                  <a:cubicBezTo>
                    <a:pt x="2584" y="760"/>
                    <a:pt x="2675" y="395"/>
                    <a:pt x="276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38"/>
            <p:cNvSpPr/>
            <p:nvPr/>
          </p:nvSpPr>
          <p:spPr>
            <a:xfrm>
              <a:off x="6063732" y="7436977"/>
              <a:ext cx="389675" cy="320750"/>
            </a:xfrm>
            <a:custGeom>
              <a:rect b="b" l="l" r="r" t="t"/>
              <a:pathLst>
                <a:path extrusionOk="0" h="12160" w="14773">
                  <a:moveTo>
                    <a:pt x="14773" y="1"/>
                  </a:moveTo>
                  <a:lnTo>
                    <a:pt x="14773" y="1"/>
                  </a:lnTo>
                  <a:cubicBezTo>
                    <a:pt x="13588" y="1277"/>
                    <a:pt x="12372" y="2524"/>
                    <a:pt x="11186" y="3800"/>
                  </a:cubicBezTo>
                  <a:cubicBezTo>
                    <a:pt x="8451" y="6779"/>
                    <a:pt x="5381" y="9454"/>
                    <a:pt x="1490" y="10731"/>
                  </a:cubicBezTo>
                  <a:cubicBezTo>
                    <a:pt x="1095" y="10852"/>
                    <a:pt x="700" y="10943"/>
                    <a:pt x="305" y="11004"/>
                  </a:cubicBezTo>
                  <a:cubicBezTo>
                    <a:pt x="213" y="11399"/>
                    <a:pt x="122" y="11794"/>
                    <a:pt x="1" y="12159"/>
                  </a:cubicBezTo>
                  <a:cubicBezTo>
                    <a:pt x="3557" y="11490"/>
                    <a:pt x="6505" y="9910"/>
                    <a:pt x="9484" y="7448"/>
                  </a:cubicBezTo>
                  <a:cubicBezTo>
                    <a:pt x="10974" y="6202"/>
                    <a:pt x="12463" y="4834"/>
                    <a:pt x="13952" y="3436"/>
                  </a:cubicBezTo>
                  <a:cubicBezTo>
                    <a:pt x="14256" y="2402"/>
                    <a:pt x="14530" y="1247"/>
                    <a:pt x="1477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38"/>
            <p:cNvSpPr/>
            <p:nvPr/>
          </p:nvSpPr>
          <p:spPr>
            <a:xfrm>
              <a:off x="5982938" y="7747255"/>
              <a:ext cx="16671" cy="20126"/>
            </a:xfrm>
            <a:custGeom>
              <a:rect b="b" l="l" r="r" t="t"/>
              <a:pathLst>
                <a:path extrusionOk="0" h="763" w="632">
                  <a:moveTo>
                    <a:pt x="602" y="1"/>
                  </a:moveTo>
                  <a:cubicBezTo>
                    <a:pt x="450" y="92"/>
                    <a:pt x="298" y="183"/>
                    <a:pt x="146" y="335"/>
                  </a:cubicBezTo>
                  <a:cubicBezTo>
                    <a:pt x="0" y="452"/>
                    <a:pt x="105" y="763"/>
                    <a:pt x="301" y="763"/>
                  </a:cubicBezTo>
                  <a:cubicBezTo>
                    <a:pt x="310" y="763"/>
                    <a:pt x="319" y="762"/>
                    <a:pt x="328" y="761"/>
                  </a:cubicBezTo>
                  <a:cubicBezTo>
                    <a:pt x="450" y="761"/>
                    <a:pt x="541" y="730"/>
                    <a:pt x="632" y="730"/>
                  </a:cubicBezTo>
                  <a:cubicBezTo>
                    <a:pt x="632" y="487"/>
                    <a:pt x="602" y="244"/>
                    <a:pt x="60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38"/>
            <p:cNvSpPr/>
            <p:nvPr/>
          </p:nvSpPr>
          <p:spPr>
            <a:xfrm>
              <a:off x="6713964" y="7863527"/>
              <a:ext cx="232544" cy="337553"/>
            </a:xfrm>
            <a:custGeom>
              <a:rect b="b" l="l" r="r" t="t"/>
              <a:pathLst>
                <a:path extrusionOk="0" h="12797" w="8816">
                  <a:moveTo>
                    <a:pt x="8815" y="0"/>
                  </a:moveTo>
                  <a:lnTo>
                    <a:pt x="8815" y="0"/>
                  </a:lnTo>
                  <a:cubicBezTo>
                    <a:pt x="5837" y="730"/>
                    <a:pt x="2858" y="1399"/>
                    <a:pt x="1" y="2219"/>
                  </a:cubicBezTo>
                  <a:lnTo>
                    <a:pt x="1186" y="12797"/>
                  </a:lnTo>
                  <a:lnTo>
                    <a:pt x="6870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38"/>
            <p:cNvSpPr/>
            <p:nvPr/>
          </p:nvSpPr>
          <p:spPr>
            <a:xfrm>
              <a:off x="6699535" y="7710379"/>
              <a:ext cx="270211" cy="211706"/>
            </a:xfrm>
            <a:custGeom>
              <a:rect b="b" l="l" r="r" t="t"/>
              <a:pathLst>
                <a:path extrusionOk="0" h="8026" w="10244">
                  <a:moveTo>
                    <a:pt x="10244" y="1"/>
                  </a:moveTo>
                  <a:lnTo>
                    <a:pt x="1" y="3010"/>
                  </a:lnTo>
                  <a:lnTo>
                    <a:pt x="548" y="8025"/>
                  </a:lnTo>
                  <a:cubicBezTo>
                    <a:pt x="3405" y="7205"/>
                    <a:pt x="6384" y="6536"/>
                    <a:pt x="9362" y="5806"/>
                  </a:cubicBezTo>
                  <a:lnTo>
                    <a:pt x="10244" y="1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38"/>
            <p:cNvSpPr/>
            <p:nvPr/>
          </p:nvSpPr>
          <p:spPr>
            <a:xfrm>
              <a:off x="6546387" y="6280059"/>
              <a:ext cx="184431" cy="307878"/>
            </a:xfrm>
            <a:custGeom>
              <a:rect b="b" l="l" r="r" t="t"/>
              <a:pathLst>
                <a:path extrusionOk="0" h="11672" w="6992">
                  <a:moveTo>
                    <a:pt x="6506" y="0"/>
                  </a:moveTo>
                  <a:cubicBezTo>
                    <a:pt x="4044" y="213"/>
                    <a:pt x="1885" y="638"/>
                    <a:pt x="1" y="1246"/>
                  </a:cubicBezTo>
                  <a:cubicBezTo>
                    <a:pt x="1764" y="5015"/>
                    <a:pt x="4044" y="8480"/>
                    <a:pt x="6992" y="11672"/>
                  </a:cubicBezTo>
                  <a:cubicBezTo>
                    <a:pt x="6749" y="7781"/>
                    <a:pt x="6566" y="3891"/>
                    <a:pt x="650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38"/>
            <p:cNvSpPr/>
            <p:nvPr/>
          </p:nvSpPr>
          <p:spPr>
            <a:xfrm>
              <a:off x="6228090" y="6433181"/>
              <a:ext cx="534012" cy="722401"/>
            </a:xfrm>
            <a:custGeom>
              <a:rect b="b" l="l" r="r" t="t"/>
              <a:pathLst>
                <a:path extrusionOk="0" h="27387" w="20245">
                  <a:moveTo>
                    <a:pt x="4682" y="1"/>
                  </a:moveTo>
                  <a:cubicBezTo>
                    <a:pt x="2007" y="2919"/>
                    <a:pt x="578" y="6840"/>
                    <a:pt x="1" y="11612"/>
                  </a:cubicBezTo>
                  <a:cubicBezTo>
                    <a:pt x="5806" y="18147"/>
                    <a:pt x="11430" y="25533"/>
                    <a:pt x="20244" y="27387"/>
                  </a:cubicBezTo>
                  <a:cubicBezTo>
                    <a:pt x="20214" y="27357"/>
                    <a:pt x="20214" y="27326"/>
                    <a:pt x="20214" y="27296"/>
                  </a:cubicBezTo>
                  <a:cubicBezTo>
                    <a:pt x="20153" y="27174"/>
                    <a:pt x="20153" y="27083"/>
                    <a:pt x="20214" y="26961"/>
                  </a:cubicBezTo>
                  <a:cubicBezTo>
                    <a:pt x="19971" y="23253"/>
                    <a:pt x="19758" y="19545"/>
                    <a:pt x="19576" y="15837"/>
                  </a:cubicBezTo>
                  <a:cubicBezTo>
                    <a:pt x="16171" y="14955"/>
                    <a:pt x="12737" y="10578"/>
                    <a:pt x="10639" y="8147"/>
                  </a:cubicBezTo>
                  <a:cubicBezTo>
                    <a:pt x="8390" y="5593"/>
                    <a:pt x="6414" y="2888"/>
                    <a:pt x="468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38"/>
            <p:cNvSpPr/>
            <p:nvPr/>
          </p:nvSpPr>
          <p:spPr>
            <a:xfrm>
              <a:off x="6747648" y="6277290"/>
              <a:ext cx="101844" cy="289810"/>
            </a:xfrm>
            <a:custGeom>
              <a:rect b="b" l="l" r="r" t="t"/>
              <a:pathLst>
                <a:path extrusionOk="0" h="10987" w="3861">
                  <a:moveTo>
                    <a:pt x="1054" y="0"/>
                  </a:moveTo>
                  <a:cubicBezTo>
                    <a:pt x="716" y="0"/>
                    <a:pt x="365" y="14"/>
                    <a:pt x="0" y="14"/>
                  </a:cubicBezTo>
                  <a:cubicBezTo>
                    <a:pt x="61" y="3661"/>
                    <a:pt x="183" y="7339"/>
                    <a:pt x="365" y="10987"/>
                  </a:cubicBezTo>
                  <a:cubicBezTo>
                    <a:pt x="1581" y="10105"/>
                    <a:pt x="2888" y="8342"/>
                    <a:pt x="3860" y="6944"/>
                  </a:cubicBezTo>
                  <a:cubicBezTo>
                    <a:pt x="3101" y="4208"/>
                    <a:pt x="2280" y="1898"/>
                    <a:pt x="1550" y="14"/>
                  </a:cubicBezTo>
                  <a:cubicBezTo>
                    <a:pt x="1388" y="4"/>
                    <a:pt x="1223" y="0"/>
                    <a:pt x="105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38"/>
            <p:cNvSpPr/>
            <p:nvPr/>
          </p:nvSpPr>
          <p:spPr>
            <a:xfrm>
              <a:off x="6216880" y="6776326"/>
              <a:ext cx="566061" cy="700771"/>
            </a:xfrm>
            <a:custGeom>
              <a:rect b="b" l="l" r="r" t="t"/>
              <a:pathLst>
                <a:path extrusionOk="0" h="26567" w="21460">
                  <a:moveTo>
                    <a:pt x="304" y="1"/>
                  </a:moveTo>
                  <a:cubicBezTo>
                    <a:pt x="0" y="3618"/>
                    <a:pt x="183" y="7691"/>
                    <a:pt x="639" y="12159"/>
                  </a:cubicBezTo>
                  <a:cubicBezTo>
                    <a:pt x="6171" y="18846"/>
                    <a:pt x="12888" y="25685"/>
                    <a:pt x="21460" y="26567"/>
                  </a:cubicBezTo>
                  <a:cubicBezTo>
                    <a:pt x="21186" y="22706"/>
                    <a:pt x="20943" y="18816"/>
                    <a:pt x="20700" y="14925"/>
                  </a:cubicBezTo>
                  <a:cubicBezTo>
                    <a:pt x="20639" y="14956"/>
                    <a:pt x="20578" y="14956"/>
                    <a:pt x="20517" y="14956"/>
                  </a:cubicBezTo>
                  <a:cubicBezTo>
                    <a:pt x="12219" y="13375"/>
                    <a:pt x="5806" y="6566"/>
                    <a:pt x="304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38"/>
            <p:cNvSpPr/>
            <p:nvPr/>
          </p:nvSpPr>
          <p:spPr>
            <a:xfrm>
              <a:off x="6366809" y="6320945"/>
              <a:ext cx="376855" cy="513939"/>
            </a:xfrm>
            <a:custGeom>
              <a:rect b="b" l="l" r="r" t="t"/>
              <a:pathLst>
                <a:path extrusionOk="0" h="19484" w="14287">
                  <a:moveTo>
                    <a:pt x="5897" y="0"/>
                  </a:moveTo>
                  <a:cubicBezTo>
                    <a:pt x="3526" y="912"/>
                    <a:pt x="1581" y="2128"/>
                    <a:pt x="0" y="3648"/>
                  </a:cubicBezTo>
                  <a:cubicBezTo>
                    <a:pt x="1733" y="6566"/>
                    <a:pt x="3648" y="9332"/>
                    <a:pt x="5927" y="11855"/>
                  </a:cubicBezTo>
                  <a:cubicBezTo>
                    <a:pt x="8025" y="14225"/>
                    <a:pt x="11125" y="18298"/>
                    <a:pt x="14286" y="19484"/>
                  </a:cubicBezTo>
                  <a:cubicBezTo>
                    <a:pt x="14256" y="19028"/>
                    <a:pt x="14225" y="18572"/>
                    <a:pt x="14225" y="18086"/>
                  </a:cubicBezTo>
                  <a:cubicBezTo>
                    <a:pt x="14104" y="15745"/>
                    <a:pt x="13982" y="13344"/>
                    <a:pt x="13830" y="10973"/>
                  </a:cubicBezTo>
                  <a:cubicBezTo>
                    <a:pt x="10487" y="7842"/>
                    <a:pt x="7873" y="4104"/>
                    <a:pt x="5897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38"/>
            <p:cNvSpPr/>
            <p:nvPr/>
          </p:nvSpPr>
          <p:spPr>
            <a:xfrm>
              <a:off x="6787742" y="7072993"/>
              <a:ext cx="160375" cy="404895"/>
            </a:xfrm>
            <a:custGeom>
              <a:rect b="b" l="l" r="r" t="t"/>
              <a:pathLst>
                <a:path extrusionOk="0" h="15350" w="6080">
                  <a:moveTo>
                    <a:pt x="5958" y="0"/>
                  </a:moveTo>
                  <a:lnTo>
                    <a:pt x="5958" y="0"/>
                  </a:lnTo>
                  <a:cubicBezTo>
                    <a:pt x="4043" y="1125"/>
                    <a:pt x="2067" y="2128"/>
                    <a:pt x="0" y="3009"/>
                  </a:cubicBezTo>
                  <a:cubicBezTo>
                    <a:pt x="274" y="7113"/>
                    <a:pt x="517" y="11216"/>
                    <a:pt x="760" y="15350"/>
                  </a:cubicBezTo>
                  <a:cubicBezTo>
                    <a:pt x="2371" y="14560"/>
                    <a:pt x="3921" y="13769"/>
                    <a:pt x="5410" y="12858"/>
                  </a:cubicBezTo>
                  <a:cubicBezTo>
                    <a:pt x="5927" y="8359"/>
                    <a:pt x="6079" y="4073"/>
                    <a:pt x="595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38"/>
            <p:cNvSpPr/>
            <p:nvPr/>
          </p:nvSpPr>
          <p:spPr>
            <a:xfrm>
              <a:off x="6808580" y="7444204"/>
              <a:ext cx="117881" cy="257392"/>
            </a:xfrm>
            <a:custGeom>
              <a:rect b="b" l="l" r="r" t="t"/>
              <a:pathLst>
                <a:path extrusionOk="0" h="9758" w="4469">
                  <a:moveTo>
                    <a:pt x="4468" y="0"/>
                  </a:moveTo>
                  <a:cubicBezTo>
                    <a:pt x="3070" y="791"/>
                    <a:pt x="1581" y="1429"/>
                    <a:pt x="0" y="1915"/>
                  </a:cubicBezTo>
                  <a:cubicBezTo>
                    <a:pt x="152" y="4529"/>
                    <a:pt x="304" y="7143"/>
                    <a:pt x="456" y="9757"/>
                  </a:cubicBezTo>
                  <a:cubicBezTo>
                    <a:pt x="1155" y="9332"/>
                    <a:pt x="1976" y="9241"/>
                    <a:pt x="2827" y="9089"/>
                  </a:cubicBezTo>
                  <a:cubicBezTo>
                    <a:pt x="3557" y="5988"/>
                    <a:pt x="4104" y="2949"/>
                    <a:pt x="446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38"/>
            <p:cNvSpPr/>
            <p:nvPr/>
          </p:nvSpPr>
          <p:spPr>
            <a:xfrm>
              <a:off x="6758067" y="6494113"/>
              <a:ext cx="153965" cy="342380"/>
            </a:xfrm>
            <a:custGeom>
              <a:rect b="b" l="l" r="r" t="t"/>
              <a:pathLst>
                <a:path extrusionOk="0" h="12980" w="5837">
                  <a:moveTo>
                    <a:pt x="3830" y="1"/>
                  </a:moveTo>
                  <a:cubicBezTo>
                    <a:pt x="2706" y="1551"/>
                    <a:pt x="1368" y="3040"/>
                    <a:pt x="0" y="3557"/>
                  </a:cubicBezTo>
                  <a:cubicBezTo>
                    <a:pt x="152" y="6718"/>
                    <a:pt x="335" y="9849"/>
                    <a:pt x="487" y="12980"/>
                  </a:cubicBezTo>
                  <a:cubicBezTo>
                    <a:pt x="2493" y="11825"/>
                    <a:pt x="4225" y="10518"/>
                    <a:pt x="5836" y="9089"/>
                  </a:cubicBezTo>
                  <a:cubicBezTo>
                    <a:pt x="5259" y="5745"/>
                    <a:pt x="4560" y="2706"/>
                    <a:pt x="38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38"/>
            <p:cNvSpPr/>
            <p:nvPr/>
          </p:nvSpPr>
          <p:spPr>
            <a:xfrm>
              <a:off x="6771704" y="6769125"/>
              <a:ext cx="172403" cy="360000"/>
            </a:xfrm>
            <a:custGeom>
              <a:rect b="b" l="l" r="r" t="t"/>
              <a:pathLst>
                <a:path extrusionOk="0" h="13648" w="6536">
                  <a:moveTo>
                    <a:pt x="5532" y="0"/>
                  </a:moveTo>
                  <a:cubicBezTo>
                    <a:pt x="3830" y="1368"/>
                    <a:pt x="2006" y="2493"/>
                    <a:pt x="0" y="3253"/>
                  </a:cubicBezTo>
                  <a:cubicBezTo>
                    <a:pt x="0" y="3496"/>
                    <a:pt x="31" y="3739"/>
                    <a:pt x="31" y="3982"/>
                  </a:cubicBezTo>
                  <a:cubicBezTo>
                    <a:pt x="213" y="7204"/>
                    <a:pt x="395" y="10426"/>
                    <a:pt x="578" y="13648"/>
                  </a:cubicBezTo>
                  <a:cubicBezTo>
                    <a:pt x="2645" y="12675"/>
                    <a:pt x="4651" y="11581"/>
                    <a:pt x="6535" y="10396"/>
                  </a:cubicBezTo>
                  <a:cubicBezTo>
                    <a:pt x="6353" y="6687"/>
                    <a:pt x="6018" y="3222"/>
                    <a:pt x="55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38"/>
            <p:cNvSpPr/>
            <p:nvPr/>
          </p:nvSpPr>
          <p:spPr>
            <a:xfrm>
              <a:off x="6821399" y="7710379"/>
              <a:ext cx="55340" cy="117881"/>
            </a:xfrm>
            <a:custGeom>
              <a:rect b="b" l="l" r="r" t="t"/>
              <a:pathLst>
                <a:path extrusionOk="0" h="4469" w="2098">
                  <a:moveTo>
                    <a:pt x="2098" y="1"/>
                  </a:moveTo>
                  <a:lnTo>
                    <a:pt x="2098" y="1"/>
                  </a:lnTo>
                  <a:cubicBezTo>
                    <a:pt x="1429" y="153"/>
                    <a:pt x="730" y="244"/>
                    <a:pt x="1" y="274"/>
                  </a:cubicBezTo>
                  <a:cubicBezTo>
                    <a:pt x="92" y="1673"/>
                    <a:pt x="122" y="3071"/>
                    <a:pt x="213" y="4469"/>
                  </a:cubicBezTo>
                  <a:lnTo>
                    <a:pt x="882" y="4469"/>
                  </a:lnTo>
                  <a:cubicBezTo>
                    <a:pt x="1338" y="2949"/>
                    <a:pt x="1733" y="1490"/>
                    <a:pt x="209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38"/>
            <p:cNvSpPr/>
            <p:nvPr/>
          </p:nvSpPr>
          <p:spPr>
            <a:xfrm>
              <a:off x="6408486" y="7610171"/>
              <a:ext cx="395293" cy="217298"/>
            </a:xfrm>
            <a:custGeom>
              <a:rect b="b" l="l" r="r" t="t"/>
              <a:pathLst>
                <a:path extrusionOk="0" h="8238" w="14986">
                  <a:moveTo>
                    <a:pt x="1" y="0"/>
                  </a:moveTo>
                  <a:lnTo>
                    <a:pt x="1" y="0"/>
                  </a:lnTo>
                  <a:cubicBezTo>
                    <a:pt x="6171" y="7326"/>
                    <a:pt x="14591" y="8177"/>
                    <a:pt x="14986" y="8238"/>
                  </a:cubicBezTo>
                  <a:cubicBezTo>
                    <a:pt x="14925" y="7052"/>
                    <a:pt x="14864" y="5836"/>
                    <a:pt x="14804" y="4651"/>
                  </a:cubicBezTo>
                  <a:cubicBezTo>
                    <a:pt x="14773" y="4681"/>
                    <a:pt x="14773" y="4712"/>
                    <a:pt x="14712" y="4712"/>
                  </a:cubicBezTo>
                  <a:cubicBezTo>
                    <a:pt x="13834" y="4995"/>
                    <a:pt x="12922" y="5122"/>
                    <a:pt x="11995" y="5122"/>
                  </a:cubicBezTo>
                  <a:cubicBezTo>
                    <a:pt x="7756" y="5122"/>
                    <a:pt x="3193" y="2469"/>
                    <a:pt x="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38"/>
            <p:cNvSpPr/>
            <p:nvPr/>
          </p:nvSpPr>
          <p:spPr>
            <a:xfrm>
              <a:off x="6239327" y="7144345"/>
              <a:ext cx="558860" cy="582811"/>
            </a:xfrm>
            <a:custGeom>
              <a:rect b="b" l="l" r="r" t="t"/>
              <a:pathLst>
                <a:path extrusionOk="0" h="22095" w="21187">
                  <a:moveTo>
                    <a:pt x="0" y="0"/>
                  </a:moveTo>
                  <a:lnTo>
                    <a:pt x="0" y="0"/>
                  </a:lnTo>
                  <a:cubicBezTo>
                    <a:pt x="122" y="1095"/>
                    <a:pt x="274" y="2189"/>
                    <a:pt x="426" y="3344"/>
                  </a:cubicBezTo>
                  <a:cubicBezTo>
                    <a:pt x="1155" y="8390"/>
                    <a:pt x="2736" y="12311"/>
                    <a:pt x="4742" y="15350"/>
                  </a:cubicBezTo>
                  <a:cubicBezTo>
                    <a:pt x="8843" y="19216"/>
                    <a:pt x="13573" y="22094"/>
                    <a:pt x="18526" y="22094"/>
                  </a:cubicBezTo>
                  <a:cubicBezTo>
                    <a:pt x="19336" y="22094"/>
                    <a:pt x="20153" y="22017"/>
                    <a:pt x="20973" y="21855"/>
                  </a:cubicBezTo>
                  <a:cubicBezTo>
                    <a:pt x="21000" y="21846"/>
                    <a:pt x="21024" y="21842"/>
                    <a:pt x="21046" y="21842"/>
                  </a:cubicBezTo>
                  <a:cubicBezTo>
                    <a:pt x="21100" y="21842"/>
                    <a:pt x="21143" y="21864"/>
                    <a:pt x="21186" y="21885"/>
                  </a:cubicBezTo>
                  <a:cubicBezTo>
                    <a:pt x="21034" y="19089"/>
                    <a:pt x="20852" y="16293"/>
                    <a:pt x="20639" y="13496"/>
                  </a:cubicBezTo>
                  <a:cubicBezTo>
                    <a:pt x="20487" y="13466"/>
                    <a:pt x="20426" y="13283"/>
                    <a:pt x="20517" y="13162"/>
                  </a:cubicBezTo>
                  <a:cubicBezTo>
                    <a:pt x="12463" y="13131"/>
                    <a:pt x="5472" y="6444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38"/>
            <p:cNvSpPr/>
            <p:nvPr/>
          </p:nvSpPr>
          <p:spPr>
            <a:xfrm>
              <a:off x="6859093" y="6338565"/>
              <a:ext cx="242145" cy="395293"/>
            </a:xfrm>
            <a:custGeom>
              <a:rect b="b" l="l" r="r" t="t"/>
              <a:pathLst>
                <a:path extrusionOk="0" h="14986" w="9180">
                  <a:moveTo>
                    <a:pt x="3921" y="1"/>
                  </a:moveTo>
                  <a:cubicBezTo>
                    <a:pt x="3374" y="882"/>
                    <a:pt x="2827" y="1764"/>
                    <a:pt x="2219" y="2615"/>
                  </a:cubicBezTo>
                  <a:cubicBezTo>
                    <a:pt x="1611" y="3466"/>
                    <a:pt x="851" y="4682"/>
                    <a:pt x="0" y="5898"/>
                  </a:cubicBezTo>
                  <a:cubicBezTo>
                    <a:pt x="730" y="8603"/>
                    <a:pt x="1429" y="11642"/>
                    <a:pt x="1976" y="14986"/>
                  </a:cubicBezTo>
                  <a:cubicBezTo>
                    <a:pt x="4803" y="12402"/>
                    <a:pt x="7082" y="9393"/>
                    <a:pt x="9180" y="6110"/>
                  </a:cubicBezTo>
                  <a:cubicBezTo>
                    <a:pt x="7782" y="3588"/>
                    <a:pt x="6049" y="1460"/>
                    <a:pt x="392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38"/>
            <p:cNvSpPr/>
            <p:nvPr/>
          </p:nvSpPr>
          <p:spPr>
            <a:xfrm>
              <a:off x="6788533" y="6277633"/>
              <a:ext cx="151565" cy="182849"/>
            </a:xfrm>
            <a:custGeom>
              <a:rect b="b" l="l" r="r" t="t"/>
              <a:pathLst>
                <a:path extrusionOk="0" h="6932" w="5746">
                  <a:moveTo>
                    <a:pt x="0" y="1"/>
                  </a:moveTo>
                  <a:lnTo>
                    <a:pt x="0" y="1"/>
                  </a:lnTo>
                  <a:cubicBezTo>
                    <a:pt x="730" y="1885"/>
                    <a:pt x="1551" y="4195"/>
                    <a:pt x="2310" y="6931"/>
                  </a:cubicBezTo>
                  <a:cubicBezTo>
                    <a:pt x="2675" y="6384"/>
                    <a:pt x="3010" y="5928"/>
                    <a:pt x="3283" y="5563"/>
                  </a:cubicBezTo>
                  <a:cubicBezTo>
                    <a:pt x="4134" y="4317"/>
                    <a:pt x="4955" y="3040"/>
                    <a:pt x="5745" y="1733"/>
                  </a:cubicBezTo>
                  <a:cubicBezTo>
                    <a:pt x="4073" y="730"/>
                    <a:pt x="2159" y="122"/>
                    <a:pt x="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38"/>
            <p:cNvSpPr/>
            <p:nvPr/>
          </p:nvSpPr>
          <p:spPr>
            <a:xfrm>
              <a:off x="6883149" y="7133925"/>
              <a:ext cx="351981" cy="550024"/>
            </a:xfrm>
            <a:custGeom>
              <a:rect b="b" l="l" r="r" t="t"/>
              <a:pathLst>
                <a:path extrusionOk="0" h="20852" w="13344">
                  <a:moveTo>
                    <a:pt x="13313" y="0"/>
                  </a:moveTo>
                  <a:cubicBezTo>
                    <a:pt x="10426" y="4590"/>
                    <a:pt x="6474" y="9028"/>
                    <a:pt x="1641" y="11763"/>
                  </a:cubicBezTo>
                  <a:cubicBezTo>
                    <a:pt x="1277" y="14712"/>
                    <a:pt x="730" y="17751"/>
                    <a:pt x="0" y="20852"/>
                  </a:cubicBezTo>
                  <a:cubicBezTo>
                    <a:pt x="334" y="20791"/>
                    <a:pt x="669" y="20730"/>
                    <a:pt x="1003" y="20639"/>
                  </a:cubicBezTo>
                  <a:cubicBezTo>
                    <a:pt x="4347" y="19545"/>
                    <a:pt x="6961" y="17265"/>
                    <a:pt x="9301" y="14712"/>
                  </a:cubicBezTo>
                  <a:cubicBezTo>
                    <a:pt x="10304" y="13618"/>
                    <a:pt x="11338" y="12554"/>
                    <a:pt x="12371" y="11459"/>
                  </a:cubicBezTo>
                  <a:cubicBezTo>
                    <a:pt x="12979" y="8207"/>
                    <a:pt x="13344" y="4256"/>
                    <a:pt x="13313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38"/>
            <p:cNvSpPr/>
            <p:nvPr/>
          </p:nvSpPr>
          <p:spPr>
            <a:xfrm>
              <a:off x="6917624" y="6529406"/>
              <a:ext cx="289440" cy="513939"/>
            </a:xfrm>
            <a:custGeom>
              <a:rect b="b" l="l" r="r" t="t"/>
              <a:pathLst>
                <a:path extrusionOk="0" h="19484" w="10973">
                  <a:moveTo>
                    <a:pt x="7538" y="0"/>
                  </a:moveTo>
                  <a:cubicBezTo>
                    <a:pt x="5502" y="3374"/>
                    <a:pt x="3009" y="6626"/>
                    <a:pt x="0" y="9088"/>
                  </a:cubicBezTo>
                  <a:cubicBezTo>
                    <a:pt x="486" y="12310"/>
                    <a:pt x="821" y="15806"/>
                    <a:pt x="973" y="19484"/>
                  </a:cubicBezTo>
                  <a:cubicBezTo>
                    <a:pt x="4742" y="17113"/>
                    <a:pt x="8055" y="14256"/>
                    <a:pt x="10973" y="10973"/>
                  </a:cubicBezTo>
                  <a:cubicBezTo>
                    <a:pt x="10243" y="6991"/>
                    <a:pt x="9119" y="3222"/>
                    <a:pt x="7538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38"/>
            <p:cNvSpPr/>
            <p:nvPr/>
          </p:nvSpPr>
          <p:spPr>
            <a:xfrm>
              <a:off x="6844664" y="7513946"/>
              <a:ext cx="346363" cy="314314"/>
            </a:xfrm>
            <a:custGeom>
              <a:rect b="b" l="l" r="r" t="t"/>
              <a:pathLst>
                <a:path extrusionOk="0" h="11916" w="13131">
                  <a:moveTo>
                    <a:pt x="13131" y="1"/>
                  </a:moveTo>
                  <a:lnTo>
                    <a:pt x="13131" y="1"/>
                  </a:lnTo>
                  <a:cubicBezTo>
                    <a:pt x="11885" y="1186"/>
                    <a:pt x="10608" y="2341"/>
                    <a:pt x="9301" y="3405"/>
                  </a:cubicBezTo>
                  <a:cubicBezTo>
                    <a:pt x="6778" y="5502"/>
                    <a:pt x="4225" y="6870"/>
                    <a:pt x="1216" y="7448"/>
                  </a:cubicBezTo>
                  <a:cubicBezTo>
                    <a:pt x="851" y="8937"/>
                    <a:pt x="456" y="10396"/>
                    <a:pt x="0" y="11916"/>
                  </a:cubicBezTo>
                  <a:cubicBezTo>
                    <a:pt x="3040" y="11764"/>
                    <a:pt x="9909" y="10305"/>
                    <a:pt x="13009" y="487"/>
                  </a:cubicBezTo>
                  <a:cubicBezTo>
                    <a:pt x="13040" y="335"/>
                    <a:pt x="13101" y="153"/>
                    <a:pt x="1313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38"/>
            <p:cNvSpPr/>
            <p:nvPr/>
          </p:nvSpPr>
          <p:spPr>
            <a:xfrm>
              <a:off x="6930444" y="6857305"/>
              <a:ext cx="303895" cy="554059"/>
            </a:xfrm>
            <a:custGeom>
              <a:rect b="b" l="l" r="r" t="t"/>
              <a:pathLst>
                <a:path extrusionOk="0" h="21005" w="11521">
                  <a:moveTo>
                    <a:pt x="10730" y="1"/>
                  </a:moveTo>
                  <a:cubicBezTo>
                    <a:pt x="7751" y="3192"/>
                    <a:pt x="4317" y="5928"/>
                    <a:pt x="548" y="8177"/>
                  </a:cubicBezTo>
                  <a:cubicBezTo>
                    <a:pt x="669" y="12220"/>
                    <a:pt x="517" y="16536"/>
                    <a:pt x="0" y="21004"/>
                  </a:cubicBezTo>
                  <a:cubicBezTo>
                    <a:pt x="1581" y="20032"/>
                    <a:pt x="3101" y="18907"/>
                    <a:pt x="4499" y="17509"/>
                  </a:cubicBezTo>
                  <a:cubicBezTo>
                    <a:pt x="7143" y="14834"/>
                    <a:pt x="9302" y="11825"/>
                    <a:pt x="11520" y="8816"/>
                  </a:cubicBezTo>
                  <a:cubicBezTo>
                    <a:pt x="11429" y="5898"/>
                    <a:pt x="11186" y="2919"/>
                    <a:pt x="1073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38"/>
            <p:cNvSpPr/>
            <p:nvPr/>
          </p:nvSpPr>
          <p:spPr>
            <a:xfrm>
              <a:off x="6761259" y="7152363"/>
              <a:ext cx="46530" cy="331143"/>
            </a:xfrm>
            <a:custGeom>
              <a:rect b="b" l="l" r="r" t="t"/>
              <a:pathLst>
                <a:path extrusionOk="0" h="12554" w="1764">
                  <a:moveTo>
                    <a:pt x="1004" y="0"/>
                  </a:moveTo>
                  <a:cubicBezTo>
                    <a:pt x="822" y="61"/>
                    <a:pt x="639" y="152"/>
                    <a:pt x="427" y="244"/>
                  </a:cubicBezTo>
                  <a:cubicBezTo>
                    <a:pt x="394" y="255"/>
                    <a:pt x="362" y="260"/>
                    <a:pt x="331" y="260"/>
                  </a:cubicBezTo>
                  <a:cubicBezTo>
                    <a:pt x="191" y="260"/>
                    <a:pt x="76" y="155"/>
                    <a:pt x="1" y="31"/>
                  </a:cubicBezTo>
                  <a:cubicBezTo>
                    <a:pt x="1" y="61"/>
                    <a:pt x="1" y="92"/>
                    <a:pt x="1" y="152"/>
                  </a:cubicBezTo>
                  <a:lnTo>
                    <a:pt x="31" y="152"/>
                  </a:lnTo>
                  <a:cubicBezTo>
                    <a:pt x="335" y="213"/>
                    <a:pt x="275" y="578"/>
                    <a:pt x="62" y="669"/>
                  </a:cubicBezTo>
                  <a:cubicBezTo>
                    <a:pt x="305" y="4560"/>
                    <a:pt x="548" y="8450"/>
                    <a:pt x="791" y="12341"/>
                  </a:cubicBezTo>
                  <a:cubicBezTo>
                    <a:pt x="913" y="12341"/>
                    <a:pt x="974" y="12371"/>
                    <a:pt x="1095" y="12371"/>
                  </a:cubicBezTo>
                  <a:cubicBezTo>
                    <a:pt x="1217" y="12371"/>
                    <a:pt x="1278" y="12463"/>
                    <a:pt x="1308" y="12554"/>
                  </a:cubicBezTo>
                  <a:lnTo>
                    <a:pt x="1764" y="12341"/>
                  </a:lnTo>
                  <a:cubicBezTo>
                    <a:pt x="1521" y="8207"/>
                    <a:pt x="1247" y="4104"/>
                    <a:pt x="10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38"/>
            <p:cNvSpPr/>
            <p:nvPr/>
          </p:nvSpPr>
          <p:spPr>
            <a:xfrm>
              <a:off x="6744430" y="6850895"/>
              <a:ext cx="42521" cy="293476"/>
            </a:xfrm>
            <a:custGeom>
              <a:rect b="b" l="l" r="r" t="t"/>
              <a:pathLst>
                <a:path extrusionOk="0" h="11126" w="1612">
                  <a:moveTo>
                    <a:pt x="1" y="1"/>
                  </a:moveTo>
                  <a:lnTo>
                    <a:pt x="1" y="1"/>
                  </a:lnTo>
                  <a:cubicBezTo>
                    <a:pt x="183" y="3709"/>
                    <a:pt x="396" y="7417"/>
                    <a:pt x="609" y="11125"/>
                  </a:cubicBezTo>
                  <a:cubicBezTo>
                    <a:pt x="639" y="11065"/>
                    <a:pt x="700" y="10974"/>
                    <a:pt x="761" y="10943"/>
                  </a:cubicBezTo>
                  <a:cubicBezTo>
                    <a:pt x="1065" y="10822"/>
                    <a:pt x="1338" y="10670"/>
                    <a:pt x="1612" y="10548"/>
                  </a:cubicBezTo>
                  <a:cubicBezTo>
                    <a:pt x="1429" y="7326"/>
                    <a:pt x="1247" y="4104"/>
                    <a:pt x="1065" y="882"/>
                  </a:cubicBezTo>
                  <a:cubicBezTo>
                    <a:pt x="1065" y="639"/>
                    <a:pt x="1034" y="396"/>
                    <a:pt x="1034" y="153"/>
                  </a:cubicBezTo>
                  <a:cubicBezTo>
                    <a:pt x="913" y="213"/>
                    <a:pt x="791" y="274"/>
                    <a:pt x="669" y="305"/>
                  </a:cubicBezTo>
                  <a:cubicBezTo>
                    <a:pt x="637" y="315"/>
                    <a:pt x="607" y="320"/>
                    <a:pt x="578" y="320"/>
                  </a:cubicBezTo>
                  <a:cubicBezTo>
                    <a:pt x="447" y="320"/>
                    <a:pt x="360" y="212"/>
                    <a:pt x="335" y="62"/>
                  </a:cubicBezTo>
                  <a:cubicBezTo>
                    <a:pt x="213" y="62"/>
                    <a:pt x="122" y="31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38"/>
            <p:cNvSpPr/>
            <p:nvPr/>
          </p:nvSpPr>
          <p:spPr>
            <a:xfrm>
              <a:off x="6717973" y="6278081"/>
              <a:ext cx="52940" cy="564821"/>
            </a:xfrm>
            <a:custGeom>
              <a:rect b="b" l="l" r="r" t="t"/>
              <a:pathLst>
                <a:path extrusionOk="0" h="21413" w="2007">
                  <a:moveTo>
                    <a:pt x="905" y="1"/>
                  </a:moveTo>
                  <a:cubicBezTo>
                    <a:pt x="869" y="1"/>
                    <a:pt x="831" y="4"/>
                    <a:pt x="791" y="14"/>
                  </a:cubicBezTo>
                  <a:cubicBezTo>
                    <a:pt x="517" y="14"/>
                    <a:pt x="274" y="45"/>
                    <a:pt x="1" y="75"/>
                  </a:cubicBezTo>
                  <a:cubicBezTo>
                    <a:pt x="61" y="3966"/>
                    <a:pt x="274" y="7856"/>
                    <a:pt x="487" y="11747"/>
                  </a:cubicBezTo>
                  <a:cubicBezTo>
                    <a:pt x="669" y="11929"/>
                    <a:pt x="852" y="12173"/>
                    <a:pt x="1034" y="12355"/>
                  </a:cubicBezTo>
                  <a:cubicBezTo>
                    <a:pt x="1226" y="12547"/>
                    <a:pt x="1039" y="12814"/>
                    <a:pt x="833" y="12814"/>
                  </a:cubicBezTo>
                  <a:cubicBezTo>
                    <a:pt x="777" y="12814"/>
                    <a:pt x="721" y="12795"/>
                    <a:pt x="669" y="12750"/>
                  </a:cubicBezTo>
                  <a:cubicBezTo>
                    <a:pt x="609" y="12689"/>
                    <a:pt x="578" y="12659"/>
                    <a:pt x="517" y="12598"/>
                  </a:cubicBezTo>
                  <a:lnTo>
                    <a:pt x="517" y="12598"/>
                  </a:lnTo>
                  <a:cubicBezTo>
                    <a:pt x="669" y="14999"/>
                    <a:pt x="791" y="17370"/>
                    <a:pt x="912" y="19711"/>
                  </a:cubicBezTo>
                  <a:cubicBezTo>
                    <a:pt x="943" y="20197"/>
                    <a:pt x="973" y="20653"/>
                    <a:pt x="973" y="21139"/>
                  </a:cubicBezTo>
                  <a:cubicBezTo>
                    <a:pt x="1156" y="21200"/>
                    <a:pt x="1308" y="21291"/>
                    <a:pt x="1490" y="21322"/>
                  </a:cubicBezTo>
                  <a:cubicBezTo>
                    <a:pt x="1551" y="21352"/>
                    <a:pt x="1581" y="21382"/>
                    <a:pt x="1612" y="21413"/>
                  </a:cubicBezTo>
                  <a:cubicBezTo>
                    <a:pt x="1733" y="21352"/>
                    <a:pt x="1855" y="21261"/>
                    <a:pt x="2007" y="21170"/>
                  </a:cubicBezTo>
                  <a:cubicBezTo>
                    <a:pt x="1855" y="18039"/>
                    <a:pt x="1672" y="14908"/>
                    <a:pt x="1520" y="11747"/>
                  </a:cubicBezTo>
                  <a:cubicBezTo>
                    <a:pt x="1308" y="11808"/>
                    <a:pt x="1125" y="11869"/>
                    <a:pt x="943" y="11899"/>
                  </a:cubicBezTo>
                  <a:cubicBezTo>
                    <a:pt x="920" y="11902"/>
                    <a:pt x="898" y="11904"/>
                    <a:pt x="877" y="11904"/>
                  </a:cubicBezTo>
                  <a:cubicBezTo>
                    <a:pt x="535" y="11904"/>
                    <a:pt x="447" y="11465"/>
                    <a:pt x="791" y="11321"/>
                  </a:cubicBezTo>
                  <a:cubicBezTo>
                    <a:pt x="1004" y="11261"/>
                    <a:pt x="1247" y="11109"/>
                    <a:pt x="1490" y="10957"/>
                  </a:cubicBezTo>
                  <a:cubicBezTo>
                    <a:pt x="1308" y="7309"/>
                    <a:pt x="1186" y="3662"/>
                    <a:pt x="1125" y="14"/>
                  </a:cubicBezTo>
                  <a:cubicBezTo>
                    <a:pt x="1044" y="14"/>
                    <a:pt x="977" y="1"/>
                    <a:pt x="9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38"/>
            <p:cNvSpPr/>
            <p:nvPr/>
          </p:nvSpPr>
          <p:spPr>
            <a:xfrm>
              <a:off x="6783732" y="7493899"/>
              <a:ext cx="42494" cy="334361"/>
            </a:xfrm>
            <a:custGeom>
              <a:rect b="b" l="l" r="r" t="t"/>
              <a:pathLst>
                <a:path extrusionOk="0" h="12676" w="1611">
                  <a:moveTo>
                    <a:pt x="942" y="1"/>
                  </a:moveTo>
                  <a:cubicBezTo>
                    <a:pt x="669" y="92"/>
                    <a:pt x="395" y="183"/>
                    <a:pt x="91" y="244"/>
                  </a:cubicBezTo>
                  <a:cubicBezTo>
                    <a:pt x="81" y="254"/>
                    <a:pt x="71" y="258"/>
                    <a:pt x="61" y="258"/>
                  </a:cubicBezTo>
                  <a:cubicBezTo>
                    <a:pt x="41" y="258"/>
                    <a:pt x="20" y="244"/>
                    <a:pt x="0" y="244"/>
                  </a:cubicBezTo>
                  <a:lnTo>
                    <a:pt x="0" y="244"/>
                  </a:lnTo>
                  <a:cubicBezTo>
                    <a:pt x="182" y="3041"/>
                    <a:pt x="365" y="5837"/>
                    <a:pt x="547" y="8633"/>
                  </a:cubicBezTo>
                  <a:cubicBezTo>
                    <a:pt x="699" y="8724"/>
                    <a:pt x="730" y="8937"/>
                    <a:pt x="578" y="9059"/>
                  </a:cubicBezTo>
                  <a:cubicBezTo>
                    <a:pt x="638" y="10244"/>
                    <a:pt x="699" y="11430"/>
                    <a:pt x="760" y="12646"/>
                  </a:cubicBezTo>
                  <a:lnTo>
                    <a:pt x="790" y="12646"/>
                  </a:lnTo>
                  <a:cubicBezTo>
                    <a:pt x="790" y="12646"/>
                    <a:pt x="1094" y="12676"/>
                    <a:pt x="1611" y="12676"/>
                  </a:cubicBezTo>
                  <a:cubicBezTo>
                    <a:pt x="1550" y="11278"/>
                    <a:pt x="1489" y="9880"/>
                    <a:pt x="1429" y="8481"/>
                  </a:cubicBezTo>
                  <a:cubicBezTo>
                    <a:pt x="1337" y="8512"/>
                    <a:pt x="1277" y="8512"/>
                    <a:pt x="1185" y="8512"/>
                  </a:cubicBezTo>
                  <a:cubicBezTo>
                    <a:pt x="1174" y="8513"/>
                    <a:pt x="1164" y="8514"/>
                    <a:pt x="1153" y="8514"/>
                  </a:cubicBezTo>
                  <a:cubicBezTo>
                    <a:pt x="964" y="8514"/>
                    <a:pt x="888" y="8262"/>
                    <a:pt x="1003" y="8147"/>
                  </a:cubicBezTo>
                  <a:cubicBezTo>
                    <a:pt x="1125" y="8025"/>
                    <a:pt x="1277" y="7934"/>
                    <a:pt x="1398" y="7873"/>
                  </a:cubicBezTo>
                  <a:cubicBezTo>
                    <a:pt x="1246" y="5259"/>
                    <a:pt x="1094" y="2645"/>
                    <a:pt x="9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38"/>
            <p:cNvSpPr/>
            <p:nvPr/>
          </p:nvSpPr>
          <p:spPr>
            <a:xfrm>
              <a:off x="6351563" y="6417143"/>
              <a:ext cx="392893" cy="433778"/>
            </a:xfrm>
            <a:custGeom>
              <a:rect b="b" l="l" r="r" t="t"/>
              <a:pathLst>
                <a:path extrusionOk="0" h="16445" w="14895">
                  <a:moveTo>
                    <a:pt x="609" y="1"/>
                  </a:moveTo>
                  <a:cubicBezTo>
                    <a:pt x="396" y="213"/>
                    <a:pt x="183" y="426"/>
                    <a:pt x="1" y="639"/>
                  </a:cubicBezTo>
                  <a:cubicBezTo>
                    <a:pt x="1733" y="3496"/>
                    <a:pt x="3709" y="6201"/>
                    <a:pt x="5958" y="8755"/>
                  </a:cubicBezTo>
                  <a:cubicBezTo>
                    <a:pt x="8056" y="11186"/>
                    <a:pt x="11490" y="15563"/>
                    <a:pt x="14895" y="16445"/>
                  </a:cubicBezTo>
                  <a:cubicBezTo>
                    <a:pt x="14895" y="16232"/>
                    <a:pt x="14895" y="16050"/>
                    <a:pt x="14864" y="15837"/>
                  </a:cubicBezTo>
                  <a:cubicBezTo>
                    <a:pt x="11703" y="14651"/>
                    <a:pt x="8603" y="10578"/>
                    <a:pt x="6505" y="8208"/>
                  </a:cubicBezTo>
                  <a:cubicBezTo>
                    <a:pt x="4226" y="5685"/>
                    <a:pt x="2311" y="2919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38"/>
            <p:cNvSpPr/>
            <p:nvPr/>
          </p:nvSpPr>
          <p:spPr>
            <a:xfrm>
              <a:off x="6743638" y="6834857"/>
              <a:ext cx="16064" cy="17673"/>
            </a:xfrm>
            <a:custGeom>
              <a:rect b="b" l="l" r="r" t="t"/>
              <a:pathLst>
                <a:path extrusionOk="0" h="670" w="609">
                  <a:moveTo>
                    <a:pt x="0" y="1"/>
                  </a:moveTo>
                  <a:cubicBezTo>
                    <a:pt x="0" y="214"/>
                    <a:pt x="31" y="396"/>
                    <a:pt x="31" y="609"/>
                  </a:cubicBezTo>
                  <a:cubicBezTo>
                    <a:pt x="152" y="639"/>
                    <a:pt x="243" y="670"/>
                    <a:pt x="365" y="670"/>
                  </a:cubicBezTo>
                  <a:cubicBezTo>
                    <a:pt x="335" y="578"/>
                    <a:pt x="365" y="457"/>
                    <a:pt x="487" y="396"/>
                  </a:cubicBezTo>
                  <a:cubicBezTo>
                    <a:pt x="517" y="366"/>
                    <a:pt x="578" y="335"/>
                    <a:pt x="608" y="305"/>
                  </a:cubicBezTo>
                  <a:cubicBezTo>
                    <a:pt x="578" y="274"/>
                    <a:pt x="578" y="214"/>
                    <a:pt x="517" y="214"/>
                  </a:cubicBezTo>
                  <a:cubicBezTo>
                    <a:pt x="335" y="153"/>
                    <a:pt x="183" y="6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38"/>
            <p:cNvSpPr/>
            <p:nvPr/>
          </p:nvSpPr>
          <p:spPr>
            <a:xfrm>
              <a:off x="6224898" y="6739450"/>
              <a:ext cx="537995" cy="431378"/>
            </a:xfrm>
            <a:custGeom>
              <a:rect b="b" l="l" r="r" t="t"/>
              <a:pathLst>
                <a:path extrusionOk="0" h="16354" w="20396">
                  <a:moveTo>
                    <a:pt x="122" y="1"/>
                  </a:moveTo>
                  <a:cubicBezTo>
                    <a:pt x="91" y="457"/>
                    <a:pt x="31" y="913"/>
                    <a:pt x="0" y="1399"/>
                  </a:cubicBezTo>
                  <a:cubicBezTo>
                    <a:pt x="5502" y="7964"/>
                    <a:pt x="11915" y="14773"/>
                    <a:pt x="20213" y="16354"/>
                  </a:cubicBezTo>
                  <a:cubicBezTo>
                    <a:pt x="20274" y="16354"/>
                    <a:pt x="20335" y="16354"/>
                    <a:pt x="20396" y="16323"/>
                  </a:cubicBezTo>
                  <a:lnTo>
                    <a:pt x="20365" y="15776"/>
                  </a:lnTo>
                  <a:cubicBezTo>
                    <a:pt x="11551" y="13922"/>
                    <a:pt x="5927" y="6536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38"/>
            <p:cNvSpPr/>
            <p:nvPr/>
          </p:nvSpPr>
          <p:spPr>
            <a:xfrm>
              <a:off x="6762076" y="7155581"/>
              <a:ext cx="8019" cy="14455"/>
            </a:xfrm>
            <a:custGeom>
              <a:rect b="b" l="l" r="r" t="t"/>
              <a:pathLst>
                <a:path extrusionOk="0" h="548" w="304">
                  <a:moveTo>
                    <a:pt x="0" y="0"/>
                  </a:moveTo>
                  <a:cubicBezTo>
                    <a:pt x="0" y="0"/>
                    <a:pt x="0" y="0"/>
                    <a:pt x="0" y="30"/>
                  </a:cubicBezTo>
                  <a:cubicBezTo>
                    <a:pt x="1" y="31"/>
                    <a:pt x="2" y="31"/>
                    <a:pt x="2" y="31"/>
                  </a:cubicBezTo>
                  <a:lnTo>
                    <a:pt x="2" y="31"/>
                  </a:lnTo>
                  <a:lnTo>
                    <a:pt x="0" y="0"/>
                  </a:lnTo>
                  <a:close/>
                  <a:moveTo>
                    <a:pt x="2" y="31"/>
                  </a:moveTo>
                  <a:lnTo>
                    <a:pt x="31" y="547"/>
                  </a:lnTo>
                  <a:cubicBezTo>
                    <a:pt x="243" y="456"/>
                    <a:pt x="304" y="93"/>
                    <a:pt x="2" y="3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38"/>
            <p:cNvSpPr/>
            <p:nvPr/>
          </p:nvSpPr>
          <p:spPr>
            <a:xfrm>
              <a:off x="6233709" y="7097050"/>
              <a:ext cx="550024" cy="394476"/>
            </a:xfrm>
            <a:custGeom>
              <a:rect b="b" l="l" r="r" t="t"/>
              <a:pathLst>
                <a:path extrusionOk="0" h="14955" w="20852">
                  <a:moveTo>
                    <a:pt x="1" y="0"/>
                  </a:moveTo>
                  <a:lnTo>
                    <a:pt x="1" y="0"/>
                  </a:lnTo>
                  <a:cubicBezTo>
                    <a:pt x="61" y="578"/>
                    <a:pt x="122" y="1186"/>
                    <a:pt x="213" y="1793"/>
                  </a:cubicBezTo>
                  <a:cubicBezTo>
                    <a:pt x="5685" y="8237"/>
                    <a:pt x="12676" y="14924"/>
                    <a:pt x="20730" y="14955"/>
                  </a:cubicBezTo>
                  <a:cubicBezTo>
                    <a:pt x="20761" y="14924"/>
                    <a:pt x="20761" y="14894"/>
                    <a:pt x="20791" y="14894"/>
                  </a:cubicBezTo>
                  <a:cubicBezTo>
                    <a:pt x="20791" y="14894"/>
                    <a:pt x="20822" y="14894"/>
                    <a:pt x="20852" y="14864"/>
                  </a:cubicBezTo>
                  <a:cubicBezTo>
                    <a:pt x="20822" y="14712"/>
                    <a:pt x="20822" y="14560"/>
                    <a:pt x="20822" y="14408"/>
                  </a:cubicBezTo>
                  <a:cubicBezTo>
                    <a:pt x="12250" y="13526"/>
                    <a:pt x="5533" y="66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38"/>
            <p:cNvSpPr/>
            <p:nvPr/>
          </p:nvSpPr>
          <p:spPr>
            <a:xfrm>
              <a:off x="6782123" y="7477070"/>
              <a:ext cx="13637" cy="12055"/>
            </a:xfrm>
            <a:custGeom>
              <a:rect b="b" l="l" r="r" t="t"/>
              <a:pathLst>
                <a:path extrusionOk="0" h="457" w="517">
                  <a:moveTo>
                    <a:pt x="0" y="1"/>
                  </a:moveTo>
                  <a:lnTo>
                    <a:pt x="0" y="1"/>
                  </a:lnTo>
                  <a:cubicBezTo>
                    <a:pt x="31" y="153"/>
                    <a:pt x="31" y="305"/>
                    <a:pt x="31" y="457"/>
                  </a:cubicBezTo>
                  <a:cubicBezTo>
                    <a:pt x="213" y="396"/>
                    <a:pt x="365" y="305"/>
                    <a:pt x="517" y="244"/>
                  </a:cubicBezTo>
                  <a:cubicBezTo>
                    <a:pt x="487" y="153"/>
                    <a:pt x="426" y="61"/>
                    <a:pt x="304" y="61"/>
                  </a:cubicBezTo>
                  <a:cubicBezTo>
                    <a:pt x="213" y="3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38"/>
            <p:cNvSpPr/>
            <p:nvPr/>
          </p:nvSpPr>
          <p:spPr>
            <a:xfrm>
              <a:off x="6363591" y="7549239"/>
              <a:ext cx="435387" cy="196064"/>
            </a:xfrm>
            <a:custGeom>
              <a:rect b="b" l="l" r="r" t="t"/>
              <a:pathLst>
                <a:path extrusionOk="0" h="7433" w="16506">
                  <a:moveTo>
                    <a:pt x="1" y="0"/>
                  </a:moveTo>
                  <a:cubicBezTo>
                    <a:pt x="548" y="821"/>
                    <a:pt x="1125" y="1581"/>
                    <a:pt x="1703" y="2280"/>
                  </a:cubicBezTo>
                  <a:cubicBezTo>
                    <a:pt x="4896" y="4774"/>
                    <a:pt x="9460" y="7432"/>
                    <a:pt x="13699" y="7432"/>
                  </a:cubicBezTo>
                  <a:cubicBezTo>
                    <a:pt x="14625" y="7432"/>
                    <a:pt x="15536" y="7305"/>
                    <a:pt x="16414" y="7022"/>
                  </a:cubicBezTo>
                  <a:cubicBezTo>
                    <a:pt x="16475" y="7022"/>
                    <a:pt x="16475" y="6991"/>
                    <a:pt x="16506" y="6961"/>
                  </a:cubicBezTo>
                  <a:cubicBezTo>
                    <a:pt x="16506" y="6809"/>
                    <a:pt x="16475" y="6687"/>
                    <a:pt x="16475" y="6535"/>
                  </a:cubicBezTo>
                  <a:cubicBezTo>
                    <a:pt x="16432" y="6514"/>
                    <a:pt x="16389" y="6492"/>
                    <a:pt x="16335" y="6492"/>
                  </a:cubicBezTo>
                  <a:cubicBezTo>
                    <a:pt x="16313" y="6492"/>
                    <a:pt x="16289" y="6496"/>
                    <a:pt x="16262" y="6505"/>
                  </a:cubicBezTo>
                  <a:cubicBezTo>
                    <a:pt x="15442" y="6667"/>
                    <a:pt x="14625" y="6744"/>
                    <a:pt x="13815" y="6744"/>
                  </a:cubicBezTo>
                  <a:cubicBezTo>
                    <a:pt x="8861" y="6744"/>
                    <a:pt x="4128" y="3866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38"/>
            <p:cNvSpPr/>
            <p:nvPr/>
          </p:nvSpPr>
          <p:spPr>
            <a:xfrm>
              <a:off x="6798161" y="7721616"/>
              <a:ext cx="4827" cy="11237"/>
            </a:xfrm>
            <a:custGeom>
              <a:rect b="b" l="l" r="r" t="t"/>
              <a:pathLst>
                <a:path extrusionOk="0" h="426" w="183">
                  <a:moveTo>
                    <a:pt x="0" y="0"/>
                  </a:moveTo>
                  <a:lnTo>
                    <a:pt x="31" y="426"/>
                  </a:lnTo>
                  <a:cubicBezTo>
                    <a:pt x="183" y="304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38"/>
            <p:cNvSpPr/>
            <p:nvPr/>
          </p:nvSpPr>
          <p:spPr>
            <a:xfrm>
              <a:off x="6522357" y="6312926"/>
              <a:ext cx="209279" cy="297459"/>
            </a:xfrm>
            <a:custGeom>
              <a:rect b="b" l="l" r="r" t="t"/>
              <a:pathLst>
                <a:path extrusionOk="0" h="11277" w="7934">
                  <a:moveTo>
                    <a:pt x="912" y="0"/>
                  </a:moveTo>
                  <a:cubicBezTo>
                    <a:pt x="608" y="122"/>
                    <a:pt x="304" y="213"/>
                    <a:pt x="0" y="304"/>
                  </a:cubicBezTo>
                  <a:cubicBezTo>
                    <a:pt x="1976" y="4408"/>
                    <a:pt x="4590" y="8146"/>
                    <a:pt x="7933" y="11277"/>
                  </a:cubicBezTo>
                  <a:cubicBezTo>
                    <a:pt x="7933" y="10973"/>
                    <a:pt x="7903" y="10700"/>
                    <a:pt x="7903" y="10426"/>
                  </a:cubicBezTo>
                  <a:cubicBezTo>
                    <a:pt x="4955" y="7234"/>
                    <a:pt x="2675" y="3769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38"/>
            <p:cNvSpPr/>
            <p:nvPr/>
          </p:nvSpPr>
          <p:spPr>
            <a:xfrm>
              <a:off x="6730792" y="6587911"/>
              <a:ext cx="19387" cy="27802"/>
            </a:xfrm>
            <a:custGeom>
              <a:rect b="b" l="l" r="r" t="t"/>
              <a:pathLst>
                <a:path extrusionOk="0" h="1054" w="735">
                  <a:moveTo>
                    <a:pt x="1" y="1"/>
                  </a:moveTo>
                  <a:cubicBezTo>
                    <a:pt x="1" y="275"/>
                    <a:pt x="31" y="578"/>
                    <a:pt x="31" y="852"/>
                  </a:cubicBezTo>
                  <a:cubicBezTo>
                    <a:pt x="92" y="882"/>
                    <a:pt x="123" y="943"/>
                    <a:pt x="183" y="974"/>
                  </a:cubicBezTo>
                  <a:cubicBezTo>
                    <a:pt x="240" y="1030"/>
                    <a:pt x="303" y="1054"/>
                    <a:pt x="363" y="1054"/>
                  </a:cubicBezTo>
                  <a:cubicBezTo>
                    <a:pt x="563" y="1054"/>
                    <a:pt x="735" y="796"/>
                    <a:pt x="548" y="609"/>
                  </a:cubicBezTo>
                  <a:cubicBezTo>
                    <a:pt x="366" y="427"/>
                    <a:pt x="183" y="21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38"/>
            <p:cNvSpPr/>
            <p:nvPr/>
          </p:nvSpPr>
          <p:spPr>
            <a:xfrm>
              <a:off x="6756458" y="6460455"/>
              <a:ext cx="102661" cy="127482"/>
            </a:xfrm>
            <a:custGeom>
              <a:rect b="b" l="l" r="r" t="t"/>
              <a:pathLst>
                <a:path extrusionOk="0" h="4833" w="3892">
                  <a:moveTo>
                    <a:pt x="3526" y="0"/>
                  </a:moveTo>
                  <a:cubicBezTo>
                    <a:pt x="2554" y="1398"/>
                    <a:pt x="1247" y="3161"/>
                    <a:pt x="1" y="4043"/>
                  </a:cubicBezTo>
                  <a:lnTo>
                    <a:pt x="61" y="4833"/>
                  </a:lnTo>
                  <a:cubicBezTo>
                    <a:pt x="1429" y="4316"/>
                    <a:pt x="2767" y="2827"/>
                    <a:pt x="3891" y="1277"/>
                  </a:cubicBezTo>
                  <a:cubicBezTo>
                    <a:pt x="3770" y="851"/>
                    <a:pt x="3648" y="395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38"/>
            <p:cNvSpPr/>
            <p:nvPr/>
          </p:nvSpPr>
          <p:spPr>
            <a:xfrm>
              <a:off x="6849465" y="6323345"/>
              <a:ext cx="113080" cy="170794"/>
            </a:xfrm>
            <a:custGeom>
              <a:rect b="b" l="l" r="r" t="t"/>
              <a:pathLst>
                <a:path extrusionOk="0" h="6475" w="4287">
                  <a:moveTo>
                    <a:pt x="3435" y="0"/>
                  </a:moveTo>
                  <a:cubicBezTo>
                    <a:pt x="2645" y="1307"/>
                    <a:pt x="1824" y="2584"/>
                    <a:pt x="973" y="3830"/>
                  </a:cubicBezTo>
                  <a:cubicBezTo>
                    <a:pt x="700" y="4195"/>
                    <a:pt x="365" y="4651"/>
                    <a:pt x="0" y="5198"/>
                  </a:cubicBezTo>
                  <a:cubicBezTo>
                    <a:pt x="122" y="5593"/>
                    <a:pt x="244" y="6049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59"/>
                    <a:pt x="4286" y="578"/>
                  </a:cubicBezTo>
                  <a:cubicBezTo>
                    <a:pt x="4013" y="365"/>
                    <a:pt x="3739" y="183"/>
                    <a:pt x="34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38"/>
            <p:cNvSpPr/>
            <p:nvPr/>
          </p:nvSpPr>
          <p:spPr>
            <a:xfrm>
              <a:off x="6729711" y="6567073"/>
              <a:ext cx="28382" cy="25032"/>
            </a:xfrm>
            <a:custGeom>
              <a:rect b="b" l="l" r="r" t="t"/>
              <a:pathLst>
                <a:path extrusionOk="0" h="949" w="1076">
                  <a:moveTo>
                    <a:pt x="1015" y="1"/>
                  </a:moveTo>
                  <a:cubicBezTo>
                    <a:pt x="802" y="153"/>
                    <a:pt x="559" y="274"/>
                    <a:pt x="315" y="365"/>
                  </a:cubicBezTo>
                  <a:cubicBezTo>
                    <a:pt x="1" y="509"/>
                    <a:pt x="90" y="948"/>
                    <a:pt x="432" y="948"/>
                  </a:cubicBezTo>
                  <a:cubicBezTo>
                    <a:pt x="453" y="948"/>
                    <a:pt x="475" y="946"/>
                    <a:pt x="498" y="943"/>
                  </a:cubicBezTo>
                  <a:cubicBezTo>
                    <a:pt x="680" y="913"/>
                    <a:pt x="863" y="852"/>
                    <a:pt x="1075" y="791"/>
                  </a:cubicBezTo>
                  <a:lnTo>
                    <a:pt x="1015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38"/>
            <p:cNvSpPr/>
            <p:nvPr/>
          </p:nvSpPr>
          <p:spPr>
            <a:xfrm>
              <a:off x="6770886" y="6733832"/>
              <a:ext cx="146764" cy="121099"/>
            </a:xfrm>
            <a:custGeom>
              <a:rect b="b" l="l" r="r" t="t"/>
              <a:pathLst>
                <a:path extrusionOk="0" h="4591" w="5564">
                  <a:moveTo>
                    <a:pt x="5320" y="1"/>
                  </a:moveTo>
                  <a:cubicBezTo>
                    <a:pt x="3739" y="1460"/>
                    <a:pt x="2007" y="2767"/>
                    <a:pt x="1" y="3892"/>
                  </a:cubicBezTo>
                  <a:cubicBezTo>
                    <a:pt x="1" y="4135"/>
                    <a:pt x="31" y="4378"/>
                    <a:pt x="31" y="4591"/>
                  </a:cubicBezTo>
                  <a:cubicBezTo>
                    <a:pt x="2037" y="3831"/>
                    <a:pt x="3861" y="2706"/>
                    <a:pt x="5563" y="1338"/>
                  </a:cubicBezTo>
                  <a:cubicBezTo>
                    <a:pt x="5472" y="882"/>
                    <a:pt x="5411" y="457"/>
                    <a:pt x="532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38"/>
            <p:cNvSpPr/>
            <p:nvPr/>
          </p:nvSpPr>
          <p:spPr>
            <a:xfrm>
              <a:off x="6911188" y="6499731"/>
              <a:ext cx="205296" cy="269420"/>
            </a:xfrm>
            <a:custGeom>
              <a:rect b="b" l="l" r="r" t="t"/>
              <a:pathLst>
                <a:path extrusionOk="0" h="10214" w="7783">
                  <a:moveTo>
                    <a:pt x="7205" y="0"/>
                  </a:moveTo>
                  <a:cubicBezTo>
                    <a:pt x="5107" y="3283"/>
                    <a:pt x="2828" y="6292"/>
                    <a:pt x="1" y="8876"/>
                  </a:cubicBezTo>
                  <a:cubicBezTo>
                    <a:pt x="92" y="9332"/>
                    <a:pt x="153" y="9757"/>
                    <a:pt x="244" y="10213"/>
                  </a:cubicBezTo>
                  <a:cubicBezTo>
                    <a:pt x="3253" y="7751"/>
                    <a:pt x="5746" y="4499"/>
                    <a:pt x="7782" y="1125"/>
                  </a:cubicBezTo>
                  <a:cubicBezTo>
                    <a:pt x="7600" y="730"/>
                    <a:pt x="7418" y="365"/>
                    <a:pt x="720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38"/>
            <p:cNvSpPr/>
            <p:nvPr/>
          </p:nvSpPr>
          <p:spPr>
            <a:xfrm>
              <a:off x="6753266" y="6836466"/>
              <a:ext cx="18438" cy="22896"/>
            </a:xfrm>
            <a:custGeom>
              <a:rect b="b" l="l" r="r" t="t"/>
              <a:pathLst>
                <a:path extrusionOk="0" h="868" w="699">
                  <a:moveTo>
                    <a:pt x="0" y="609"/>
                  </a:moveTo>
                  <a:cubicBezTo>
                    <a:pt x="0" y="639"/>
                    <a:pt x="0" y="639"/>
                    <a:pt x="0" y="639"/>
                  </a:cubicBezTo>
                  <a:cubicBezTo>
                    <a:pt x="2" y="639"/>
                    <a:pt x="4" y="639"/>
                    <a:pt x="6" y="640"/>
                  </a:cubicBezTo>
                  <a:lnTo>
                    <a:pt x="6" y="640"/>
                  </a:lnTo>
                  <a:cubicBezTo>
                    <a:pt x="4" y="629"/>
                    <a:pt x="2" y="619"/>
                    <a:pt x="0" y="609"/>
                  </a:cubicBezTo>
                  <a:close/>
                  <a:moveTo>
                    <a:pt x="669" y="1"/>
                  </a:moveTo>
                  <a:cubicBezTo>
                    <a:pt x="517" y="61"/>
                    <a:pt x="395" y="153"/>
                    <a:pt x="243" y="244"/>
                  </a:cubicBezTo>
                  <a:cubicBezTo>
                    <a:pt x="387" y="388"/>
                    <a:pt x="285" y="641"/>
                    <a:pt x="41" y="641"/>
                  </a:cubicBezTo>
                  <a:cubicBezTo>
                    <a:pt x="30" y="641"/>
                    <a:pt x="18" y="641"/>
                    <a:pt x="6" y="640"/>
                  </a:cubicBezTo>
                  <a:lnTo>
                    <a:pt x="6" y="640"/>
                  </a:lnTo>
                  <a:cubicBezTo>
                    <a:pt x="37" y="773"/>
                    <a:pt x="121" y="867"/>
                    <a:pt x="243" y="867"/>
                  </a:cubicBezTo>
                  <a:cubicBezTo>
                    <a:pt x="272" y="867"/>
                    <a:pt x="302" y="862"/>
                    <a:pt x="334" y="852"/>
                  </a:cubicBezTo>
                  <a:cubicBezTo>
                    <a:pt x="456" y="821"/>
                    <a:pt x="578" y="760"/>
                    <a:pt x="699" y="700"/>
                  </a:cubicBezTo>
                  <a:cubicBezTo>
                    <a:pt x="69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38"/>
            <p:cNvSpPr/>
            <p:nvPr/>
          </p:nvSpPr>
          <p:spPr>
            <a:xfrm>
              <a:off x="6752448" y="6842876"/>
              <a:ext cx="11079" cy="10525"/>
            </a:xfrm>
            <a:custGeom>
              <a:rect b="b" l="l" r="r" t="t"/>
              <a:pathLst>
                <a:path extrusionOk="0" h="399" w="420">
                  <a:moveTo>
                    <a:pt x="305" y="1"/>
                  </a:moveTo>
                  <a:lnTo>
                    <a:pt x="305" y="1"/>
                  </a:lnTo>
                  <a:cubicBezTo>
                    <a:pt x="244" y="31"/>
                    <a:pt x="213" y="62"/>
                    <a:pt x="153" y="92"/>
                  </a:cubicBezTo>
                  <a:cubicBezTo>
                    <a:pt x="31" y="153"/>
                    <a:pt x="1" y="274"/>
                    <a:pt x="31" y="366"/>
                  </a:cubicBezTo>
                  <a:cubicBezTo>
                    <a:pt x="31" y="396"/>
                    <a:pt x="31" y="396"/>
                    <a:pt x="31" y="396"/>
                  </a:cubicBezTo>
                  <a:cubicBezTo>
                    <a:pt x="45" y="397"/>
                    <a:pt x="59" y="398"/>
                    <a:pt x="72" y="398"/>
                  </a:cubicBezTo>
                  <a:cubicBezTo>
                    <a:pt x="317" y="398"/>
                    <a:pt x="420" y="145"/>
                    <a:pt x="3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38"/>
            <p:cNvSpPr/>
            <p:nvPr/>
          </p:nvSpPr>
          <p:spPr>
            <a:xfrm>
              <a:off x="6759676" y="7144345"/>
              <a:ext cx="1609" cy="8836"/>
            </a:xfrm>
            <a:custGeom>
              <a:rect b="b" l="l" r="r" t="t"/>
              <a:pathLst>
                <a:path extrusionOk="0" h="335" w="61">
                  <a:moveTo>
                    <a:pt x="61" y="0"/>
                  </a:moveTo>
                  <a:cubicBezTo>
                    <a:pt x="0" y="122"/>
                    <a:pt x="0" y="213"/>
                    <a:pt x="61" y="335"/>
                  </a:cubicBezTo>
                  <a:cubicBezTo>
                    <a:pt x="61" y="213"/>
                    <a:pt x="61" y="122"/>
                    <a:pt x="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38"/>
            <p:cNvSpPr/>
            <p:nvPr/>
          </p:nvSpPr>
          <p:spPr>
            <a:xfrm>
              <a:off x="6786924" y="7043319"/>
              <a:ext cx="157975" cy="108253"/>
            </a:xfrm>
            <a:custGeom>
              <a:rect b="b" l="l" r="r" t="t"/>
              <a:pathLst>
                <a:path extrusionOk="0" h="4104" w="5989">
                  <a:moveTo>
                    <a:pt x="5958" y="1"/>
                  </a:moveTo>
                  <a:cubicBezTo>
                    <a:pt x="4074" y="1186"/>
                    <a:pt x="2098" y="2280"/>
                    <a:pt x="1" y="3253"/>
                  </a:cubicBezTo>
                  <a:cubicBezTo>
                    <a:pt x="1" y="3527"/>
                    <a:pt x="31" y="3830"/>
                    <a:pt x="31" y="4104"/>
                  </a:cubicBezTo>
                  <a:cubicBezTo>
                    <a:pt x="2098" y="3253"/>
                    <a:pt x="4074" y="2250"/>
                    <a:pt x="5989" y="1125"/>
                  </a:cubicBezTo>
                  <a:cubicBezTo>
                    <a:pt x="5989" y="761"/>
                    <a:pt x="5958" y="365"/>
                    <a:pt x="5958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38"/>
            <p:cNvSpPr/>
            <p:nvPr/>
          </p:nvSpPr>
          <p:spPr>
            <a:xfrm>
              <a:off x="6943263" y="6818820"/>
              <a:ext cx="270237" cy="254200"/>
            </a:xfrm>
            <a:custGeom>
              <a:rect b="b" l="l" r="r" t="t"/>
              <a:pathLst>
                <a:path extrusionOk="0" h="9637" w="10245">
                  <a:moveTo>
                    <a:pt x="10001" y="1"/>
                  </a:moveTo>
                  <a:cubicBezTo>
                    <a:pt x="7113" y="3284"/>
                    <a:pt x="3770" y="6110"/>
                    <a:pt x="1" y="8512"/>
                  </a:cubicBezTo>
                  <a:cubicBezTo>
                    <a:pt x="31" y="8876"/>
                    <a:pt x="62" y="9272"/>
                    <a:pt x="62" y="9636"/>
                  </a:cubicBezTo>
                  <a:cubicBezTo>
                    <a:pt x="3831" y="7387"/>
                    <a:pt x="7265" y="4651"/>
                    <a:pt x="10244" y="1460"/>
                  </a:cubicBezTo>
                  <a:cubicBezTo>
                    <a:pt x="10153" y="974"/>
                    <a:pt x="10092" y="487"/>
                    <a:pt x="1000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38"/>
            <p:cNvSpPr/>
            <p:nvPr/>
          </p:nvSpPr>
          <p:spPr>
            <a:xfrm>
              <a:off x="6761258" y="7129098"/>
              <a:ext cx="26483" cy="30123"/>
            </a:xfrm>
            <a:custGeom>
              <a:rect b="b" l="l" r="r" t="t"/>
              <a:pathLst>
                <a:path extrusionOk="0" h="1142" w="1004">
                  <a:moveTo>
                    <a:pt x="974" y="1"/>
                  </a:moveTo>
                  <a:cubicBezTo>
                    <a:pt x="700" y="123"/>
                    <a:pt x="427" y="275"/>
                    <a:pt x="153" y="396"/>
                  </a:cubicBezTo>
                  <a:cubicBezTo>
                    <a:pt x="62" y="427"/>
                    <a:pt x="31" y="518"/>
                    <a:pt x="1" y="578"/>
                  </a:cubicBezTo>
                  <a:cubicBezTo>
                    <a:pt x="1" y="700"/>
                    <a:pt x="1" y="791"/>
                    <a:pt x="1" y="913"/>
                  </a:cubicBezTo>
                  <a:cubicBezTo>
                    <a:pt x="76" y="1037"/>
                    <a:pt x="191" y="1142"/>
                    <a:pt x="331" y="1142"/>
                  </a:cubicBezTo>
                  <a:cubicBezTo>
                    <a:pt x="362" y="1142"/>
                    <a:pt x="394" y="1137"/>
                    <a:pt x="427" y="1126"/>
                  </a:cubicBezTo>
                  <a:cubicBezTo>
                    <a:pt x="639" y="1034"/>
                    <a:pt x="822" y="943"/>
                    <a:pt x="1004" y="852"/>
                  </a:cubicBezTo>
                  <a:cubicBezTo>
                    <a:pt x="1004" y="578"/>
                    <a:pt x="974" y="275"/>
                    <a:pt x="97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38"/>
            <p:cNvSpPr/>
            <p:nvPr/>
          </p:nvSpPr>
          <p:spPr>
            <a:xfrm>
              <a:off x="6778114" y="7491499"/>
              <a:ext cx="5618" cy="8863"/>
            </a:xfrm>
            <a:custGeom>
              <a:rect b="b" l="l" r="r" t="t"/>
              <a:pathLst>
                <a:path extrusionOk="0" h="336" w="213">
                  <a:moveTo>
                    <a:pt x="91" y="1"/>
                  </a:moveTo>
                  <a:cubicBezTo>
                    <a:pt x="0" y="122"/>
                    <a:pt x="61" y="305"/>
                    <a:pt x="213" y="335"/>
                  </a:cubicBezTo>
                  <a:cubicBezTo>
                    <a:pt x="213" y="214"/>
                    <a:pt x="213" y="122"/>
                    <a:pt x="21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38"/>
            <p:cNvSpPr/>
            <p:nvPr/>
          </p:nvSpPr>
          <p:spPr>
            <a:xfrm>
              <a:off x="6807762" y="7412129"/>
              <a:ext cx="122708" cy="82614"/>
            </a:xfrm>
            <a:custGeom>
              <a:rect b="b" l="l" r="r" t="t"/>
              <a:pathLst>
                <a:path extrusionOk="0" h="3132" w="4652">
                  <a:moveTo>
                    <a:pt x="4651" y="1"/>
                  </a:moveTo>
                  <a:lnTo>
                    <a:pt x="4651" y="1"/>
                  </a:lnTo>
                  <a:cubicBezTo>
                    <a:pt x="3162" y="912"/>
                    <a:pt x="1612" y="1703"/>
                    <a:pt x="1" y="2493"/>
                  </a:cubicBezTo>
                  <a:cubicBezTo>
                    <a:pt x="1" y="2706"/>
                    <a:pt x="31" y="2919"/>
                    <a:pt x="31" y="3131"/>
                  </a:cubicBezTo>
                  <a:cubicBezTo>
                    <a:pt x="1581" y="2645"/>
                    <a:pt x="3101" y="2007"/>
                    <a:pt x="4499" y="1216"/>
                  </a:cubicBezTo>
                  <a:cubicBezTo>
                    <a:pt x="4560" y="791"/>
                    <a:pt x="4591" y="396"/>
                    <a:pt x="465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38"/>
            <p:cNvSpPr/>
            <p:nvPr/>
          </p:nvSpPr>
          <p:spPr>
            <a:xfrm>
              <a:off x="6926434" y="7089822"/>
              <a:ext cx="307905" cy="354408"/>
            </a:xfrm>
            <a:custGeom>
              <a:rect b="b" l="l" r="r" t="t"/>
              <a:pathLst>
                <a:path extrusionOk="0" h="13436" w="11673">
                  <a:moveTo>
                    <a:pt x="11672" y="1"/>
                  </a:moveTo>
                  <a:cubicBezTo>
                    <a:pt x="9454" y="3010"/>
                    <a:pt x="7295" y="6019"/>
                    <a:pt x="4651" y="8694"/>
                  </a:cubicBezTo>
                  <a:cubicBezTo>
                    <a:pt x="3253" y="10092"/>
                    <a:pt x="1733" y="11217"/>
                    <a:pt x="152" y="12220"/>
                  </a:cubicBezTo>
                  <a:cubicBezTo>
                    <a:pt x="92" y="12615"/>
                    <a:pt x="61" y="13010"/>
                    <a:pt x="0" y="13435"/>
                  </a:cubicBezTo>
                  <a:cubicBezTo>
                    <a:pt x="4833" y="10700"/>
                    <a:pt x="8785" y="6262"/>
                    <a:pt x="11672" y="1672"/>
                  </a:cubicBezTo>
                  <a:cubicBezTo>
                    <a:pt x="11672" y="1125"/>
                    <a:pt x="11672" y="548"/>
                    <a:pt x="1167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38"/>
            <p:cNvSpPr/>
            <p:nvPr/>
          </p:nvSpPr>
          <p:spPr>
            <a:xfrm>
              <a:off x="6783732" y="7477888"/>
              <a:ext cx="24874" cy="23265"/>
            </a:xfrm>
            <a:custGeom>
              <a:rect b="b" l="l" r="r" t="t"/>
              <a:pathLst>
                <a:path extrusionOk="0" h="882" w="943">
                  <a:moveTo>
                    <a:pt x="912" y="0"/>
                  </a:moveTo>
                  <a:cubicBezTo>
                    <a:pt x="760" y="61"/>
                    <a:pt x="608" y="152"/>
                    <a:pt x="456" y="213"/>
                  </a:cubicBezTo>
                  <a:cubicBezTo>
                    <a:pt x="486" y="365"/>
                    <a:pt x="426" y="517"/>
                    <a:pt x="243" y="517"/>
                  </a:cubicBezTo>
                  <a:lnTo>
                    <a:pt x="0" y="517"/>
                  </a:lnTo>
                  <a:cubicBezTo>
                    <a:pt x="0" y="638"/>
                    <a:pt x="0" y="730"/>
                    <a:pt x="0" y="851"/>
                  </a:cubicBezTo>
                  <a:cubicBezTo>
                    <a:pt x="30" y="851"/>
                    <a:pt x="61" y="882"/>
                    <a:pt x="91" y="882"/>
                  </a:cubicBezTo>
                  <a:cubicBezTo>
                    <a:pt x="395" y="790"/>
                    <a:pt x="669" y="699"/>
                    <a:pt x="942" y="638"/>
                  </a:cubicBezTo>
                  <a:cubicBezTo>
                    <a:pt x="942" y="426"/>
                    <a:pt x="912" y="213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38"/>
            <p:cNvSpPr/>
            <p:nvPr/>
          </p:nvSpPr>
          <p:spPr>
            <a:xfrm>
              <a:off x="6780514" y="7489098"/>
              <a:ext cx="3218" cy="2427"/>
            </a:xfrm>
            <a:custGeom>
              <a:rect b="b" l="l" r="r" t="t"/>
              <a:pathLst>
                <a:path extrusionOk="0" h="92" w="122">
                  <a:moveTo>
                    <a:pt x="92" y="1"/>
                  </a:moveTo>
                  <a:cubicBezTo>
                    <a:pt x="92" y="31"/>
                    <a:pt x="61" y="31"/>
                    <a:pt x="61" y="31"/>
                  </a:cubicBezTo>
                  <a:cubicBezTo>
                    <a:pt x="31" y="31"/>
                    <a:pt x="31" y="61"/>
                    <a:pt x="0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9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38"/>
            <p:cNvSpPr/>
            <p:nvPr/>
          </p:nvSpPr>
          <p:spPr>
            <a:xfrm>
              <a:off x="6782914" y="7483480"/>
              <a:ext cx="13664" cy="8045"/>
            </a:xfrm>
            <a:custGeom>
              <a:rect b="b" l="l" r="r" t="t"/>
              <a:pathLst>
                <a:path extrusionOk="0" h="305" w="518">
                  <a:moveTo>
                    <a:pt x="487" y="1"/>
                  </a:moveTo>
                  <a:lnTo>
                    <a:pt x="487" y="1"/>
                  </a:lnTo>
                  <a:cubicBezTo>
                    <a:pt x="335" y="62"/>
                    <a:pt x="183" y="153"/>
                    <a:pt x="1" y="214"/>
                  </a:cubicBezTo>
                  <a:cubicBezTo>
                    <a:pt x="31" y="244"/>
                    <a:pt x="31" y="274"/>
                    <a:pt x="31" y="305"/>
                  </a:cubicBezTo>
                  <a:lnTo>
                    <a:pt x="274" y="305"/>
                  </a:lnTo>
                  <a:cubicBezTo>
                    <a:pt x="457" y="305"/>
                    <a:pt x="517" y="153"/>
                    <a:pt x="48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38"/>
            <p:cNvSpPr/>
            <p:nvPr/>
          </p:nvSpPr>
          <p:spPr>
            <a:xfrm>
              <a:off x="6820608" y="7683923"/>
              <a:ext cx="62541" cy="33710"/>
            </a:xfrm>
            <a:custGeom>
              <a:rect b="b" l="l" r="r" t="t"/>
              <a:pathLst>
                <a:path extrusionOk="0" h="1278" w="2371">
                  <a:moveTo>
                    <a:pt x="2371" y="1"/>
                  </a:moveTo>
                  <a:cubicBezTo>
                    <a:pt x="1550" y="153"/>
                    <a:pt x="699" y="244"/>
                    <a:pt x="0" y="669"/>
                  </a:cubicBezTo>
                  <a:cubicBezTo>
                    <a:pt x="0" y="882"/>
                    <a:pt x="31" y="1095"/>
                    <a:pt x="31" y="1277"/>
                  </a:cubicBezTo>
                  <a:cubicBezTo>
                    <a:pt x="760" y="1247"/>
                    <a:pt x="1459" y="1125"/>
                    <a:pt x="2128" y="1004"/>
                  </a:cubicBezTo>
                  <a:cubicBezTo>
                    <a:pt x="2219" y="669"/>
                    <a:pt x="2280" y="335"/>
                    <a:pt x="237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38"/>
            <p:cNvSpPr/>
            <p:nvPr/>
          </p:nvSpPr>
          <p:spPr>
            <a:xfrm>
              <a:off x="6876713" y="7436185"/>
              <a:ext cx="332779" cy="274220"/>
            </a:xfrm>
            <a:custGeom>
              <a:rect b="b" l="l" r="r" t="t"/>
              <a:pathLst>
                <a:path extrusionOk="0" h="10396" w="12616">
                  <a:moveTo>
                    <a:pt x="12615" y="0"/>
                  </a:moveTo>
                  <a:lnTo>
                    <a:pt x="12615" y="0"/>
                  </a:lnTo>
                  <a:cubicBezTo>
                    <a:pt x="11582" y="1095"/>
                    <a:pt x="10548" y="2159"/>
                    <a:pt x="9545" y="3253"/>
                  </a:cubicBezTo>
                  <a:cubicBezTo>
                    <a:pt x="7205" y="5806"/>
                    <a:pt x="4591" y="8086"/>
                    <a:pt x="1247" y="9180"/>
                  </a:cubicBezTo>
                  <a:cubicBezTo>
                    <a:pt x="913" y="9271"/>
                    <a:pt x="578" y="9332"/>
                    <a:pt x="244" y="9393"/>
                  </a:cubicBezTo>
                  <a:cubicBezTo>
                    <a:pt x="153" y="9727"/>
                    <a:pt x="92" y="10061"/>
                    <a:pt x="1" y="10396"/>
                  </a:cubicBezTo>
                  <a:cubicBezTo>
                    <a:pt x="3010" y="9818"/>
                    <a:pt x="5563" y="8450"/>
                    <a:pt x="8086" y="6353"/>
                  </a:cubicBezTo>
                  <a:cubicBezTo>
                    <a:pt x="9393" y="5289"/>
                    <a:pt x="10670" y="4134"/>
                    <a:pt x="11916" y="2918"/>
                  </a:cubicBezTo>
                  <a:cubicBezTo>
                    <a:pt x="12190" y="2037"/>
                    <a:pt x="12402" y="1064"/>
                    <a:pt x="1261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38"/>
            <p:cNvSpPr/>
            <p:nvPr/>
          </p:nvSpPr>
          <p:spPr>
            <a:xfrm>
              <a:off x="6807129" y="7701569"/>
              <a:ext cx="14297" cy="16934"/>
            </a:xfrm>
            <a:custGeom>
              <a:rect b="b" l="l" r="r" t="t"/>
              <a:pathLst>
                <a:path extrusionOk="0" h="642" w="542">
                  <a:moveTo>
                    <a:pt x="511" y="0"/>
                  </a:moveTo>
                  <a:cubicBezTo>
                    <a:pt x="390" y="61"/>
                    <a:pt x="238" y="152"/>
                    <a:pt x="116" y="274"/>
                  </a:cubicBezTo>
                  <a:cubicBezTo>
                    <a:pt x="1" y="389"/>
                    <a:pt x="77" y="641"/>
                    <a:pt x="240" y="641"/>
                  </a:cubicBezTo>
                  <a:cubicBezTo>
                    <a:pt x="249" y="641"/>
                    <a:pt x="259" y="640"/>
                    <a:pt x="268" y="639"/>
                  </a:cubicBezTo>
                  <a:cubicBezTo>
                    <a:pt x="359" y="639"/>
                    <a:pt x="450" y="639"/>
                    <a:pt x="542" y="608"/>
                  </a:cubicBezTo>
                  <a:lnTo>
                    <a:pt x="511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2" name="Google Shape;332;p38"/>
          <p:cNvGrpSpPr/>
          <p:nvPr/>
        </p:nvGrpSpPr>
        <p:grpSpPr>
          <a:xfrm>
            <a:off x="6789213" y="1221136"/>
            <a:ext cx="2012472" cy="2391463"/>
            <a:chOff x="11016213" y="5853720"/>
            <a:chExt cx="2012472" cy="2391463"/>
          </a:xfrm>
        </p:grpSpPr>
        <p:sp>
          <p:nvSpPr>
            <p:cNvPr id="333" name="Google Shape;333;p38"/>
            <p:cNvSpPr/>
            <p:nvPr/>
          </p:nvSpPr>
          <p:spPr>
            <a:xfrm>
              <a:off x="11596703" y="7707979"/>
              <a:ext cx="271820" cy="394502"/>
            </a:xfrm>
            <a:custGeom>
              <a:rect b="b" l="l" r="r" t="t"/>
              <a:pathLst>
                <a:path extrusionOk="0" h="14956" w="10305">
                  <a:moveTo>
                    <a:pt x="10305" y="1"/>
                  </a:moveTo>
                  <a:lnTo>
                    <a:pt x="10305" y="1"/>
                  </a:lnTo>
                  <a:cubicBezTo>
                    <a:pt x="6809" y="852"/>
                    <a:pt x="3344" y="1642"/>
                    <a:pt x="0" y="2584"/>
                  </a:cubicBezTo>
                  <a:lnTo>
                    <a:pt x="1368" y="14955"/>
                  </a:lnTo>
                  <a:lnTo>
                    <a:pt x="8025" y="14955"/>
                  </a:lnTo>
                  <a:lnTo>
                    <a:pt x="10305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38"/>
            <p:cNvSpPr/>
            <p:nvPr/>
          </p:nvSpPr>
          <p:spPr>
            <a:xfrm>
              <a:off x="11579874" y="7529192"/>
              <a:ext cx="315897" cy="246973"/>
            </a:xfrm>
            <a:custGeom>
              <a:rect b="b" l="l" r="r" t="t"/>
              <a:pathLst>
                <a:path extrusionOk="0" h="9363" w="11976">
                  <a:moveTo>
                    <a:pt x="11976" y="0"/>
                  </a:moveTo>
                  <a:lnTo>
                    <a:pt x="0" y="3496"/>
                  </a:lnTo>
                  <a:lnTo>
                    <a:pt x="638" y="9362"/>
                  </a:lnTo>
                  <a:cubicBezTo>
                    <a:pt x="3982" y="8420"/>
                    <a:pt x="7447" y="7630"/>
                    <a:pt x="10943" y="6779"/>
                  </a:cubicBezTo>
                  <a:lnTo>
                    <a:pt x="11976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38"/>
            <p:cNvSpPr/>
            <p:nvPr/>
          </p:nvSpPr>
          <p:spPr>
            <a:xfrm>
              <a:off x="11400269" y="5856727"/>
              <a:ext cx="215689" cy="360000"/>
            </a:xfrm>
            <a:custGeom>
              <a:rect b="b" l="l" r="r" t="t"/>
              <a:pathLst>
                <a:path extrusionOk="0" h="13648" w="8177">
                  <a:moveTo>
                    <a:pt x="7630" y="0"/>
                  </a:moveTo>
                  <a:cubicBezTo>
                    <a:pt x="4742" y="274"/>
                    <a:pt x="2219" y="760"/>
                    <a:pt x="1" y="1490"/>
                  </a:cubicBezTo>
                  <a:cubicBezTo>
                    <a:pt x="2098" y="5867"/>
                    <a:pt x="4742" y="9940"/>
                    <a:pt x="8177" y="13648"/>
                  </a:cubicBezTo>
                  <a:cubicBezTo>
                    <a:pt x="7934" y="9119"/>
                    <a:pt x="7691" y="4560"/>
                    <a:pt x="76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38"/>
            <p:cNvSpPr/>
            <p:nvPr/>
          </p:nvSpPr>
          <p:spPr>
            <a:xfrm>
              <a:off x="11029059" y="6037123"/>
              <a:ext cx="623801" cy="843473"/>
            </a:xfrm>
            <a:custGeom>
              <a:rect b="b" l="l" r="r" t="t"/>
              <a:pathLst>
                <a:path extrusionOk="0" h="31977" w="23649">
                  <a:moveTo>
                    <a:pt x="5441" y="0"/>
                  </a:moveTo>
                  <a:cubicBezTo>
                    <a:pt x="2341" y="3405"/>
                    <a:pt x="669" y="7964"/>
                    <a:pt x="0" y="13526"/>
                  </a:cubicBezTo>
                  <a:cubicBezTo>
                    <a:pt x="6779" y="21156"/>
                    <a:pt x="13344" y="29818"/>
                    <a:pt x="23648" y="31976"/>
                  </a:cubicBezTo>
                  <a:cubicBezTo>
                    <a:pt x="23618" y="31946"/>
                    <a:pt x="23618" y="31916"/>
                    <a:pt x="23618" y="31855"/>
                  </a:cubicBezTo>
                  <a:cubicBezTo>
                    <a:pt x="23557" y="31733"/>
                    <a:pt x="23557" y="31612"/>
                    <a:pt x="23587" y="31460"/>
                  </a:cubicBezTo>
                  <a:cubicBezTo>
                    <a:pt x="23344" y="27143"/>
                    <a:pt x="23101" y="22797"/>
                    <a:pt x="22888" y="18450"/>
                  </a:cubicBezTo>
                  <a:cubicBezTo>
                    <a:pt x="18876" y="17447"/>
                    <a:pt x="14894" y="12310"/>
                    <a:pt x="12402" y="9484"/>
                  </a:cubicBezTo>
                  <a:cubicBezTo>
                    <a:pt x="9818" y="6505"/>
                    <a:pt x="7478" y="3344"/>
                    <a:pt x="544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38"/>
            <p:cNvSpPr/>
            <p:nvPr/>
          </p:nvSpPr>
          <p:spPr>
            <a:xfrm>
              <a:off x="11635979" y="5853720"/>
              <a:ext cx="119490" cy="338160"/>
            </a:xfrm>
            <a:custGeom>
              <a:rect b="b" l="l" r="r" t="t"/>
              <a:pathLst>
                <a:path extrusionOk="0" h="12820" w="4530">
                  <a:moveTo>
                    <a:pt x="936" y="0"/>
                  </a:moveTo>
                  <a:cubicBezTo>
                    <a:pt x="632" y="0"/>
                    <a:pt x="320" y="8"/>
                    <a:pt x="1" y="23"/>
                  </a:cubicBezTo>
                  <a:cubicBezTo>
                    <a:pt x="62" y="4309"/>
                    <a:pt x="214" y="8564"/>
                    <a:pt x="396" y="12820"/>
                  </a:cubicBezTo>
                  <a:cubicBezTo>
                    <a:pt x="1855" y="11816"/>
                    <a:pt x="3375" y="9780"/>
                    <a:pt x="4530" y="8108"/>
                  </a:cubicBezTo>
                  <a:cubicBezTo>
                    <a:pt x="3618" y="4947"/>
                    <a:pt x="2676" y="2211"/>
                    <a:pt x="1825" y="23"/>
                  </a:cubicBezTo>
                  <a:cubicBezTo>
                    <a:pt x="1536" y="8"/>
                    <a:pt x="1239" y="0"/>
                    <a:pt x="93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38"/>
            <p:cNvSpPr/>
            <p:nvPr/>
          </p:nvSpPr>
          <p:spPr>
            <a:xfrm>
              <a:off x="11016213" y="6437190"/>
              <a:ext cx="660677" cy="819417"/>
            </a:xfrm>
            <a:custGeom>
              <a:rect b="b" l="l" r="r" t="t"/>
              <a:pathLst>
                <a:path extrusionOk="0" h="31065" w="25047">
                  <a:moveTo>
                    <a:pt x="335" y="1"/>
                  </a:moveTo>
                  <a:lnTo>
                    <a:pt x="335" y="1"/>
                  </a:lnTo>
                  <a:cubicBezTo>
                    <a:pt x="1" y="4226"/>
                    <a:pt x="183" y="8998"/>
                    <a:pt x="730" y="14226"/>
                  </a:cubicBezTo>
                  <a:cubicBezTo>
                    <a:pt x="7205" y="22037"/>
                    <a:pt x="15047" y="30031"/>
                    <a:pt x="25047" y="31065"/>
                  </a:cubicBezTo>
                  <a:cubicBezTo>
                    <a:pt x="24743" y="26506"/>
                    <a:pt x="24439" y="21977"/>
                    <a:pt x="24166" y="17448"/>
                  </a:cubicBezTo>
                  <a:cubicBezTo>
                    <a:pt x="24105" y="17478"/>
                    <a:pt x="24044" y="17478"/>
                    <a:pt x="23953" y="17478"/>
                  </a:cubicBezTo>
                  <a:cubicBezTo>
                    <a:pt x="14257" y="15624"/>
                    <a:pt x="6779" y="7660"/>
                    <a:pt x="335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38"/>
            <p:cNvSpPr/>
            <p:nvPr/>
          </p:nvSpPr>
          <p:spPr>
            <a:xfrm>
              <a:off x="11191017" y="5905631"/>
              <a:ext cx="440188" cy="600537"/>
            </a:xfrm>
            <a:custGeom>
              <a:rect b="b" l="l" r="r" t="t"/>
              <a:pathLst>
                <a:path extrusionOk="0" h="22767" w="16688">
                  <a:moveTo>
                    <a:pt x="6900" y="0"/>
                  </a:moveTo>
                  <a:cubicBezTo>
                    <a:pt x="4104" y="1034"/>
                    <a:pt x="1854" y="2462"/>
                    <a:pt x="0" y="4256"/>
                  </a:cubicBezTo>
                  <a:cubicBezTo>
                    <a:pt x="2006" y="7630"/>
                    <a:pt x="4286" y="10882"/>
                    <a:pt x="6900" y="13830"/>
                  </a:cubicBezTo>
                  <a:cubicBezTo>
                    <a:pt x="9362" y="16596"/>
                    <a:pt x="12979" y="21368"/>
                    <a:pt x="16687" y="22767"/>
                  </a:cubicBezTo>
                  <a:cubicBezTo>
                    <a:pt x="16657" y="22219"/>
                    <a:pt x="16627" y="21672"/>
                    <a:pt x="16627" y="21125"/>
                  </a:cubicBezTo>
                  <a:cubicBezTo>
                    <a:pt x="16475" y="18359"/>
                    <a:pt x="16323" y="15593"/>
                    <a:pt x="16171" y="12797"/>
                  </a:cubicBezTo>
                  <a:cubicBezTo>
                    <a:pt x="12250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38"/>
            <p:cNvSpPr/>
            <p:nvPr/>
          </p:nvSpPr>
          <p:spPr>
            <a:xfrm>
              <a:off x="11683300" y="6783553"/>
              <a:ext cx="186832" cy="473054"/>
            </a:xfrm>
            <a:custGeom>
              <a:rect b="b" l="l" r="r" t="t"/>
              <a:pathLst>
                <a:path extrusionOk="0" h="17934" w="7083">
                  <a:moveTo>
                    <a:pt x="6930" y="0"/>
                  </a:moveTo>
                  <a:lnTo>
                    <a:pt x="6930" y="0"/>
                  </a:lnTo>
                  <a:cubicBezTo>
                    <a:pt x="4712" y="1338"/>
                    <a:pt x="2401" y="2493"/>
                    <a:pt x="0" y="3496"/>
                  </a:cubicBezTo>
                  <a:cubicBezTo>
                    <a:pt x="274" y="8329"/>
                    <a:pt x="578" y="13131"/>
                    <a:pt x="882" y="17934"/>
                  </a:cubicBezTo>
                  <a:cubicBezTo>
                    <a:pt x="2736" y="17022"/>
                    <a:pt x="4560" y="16110"/>
                    <a:pt x="6292" y="15016"/>
                  </a:cubicBezTo>
                  <a:cubicBezTo>
                    <a:pt x="6900" y="9788"/>
                    <a:pt x="7082" y="4742"/>
                    <a:pt x="69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38"/>
            <p:cNvSpPr/>
            <p:nvPr/>
          </p:nvSpPr>
          <p:spPr>
            <a:xfrm>
              <a:off x="11707356" y="7217305"/>
              <a:ext cx="137902" cy="300677"/>
            </a:xfrm>
            <a:custGeom>
              <a:rect b="b" l="l" r="r" t="t"/>
              <a:pathLst>
                <a:path extrusionOk="0" h="11399" w="5228">
                  <a:moveTo>
                    <a:pt x="5228" y="0"/>
                  </a:moveTo>
                  <a:cubicBezTo>
                    <a:pt x="3587" y="943"/>
                    <a:pt x="1824" y="1703"/>
                    <a:pt x="0" y="2250"/>
                  </a:cubicBezTo>
                  <a:cubicBezTo>
                    <a:pt x="182" y="5289"/>
                    <a:pt x="365" y="8359"/>
                    <a:pt x="517" y="11399"/>
                  </a:cubicBezTo>
                  <a:cubicBezTo>
                    <a:pt x="1337" y="10913"/>
                    <a:pt x="2310" y="10821"/>
                    <a:pt x="3283" y="10639"/>
                  </a:cubicBezTo>
                  <a:cubicBezTo>
                    <a:pt x="4134" y="7022"/>
                    <a:pt x="4803" y="3466"/>
                    <a:pt x="522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38"/>
            <p:cNvSpPr/>
            <p:nvPr/>
          </p:nvSpPr>
          <p:spPr>
            <a:xfrm>
              <a:off x="11648007" y="6106865"/>
              <a:ext cx="179631" cy="400094"/>
            </a:xfrm>
            <a:custGeom>
              <a:rect b="b" l="l" r="r" t="t"/>
              <a:pathLst>
                <a:path extrusionOk="0" h="15168" w="6810">
                  <a:moveTo>
                    <a:pt x="4469" y="1"/>
                  </a:moveTo>
                  <a:cubicBezTo>
                    <a:pt x="3162" y="1824"/>
                    <a:pt x="1612" y="3587"/>
                    <a:pt x="1" y="4165"/>
                  </a:cubicBezTo>
                  <a:cubicBezTo>
                    <a:pt x="183" y="7873"/>
                    <a:pt x="366" y="11521"/>
                    <a:pt x="578" y="15168"/>
                  </a:cubicBezTo>
                  <a:cubicBezTo>
                    <a:pt x="2888" y="13861"/>
                    <a:pt x="4955" y="12341"/>
                    <a:pt x="6809" y="10639"/>
                  </a:cubicBezTo>
                  <a:cubicBezTo>
                    <a:pt x="6141" y="6718"/>
                    <a:pt x="5350" y="3162"/>
                    <a:pt x="446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38"/>
            <p:cNvSpPr/>
            <p:nvPr/>
          </p:nvSpPr>
          <p:spPr>
            <a:xfrm>
              <a:off x="11664044" y="6428380"/>
              <a:ext cx="201260" cy="420932"/>
            </a:xfrm>
            <a:custGeom>
              <a:rect b="b" l="l" r="r" t="t"/>
              <a:pathLst>
                <a:path extrusionOk="0" h="15958" w="7630">
                  <a:moveTo>
                    <a:pt x="6445" y="0"/>
                  </a:moveTo>
                  <a:cubicBezTo>
                    <a:pt x="4499" y="1611"/>
                    <a:pt x="2341" y="2918"/>
                    <a:pt x="1" y="3830"/>
                  </a:cubicBezTo>
                  <a:cubicBezTo>
                    <a:pt x="31" y="4104"/>
                    <a:pt x="31" y="4377"/>
                    <a:pt x="61" y="4651"/>
                  </a:cubicBezTo>
                  <a:cubicBezTo>
                    <a:pt x="244" y="8420"/>
                    <a:pt x="457" y="12189"/>
                    <a:pt x="669" y="15958"/>
                  </a:cubicBezTo>
                  <a:cubicBezTo>
                    <a:pt x="3101" y="14833"/>
                    <a:pt x="5442" y="13557"/>
                    <a:pt x="7630" y="12158"/>
                  </a:cubicBezTo>
                  <a:cubicBezTo>
                    <a:pt x="7448" y="7842"/>
                    <a:pt x="7022" y="3769"/>
                    <a:pt x="644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38"/>
            <p:cNvSpPr/>
            <p:nvPr/>
          </p:nvSpPr>
          <p:spPr>
            <a:xfrm>
              <a:off x="11722576" y="7529192"/>
              <a:ext cx="64176" cy="137480"/>
            </a:xfrm>
            <a:custGeom>
              <a:rect b="b" l="l" r="r" t="t"/>
              <a:pathLst>
                <a:path extrusionOk="0" h="5212" w="2433">
                  <a:moveTo>
                    <a:pt x="2432" y="0"/>
                  </a:moveTo>
                  <a:lnTo>
                    <a:pt x="2432" y="0"/>
                  </a:lnTo>
                  <a:cubicBezTo>
                    <a:pt x="1642" y="152"/>
                    <a:pt x="852" y="244"/>
                    <a:pt x="1" y="335"/>
                  </a:cubicBezTo>
                  <a:cubicBezTo>
                    <a:pt x="92" y="1946"/>
                    <a:pt x="153" y="3587"/>
                    <a:pt x="213" y="5198"/>
                  </a:cubicBezTo>
                  <a:cubicBezTo>
                    <a:pt x="294" y="5208"/>
                    <a:pt x="375" y="5212"/>
                    <a:pt x="459" y="5212"/>
                  </a:cubicBezTo>
                  <a:cubicBezTo>
                    <a:pt x="625" y="5212"/>
                    <a:pt x="801" y="5198"/>
                    <a:pt x="1004" y="5198"/>
                  </a:cubicBezTo>
                  <a:cubicBezTo>
                    <a:pt x="1551" y="3435"/>
                    <a:pt x="2007" y="1703"/>
                    <a:pt x="24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38"/>
            <p:cNvSpPr/>
            <p:nvPr/>
          </p:nvSpPr>
          <p:spPr>
            <a:xfrm>
              <a:off x="11239921" y="7411338"/>
              <a:ext cx="461844" cy="254174"/>
            </a:xfrm>
            <a:custGeom>
              <a:rect b="b" l="l" r="r" t="t"/>
              <a:pathLst>
                <a:path extrusionOk="0" h="9636" w="17509">
                  <a:moveTo>
                    <a:pt x="0" y="0"/>
                  </a:moveTo>
                  <a:lnTo>
                    <a:pt x="0" y="0"/>
                  </a:lnTo>
                  <a:cubicBezTo>
                    <a:pt x="7174" y="8572"/>
                    <a:pt x="17022" y="9575"/>
                    <a:pt x="17508" y="9636"/>
                  </a:cubicBezTo>
                  <a:cubicBezTo>
                    <a:pt x="17447" y="8237"/>
                    <a:pt x="17356" y="6839"/>
                    <a:pt x="17296" y="5471"/>
                  </a:cubicBezTo>
                  <a:cubicBezTo>
                    <a:pt x="17265" y="5471"/>
                    <a:pt x="17235" y="5532"/>
                    <a:pt x="17204" y="5532"/>
                  </a:cubicBezTo>
                  <a:cubicBezTo>
                    <a:pt x="16182" y="5857"/>
                    <a:pt x="15122" y="6002"/>
                    <a:pt x="14045" y="6002"/>
                  </a:cubicBezTo>
                  <a:cubicBezTo>
                    <a:pt x="9069" y="6002"/>
                    <a:pt x="3723" y="2899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38"/>
            <p:cNvSpPr/>
            <p:nvPr/>
          </p:nvSpPr>
          <p:spPr>
            <a:xfrm>
              <a:off x="11041878" y="6866932"/>
              <a:ext cx="653476" cy="681041"/>
            </a:xfrm>
            <a:custGeom>
              <a:rect b="b" l="l" r="r" t="t"/>
              <a:pathLst>
                <a:path extrusionOk="0" h="25819" w="24774">
                  <a:moveTo>
                    <a:pt x="1" y="1"/>
                  </a:moveTo>
                  <a:lnTo>
                    <a:pt x="1" y="1"/>
                  </a:lnTo>
                  <a:cubicBezTo>
                    <a:pt x="153" y="1277"/>
                    <a:pt x="305" y="2584"/>
                    <a:pt x="487" y="3922"/>
                  </a:cubicBezTo>
                  <a:cubicBezTo>
                    <a:pt x="1338" y="9818"/>
                    <a:pt x="3192" y="14408"/>
                    <a:pt x="5533" y="17964"/>
                  </a:cubicBezTo>
                  <a:cubicBezTo>
                    <a:pt x="10333" y="22451"/>
                    <a:pt x="15849" y="25819"/>
                    <a:pt x="21640" y="25819"/>
                  </a:cubicBezTo>
                  <a:cubicBezTo>
                    <a:pt x="22596" y="25819"/>
                    <a:pt x="23560" y="25727"/>
                    <a:pt x="24530" y="25533"/>
                  </a:cubicBezTo>
                  <a:cubicBezTo>
                    <a:pt x="24621" y="25533"/>
                    <a:pt x="24712" y="25533"/>
                    <a:pt x="24773" y="25594"/>
                  </a:cubicBezTo>
                  <a:cubicBezTo>
                    <a:pt x="24560" y="22311"/>
                    <a:pt x="24348" y="19059"/>
                    <a:pt x="24135" y="15776"/>
                  </a:cubicBezTo>
                  <a:cubicBezTo>
                    <a:pt x="23952" y="15746"/>
                    <a:pt x="23861" y="15533"/>
                    <a:pt x="23983" y="15381"/>
                  </a:cubicBezTo>
                  <a:cubicBezTo>
                    <a:pt x="14560" y="15350"/>
                    <a:pt x="6384" y="7569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38"/>
            <p:cNvSpPr/>
            <p:nvPr/>
          </p:nvSpPr>
          <p:spPr>
            <a:xfrm>
              <a:off x="11765862" y="5924860"/>
              <a:ext cx="283057" cy="462661"/>
            </a:xfrm>
            <a:custGeom>
              <a:rect b="b" l="l" r="r" t="t"/>
              <a:pathLst>
                <a:path extrusionOk="0" h="17540" w="10731">
                  <a:moveTo>
                    <a:pt x="4591" y="1"/>
                  </a:moveTo>
                  <a:cubicBezTo>
                    <a:pt x="3952" y="1034"/>
                    <a:pt x="3314" y="2098"/>
                    <a:pt x="2615" y="3071"/>
                  </a:cubicBezTo>
                  <a:cubicBezTo>
                    <a:pt x="1916" y="4074"/>
                    <a:pt x="1034" y="5502"/>
                    <a:pt x="1" y="6901"/>
                  </a:cubicBezTo>
                  <a:cubicBezTo>
                    <a:pt x="88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74"/>
                  </a:cubicBezTo>
                  <a:cubicBezTo>
                    <a:pt x="9089" y="4195"/>
                    <a:pt x="7083" y="1733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38"/>
            <p:cNvSpPr/>
            <p:nvPr/>
          </p:nvSpPr>
          <p:spPr>
            <a:xfrm>
              <a:off x="11684091" y="5854327"/>
              <a:ext cx="177204" cy="213288"/>
            </a:xfrm>
            <a:custGeom>
              <a:rect b="b" l="l" r="r" t="t"/>
              <a:pathLst>
                <a:path extrusionOk="0" h="8086" w="6718">
                  <a:moveTo>
                    <a:pt x="1" y="0"/>
                  </a:moveTo>
                  <a:lnTo>
                    <a:pt x="1" y="0"/>
                  </a:lnTo>
                  <a:cubicBezTo>
                    <a:pt x="852" y="2188"/>
                    <a:pt x="1794" y="4924"/>
                    <a:pt x="2706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34" y="5046"/>
                    <a:pt x="5806" y="3556"/>
                    <a:pt x="6718" y="2037"/>
                  </a:cubicBezTo>
                  <a:cubicBezTo>
                    <a:pt x="4742" y="851"/>
                    <a:pt x="2523" y="152"/>
                    <a:pt x="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38"/>
            <p:cNvSpPr/>
            <p:nvPr/>
          </p:nvSpPr>
          <p:spPr>
            <a:xfrm>
              <a:off x="11793927" y="6854904"/>
              <a:ext cx="411331" cy="643031"/>
            </a:xfrm>
            <a:custGeom>
              <a:rect b="b" l="l" r="r" t="t"/>
              <a:pathLst>
                <a:path extrusionOk="0" h="24378" w="15594">
                  <a:moveTo>
                    <a:pt x="15594" y="1"/>
                  </a:moveTo>
                  <a:cubicBezTo>
                    <a:pt x="12189" y="5381"/>
                    <a:pt x="7569" y="10578"/>
                    <a:pt x="1946" y="13739"/>
                  </a:cubicBezTo>
                  <a:cubicBezTo>
                    <a:pt x="1521" y="17205"/>
                    <a:pt x="852" y="20761"/>
                    <a:pt x="1" y="24378"/>
                  </a:cubicBezTo>
                  <a:cubicBezTo>
                    <a:pt x="396" y="24317"/>
                    <a:pt x="791" y="24256"/>
                    <a:pt x="1186" y="24104"/>
                  </a:cubicBezTo>
                  <a:cubicBezTo>
                    <a:pt x="5107" y="22858"/>
                    <a:pt x="8177" y="20183"/>
                    <a:pt x="10913" y="17205"/>
                  </a:cubicBezTo>
                  <a:cubicBezTo>
                    <a:pt x="12068" y="15928"/>
                    <a:pt x="13284" y="14682"/>
                    <a:pt x="14469" y="1340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38"/>
            <p:cNvSpPr/>
            <p:nvPr/>
          </p:nvSpPr>
          <p:spPr>
            <a:xfrm>
              <a:off x="11834021" y="6147750"/>
              <a:ext cx="339162" cy="601354"/>
            </a:xfrm>
            <a:custGeom>
              <a:rect b="b" l="l" r="r" t="t"/>
              <a:pathLst>
                <a:path extrusionOk="0" h="22798" w="12858">
                  <a:moveTo>
                    <a:pt x="8846" y="1"/>
                  </a:moveTo>
                  <a:cubicBezTo>
                    <a:pt x="6444" y="3952"/>
                    <a:pt x="3526" y="7752"/>
                    <a:pt x="1" y="10639"/>
                  </a:cubicBezTo>
                  <a:cubicBezTo>
                    <a:pt x="578" y="14408"/>
                    <a:pt x="1004" y="18481"/>
                    <a:pt x="1186" y="22797"/>
                  </a:cubicBezTo>
                  <a:cubicBezTo>
                    <a:pt x="5563" y="20001"/>
                    <a:pt x="9454" y="16688"/>
                    <a:pt x="12858" y="12858"/>
                  </a:cubicBezTo>
                  <a:cubicBezTo>
                    <a:pt x="12007" y="8208"/>
                    <a:pt x="10700" y="3770"/>
                    <a:pt x="8846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38"/>
            <p:cNvSpPr/>
            <p:nvPr/>
          </p:nvSpPr>
          <p:spPr>
            <a:xfrm>
              <a:off x="11749033" y="7299075"/>
              <a:ext cx="405712" cy="367228"/>
            </a:xfrm>
            <a:custGeom>
              <a:rect b="b" l="l" r="r" t="t"/>
              <a:pathLst>
                <a:path extrusionOk="0" h="13922" w="15381">
                  <a:moveTo>
                    <a:pt x="15381" y="1"/>
                  </a:moveTo>
                  <a:lnTo>
                    <a:pt x="15381" y="1"/>
                  </a:lnTo>
                  <a:cubicBezTo>
                    <a:pt x="13891" y="1399"/>
                    <a:pt x="12402" y="2736"/>
                    <a:pt x="10882" y="3983"/>
                  </a:cubicBezTo>
                  <a:cubicBezTo>
                    <a:pt x="7934" y="6445"/>
                    <a:pt x="4955" y="8025"/>
                    <a:pt x="1429" y="8724"/>
                  </a:cubicBezTo>
                  <a:cubicBezTo>
                    <a:pt x="1004" y="10427"/>
                    <a:pt x="548" y="12159"/>
                    <a:pt x="1" y="13922"/>
                  </a:cubicBezTo>
                  <a:cubicBezTo>
                    <a:pt x="3557" y="13740"/>
                    <a:pt x="11612" y="12068"/>
                    <a:pt x="15198" y="578"/>
                  </a:cubicBezTo>
                  <a:cubicBezTo>
                    <a:pt x="15259" y="396"/>
                    <a:pt x="15320" y="183"/>
                    <a:pt x="1538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38"/>
            <p:cNvSpPr/>
            <p:nvPr/>
          </p:nvSpPr>
          <p:spPr>
            <a:xfrm>
              <a:off x="11849267" y="6531806"/>
              <a:ext cx="355199" cy="647831"/>
            </a:xfrm>
            <a:custGeom>
              <a:rect b="b" l="l" r="r" t="t"/>
              <a:pathLst>
                <a:path extrusionOk="0" h="24560" w="13466">
                  <a:moveTo>
                    <a:pt x="12554" y="0"/>
                  </a:moveTo>
                  <a:cubicBezTo>
                    <a:pt x="9088" y="3739"/>
                    <a:pt x="5076" y="6930"/>
                    <a:pt x="638" y="9575"/>
                  </a:cubicBezTo>
                  <a:cubicBezTo>
                    <a:pt x="790" y="14286"/>
                    <a:pt x="608" y="19332"/>
                    <a:pt x="0" y="24560"/>
                  </a:cubicBezTo>
                  <a:cubicBezTo>
                    <a:pt x="1885" y="23405"/>
                    <a:pt x="3648" y="22098"/>
                    <a:pt x="5259" y="20456"/>
                  </a:cubicBezTo>
                  <a:cubicBezTo>
                    <a:pt x="8359" y="17356"/>
                    <a:pt x="10882" y="13830"/>
                    <a:pt x="13465" y="10304"/>
                  </a:cubicBezTo>
                  <a:cubicBezTo>
                    <a:pt x="13374" y="6900"/>
                    <a:pt x="1310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38"/>
            <p:cNvSpPr/>
            <p:nvPr/>
          </p:nvSpPr>
          <p:spPr>
            <a:xfrm>
              <a:off x="11652016" y="6875742"/>
              <a:ext cx="54549" cy="388092"/>
            </a:xfrm>
            <a:custGeom>
              <a:rect b="b" l="l" r="r" t="t"/>
              <a:pathLst>
                <a:path extrusionOk="0" h="14713" w="2068">
                  <a:moveTo>
                    <a:pt x="1" y="62"/>
                  </a:moveTo>
                  <a:cubicBezTo>
                    <a:pt x="1" y="123"/>
                    <a:pt x="1" y="153"/>
                    <a:pt x="1" y="183"/>
                  </a:cubicBezTo>
                  <a:lnTo>
                    <a:pt x="31" y="183"/>
                  </a:lnTo>
                  <a:cubicBezTo>
                    <a:pt x="57" y="190"/>
                    <a:pt x="81" y="198"/>
                    <a:pt x="103" y="208"/>
                  </a:cubicBezTo>
                  <a:lnTo>
                    <a:pt x="103" y="208"/>
                  </a:lnTo>
                  <a:cubicBezTo>
                    <a:pt x="61" y="165"/>
                    <a:pt x="27" y="115"/>
                    <a:pt x="1" y="62"/>
                  </a:cubicBezTo>
                  <a:close/>
                  <a:moveTo>
                    <a:pt x="103" y="208"/>
                  </a:moveTo>
                  <a:cubicBezTo>
                    <a:pt x="136" y="242"/>
                    <a:pt x="174" y="272"/>
                    <a:pt x="215" y="293"/>
                  </a:cubicBezTo>
                  <a:lnTo>
                    <a:pt x="215" y="293"/>
                  </a:lnTo>
                  <a:cubicBezTo>
                    <a:pt x="188" y="259"/>
                    <a:pt x="151" y="230"/>
                    <a:pt x="103" y="208"/>
                  </a:cubicBezTo>
                  <a:close/>
                  <a:moveTo>
                    <a:pt x="1186" y="1"/>
                  </a:moveTo>
                  <a:cubicBezTo>
                    <a:pt x="943" y="123"/>
                    <a:pt x="730" y="214"/>
                    <a:pt x="517" y="305"/>
                  </a:cubicBezTo>
                  <a:cubicBezTo>
                    <a:pt x="467" y="324"/>
                    <a:pt x="420" y="332"/>
                    <a:pt x="375" y="332"/>
                  </a:cubicBezTo>
                  <a:cubicBezTo>
                    <a:pt x="317" y="332"/>
                    <a:pt x="263" y="318"/>
                    <a:pt x="215" y="293"/>
                  </a:cubicBezTo>
                  <a:lnTo>
                    <a:pt x="215" y="293"/>
                  </a:lnTo>
                  <a:cubicBezTo>
                    <a:pt x="345" y="456"/>
                    <a:pt x="248" y="728"/>
                    <a:pt x="62" y="822"/>
                  </a:cubicBezTo>
                  <a:cubicBezTo>
                    <a:pt x="335" y="5351"/>
                    <a:pt x="639" y="9910"/>
                    <a:pt x="943" y="14439"/>
                  </a:cubicBezTo>
                  <a:cubicBezTo>
                    <a:pt x="1034" y="14439"/>
                    <a:pt x="1156" y="14469"/>
                    <a:pt x="1277" y="14500"/>
                  </a:cubicBezTo>
                  <a:cubicBezTo>
                    <a:pt x="1429" y="14500"/>
                    <a:pt x="1490" y="14591"/>
                    <a:pt x="1521" y="14712"/>
                  </a:cubicBezTo>
                  <a:cubicBezTo>
                    <a:pt x="1703" y="14621"/>
                    <a:pt x="1885" y="14530"/>
                    <a:pt x="2068" y="14439"/>
                  </a:cubicBezTo>
                  <a:cubicBezTo>
                    <a:pt x="1764" y="9636"/>
                    <a:pt x="1460" y="4834"/>
                    <a:pt x="118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38"/>
            <p:cNvSpPr/>
            <p:nvPr/>
          </p:nvSpPr>
          <p:spPr>
            <a:xfrm>
              <a:off x="11632787" y="6523788"/>
              <a:ext cx="48930" cy="343171"/>
            </a:xfrm>
            <a:custGeom>
              <a:rect b="b" l="l" r="r" t="t"/>
              <a:pathLst>
                <a:path extrusionOk="0" h="13010" w="1855">
                  <a:moveTo>
                    <a:pt x="0" y="0"/>
                  </a:moveTo>
                  <a:lnTo>
                    <a:pt x="0" y="0"/>
                  </a:lnTo>
                  <a:cubicBezTo>
                    <a:pt x="183" y="4347"/>
                    <a:pt x="426" y="8693"/>
                    <a:pt x="699" y="13010"/>
                  </a:cubicBezTo>
                  <a:cubicBezTo>
                    <a:pt x="730" y="12949"/>
                    <a:pt x="791" y="12858"/>
                    <a:pt x="882" y="12827"/>
                  </a:cubicBezTo>
                  <a:cubicBezTo>
                    <a:pt x="1216" y="12675"/>
                    <a:pt x="1520" y="12493"/>
                    <a:pt x="1854" y="12341"/>
                  </a:cubicBezTo>
                  <a:cubicBezTo>
                    <a:pt x="1642" y="8572"/>
                    <a:pt x="1429" y="4803"/>
                    <a:pt x="1246" y="1034"/>
                  </a:cubicBezTo>
                  <a:cubicBezTo>
                    <a:pt x="1216" y="760"/>
                    <a:pt x="1216" y="487"/>
                    <a:pt x="1186" y="213"/>
                  </a:cubicBezTo>
                  <a:cubicBezTo>
                    <a:pt x="1034" y="274"/>
                    <a:pt x="912" y="335"/>
                    <a:pt x="760" y="395"/>
                  </a:cubicBezTo>
                  <a:cubicBezTo>
                    <a:pt x="728" y="405"/>
                    <a:pt x="697" y="409"/>
                    <a:pt x="668" y="409"/>
                  </a:cubicBezTo>
                  <a:cubicBezTo>
                    <a:pt x="504" y="409"/>
                    <a:pt x="391" y="272"/>
                    <a:pt x="365" y="92"/>
                  </a:cubicBezTo>
                  <a:cubicBezTo>
                    <a:pt x="243" y="92"/>
                    <a:pt x="122" y="3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38"/>
            <p:cNvSpPr/>
            <p:nvPr/>
          </p:nvSpPr>
          <p:spPr>
            <a:xfrm>
              <a:off x="11601503" y="5854327"/>
              <a:ext cx="61776" cy="660651"/>
            </a:xfrm>
            <a:custGeom>
              <a:rect b="b" l="l" r="r" t="t"/>
              <a:pathLst>
                <a:path extrusionOk="0" h="25046" w="2342">
                  <a:moveTo>
                    <a:pt x="913" y="0"/>
                  </a:moveTo>
                  <a:cubicBezTo>
                    <a:pt x="609" y="30"/>
                    <a:pt x="305" y="61"/>
                    <a:pt x="1" y="91"/>
                  </a:cubicBezTo>
                  <a:cubicBezTo>
                    <a:pt x="62" y="4651"/>
                    <a:pt x="305" y="9210"/>
                    <a:pt x="548" y="13739"/>
                  </a:cubicBezTo>
                  <a:cubicBezTo>
                    <a:pt x="761" y="13982"/>
                    <a:pt x="973" y="14225"/>
                    <a:pt x="1217" y="14468"/>
                  </a:cubicBezTo>
                  <a:cubicBezTo>
                    <a:pt x="1426" y="14700"/>
                    <a:pt x="1227" y="14986"/>
                    <a:pt x="986" y="14986"/>
                  </a:cubicBezTo>
                  <a:cubicBezTo>
                    <a:pt x="911" y="14986"/>
                    <a:pt x="833" y="14958"/>
                    <a:pt x="761" y="14894"/>
                  </a:cubicBezTo>
                  <a:cubicBezTo>
                    <a:pt x="700" y="14863"/>
                    <a:pt x="670" y="14803"/>
                    <a:pt x="609" y="14742"/>
                  </a:cubicBezTo>
                  <a:lnTo>
                    <a:pt x="609" y="14742"/>
                  </a:lnTo>
                  <a:cubicBezTo>
                    <a:pt x="761" y="17538"/>
                    <a:pt x="913" y="20304"/>
                    <a:pt x="1065" y="23070"/>
                  </a:cubicBezTo>
                  <a:cubicBezTo>
                    <a:pt x="1065" y="23617"/>
                    <a:pt x="1125" y="24164"/>
                    <a:pt x="1125" y="24712"/>
                  </a:cubicBezTo>
                  <a:cubicBezTo>
                    <a:pt x="1338" y="24772"/>
                    <a:pt x="1521" y="24894"/>
                    <a:pt x="1733" y="24924"/>
                  </a:cubicBezTo>
                  <a:cubicBezTo>
                    <a:pt x="1794" y="24955"/>
                    <a:pt x="1825" y="24985"/>
                    <a:pt x="1855" y="25046"/>
                  </a:cubicBezTo>
                  <a:cubicBezTo>
                    <a:pt x="2037" y="24955"/>
                    <a:pt x="2159" y="24833"/>
                    <a:pt x="2341" y="24742"/>
                  </a:cubicBezTo>
                  <a:cubicBezTo>
                    <a:pt x="2129" y="21095"/>
                    <a:pt x="1946" y="17417"/>
                    <a:pt x="1764" y="13739"/>
                  </a:cubicBezTo>
                  <a:cubicBezTo>
                    <a:pt x="1521" y="13830"/>
                    <a:pt x="1308" y="13891"/>
                    <a:pt x="1065" y="13921"/>
                  </a:cubicBezTo>
                  <a:cubicBezTo>
                    <a:pt x="1044" y="13924"/>
                    <a:pt x="1023" y="13926"/>
                    <a:pt x="1003" y="13926"/>
                  </a:cubicBezTo>
                  <a:cubicBezTo>
                    <a:pt x="625" y="13926"/>
                    <a:pt x="507" y="13397"/>
                    <a:pt x="882" y="13252"/>
                  </a:cubicBezTo>
                  <a:cubicBezTo>
                    <a:pt x="1156" y="13161"/>
                    <a:pt x="1429" y="12979"/>
                    <a:pt x="1703" y="12797"/>
                  </a:cubicBezTo>
                  <a:cubicBezTo>
                    <a:pt x="1521" y="8541"/>
                    <a:pt x="1369" y="4286"/>
                    <a:pt x="13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38"/>
            <p:cNvSpPr/>
            <p:nvPr/>
          </p:nvSpPr>
          <p:spPr>
            <a:xfrm>
              <a:off x="11678473" y="7276628"/>
              <a:ext cx="49748" cy="389675"/>
            </a:xfrm>
            <a:custGeom>
              <a:rect b="b" l="l" r="r" t="t"/>
              <a:pathLst>
                <a:path extrusionOk="0" h="14773" w="1886">
                  <a:moveTo>
                    <a:pt x="1095" y="1"/>
                  </a:moveTo>
                  <a:cubicBezTo>
                    <a:pt x="761" y="92"/>
                    <a:pt x="457" y="183"/>
                    <a:pt x="122" y="274"/>
                  </a:cubicBezTo>
                  <a:cubicBezTo>
                    <a:pt x="62" y="274"/>
                    <a:pt x="31" y="274"/>
                    <a:pt x="1" y="244"/>
                  </a:cubicBezTo>
                  <a:lnTo>
                    <a:pt x="1" y="244"/>
                  </a:lnTo>
                  <a:cubicBezTo>
                    <a:pt x="214" y="3527"/>
                    <a:pt x="426" y="6779"/>
                    <a:pt x="639" y="10062"/>
                  </a:cubicBezTo>
                  <a:cubicBezTo>
                    <a:pt x="821" y="10153"/>
                    <a:pt x="852" y="10426"/>
                    <a:pt x="670" y="10578"/>
                  </a:cubicBezTo>
                  <a:cubicBezTo>
                    <a:pt x="730" y="11946"/>
                    <a:pt x="821" y="13344"/>
                    <a:pt x="882" y="14743"/>
                  </a:cubicBezTo>
                  <a:lnTo>
                    <a:pt x="913" y="14743"/>
                  </a:lnTo>
                  <a:cubicBezTo>
                    <a:pt x="913" y="14743"/>
                    <a:pt x="1277" y="14773"/>
                    <a:pt x="1885" y="14773"/>
                  </a:cubicBezTo>
                  <a:cubicBezTo>
                    <a:pt x="1825" y="13162"/>
                    <a:pt x="1764" y="11521"/>
                    <a:pt x="1673" y="9910"/>
                  </a:cubicBezTo>
                  <a:cubicBezTo>
                    <a:pt x="1551" y="9910"/>
                    <a:pt x="1460" y="9910"/>
                    <a:pt x="1369" y="9940"/>
                  </a:cubicBezTo>
                  <a:cubicBezTo>
                    <a:pt x="1125" y="9940"/>
                    <a:pt x="1004" y="9636"/>
                    <a:pt x="1186" y="9484"/>
                  </a:cubicBezTo>
                  <a:cubicBezTo>
                    <a:pt x="1308" y="9363"/>
                    <a:pt x="1460" y="9241"/>
                    <a:pt x="1612" y="9150"/>
                  </a:cubicBezTo>
                  <a:cubicBezTo>
                    <a:pt x="1460" y="6110"/>
                    <a:pt x="1277" y="304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38"/>
            <p:cNvSpPr/>
            <p:nvPr/>
          </p:nvSpPr>
          <p:spPr>
            <a:xfrm>
              <a:off x="11172579" y="6017867"/>
              <a:ext cx="460235" cy="505947"/>
            </a:xfrm>
            <a:custGeom>
              <a:rect b="b" l="l" r="r" t="t"/>
              <a:pathLst>
                <a:path extrusionOk="0" h="19181" w="17448">
                  <a:moveTo>
                    <a:pt x="730" y="1"/>
                  </a:moveTo>
                  <a:cubicBezTo>
                    <a:pt x="486" y="244"/>
                    <a:pt x="243" y="487"/>
                    <a:pt x="0" y="730"/>
                  </a:cubicBezTo>
                  <a:cubicBezTo>
                    <a:pt x="2037" y="4074"/>
                    <a:pt x="4377" y="7235"/>
                    <a:pt x="6961" y="10214"/>
                  </a:cubicBezTo>
                  <a:cubicBezTo>
                    <a:pt x="9453" y="13040"/>
                    <a:pt x="13435" y="18177"/>
                    <a:pt x="17447" y="19180"/>
                  </a:cubicBezTo>
                  <a:cubicBezTo>
                    <a:pt x="17417" y="18968"/>
                    <a:pt x="17417" y="18724"/>
                    <a:pt x="17386" y="18512"/>
                  </a:cubicBezTo>
                  <a:cubicBezTo>
                    <a:pt x="13678" y="17113"/>
                    <a:pt x="10061" y="12341"/>
                    <a:pt x="7599" y="9575"/>
                  </a:cubicBezTo>
                  <a:cubicBezTo>
                    <a:pt x="4985" y="6627"/>
                    <a:pt x="2705" y="3375"/>
                    <a:pt x="7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38"/>
            <p:cNvSpPr/>
            <p:nvPr/>
          </p:nvSpPr>
          <p:spPr>
            <a:xfrm>
              <a:off x="11631178" y="6506141"/>
              <a:ext cx="19256" cy="20865"/>
            </a:xfrm>
            <a:custGeom>
              <a:rect b="b" l="l" r="r" t="t"/>
              <a:pathLst>
                <a:path extrusionOk="0" h="791" w="730">
                  <a:moveTo>
                    <a:pt x="0" y="1"/>
                  </a:moveTo>
                  <a:lnTo>
                    <a:pt x="0" y="1"/>
                  </a:lnTo>
                  <a:cubicBezTo>
                    <a:pt x="31" y="213"/>
                    <a:pt x="31" y="457"/>
                    <a:pt x="61" y="669"/>
                  </a:cubicBezTo>
                  <a:cubicBezTo>
                    <a:pt x="183" y="700"/>
                    <a:pt x="304" y="761"/>
                    <a:pt x="426" y="791"/>
                  </a:cubicBezTo>
                  <a:cubicBezTo>
                    <a:pt x="396" y="639"/>
                    <a:pt x="426" y="517"/>
                    <a:pt x="578" y="426"/>
                  </a:cubicBezTo>
                  <a:cubicBezTo>
                    <a:pt x="639" y="396"/>
                    <a:pt x="669" y="365"/>
                    <a:pt x="730" y="335"/>
                  </a:cubicBezTo>
                  <a:cubicBezTo>
                    <a:pt x="700" y="274"/>
                    <a:pt x="669" y="244"/>
                    <a:pt x="608" y="213"/>
                  </a:cubicBezTo>
                  <a:cubicBezTo>
                    <a:pt x="396" y="183"/>
                    <a:pt x="213" y="6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38"/>
            <p:cNvSpPr/>
            <p:nvPr/>
          </p:nvSpPr>
          <p:spPr>
            <a:xfrm>
              <a:off x="11025049" y="6393905"/>
              <a:ext cx="628602" cy="504654"/>
            </a:xfrm>
            <a:custGeom>
              <a:rect b="b" l="l" r="r" t="t"/>
              <a:pathLst>
                <a:path extrusionOk="0" h="19132" w="23831">
                  <a:moveTo>
                    <a:pt x="152" y="0"/>
                  </a:moveTo>
                  <a:cubicBezTo>
                    <a:pt x="92" y="547"/>
                    <a:pt x="31" y="1064"/>
                    <a:pt x="0" y="1642"/>
                  </a:cubicBezTo>
                  <a:cubicBezTo>
                    <a:pt x="6444" y="9301"/>
                    <a:pt x="13922" y="17265"/>
                    <a:pt x="23618" y="19119"/>
                  </a:cubicBezTo>
                  <a:cubicBezTo>
                    <a:pt x="23644" y="19128"/>
                    <a:pt x="23669" y="19132"/>
                    <a:pt x="23691" y="19132"/>
                  </a:cubicBezTo>
                  <a:cubicBezTo>
                    <a:pt x="23745" y="19132"/>
                    <a:pt x="23788" y="19110"/>
                    <a:pt x="23831" y="19089"/>
                  </a:cubicBezTo>
                  <a:cubicBezTo>
                    <a:pt x="23800" y="18876"/>
                    <a:pt x="23800" y="18663"/>
                    <a:pt x="23770" y="18450"/>
                  </a:cubicBezTo>
                  <a:cubicBezTo>
                    <a:pt x="13496" y="16292"/>
                    <a:pt x="6931" y="7630"/>
                    <a:pt x="15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38"/>
            <p:cNvSpPr/>
            <p:nvPr/>
          </p:nvSpPr>
          <p:spPr>
            <a:xfrm>
              <a:off x="11652834" y="6880570"/>
              <a:ext cx="9628" cy="16855"/>
            </a:xfrm>
            <a:custGeom>
              <a:rect b="b" l="l" r="r" t="t"/>
              <a:pathLst>
                <a:path extrusionOk="0" h="639" w="365">
                  <a:moveTo>
                    <a:pt x="0" y="0"/>
                  </a:moveTo>
                  <a:cubicBezTo>
                    <a:pt x="0" y="213"/>
                    <a:pt x="0" y="426"/>
                    <a:pt x="31" y="639"/>
                  </a:cubicBezTo>
                  <a:cubicBezTo>
                    <a:pt x="304" y="517"/>
                    <a:pt x="365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Google Shape;361;p38"/>
            <p:cNvSpPr/>
            <p:nvPr/>
          </p:nvSpPr>
          <p:spPr>
            <a:xfrm>
              <a:off x="11035469" y="6812410"/>
              <a:ext cx="642239" cy="460235"/>
            </a:xfrm>
            <a:custGeom>
              <a:rect b="b" l="l" r="r" t="t"/>
              <a:pathLst>
                <a:path extrusionOk="0" h="17448" w="24348">
                  <a:moveTo>
                    <a:pt x="0" y="1"/>
                  </a:moveTo>
                  <a:lnTo>
                    <a:pt x="0" y="1"/>
                  </a:lnTo>
                  <a:cubicBezTo>
                    <a:pt x="61" y="700"/>
                    <a:pt x="152" y="1369"/>
                    <a:pt x="244" y="2068"/>
                  </a:cubicBezTo>
                  <a:cubicBezTo>
                    <a:pt x="6627" y="9636"/>
                    <a:pt x="14803" y="17417"/>
                    <a:pt x="24226" y="17448"/>
                  </a:cubicBezTo>
                  <a:cubicBezTo>
                    <a:pt x="24256" y="17448"/>
                    <a:pt x="24256" y="17417"/>
                    <a:pt x="24287" y="17387"/>
                  </a:cubicBezTo>
                  <a:cubicBezTo>
                    <a:pt x="24317" y="17387"/>
                    <a:pt x="24317" y="17387"/>
                    <a:pt x="24347" y="17357"/>
                  </a:cubicBezTo>
                  <a:cubicBezTo>
                    <a:pt x="24347" y="17205"/>
                    <a:pt x="24317" y="17022"/>
                    <a:pt x="24317" y="16840"/>
                  </a:cubicBezTo>
                  <a:cubicBezTo>
                    <a:pt x="14317" y="15806"/>
                    <a:pt x="6475" y="781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38"/>
            <p:cNvSpPr/>
            <p:nvPr/>
          </p:nvSpPr>
          <p:spPr>
            <a:xfrm>
              <a:off x="11676890" y="7256581"/>
              <a:ext cx="15246" cy="13664"/>
            </a:xfrm>
            <a:custGeom>
              <a:rect b="b" l="l" r="r" t="t"/>
              <a:pathLst>
                <a:path extrusionOk="0" h="518" w="578">
                  <a:moveTo>
                    <a:pt x="0" y="1"/>
                  </a:moveTo>
                  <a:cubicBezTo>
                    <a:pt x="0" y="183"/>
                    <a:pt x="30" y="335"/>
                    <a:pt x="30" y="518"/>
                  </a:cubicBezTo>
                  <a:cubicBezTo>
                    <a:pt x="213" y="426"/>
                    <a:pt x="395" y="366"/>
                    <a:pt x="578" y="274"/>
                  </a:cubicBezTo>
                  <a:cubicBezTo>
                    <a:pt x="547" y="153"/>
                    <a:pt x="486" y="62"/>
                    <a:pt x="334" y="31"/>
                  </a:cubicBezTo>
                  <a:cubicBezTo>
                    <a:pt x="213" y="31"/>
                    <a:pt x="122" y="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38"/>
            <p:cNvSpPr/>
            <p:nvPr/>
          </p:nvSpPr>
          <p:spPr>
            <a:xfrm>
              <a:off x="11187799" y="7340778"/>
              <a:ext cx="508347" cy="228904"/>
            </a:xfrm>
            <a:custGeom>
              <a:rect b="b" l="l" r="r" t="t"/>
              <a:pathLst>
                <a:path extrusionOk="0" h="8678" w="19272">
                  <a:moveTo>
                    <a:pt x="1" y="0"/>
                  </a:moveTo>
                  <a:cubicBezTo>
                    <a:pt x="609" y="973"/>
                    <a:pt x="1277" y="1855"/>
                    <a:pt x="1976" y="2675"/>
                  </a:cubicBezTo>
                  <a:cubicBezTo>
                    <a:pt x="5699" y="5574"/>
                    <a:pt x="11045" y="8677"/>
                    <a:pt x="16021" y="8677"/>
                  </a:cubicBezTo>
                  <a:cubicBezTo>
                    <a:pt x="17098" y="8677"/>
                    <a:pt x="18158" y="8532"/>
                    <a:pt x="19180" y="8207"/>
                  </a:cubicBezTo>
                  <a:cubicBezTo>
                    <a:pt x="19211" y="8207"/>
                    <a:pt x="19241" y="8146"/>
                    <a:pt x="19272" y="8146"/>
                  </a:cubicBezTo>
                  <a:cubicBezTo>
                    <a:pt x="19241" y="7964"/>
                    <a:pt x="19241" y="7782"/>
                    <a:pt x="19241" y="7630"/>
                  </a:cubicBezTo>
                  <a:cubicBezTo>
                    <a:pt x="19180" y="7569"/>
                    <a:pt x="19089" y="7569"/>
                    <a:pt x="18998" y="7569"/>
                  </a:cubicBezTo>
                  <a:cubicBezTo>
                    <a:pt x="18028" y="7763"/>
                    <a:pt x="17064" y="7855"/>
                    <a:pt x="16108" y="7855"/>
                  </a:cubicBezTo>
                  <a:cubicBezTo>
                    <a:pt x="10317" y="7855"/>
                    <a:pt x="4801" y="44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38"/>
            <p:cNvSpPr/>
            <p:nvPr/>
          </p:nvSpPr>
          <p:spPr>
            <a:xfrm>
              <a:off x="11695328" y="7542012"/>
              <a:ext cx="5618" cy="13664"/>
            </a:xfrm>
            <a:custGeom>
              <a:rect b="b" l="l" r="r" t="t"/>
              <a:pathLst>
                <a:path extrusionOk="0" h="518" w="213">
                  <a:moveTo>
                    <a:pt x="0" y="1"/>
                  </a:moveTo>
                  <a:cubicBezTo>
                    <a:pt x="0" y="153"/>
                    <a:pt x="0" y="335"/>
                    <a:pt x="31" y="517"/>
                  </a:cubicBezTo>
                  <a:cubicBezTo>
                    <a:pt x="213" y="365"/>
                    <a:pt x="182" y="9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38"/>
            <p:cNvSpPr/>
            <p:nvPr/>
          </p:nvSpPr>
          <p:spPr>
            <a:xfrm>
              <a:off x="11373021" y="5896003"/>
              <a:ext cx="244546" cy="347181"/>
            </a:xfrm>
            <a:custGeom>
              <a:rect b="b" l="l" r="r" t="t"/>
              <a:pathLst>
                <a:path extrusionOk="0" h="13162" w="9271">
                  <a:moveTo>
                    <a:pt x="1034" y="1"/>
                  </a:moveTo>
                  <a:cubicBezTo>
                    <a:pt x="699" y="122"/>
                    <a:pt x="334" y="213"/>
                    <a:pt x="0" y="365"/>
                  </a:cubicBezTo>
                  <a:cubicBezTo>
                    <a:pt x="2310" y="5107"/>
                    <a:pt x="5350" y="9484"/>
                    <a:pt x="9271" y="13162"/>
                  </a:cubicBezTo>
                  <a:cubicBezTo>
                    <a:pt x="9240" y="12828"/>
                    <a:pt x="9240" y="12493"/>
                    <a:pt x="9210" y="12159"/>
                  </a:cubicBezTo>
                  <a:cubicBezTo>
                    <a:pt x="5775" y="8451"/>
                    <a:pt x="313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38"/>
            <p:cNvSpPr/>
            <p:nvPr/>
          </p:nvSpPr>
          <p:spPr>
            <a:xfrm>
              <a:off x="11615932" y="6216701"/>
              <a:ext cx="23186" cy="32919"/>
            </a:xfrm>
            <a:custGeom>
              <a:rect b="b" l="l" r="r" t="t"/>
              <a:pathLst>
                <a:path extrusionOk="0" h="1248" w="879">
                  <a:moveTo>
                    <a:pt x="1" y="1"/>
                  </a:moveTo>
                  <a:lnTo>
                    <a:pt x="1" y="1"/>
                  </a:lnTo>
                  <a:cubicBezTo>
                    <a:pt x="31" y="335"/>
                    <a:pt x="31" y="670"/>
                    <a:pt x="62" y="1004"/>
                  </a:cubicBezTo>
                  <a:cubicBezTo>
                    <a:pt x="123" y="1065"/>
                    <a:pt x="153" y="1125"/>
                    <a:pt x="214" y="1156"/>
                  </a:cubicBezTo>
                  <a:cubicBezTo>
                    <a:pt x="286" y="1220"/>
                    <a:pt x="364" y="1248"/>
                    <a:pt x="439" y="1248"/>
                  </a:cubicBezTo>
                  <a:cubicBezTo>
                    <a:pt x="680" y="1248"/>
                    <a:pt x="879" y="962"/>
                    <a:pt x="670" y="730"/>
                  </a:cubicBezTo>
                  <a:cubicBezTo>
                    <a:pt x="426" y="48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38"/>
            <p:cNvSpPr/>
            <p:nvPr/>
          </p:nvSpPr>
          <p:spPr>
            <a:xfrm>
              <a:off x="11646398" y="6067589"/>
              <a:ext cx="119490" cy="149138"/>
            </a:xfrm>
            <a:custGeom>
              <a:rect b="b" l="l" r="r" t="t"/>
              <a:pathLst>
                <a:path extrusionOk="0" h="5654" w="4530">
                  <a:moveTo>
                    <a:pt x="4135" y="0"/>
                  </a:moveTo>
                  <a:cubicBezTo>
                    <a:pt x="2980" y="1672"/>
                    <a:pt x="1460" y="3708"/>
                    <a:pt x="1" y="4712"/>
                  </a:cubicBezTo>
                  <a:cubicBezTo>
                    <a:pt x="31" y="5046"/>
                    <a:pt x="31" y="5350"/>
                    <a:pt x="62" y="5654"/>
                  </a:cubicBezTo>
                  <a:cubicBezTo>
                    <a:pt x="1673" y="5076"/>
                    <a:pt x="3223" y="3313"/>
                    <a:pt x="4530" y="1490"/>
                  </a:cubicBezTo>
                  <a:cubicBezTo>
                    <a:pt x="440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38"/>
            <p:cNvSpPr/>
            <p:nvPr/>
          </p:nvSpPr>
          <p:spPr>
            <a:xfrm>
              <a:off x="11755442" y="5908031"/>
              <a:ext cx="131518" cy="198860"/>
            </a:xfrm>
            <a:custGeom>
              <a:rect b="b" l="l" r="r" t="t"/>
              <a:pathLst>
                <a:path extrusionOk="0" h="7539" w="4986">
                  <a:moveTo>
                    <a:pt x="3983" y="1"/>
                  </a:moveTo>
                  <a:cubicBezTo>
                    <a:pt x="3071" y="1520"/>
                    <a:pt x="2129" y="3010"/>
                    <a:pt x="1095" y="4438"/>
                  </a:cubicBezTo>
                  <a:cubicBezTo>
                    <a:pt x="791" y="4864"/>
                    <a:pt x="426" y="5441"/>
                    <a:pt x="1" y="6049"/>
                  </a:cubicBezTo>
                  <a:cubicBezTo>
                    <a:pt x="122" y="6536"/>
                    <a:pt x="274" y="7052"/>
                    <a:pt x="396" y="7539"/>
                  </a:cubicBezTo>
                  <a:cubicBezTo>
                    <a:pt x="1429" y="6140"/>
                    <a:pt x="2311" y="4712"/>
                    <a:pt x="3010" y="3709"/>
                  </a:cubicBezTo>
                  <a:cubicBezTo>
                    <a:pt x="3709" y="2736"/>
                    <a:pt x="4347" y="1672"/>
                    <a:pt x="4986" y="639"/>
                  </a:cubicBezTo>
                  <a:cubicBezTo>
                    <a:pt x="4651" y="426"/>
                    <a:pt x="4347" y="183"/>
                    <a:pt x="398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38"/>
            <p:cNvSpPr/>
            <p:nvPr/>
          </p:nvSpPr>
          <p:spPr>
            <a:xfrm>
              <a:off x="11614930" y="6191853"/>
              <a:ext cx="33104" cy="29807"/>
            </a:xfrm>
            <a:custGeom>
              <a:rect b="b" l="l" r="r" t="t"/>
              <a:pathLst>
                <a:path extrusionOk="0" h="1130" w="1255">
                  <a:moveTo>
                    <a:pt x="1194" y="1"/>
                  </a:moveTo>
                  <a:cubicBezTo>
                    <a:pt x="920" y="213"/>
                    <a:pt x="647" y="365"/>
                    <a:pt x="404" y="456"/>
                  </a:cubicBezTo>
                  <a:cubicBezTo>
                    <a:pt x="0" y="629"/>
                    <a:pt x="116" y="1130"/>
                    <a:pt x="517" y="1130"/>
                  </a:cubicBezTo>
                  <a:cubicBezTo>
                    <a:pt x="539" y="1130"/>
                    <a:pt x="562" y="1128"/>
                    <a:pt x="586" y="1125"/>
                  </a:cubicBezTo>
                  <a:cubicBezTo>
                    <a:pt x="799" y="1095"/>
                    <a:pt x="1012" y="1034"/>
                    <a:pt x="1255" y="943"/>
                  </a:cubicBezTo>
                  <a:cubicBezTo>
                    <a:pt x="1224" y="639"/>
                    <a:pt x="1224" y="305"/>
                    <a:pt x="119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38"/>
            <p:cNvSpPr/>
            <p:nvPr/>
          </p:nvSpPr>
          <p:spPr>
            <a:xfrm>
              <a:off x="11663253" y="6387495"/>
              <a:ext cx="170794" cy="141937"/>
            </a:xfrm>
            <a:custGeom>
              <a:rect b="b" l="l" r="r" t="t"/>
              <a:pathLst>
                <a:path extrusionOk="0" h="5381" w="6475">
                  <a:moveTo>
                    <a:pt x="6231" y="0"/>
                  </a:moveTo>
                  <a:cubicBezTo>
                    <a:pt x="4377" y="1702"/>
                    <a:pt x="2310" y="3222"/>
                    <a:pt x="0" y="4529"/>
                  </a:cubicBezTo>
                  <a:cubicBezTo>
                    <a:pt x="0" y="4803"/>
                    <a:pt x="31" y="5107"/>
                    <a:pt x="31" y="5380"/>
                  </a:cubicBezTo>
                  <a:cubicBezTo>
                    <a:pt x="2371" y="4468"/>
                    <a:pt x="4529" y="3161"/>
                    <a:pt x="6475" y="1550"/>
                  </a:cubicBezTo>
                  <a:cubicBezTo>
                    <a:pt x="6414" y="1034"/>
                    <a:pt x="6323" y="517"/>
                    <a:pt x="62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38"/>
            <p:cNvSpPr/>
            <p:nvPr/>
          </p:nvSpPr>
          <p:spPr>
            <a:xfrm>
              <a:off x="11827611" y="6114092"/>
              <a:ext cx="239745" cy="314314"/>
            </a:xfrm>
            <a:custGeom>
              <a:rect b="b" l="l" r="r" t="t"/>
              <a:pathLst>
                <a:path extrusionOk="0" h="11916" w="9089">
                  <a:moveTo>
                    <a:pt x="8390" y="0"/>
                  </a:moveTo>
                  <a:cubicBezTo>
                    <a:pt x="5958" y="3830"/>
                    <a:pt x="3283" y="7356"/>
                    <a:pt x="0" y="10365"/>
                  </a:cubicBezTo>
                  <a:cubicBezTo>
                    <a:pt x="92" y="10882"/>
                    <a:pt x="183" y="11399"/>
                    <a:pt x="244" y="11915"/>
                  </a:cubicBezTo>
                  <a:cubicBezTo>
                    <a:pt x="3769" y="9028"/>
                    <a:pt x="6687" y="5228"/>
                    <a:pt x="9089" y="1277"/>
                  </a:cubicBezTo>
                  <a:cubicBezTo>
                    <a:pt x="8846" y="851"/>
                    <a:pt x="8633" y="395"/>
                    <a:pt x="83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38"/>
            <p:cNvSpPr/>
            <p:nvPr/>
          </p:nvSpPr>
          <p:spPr>
            <a:xfrm>
              <a:off x="11642415" y="6506959"/>
              <a:ext cx="21656" cy="27644"/>
            </a:xfrm>
            <a:custGeom>
              <a:rect b="b" l="l" r="r" t="t"/>
              <a:pathLst>
                <a:path extrusionOk="0" h="1048" w="821">
                  <a:moveTo>
                    <a:pt x="790" y="0"/>
                  </a:moveTo>
                  <a:cubicBezTo>
                    <a:pt x="608" y="91"/>
                    <a:pt x="486" y="213"/>
                    <a:pt x="304" y="304"/>
                  </a:cubicBezTo>
                  <a:cubicBezTo>
                    <a:pt x="449" y="478"/>
                    <a:pt x="318" y="762"/>
                    <a:pt x="68" y="762"/>
                  </a:cubicBezTo>
                  <a:cubicBezTo>
                    <a:pt x="56" y="762"/>
                    <a:pt x="43" y="761"/>
                    <a:pt x="30" y="760"/>
                  </a:cubicBezTo>
                  <a:lnTo>
                    <a:pt x="0" y="760"/>
                  </a:lnTo>
                  <a:cubicBezTo>
                    <a:pt x="26" y="914"/>
                    <a:pt x="139" y="1047"/>
                    <a:pt x="302" y="1047"/>
                  </a:cubicBezTo>
                  <a:cubicBezTo>
                    <a:pt x="332" y="1047"/>
                    <a:pt x="363" y="1043"/>
                    <a:pt x="395" y="1033"/>
                  </a:cubicBezTo>
                  <a:cubicBezTo>
                    <a:pt x="547" y="973"/>
                    <a:pt x="699" y="912"/>
                    <a:pt x="821" y="851"/>
                  </a:cubicBezTo>
                  <a:cubicBezTo>
                    <a:pt x="821" y="578"/>
                    <a:pt x="790" y="304"/>
                    <a:pt x="7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38"/>
            <p:cNvSpPr/>
            <p:nvPr/>
          </p:nvSpPr>
          <p:spPr>
            <a:xfrm>
              <a:off x="11641597" y="6514951"/>
              <a:ext cx="12661" cy="12107"/>
            </a:xfrm>
            <a:custGeom>
              <a:rect b="b" l="l" r="r" t="t"/>
              <a:pathLst>
                <a:path extrusionOk="0" h="459" w="480">
                  <a:moveTo>
                    <a:pt x="335" y="1"/>
                  </a:moveTo>
                  <a:cubicBezTo>
                    <a:pt x="274" y="31"/>
                    <a:pt x="244" y="62"/>
                    <a:pt x="183" y="92"/>
                  </a:cubicBezTo>
                  <a:cubicBezTo>
                    <a:pt x="31" y="183"/>
                    <a:pt x="1" y="305"/>
                    <a:pt x="31" y="427"/>
                  </a:cubicBezTo>
                  <a:cubicBezTo>
                    <a:pt x="31" y="457"/>
                    <a:pt x="61" y="457"/>
                    <a:pt x="61" y="457"/>
                  </a:cubicBezTo>
                  <a:cubicBezTo>
                    <a:pt x="74" y="458"/>
                    <a:pt x="87" y="459"/>
                    <a:pt x="99" y="459"/>
                  </a:cubicBezTo>
                  <a:cubicBezTo>
                    <a:pt x="349" y="459"/>
                    <a:pt x="480" y="175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38"/>
            <p:cNvSpPr/>
            <p:nvPr/>
          </p:nvSpPr>
          <p:spPr>
            <a:xfrm>
              <a:off x="11650407" y="6866932"/>
              <a:ext cx="1635" cy="10445"/>
            </a:xfrm>
            <a:custGeom>
              <a:rect b="b" l="l" r="r" t="t"/>
              <a:pathLst>
                <a:path extrusionOk="0" h="396" w="62">
                  <a:moveTo>
                    <a:pt x="31" y="1"/>
                  </a:moveTo>
                  <a:cubicBezTo>
                    <a:pt x="1" y="153"/>
                    <a:pt x="1" y="274"/>
                    <a:pt x="62" y="396"/>
                  </a:cubicBezTo>
                  <a:cubicBezTo>
                    <a:pt x="62" y="274"/>
                    <a:pt x="62" y="153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38"/>
            <p:cNvSpPr/>
            <p:nvPr/>
          </p:nvSpPr>
          <p:spPr>
            <a:xfrm>
              <a:off x="11681691" y="6749078"/>
              <a:ext cx="184431" cy="126691"/>
            </a:xfrm>
            <a:custGeom>
              <a:rect b="b" l="l" r="r" t="t"/>
              <a:pathLst>
                <a:path extrusionOk="0" h="4803" w="6992">
                  <a:moveTo>
                    <a:pt x="6961" y="0"/>
                  </a:moveTo>
                  <a:cubicBezTo>
                    <a:pt x="4773" y="1399"/>
                    <a:pt x="2432" y="2675"/>
                    <a:pt x="0" y="3800"/>
                  </a:cubicBezTo>
                  <a:cubicBezTo>
                    <a:pt x="31" y="4134"/>
                    <a:pt x="31" y="4469"/>
                    <a:pt x="61" y="4803"/>
                  </a:cubicBezTo>
                  <a:cubicBezTo>
                    <a:pt x="2462" y="3800"/>
                    <a:pt x="4803" y="2645"/>
                    <a:pt x="6991" y="1307"/>
                  </a:cubicBezTo>
                  <a:cubicBezTo>
                    <a:pt x="6991" y="882"/>
                    <a:pt x="6961" y="456"/>
                    <a:pt x="69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38"/>
            <p:cNvSpPr/>
            <p:nvPr/>
          </p:nvSpPr>
          <p:spPr>
            <a:xfrm>
              <a:off x="11865305" y="6486912"/>
              <a:ext cx="315106" cy="297459"/>
            </a:xfrm>
            <a:custGeom>
              <a:rect b="b" l="l" r="r" t="t"/>
              <a:pathLst>
                <a:path extrusionOk="0" h="11277" w="11946">
                  <a:moveTo>
                    <a:pt x="11672" y="0"/>
                  </a:moveTo>
                  <a:cubicBezTo>
                    <a:pt x="8268" y="3830"/>
                    <a:pt x="4377" y="7143"/>
                    <a:pt x="0" y="9939"/>
                  </a:cubicBezTo>
                  <a:cubicBezTo>
                    <a:pt x="0" y="10395"/>
                    <a:pt x="30" y="10821"/>
                    <a:pt x="30" y="11277"/>
                  </a:cubicBezTo>
                  <a:cubicBezTo>
                    <a:pt x="4468" y="8632"/>
                    <a:pt x="8450" y="5441"/>
                    <a:pt x="11946" y="1702"/>
                  </a:cubicBezTo>
                  <a:cubicBezTo>
                    <a:pt x="11854" y="1125"/>
                    <a:pt x="11763" y="578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38"/>
            <p:cNvSpPr/>
            <p:nvPr/>
          </p:nvSpPr>
          <p:spPr>
            <a:xfrm>
              <a:off x="11651225" y="6849286"/>
              <a:ext cx="32101" cy="35319"/>
            </a:xfrm>
            <a:custGeom>
              <a:rect b="b" l="l" r="r" t="t"/>
              <a:pathLst>
                <a:path extrusionOk="0" h="1339" w="1217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2" y="518"/>
                    <a:pt x="61" y="609"/>
                    <a:pt x="0" y="670"/>
                  </a:cubicBezTo>
                  <a:cubicBezTo>
                    <a:pt x="31" y="822"/>
                    <a:pt x="31" y="943"/>
                    <a:pt x="31" y="1065"/>
                  </a:cubicBezTo>
                  <a:cubicBezTo>
                    <a:pt x="101" y="1229"/>
                    <a:pt x="225" y="1339"/>
                    <a:pt x="390" y="1339"/>
                  </a:cubicBezTo>
                  <a:cubicBezTo>
                    <a:pt x="439" y="1339"/>
                    <a:pt x="492" y="1329"/>
                    <a:pt x="547" y="1308"/>
                  </a:cubicBezTo>
                  <a:cubicBezTo>
                    <a:pt x="760" y="1217"/>
                    <a:pt x="1003" y="1126"/>
                    <a:pt x="1216" y="1004"/>
                  </a:cubicBezTo>
                  <a:cubicBezTo>
                    <a:pt x="1186" y="670"/>
                    <a:pt x="1186" y="33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38"/>
            <p:cNvSpPr/>
            <p:nvPr/>
          </p:nvSpPr>
          <p:spPr>
            <a:xfrm>
              <a:off x="11671272" y="7272618"/>
              <a:ext cx="7227" cy="10445"/>
            </a:xfrm>
            <a:custGeom>
              <a:rect b="b" l="l" r="r" t="t"/>
              <a:pathLst>
                <a:path extrusionOk="0" h="396" w="274">
                  <a:moveTo>
                    <a:pt x="122" y="1"/>
                  </a:moveTo>
                  <a:cubicBezTo>
                    <a:pt x="0" y="153"/>
                    <a:pt x="91" y="366"/>
                    <a:pt x="274" y="396"/>
                  </a:cubicBezTo>
                  <a:cubicBezTo>
                    <a:pt x="274" y="274"/>
                    <a:pt x="243" y="15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38"/>
            <p:cNvSpPr/>
            <p:nvPr/>
          </p:nvSpPr>
          <p:spPr>
            <a:xfrm>
              <a:off x="11706539" y="7179611"/>
              <a:ext cx="142729" cy="97043"/>
            </a:xfrm>
            <a:custGeom>
              <a:rect b="b" l="l" r="r" t="t"/>
              <a:pathLst>
                <a:path extrusionOk="0" h="3679" w="5411">
                  <a:moveTo>
                    <a:pt x="5411" y="1"/>
                  </a:moveTo>
                  <a:lnTo>
                    <a:pt x="5411" y="1"/>
                  </a:lnTo>
                  <a:cubicBezTo>
                    <a:pt x="3679" y="1095"/>
                    <a:pt x="1855" y="2007"/>
                    <a:pt x="1" y="2919"/>
                  </a:cubicBezTo>
                  <a:cubicBezTo>
                    <a:pt x="1" y="3162"/>
                    <a:pt x="1" y="3405"/>
                    <a:pt x="31" y="3679"/>
                  </a:cubicBezTo>
                  <a:cubicBezTo>
                    <a:pt x="1855" y="3132"/>
                    <a:pt x="3618" y="2372"/>
                    <a:pt x="5259" y="1429"/>
                  </a:cubicBezTo>
                  <a:cubicBezTo>
                    <a:pt x="5320" y="943"/>
                    <a:pt x="5350" y="487"/>
                    <a:pt x="541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38"/>
            <p:cNvSpPr/>
            <p:nvPr/>
          </p:nvSpPr>
          <p:spPr>
            <a:xfrm>
              <a:off x="11845258" y="6803600"/>
              <a:ext cx="360000" cy="413731"/>
            </a:xfrm>
            <a:custGeom>
              <a:rect b="b" l="l" r="r" t="t"/>
              <a:pathLst>
                <a:path extrusionOk="0" h="15685" w="13648">
                  <a:moveTo>
                    <a:pt x="13617" y="0"/>
                  </a:moveTo>
                  <a:cubicBezTo>
                    <a:pt x="11034" y="3526"/>
                    <a:pt x="8511" y="7052"/>
                    <a:pt x="5411" y="10152"/>
                  </a:cubicBezTo>
                  <a:cubicBezTo>
                    <a:pt x="3800" y="11794"/>
                    <a:pt x="2037" y="13101"/>
                    <a:pt x="152" y="14256"/>
                  </a:cubicBezTo>
                  <a:cubicBezTo>
                    <a:pt x="91" y="14742"/>
                    <a:pt x="61" y="15198"/>
                    <a:pt x="0" y="15684"/>
                  </a:cubicBezTo>
                  <a:cubicBezTo>
                    <a:pt x="5623" y="12523"/>
                    <a:pt x="10243" y="7326"/>
                    <a:pt x="13648" y="1946"/>
                  </a:cubicBezTo>
                  <a:cubicBezTo>
                    <a:pt x="13648" y="1307"/>
                    <a:pt x="13648" y="639"/>
                    <a:pt x="1361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38"/>
            <p:cNvSpPr/>
            <p:nvPr/>
          </p:nvSpPr>
          <p:spPr>
            <a:xfrm>
              <a:off x="11677682" y="7256581"/>
              <a:ext cx="29675" cy="27301"/>
            </a:xfrm>
            <a:custGeom>
              <a:rect b="b" l="l" r="r" t="t"/>
              <a:pathLst>
                <a:path extrusionOk="0" h="1035" w="1125">
                  <a:moveTo>
                    <a:pt x="1064" y="1"/>
                  </a:moveTo>
                  <a:cubicBezTo>
                    <a:pt x="912" y="92"/>
                    <a:pt x="730" y="183"/>
                    <a:pt x="548" y="274"/>
                  </a:cubicBezTo>
                  <a:cubicBezTo>
                    <a:pt x="608" y="426"/>
                    <a:pt x="517" y="639"/>
                    <a:pt x="304" y="639"/>
                  </a:cubicBezTo>
                  <a:cubicBezTo>
                    <a:pt x="213" y="639"/>
                    <a:pt x="92" y="609"/>
                    <a:pt x="0" y="609"/>
                  </a:cubicBezTo>
                  <a:cubicBezTo>
                    <a:pt x="0" y="761"/>
                    <a:pt x="31" y="882"/>
                    <a:pt x="31" y="1004"/>
                  </a:cubicBezTo>
                  <a:cubicBezTo>
                    <a:pt x="61" y="1034"/>
                    <a:pt x="92" y="1034"/>
                    <a:pt x="152" y="1034"/>
                  </a:cubicBezTo>
                  <a:cubicBezTo>
                    <a:pt x="456" y="943"/>
                    <a:pt x="791" y="852"/>
                    <a:pt x="1125" y="761"/>
                  </a:cubicBezTo>
                  <a:cubicBezTo>
                    <a:pt x="1095" y="487"/>
                    <a:pt x="1095" y="244"/>
                    <a:pt x="106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38"/>
            <p:cNvSpPr/>
            <p:nvPr/>
          </p:nvSpPr>
          <p:spPr>
            <a:xfrm>
              <a:off x="11674464" y="7270218"/>
              <a:ext cx="3244" cy="2427"/>
            </a:xfrm>
            <a:custGeom>
              <a:rect b="b" l="l" r="r" t="t"/>
              <a:pathLst>
                <a:path extrusionOk="0" h="92" w="123">
                  <a:moveTo>
                    <a:pt x="122" y="1"/>
                  </a:moveTo>
                  <a:cubicBezTo>
                    <a:pt x="92" y="31"/>
                    <a:pt x="92" y="31"/>
                    <a:pt x="62" y="31"/>
                  </a:cubicBezTo>
                  <a:cubicBezTo>
                    <a:pt x="31" y="61"/>
                    <a:pt x="31" y="92"/>
                    <a:pt x="1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38"/>
            <p:cNvSpPr/>
            <p:nvPr/>
          </p:nvSpPr>
          <p:spPr>
            <a:xfrm>
              <a:off x="11677682" y="7263808"/>
              <a:ext cx="16064" cy="9654"/>
            </a:xfrm>
            <a:custGeom>
              <a:rect b="b" l="l" r="r" t="t"/>
              <a:pathLst>
                <a:path extrusionOk="0" h="366" w="609">
                  <a:moveTo>
                    <a:pt x="548" y="0"/>
                  </a:moveTo>
                  <a:lnTo>
                    <a:pt x="548" y="0"/>
                  </a:lnTo>
                  <a:cubicBezTo>
                    <a:pt x="365" y="92"/>
                    <a:pt x="183" y="183"/>
                    <a:pt x="0" y="244"/>
                  </a:cubicBezTo>
                  <a:cubicBezTo>
                    <a:pt x="0" y="274"/>
                    <a:pt x="0" y="304"/>
                    <a:pt x="0" y="335"/>
                  </a:cubicBezTo>
                  <a:cubicBezTo>
                    <a:pt x="92" y="335"/>
                    <a:pt x="183" y="365"/>
                    <a:pt x="304" y="365"/>
                  </a:cubicBezTo>
                  <a:cubicBezTo>
                    <a:pt x="517" y="365"/>
                    <a:pt x="608" y="152"/>
                    <a:pt x="54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38"/>
            <p:cNvSpPr/>
            <p:nvPr/>
          </p:nvSpPr>
          <p:spPr>
            <a:xfrm>
              <a:off x="11720967" y="7497909"/>
              <a:ext cx="72987" cy="40120"/>
            </a:xfrm>
            <a:custGeom>
              <a:rect b="b" l="l" r="r" t="t"/>
              <a:pathLst>
                <a:path extrusionOk="0" h="1521" w="2767">
                  <a:moveTo>
                    <a:pt x="2767" y="1"/>
                  </a:moveTo>
                  <a:cubicBezTo>
                    <a:pt x="1794" y="183"/>
                    <a:pt x="821" y="275"/>
                    <a:pt x="1" y="761"/>
                  </a:cubicBezTo>
                  <a:cubicBezTo>
                    <a:pt x="31" y="1004"/>
                    <a:pt x="31" y="1247"/>
                    <a:pt x="62" y="1521"/>
                  </a:cubicBezTo>
                  <a:cubicBezTo>
                    <a:pt x="913" y="1460"/>
                    <a:pt x="1703" y="1338"/>
                    <a:pt x="2493" y="1186"/>
                  </a:cubicBezTo>
                  <a:cubicBezTo>
                    <a:pt x="2584" y="791"/>
                    <a:pt x="2676" y="396"/>
                    <a:pt x="276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38"/>
            <p:cNvSpPr/>
            <p:nvPr/>
          </p:nvSpPr>
          <p:spPr>
            <a:xfrm>
              <a:off x="11786726" y="7208495"/>
              <a:ext cx="388883" cy="320724"/>
            </a:xfrm>
            <a:custGeom>
              <a:rect b="b" l="l" r="r" t="t"/>
              <a:pathLst>
                <a:path extrusionOk="0" h="12159" w="14743">
                  <a:moveTo>
                    <a:pt x="14742" y="0"/>
                  </a:moveTo>
                  <a:lnTo>
                    <a:pt x="14742" y="0"/>
                  </a:lnTo>
                  <a:cubicBezTo>
                    <a:pt x="13557" y="1277"/>
                    <a:pt x="12341" y="2523"/>
                    <a:pt x="11186" y="3800"/>
                  </a:cubicBezTo>
                  <a:cubicBezTo>
                    <a:pt x="8450" y="6778"/>
                    <a:pt x="5380" y="9453"/>
                    <a:pt x="1459" y="10699"/>
                  </a:cubicBezTo>
                  <a:cubicBezTo>
                    <a:pt x="1064" y="10851"/>
                    <a:pt x="669" y="10912"/>
                    <a:pt x="274" y="10973"/>
                  </a:cubicBezTo>
                  <a:cubicBezTo>
                    <a:pt x="183" y="11368"/>
                    <a:pt x="91" y="11763"/>
                    <a:pt x="0" y="12158"/>
                  </a:cubicBezTo>
                  <a:cubicBezTo>
                    <a:pt x="3526" y="11459"/>
                    <a:pt x="6505" y="9879"/>
                    <a:pt x="9453" y="7417"/>
                  </a:cubicBezTo>
                  <a:cubicBezTo>
                    <a:pt x="10973" y="6170"/>
                    <a:pt x="12462" y="4833"/>
                    <a:pt x="13921" y="3435"/>
                  </a:cubicBezTo>
                  <a:cubicBezTo>
                    <a:pt x="14225" y="2401"/>
                    <a:pt x="14499" y="1246"/>
                    <a:pt x="1474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38"/>
            <p:cNvSpPr/>
            <p:nvPr/>
          </p:nvSpPr>
          <p:spPr>
            <a:xfrm>
              <a:off x="11704930" y="7517955"/>
              <a:ext cx="17673" cy="20891"/>
            </a:xfrm>
            <a:custGeom>
              <a:rect b="b" l="l" r="r" t="t"/>
              <a:pathLst>
                <a:path extrusionOk="0" h="792" w="670">
                  <a:moveTo>
                    <a:pt x="609" y="1"/>
                  </a:moveTo>
                  <a:cubicBezTo>
                    <a:pt x="457" y="92"/>
                    <a:pt x="305" y="214"/>
                    <a:pt x="183" y="335"/>
                  </a:cubicBezTo>
                  <a:cubicBezTo>
                    <a:pt x="1" y="487"/>
                    <a:pt x="122" y="791"/>
                    <a:pt x="366" y="791"/>
                  </a:cubicBezTo>
                  <a:cubicBezTo>
                    <a:pt x="457" y="761"/>
                    <a:pt x="548" y="761"/>
                    <a:pt x="670" y="761"/>
                  </a:cubicBezTo>
                  <a:cubicBezTo>
                    <a:pt x="639" y="518"/>
                    <a:pt x="639" y="244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38"/>
            <p:cNvSpPr/>
            <p:nvPr/>
          </p:nvSpPr>
          <p:spPr>
            <a:xfrm>
              <a:off x="12508309" y="7907630"/>
              <a:ext cx="232518" cy="337553"/>
            </a:xfrm>
            <a:custGeom>
              <a:rect b="b" l="l" r="r" t="t"/>
              <a:pathLst>
                <a:path extrusionOk="0" h="12797" w="8815">
                  <a:moveTo>
                    <a:pt x="8815" y="0"/>
                  </a:moveTo>
                  <a:cubicBezTo>
                    <a:pt x="5836" y="699"/>
                    <a:pt x="2858" y="1368"/>
                    <a:pt x="0" y="2189"/>
                  </a:cubicBezTo>
                  <a:lnTo>
                    <a:pt x="1155" y="12797"/>
                  </a:lnTo>
                  <a:lnTo>
                    <a:pt x="6839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38"/>
            <p:cNvSpPr/>
            <p:nvPr/>
          </p:nvSpPr>
          <p:spPr>
            <a:xfrm>
              <a:off x="12493881" y="7753691"/>
              <a:ext cx="270211" cy="211679"/>
            </a:xfrm>
            <a:custGeom>
              <a:rect b="b" l="l" r="r" t="t"/>
              <a:pathLst>
                <a:path extrusionOk="0" h="8025" w="10244">
                  <a:moveTo>
                    <a:pt x="10244" y="0"/>
                  </a:moveTo>
                  <a:lnTo>
                    <a:pt x="0" y="3009"/>
                  </a:lnTo>
                  <a:lnTo>
                    <a:pt x="547" y="8025"/>
                  </a:lnTo>
                  <a:cubicBezTo>
                    <a:pt x="3405" y="7204"/>
                    <a:pt x="6383" y="6535"/>
                    <a:pt x="9362" y="5836"/>
                  </a:cubicBezTo>
                  <a:lnTo>
                    <a:pt x="10244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38"/>
            <p:cNvSpPr/>
            <p:nvPr/>
          </p:nvSpPr>
          <p:spPr>
            <a:xfrm>
              <a:off x="12340733" y="6323345"/>
              <a:ext cx="183640" cy="307905"/>
            </a:xfrm>
            <a:custGeom>
              <a:rect b="b" l="l" r="r" t="t"/>
              <a:pathLst>
                <a:path extrusionOk="0" h="11673" w="6962">
                  <a:moveTo>
                    <a:pt x="6505" y="0"/>
                  </a:moveTo>
                  <a:cubicBezTo>
                    <a:pt x="4043" y="213"/>
                    <a:pt x="1885" y="639"/>
                    <a:pt x="1" y="1277"/>
                  </a:cubicBezTo>
                  <a:cubicBezTo>
                    <a:pt x="1764" y="5016"/>
                    <a:pt x="4013" y="8511"/>
                    <a:pt x="6961" y="11672"/>
                  </a:cubicBezTo>
                  <a:cubicBezTo>
                    <a:pt x="6749" y="7782"/>
                    <a:pt x="6566" y="3891"/>
                    <a:pt x="650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38"/>
            <p:cNvSpPr/>
            <p:nvPr/>
          </p:nvSpPr>
          <p:spPr>
            <a:xfrm>
              <a:off x="12022436" y="6477284"/>
              <a:ext cx="533195" cy="721609"/>
            </a:xfrm>
            <a:custGeom>
              <a:rect b="b" l="l" r="r" t="t"/>
              <a:pathLst>
                <a:path extrusionOk="0" h="27357" w="20214">
                  <a:moveTo>
                    <a:pt x="4651" y="0"/>
                  </a:moveTo>
                  <a:cubicBezTo>
                    <a:pt x="2007" y="2888"/>
                    <a:pt x="548" y="6809"/>
                    <a:pt x="1" y="11581"/>
                  </a:cubicBezTo>
                  <a:cubicBezTo>
                    <a:pt x="5806" y="18116"/>
                    <a:pt x="11429" y="25533"/>
                    <a:pt x="20214" y="27356"/>
                  </a:cubicBezTo>
                  <a:cubicBezTo>
                    <a:pt x="20214" y="27326"/>
                    <a:pt x="20214" y="27296"/>
                    <a:pt x="20214" y="27265"/>
                  </a:cubicBezTo>
                  <a:cubicBezTo>
                    <a:pt x="20153" y="27174"/>
                    <a:pt x="20153" y="27052"/>
                    <a:pt x="20183" y="26931"/>
                  </a:cubicBezTo>
                  <a:cubicBezTo>
                    <a:pt x="19971" y="23223"/>
                    <a:pt x="19758" y="19514"/>
                    <a:pt x="19575" y="15806"/>
                  </a:cubicBezTo>
                  <a:cubicBezTo>
                    <a:pt x="16171" y="14925"/>
                    <a:pt x="12736" y="10548"/>
                    <a:pt x="10609" y="8116"/>
                  </a:cubicBezTo>
                  <a:cubicBezTo>
                    <a:pt x="8390" y="5563"/>
                    <a:pt x="6384" y="2858"/>
                    <a:pt x="465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Google Shape;391;p38"/>
            <p:cNvSpPr/>
            <p:nvPr/>
          </p:nvSpPr>
          <p:spPr>
            <a:xfrm>
              <a:off x="12541967" y="6320575"/>
              <a:ext cx="101870" cy="289810"/>
            </a:xfrm>
            <a:custGeom>
              <a:rect b="b" l="l" r="r" t="t"/>
              <a:pathLst>
                <a:path extrusionOk="0" h="10987" w="3862">
                  <a:moveTo>
                    <a:pt x="1048" y="1"/>
                  </a:moveTo>
                  <a:cubicBezTo>
                    <a:pt x="703" y="1"/>
                    <a:pt x="345" y="14"/>
                    <a:pt x="1" y="14"/>
                  </a:cubicBezTo>
                  <a:cubicBezTo>
                    <a:pt x="31" y="3692"/>
                    <a:pt x="183" y="7340"/>
                    <a:pt x="335" y="10987"/>
                  </a:cubicBezTo>
                  <a:cubicBezTo>
                    <a:pt x="1582" y="10106"/>
                    <a:pt x="2889" y="8373"/>
                    <a:pt x="3861" y="6944"/>
                  </a:cubicBezTo>
                  <a:cubicBezTo>
                    <a:pt x="3071" y="4209"/>
                    <a:pt x="2281" y="1899"/>
                    <a:pt x="1551" y="14"/>
                  </a:cubicBezTo>
                  <a:cubicBezTo>
                    <a:pt x="1389" y="4"/>
                    <a:pt x="1220" y="1"/>
                    <a:pt x="104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38"/>
            <p:cNvSpPr/>
            <p:nvPr/>
          </p:nvSpPr>
          <p:spPr>
            <a:xfrm>
              <a:off x="12011225" y="6819638"/>
              <a:ext cx="565243" cy="701562"/>
            </a:xfrm>
            <a:custGeom>
              <a:rect b="b" l="l" r="r" t="t"/>
              <a:pathLst>
                <a:path extrusionOk="0" h="26597" w="21429">
                  <a:moveTo>
                    <a:pt x="304" y="0"/>
                  </a:moveTo>
                  <a:lnTo>
                    <a:pt x="304" y="0"/>
                  </a:lnTo>
                  <a:cubicBezTo>
                    <a:pt x="0" y="3617"/>
                    <a:pt x="152" y="7690"/>
                    <a:pt x="638" y="12189"/>
                  </a:cubicBezTo>
                  <a:cubicBezTo>
                    <a:pt x="6170" y="18846"/>
                    <a:pt x="12888" y="25715"/>
                    <a:pt x="21429" y="26596"/>
                  </a:cubicBezTo>
                  <a:cubicBezTo>
                    <a:pt x="21186" y="22706"/>
                    <a:pt x="20943" y="18815"/>
                    <a:pt x="20669" y="14925"/>
                  </a:cubicBezTo>
                  <a:cubicBezTo>
                    <a:pt x="20648" y="14946"/>
                    <a:pt x="20611" y="14967"/>
                    <a:pt x="20570" y="14967"/>
                  </a:cubicBezTo>
                  <a:cubicBezTo>
                    <a:pt x="20553" y="14967"/>
                    <a:pt x="20535" y="14964"/>
                    <a:pt x="20517" y="14955"/>
                  </a:cubicBezTo>
                  <a:cubicBezTo>
                    <a:pt x="12219" y="13374"/>
                    <a:pt x="5806" y="6566"/>
                    <a:pt x="30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38"/>
            <p:cNvSpPr/>
            <p:nvPr/>
          </p:nvSpPr>
          <p:spPr>
            <a:xfrm>
              <a:off x="12161155" y="6365021"/>
              <a:ext cx="376829" cy="513966"/>
            </a:xfrm>
            <a:custGeom>
              <a:rect b="b" l="l" r="r" t="t"/>
              <a:pathLst>
                <a:path extrusionOk="0" h="19485" w="14286">
                  <a:moveTo>
                    <a:pt x="5897" y="1"/>
                  </a:moveTo>
                  <a:cubicBezTo>
                    <a:pt x="3526" y="882"/>
                    <a:pt x="1581" y="2098"/>
                    <a:pt x="0" y="3618"/>
                  </a:cubicBezTo>
                  <a:cubicBezTo>
                    <a:pt x="1733" y="6536"/>
                    <a:pt x="3648" y="9302"/>
                    <a:pt x="5897" y="11825"/>
                  </a:cubicBezTo>
                  <a:cubicBezTo>
                    <a:pt x="7994" y="14196"/>
                    <a:pt x="11125" y="18269"/>
                    <a:pt x="14286" y="19485"/>
                  </a:cubicBezTo>
                  <a:cubicBezTo>
                    <a:pt x="14256" y="18998"/>
                    <a:pt x="14225" y="18542"/>
                    <a:pt x="14195" y="18056"/>
                  </a:cubicBezTo>
                  <a:cubicBezTo>
                    <a:pt x="14104" y="15716"/>
                    <a:pt x="13952" y="13345"/>
                    <a:pt x="13830" y="10943"/>
                  </a:cubicBezTo>
                  <a:cubicBezTo>
                    <a:pt x="10487" y="7813"/>
                    <a:pt x="7873" y="4074"/>
                    <a:pt x="5897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38"/>
            <p:cNvSpPr/>
            <p:nvPr/>
          </p:nvSpPr>
          <p:spPr>
            <a:xfrm>
              <a:off x="12582061" y="7116279"/>
              <a:ext cx="159584" cy="404921"/>
            </a:xfrm>
            <a:custGeom>
              <a:rect b="b" l="l" r="r" t="t"/>
              <a:pathLst>
                <a:path extrusionOk="0" h="15351" w="6050">
                  <a:moveTo>
                    <a:pt x="5958" y="1"/>
                  </a:moveTo>
                  <a:lnTo>
                    <a:pt x="5958" y="1"/>
                  </a:lnTo>
                  <a:cubicBezTo>
                    <a:pt x="4043" y="1125"/>
                    <a:pt x="2068" y="2128"/>
                    <a:pt x="1" y="3010"/>
                  </a:cubicBezTo>
                  <a:cubicBezTo>
                    <a:pt x="244" y="7113"/>
                    <a:pt x="517" y="11247"/>
                    <a:pt x="761" y="15350"/>
                  </a:cubicBezTo>
                  <a:cubicBezTo>
                    <a:pt x="2372" y="14560"/>
                    <a:pt x="3922" y="13770"/>
                    <a:pt x="5381" y="12858"/>
                  </a:cubicBezTo>
                  <a:cubicBezTo>
                    <a:pt x="5898" y="8359"/>
                    <a:pt x="6050" y="4074"/>
                    <a:pt x="595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38"/>
            <p:cNvSpPr/>
            <p:nvPr/>
          </p:nvSpPr>
          <p:spPr>
            <a:xfrm>
              <a:off x="12602925" y="7487489"/>
              <a:ext cx="117881" cy="257392"/>
            </a:xfrm>
            <a:custGeom>
              <a:rect b="b" l="l" r="r" t="t"/>
              <a:pathLst>
                <a:path extrusionOk="0" h="9758" w="4469">
                  <a:moveTo>
                    <a:pt x="4468" y="1"/>
                  </a:moveTo>
                  <a:lnTo>
                    <a:pt x="4468" y="1"/>
                  </a:lnTo>
                  <a:cubicBezTo>
                    <a:pt x="3040" y="791"/>
                    <a:pt x="1550" y="1460"/>
                    <a:pt x="0" y="1916"/>
                  </a:cubicBezTo>
                  <a:cubicBezTo>
                    <a:pt x="152" y="4530"/>
                    <a:pt x="304" y="7144"/>
                    <a:pt x="456" y="9758"/>
                  </a:cubicBezTo>
                  <a:cubicBezTo>
                    <a:pt x="1155" y="9332"/>
                    <a:pt x="1976" y="9241"/>
                    <a:pt x="2796" y="9119"/>
                  </a:cubicBezTo>
                  <a:cubicBezTo>
                    <a:pt x="3526" y="6019"/>
                    <a:pt x="4103" y="2949"/>
                    <a:pt x="446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38"/>
            <p:cNvSpPr/>
            <p:nvPr/>
          </p:nvSpPr>
          <p:spPr>
            <a:xfrm>
              <a:off x="12551595" y="6537425"/>
              <a:ext cx="153965" cy="342354"/>
            </a:xfrm>
            <a:custGeom>
              <a:rect b="b" l="l" r="r" t="t"/>
              <a:pathLst>
                <a:path extrusionOk="0" h="12979" w="5837">
                  <a:moveTo>
                    <a:pt x="3861" y="0"/>
                  </a:moveTo>
                  <a:cubicBezTo>
                    <a:pt x="2706" y="1550"/>
                    <a:pt x="1399" y="3040"/>
                    <a:pt x="1" y="3556"/>
                  </a:cubicBezTo>
                  <a:cubicBezTo>
                    <a:pt x="183" y="6717"/>
                    <a:pt x="335" y="9848"/>
                    <a:pt x="517" y="12979"/>
                  </a:cubicBezTo>
                  <a:cubicBezTo>
                    <a:pt x="2493" y="11854"/>
                    <a:pt x="4256" y="10547"/>
                    <a:pt x="5837" y="9088"/>
                  </a:cubicBezTo>
                  <a:cubicBezTo>
                    <a:pt x="5290" y="5745"/>
                    <a:pt x="4590" y="2705"/>
                    <a:pt x="386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38"/>
            <p:cNvSpPr/>
            <p:nvPr/>
          </p:nvSpPr>
          <p:spPr>
            <a:xfrm>
              <a:off x="12566023" y="6812410"/>
              <a:ext cx="171612" cy="360026"/>
            </a:xfrm>
            <a:custGeom>
              <a:rect b="b" l="l" r="r" t="t"/>
              <a:pathLst>
                <a:path extrusionOk="0" h="13649" w="6506">
                  <a:moveTo>
                    <a:pt x="5502" y="1"/>
                  </a:moveTo>
                  <a:cubicBezTo>
                    <a:pt x="3831" y="1369"/>
                    <a:pt x="2007" y="2493"/>
                    <a:pt x="1" y="3283"/>
                  </a:cubicBezTo>
                  <a:cubicBezTo>
                    <a:pt x="1" y="3496"/>
                    <a:pt x="31" y="3739"/>
                    <a:pt x="31" y="3983"/>
                  </a:cubicBezTo>
                  <a:cubicBezTo>
                    <a:pt x="183" y="7204"/>
                    <a:pt x="366" y="10426"/>
                    <a:pt x="578" y="13648"/>
                  </a:cubicBezTo>
                  <a:cubicBezTo>
                    <a:pt x="2645" y="12676"/>
                    <a:pt x="4621" y="11612"/>
                    <a:pt x="6506" y="10396"/>
                  </a:cubicBezTo>
                  <a:cubicBezTo>
                    <a:pt x="6354" y="6718"/>
                    <a:pt x="6019" y="3223"/>
                    <a:pt x="550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38"/>
            <p:cNvSpPr/>
            <p:nvPr/>
          </p:nvSpPr>
          <p:spPr>
            <a:xfrm>
              <a:off x="12615745" y="7753691"/>
              <a:ext cx="55340" cy="117881"/>
            </a:xfrm>
            <a:custGeom>
              <a:rect b="b" l="l" r="r" t="t"/>
              <a:pathLst>
                <a:path extrusionOk="0" h="4469" w="2098">
                  <a:moveTo>
                    <a:pt x="2098" y="0"/>
                  </a:moveTo>
                  <a:cubicBezTo>
                    <a:pt x="1399" y="152"/>
                    <a:pt x="730" y="243"/>
                    <a:pt x="0" y="304"/>
                  </a:cubicBezTo>
                  <a:cubicBezTo>
                    <a:pt x="61" y="1672"/>
                    <a:pt x="122" y="3070"/>
                    <a:pt x="183" y="4468"/>
                  </a:cubicBezTo>
                  <a:lnTo>
                    <a:pt x="851" y="4468"/>
                  </a:lnTo>
                  <a:cubicBezTo>
                    <a:pt x="1307" y="2979"/>
                    <a:pt x="1703" y="1490"/>
                    <a:pt x="209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38"/>
            <p:cNvSpPr/>
            <p:nvPr/>
          </p:nvSpPr>
          <p:spPr>
            <a:xfrm>
              <a:off x="12202831" y="7653457"/>
              <a:ext cx="395293" cy="217298"/>
            </a:xfrm>
            <a:custGeom>
              <a:rect b="b" l="l" r="r" t="t"/>
              <a:pathLst>
                <a:path extrusionOk="0" h="8238" w="14986">
                  <a:moveTo>
                    <a:pt x="1" y="1"/>
                  </a:moveTo>
                  <a:lnTo>
                    <a:pt x="1" y="1"/>
                  </a:lnTo>
                  <a:cubicBezTo>
                    <a:pt x="6141" y="7326"/>
                    <a:pt x="14560" y="8207"/>
                    <a:pt x="14986" y="8238"/>
                  </a:cubicBezTo>
                  <a:cubicBezTo>
                    <a:pt x="14925" y="7052"/>
                    <a:pt x="14864" y="5867"/>
                    <a:pt x="14803" y="4682"/>
                  </a:cubicBezTo>
                  <a:cubicBezTo>
                    <a:pt x="14773" y="4682"/>
                    <a:pt x="14743" y="4712"/>
                    <a:pt x="14712" y="4742"/>
                  </a:cubicBezTo>
                  <a:cubicBezTo>
                    <a:pt x="13841" y="5017"/>
                    <a:pt x="12938" y="5140"/>
                    <a:pt x="12022" y="5140"/>
                  </a:cubicBezTo>
                  <a:cubicBezTo>
                    <a:pt x="7756" y="5140"/>
                    <a:pt x="3178" y="2477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38"/>
            <p:cNvSpPr/>
            <p:nvPr/>
          </p:nvSpPr>
          <p:spPr>
            <a:xfrm>
              <a:off x="12032855" y="7187630"/>
              <a:ext cx="559651" cy="582811"/>
            </a:xfrm>
            <a:custGeom>
              <a:rect b="b" l="l" r="r" t="t"/>
              <a:pathLst>
                <a:path extrusionOk="0" h="22095" w="21217">
                  <a:moveTo>
                    <a:pt x="1" y="1"/>
                  </a:moveTo>
                  <a:cubicBezTo>
                    <a:pt x="153" y="1095"/>
                    <a:pt x="274" y="2189"/>
                    <a:pt x="457" y="3344"/>
                  </a:cubicBezTo>
                  <a:cubicBezTo>
                    <a:pt x="1156" y="8390"/>
                    <a:pt x="2767" y="12311"/>
                    <a:pt x="4742" y="15351"/>
                  </a:cubicBezTo>
                  <a:cubicBezTo>
                    <a:pt x="8870" y="19217"/>
                    <a:pt x="13603" y="22095"/>
                    <a:pt x="18556" y="22095"/>
                  </a:cubicBezTo>
                  <a:cubicBezTo>
                    <a:pt x="19367" y="22095"/>
                    <a:pt x="20183" y="22018"/>
                    <a:pt x="21004" y="21855"/>
                  </a:cubicBezTo>
                  <a:cubicBezTo>
                    <a:pt x="21031" y="21846"/>
                    <a:pt x="21055" y="21843"/>
                    <a:pt x="21077" y="21843"/>
                  </a:cubicBezTo>
                  <a:cubicBezTo>
                    <a:pt x="21131" y="21843"/>
                    <a:pt x="21174" y="21864"/>
                    <a:pt x="21217" y="21886"/>
                  </a:cubicBezTo>
                  <a:cubicBezTo>
                    <a:pt x="21035" y="19089"/>
                    <a:pt x="20852" y="16293"/>
                    <a:pt x="20670" y="13496"/>
                  </a:cubicBezTo>
                  <a:cubicBezTo>
                    <a:pt x="20518" y="13466"/>
                    <a:pt x="20427" y="13284"/>
                    <a:pt x="20548" y="13162"/>
                  </a:cubicBezTo>
                  <a:cubicBezTo>
                    <a:pt x="12493" y="13132"/>
                    <a:pt x="5472" y="644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38"/>
            <p:cNvSpPr/>
            <p:nvPr/>
          </p:nvSpPr>
          <p:spPr>
            <a:xfrm>
              <a:off x="12653412" y="6381877"/>
              <a:ext cx="242172" cy="395293"/>
            </a:xfrm>
            <a:custGeom>
              <a:rect b="b" l="l" r="r" t="t"/>
              <a:pathLst>
                <a:path extrusionOk="0" h="14986" w="9181">
                  <a:moveTo>
                    <a:pt x="3922" y="0"/>
                  </a:moveTo>
                  <a:cubicBezTo>
                    <a:pt x="3375" y="882"/>
                    <a:pt x="2828" y="1763"/>
                    <a:pt x="2220" y="2614"/>
                  </a:cubicBezTo>
                  <a:cubicBezTo>
                    <a:pt x="1612" y="3465"/>
                    <a:pt x="852" y="4681"/>
                    <a:pt x="1" y="5897"/>
                  </a:cubicBezTo>
                  <a:cubicBezTo>
                    <a:pt x="730" y="8602"/>
                    <a:pt x="1430" y="11642"/>
                    <a:pt x="1977" y="14985"/>
                  </a:cubicBezTo>
                  <a:cubicBezTo>
                    <a:pt x="4804" y="12432"/>
                    <a:pt x="7083" y="9393"/>
                    <a:pt x="9180" y="6110"/>
                  </a:cubicBezTo>
                  <a:cubicBezTo>
                    <a:pt x="7752" y="3587"/>
                    <a:pt x="6019" y="1459"/>
                    <a:pt x="392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38"/>
            <p:cNvSpPr/>
            <p:nvPr/>
          </p:nvSpPr>
          <p:spPr>
            <a:xfrm>
              <a:off x="12582878" y="6320945"/>
              <a:ext cx="151539" cy="182822"/>
            </a:xfrm>
            <a:custGeom>
              <a:rect b="b" l="l" r="r" t="t"/>
              <a:pathLst>
                <a:path extrusionOk="0" h="6931" w="5745">
                  <a:moveTo>
                    <a:pt x="0" y="0"/>
                  </a:moveTo>
                  <a:lnTo>
                    <a:pt x="0" y="0"/>
                  </a:lnTo>
                  <a:cubicBezTo>
                    <a:pt x="730" y="1885"/>
                    <a:pt x="1520" y="4195"/>
                    <a:pt x="2310" y="6930"/>
                  </a:cubicBezTo>
                  <a:cubicBezTo>
                    <a:pt x="2675" y="6414"/>
                    <a:pt x="3009" y="5927"/>
                    <a:pt x="3253" y="5563"/>
                  </a:cubicBezTo>
                  <a:cubicBezTo>
                    <a:pt x="4134" y="4316"/>
                    <a:pt x="4955" y="3040"/>
                    <a:pt x="5745" y="1733"/>
                  </a:cubicBezTo>
                  <a:cubicBezTo>
                    <a:pt x="4043" y="730"/>
                    <a:pt x="2158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38"/>
            <p:cNvSpPr/>
            <p:nvPr/>
          </p:nvSpPr>
          <p:spPr>
            <a:xfrm>
              <a:off x="12676677" y="7177211"/>
              <a:ext cx="352008" cy="550050"/>
            </a:xfrm>
            <a:custGeom>
              <a:rect b="b" l="l" r="r" t="t"/>
              <a:pathLst>
                <a:path extrusionOk="0" h="20853" w="13345">
                  <a:moveTo>
                    <a:pt x="13344" y="1"/>
                  </a:moveTo>
                  <a:cubicBezTo>
                    <a:pt x="10426" y="4590"/>
                    <a:pt x="6475" y="9059"/>
                    <a:pt x="1672" y="11764"/>
                  </a:cubicBezTo>
                  <a:cubicBezTo>
                    <a:pt x="1307" y="14712"/>
                    <a:pt x="730" y="17752"/>
                    <a:pt x="0" y="20852"/>
                  </a:cubicBezTo>
                  <a:cubicBezTo>
                    <a:pt x="365" y="20791"/>
                    <a:pt x="700" y="20730"/>
                    <a:pt x="1034" y="20639"/>
                  </a:cubicBezTo>
                  <a:cubicBezTo>
                    <a:pt x="4377" y="19545"/>
                    <a:pt x="6991" y="17265"/>
                    <a:pt x="9332" y="14712"/>
                  </a:cubicBezTo>
                  <a:cubicBezTo>
                    <a:pt x="10335" y="13618"/>
                    <a:pt x="11368" y="12554"/>
                    <a:pt x="12402" y="11460"/>
                  </a:cubicBezTo>
                  <a:cubicBezTo>
                    <a:pt x="13010" y="8238"/>
                    <a:pt x="13344" y="4256"/>
                    <a:pt x="1334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38"/>
            <p:cNvSpPr/>
            <p:nvPr/>
          </p:nvSpPr>
          <p:spPr>
            <a:xfrm>
              <a:off x="12711152" y="6572691"/>
              <a:ext cx="290258" cy="513939"/>
            </a:xfrm>
            <a:custGeom>
              <a:rect b="b" l="l" r="r" t="t"/>
              <a:pathLst>
                <a:path extrusionOk="0" h="19484" w="11004">
                  <a:moveTo>
                    <a:pt x="7569" y="0"/>
                  </a:moveTo>
                  <a:cubicBezTo>
                    <a:pt x="5532" y="3374"/>
                    <a:pt x="3010" y="6627"/>
                    <a:pt x="0" y="9089"/>
                  </a:cubicBezTo>
                  <a:cubicBezTo>
                    <a:pt x="517" y="12311"/>
                    <a:pt x="852" y="15806"/>
                    <a:pt x="1004" y="19484"/>
                  </a:cubicBezTo>
                  <a:cubicBezTo>
                    <a:pt x="4742" y="17113"/>
                    <a:pt x="8086" y="14256"/>
                    <a:pt x="11004" y="10973"/>
                  </a:cubicBezTo>
                  <a:cubicBezTo>
                    <a:pt x="10274" y="7022"/>
                    <a:pt x="9150" y="3222"/>
                    <a:pt x="7569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38"/>
            <p:cNvSpPr/>
            <p:nvPr/>
          </p:nvSpPr>
          <p:spPr>
            <a:xfrm>
              <a:off x="12638192" y="7557258"/>
              <a:ext cx="347181" cy="314314"/>
            </a:xfrm>
            <a:custGeom>
              <a:rect b="b" l="l" r="r" t="t"/>
              <a:pathLst>
                <a:path extrusionOk="0" h="11916" w="13162">
                  <a:moveTo>
                    <a:pt x="13162" y="0"/>
                  </a:moveTo>
                  <a:lnTo>
                    <a:pt x="13162" y="0"/>
                  </a:lnTo>
                  <a:cubicBezTo>
                    <a:pt x="11885" y="1186"/>
                    <a:pt x="10609" y="2341"/>
                    <a:pt x="9332" y="3405"/>
                  </a:cubicBezTo>
                  <a:cubicBezTo>
                    <a:pt x="6809" y="5502"/>
                    <a:pt x="4256" y="6870"/>
                    <a:pt x="1216" y="7447"/>
                  </a:cubicBezTo>
                  <a:cubicBezTo>
                    <a:pt x="852" y="8937"/>
                    <a:pt x="456" y="10426"/>
                    <a:pt x="0" y="11915"/>
                  </a:cubicBezTo>
                  <a:cubicBezTo>
                    <a:pt x="3040" y="11763"/>
                    <a:pt x="9940" y="10335"/>
                    <a:pt x="13010" y="487"/>
                  </a:cubicBezTo>
                  <a:cubicBezTo>
                    <a:pt x="13071" y="335"/>
                    <a:pt x="13101" y="152"/>
                    <a:pt x="1316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38"/>
            <p:cNvSpPr/>
            <p:nvPr/>
          </p:nvSpPr>
          <p:spPr>
            <a:xfrm>
              <a:off x="12723972" y="6900616"/>
              <a:ext cx="303895" cy="554824"/>
            </a:xfrm>
            <a:custGeom>
              <a:rect b="b" l="l" r="r" t="t"/>
              <a:pathLst>
                <a:path extrusionOk="0" h="21034" w="11521">
                  <a:moveTo>
                    <a:pt x="10761" y="0"/>
                  </a:moveTo>
                  <a:cubicBezTo>
                    <a:pt x="7782" y="3192"/>
                    <a:pt x="4347" y="5927"/>
                    <a:pt x="578" y="8177"/>
                  </a:cubicBezTo>
                  <a:cubicBezTo>
                    <a:pt x="670" y="12250"/>
                    <a:pt x="518" y="16535"/>
                    <a:pt x="1" y="21034"/>
                  </a:cubicBezTo>
                  <a:cubicBezTo>
                    <a:pt x="1612" y="20031"/>
                    <a:pt x="3132" y="18906"/>
                    <a:pt x="4499" y="17508"/>
                  </a:cubicBezTo>
                  <a:cubicBezTo>
                    <a:pt x="7174" y="14833"/>
                    <a:pt x="9332" y="11824"/>
                    <a:pt x="11521" y="8815"/>
                  </a:cubicBezTo>
                  <a:cubicBezTo>
                    <a:pt x="11460" y="5897"/>
                    <a:pt x="11217" y="2918"/>
                    <a:pt x="1076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38"/>
            <p:cNvSpPr/>
            <p:nvPr/>
          </p:nvSpPr>
          <p:spPr>
            <a:xfrm>
              <a:off x="12555604" y="7195649"/>
              <a:ext cx="46530" cy="331170"/>
            </a:xfrm>
            <a:custGeom>
              <a:rect b="b" l="l" r="r" t="t"/>
              <a:pathLst>
                <a:path extrusionOk="0" h="12555" w="1764">
                  <a:moveTo>
                    <a:pt x="1" y="31"/>
                  </a:moveTo>
                  <a:cubicBezTo>
                    <a:pt x="1" y="92"/>
                    <a:pt x="1" y="122"/>
                    <a:pt x="1" y="153"/>
                  </a:cubicBezTo>
                  <a:lnTo>
                    <a:pt x="31" y="153"/>
                  </a:lnTo>
                  <a:cubicBezTo>
                    <a:pt x="60" y="158"/>
                    <a:pt x="85" y="167"/>
                    <a:pt x="107" y="177"/>
                  </a:cubicBezTo>
                  <a:lnTo>
                    <a:pt x="107" y="177"/>
                  </a:lnTo>
                  <a:cubicBezTo>
                    <a:pt x="66" y="140"/>
                    <a:pt x="30" y="90"/>
                    <a:pt x="1" y="31"/>
                  </a:cubicBezTo>
                  <a:close/>
                  <a:moveTo>
                    <a:pt x="107" y="177"/>
                  </a:moveTo>
                  <a:cubicBezTo>
                    <a:pt x="129" y="198"/>
                    <a:pt x="153" y="215"/>
                    <a:pt x="178" y="228"/>
                  </a:cubicBezTo>
                  <a:lnTo>
                    <a:pt x="178" y="228"/>
                  </a:lnTo>
                  <a:cubicBezTo>
                    <a:pt x="159" y="208"/>
                    <a:pt x="136" y="191"/>
                    <a:pt x="107" y="177"/>
                  </a:cubicBezTo>
                  <a:close/>
                  <a:moveTo>
                    <a:pt x="1004" y="1"/>
                  </a:moveTo>
                  <a:cubicBezTo>
                    <a:pt x="821" y="62"/>
                    <a:pt x="609" y="153"/>
                    <a:pt x="426" y="244"/>
                  </a:cubicBezTo>
                  <a:cubicBezTo>
                    <a:pt x="388" y="257"/>
                    <a:pt x="351" y="263"/>
                    <a:pt x="316" y="263"/>
                  </a:cubicBezTo>
                  <a:cubicBezTo>
                    <a:pt x="267" y="263"/>
                    <a:pt x="221" y="251"/>
                    <a:pt x="178" y="228"/>
                  </a:cubicBezTo>
                  <a:lnTo>
                    <a:pt x="178" y="228"/>
                  </a:lnTo>
                  <a:cubicBezTo>
                    <a:pt x="301" y="358"/>
                    <a:pt x="222" y="598"/>
                    <a:pt x="31" y="670"/>
                  </a:cubicBezTo>
                  <a:cubicBezTo>
                    <a:pt x="305" y="4560"/>
                    <a:pt x="548" y="8451"/>
                    <a:pt x="791" y="12341"/>
                  </a:cubicBezTo>
                  <a:cubicBezTo>
                    <a:pt x="882" y="12341"/>
                    <a:pt x="973" y="12372"/>
                    <a:pt x="1065" y="12372"/>
                  </a:cubicBezTo>
                  <a:cubicBezTo>
                    <a:pt x="1217" y="12372"/>
                    <a:pt x="1277" y="12463"/>
                    <a:pt x="1308" y="12554"/>
                  </a:cubicBezTo>
                  <a:lnTo>
                    <a:pt x="1764" y="12341"/>
                  </a:lnTo>
                  <a:cubicBezTo>
                    <a:pt x="1520" y="8238"/>
                    <a:pt x="1247" y="4104"/>
                    <a:pt x="10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38"/>
            <p:cNvSpPr/>
            <p:nvPr/>
          </p:nvSpPr>
          <p:spPr>
            <a:xfrm>
              <a:off x="12538775" y="6894207"/>
              <a:ext cx="42521" cy="293450"/>
            </a:xfrm>
            <a:custGeom>
              <a:rect b="b" l="l" r="r" t="t"/>
              <a:pathLst>
                <a:path extrusionOk="0" h="11125" w="1612">
                  <a:moveTo>
                    <a:pt x="0" y="0"/>
                  </a:moveTo>
                  <a:lnTo>
                    <a:pt x="0" y="0"/>
                  </a:lnTo>
                  <a:cubicBezTo>
                    <a:pt x="183" y="3708"/>
                    <a:pt x="396" y="7417"/>
                    <a:pt x="608" y="11125"/>
                  </a:cubicBezTo>
                  <a:cubicBezTo>
                    <a:pt x="639" y="11064"/>
                    <a:pt x="669" y="11003"/>
                    <a:pt x="760" y="10942"/>
                  </a:cubicBezTo>
                  <a:cubicBezTo>
                    <a:pt x="1064" y="10821"/>
                    <a:pt x="1307" y="10669"/>
                    <a:pt x="1611" y="10547"/>
                  </a:cubicBezTo>
                  <a:cubicBezTo>
                    <a:pt x="1399" y="7325"/>
                    <a:pt x="1216" y="4103"/>
                    <a:pt x="1064" y="882"/>
                  </a:cubicBezTo>
                  <a:cubicBezTo>
                    <a:pt x="1064" y="638"/>
                    <a:pt x="1034" y="395"/>
                    <a:pt x="1034" y="182"/>
                  </a:cubicBezTo>
                  <a:cubicBezTo>
                    <a:pt x="912" y="213"/>
                    <a:pt x="791" y="274"/>
                    <a:pt x="669" y="304"/>
                  </a:cubicBezTo>
                  <a:cubicBezTo>
                    <a:pt x="636" y="315"/>
                    <a:pt x="605" y="320"/>
                    <a:pt x="577" y="320"/>
                  </a:cubicBezTo>
                  <a:cubicBezTo>
                    <a:pt x="446" y="320"/>
                    <a:pt x="360" y="216"/>
                    <a:pt x="335" y="91"/>
                  </a:cubicBezTo>
                  <a:cubicBezTo>
                    <a:pt x="213" y="61"/>
                    <a:pt x="92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38"/>
            <p:cNvSpPr/>
            <p:nvPr/>
          </p:nvSpPr>
          <p:spPr>
            <a:xfrm>
              <a:off x="12512318" y="6321393"/>
              <a:ext cx="52940" cy="564821"/>
            </a:xfrm>
            <a:custGeom>
              <a:rect b="b" l="l" r="r" t="t"/>
              <a:pathLst>
                <a:path extrusionOk="0" h="21413" w="2007">
                  <a:moveTo>
                    <a:pt x="904" y="0"/>
                  </a:moveTo>
                  <a:cubicBezTo>
                    <a:pt x="868" y="0"/>
                    <a:pt x="831" y="4"/>
                    <a:pt x="791" y="14"/>
                  </a:cubicBezTo>
                  <a:cubicBezTo>
                    <a:pt x="517" y="14"/>
                    <a:pt x="244" y="44"/>
                    <a:pt x="0" y="74"/>
                  </a:cubicBezTo>
                  <a:cubicBezTo>
                    <a:pt x="61" y="3965"/>
                    <a:pt x="244" y="7886"/>
                    <a:pt x="487" y="11746"/>
                  </a:cubicBezTo>
                  <a:cubicBezTo>
                    <a:pt x="669" y="11959"/>
                    <a:pt x="821" y="12172"/>
                    <a:pt x="1034" y="12354"/>
                  </a:cubicBezTo>
                  <a:cubicBezTo>
                    <a:pt x="1223" y="12567"/>
                    <a:pt x="1044" y="12817"/>
                    <a:pt x="841" y="12817"/>
                  </a:cubicBezTo>
                  <a:cubicBezTo>
                    <a:pt x="783" y="12817"/>
                    <a:pt x="723" y="12797"/>
                    <a:pt x="669" y="12749"/>
                  </a:cubicBezTo>
                  <a:cubicBezTo>
                    <a:pt x="608" y="12689"/>
                    <a:pt x="578" y="12658"/>
                    <a:pt x="517" y="12597"/>
                  </a:cubicBezTo>
                  <a:lnTo>
                    <a:pt x="517" y="12597"/>
                  </a:lnTo>
                  <a:cubicBezTo>
                    <a:pt x="669" y="14999"/>
                    <a:pt x="791" y="17370"/>
                    <a:pt x="912" y="19740"/>
                  </a:cubicBezTo>
                  <a:cubicBezTo>
                    <a:pt x="912" y="20196"/>
                    <a:pt x="943" y="20652"/>
                    <a:pt x="973" y="21139"/>
                  </a:cubicBezTo>
                  <a:cubicBezTo>
                    <a:pt x="1155" y="21199"/>
                    <a:pt x="1307" y="21291"/>
                    <a:pt x="1490" y="21321"/>
                  </a:cubicBezTo>
                  <a:cubicBezTo>
                    <a:pt x="1520" y="21351"/>
                    <a:pt x="1551" y="21382"/>
                    <a:pt x="1581" y="21412"/>
                  </a:cubicBezTo>
                  <a:cubicBezTo>
                    <a:pt x="1733" y="21351"/>
                    <a:pt x="1854" y="21260"/>
                    <a:pt x="2006" y="21169"/>
                  </a:cubicBezTo>
                  <a:cubicBezTo>
                    <a:pt x="1824" y="18038"/>
                    <a:pt x="1672" y="14907"/>
                    <a:pt x="1490" y="11746"/>
                  </a:cubicBezTo>
                  <a:cubicBezTo>
                    <a:pt x="1307" y="11838"/>
                    <a:pt x="1125" y="11868"/>
                    <a:pt x="912" y="11898"/>
                  </a:cubicBezTo>
                  <a:cubicBezTo>
                    <a:pt x="891" y="11902"/>
                    <a:pt x="870" y="11904"/>
                    <a:pt x="851" y="11904"/>
                  </a:cubicBezTo>
                  <a:cubicBezTo>
                    <a:pt x="531" y="11904"/>
                    <a:pt x="417" y="11466"/>
                    <a:pt x="760" y="11351"/>
                  </a:cubicBezTo>
                  <a:cubicBezTo>
                    <a:pt x="1003" y="11260"/>
                    <a:pt x="1247" y="11108"/>
                    <a:pt x="1459" y="10956"/>
                  </a:cubicBezTo>
                  <a:cubicBezTo>
                    <a:pt x="1307" y="7309"/>
                    <a:pt x="1155" y="3661"/>
                    <a:pt x="1125" y="14"/>
                  </a:cubicBezTo>
                  <a:cubicBezTo>
                    <a:pt x="1044" y="14"/>
                    <a:pt x="976" y="0"/>
                    <a:pt x="9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38"/>
            <p:cNvSpPr/>
            <p:nvPr/>
          </p:nvSpPr>
          <p:spPr>
            <a:xfrm>
              <a:off x="12578051" y="7538002"/>
              <a:ext cx="42521" cy="333570"/>
            </a:xfrm>
            <a:custGeom>
              <a:rect b="b" l="l" r="r" t="t"/>
              <a:pathLst>
                <a:path extrusionOk="0" h="12646" w="1612">
                  <a:moveTo>
                    <a:pt x="943" y="1"/>
                  </a:moveTo>
                  <a:cubicBezTo>
                    <a:pt x="669" y="62"/>
                    <a:pt x="396" y="153"/>
                    <a:pt x="92" y="213"/>
                  </a:cubicBezTo>
                  <a:cubicBezTo>
                    <a:pt x="82" y="224"/>
                    <a:pt x="72" y="227"/>
                    <a:pt x="62" y="227"/>
                  </a:cubicBezTo>
                  <a:cubicBezTo>
                    <a:pt x="41" y="227"/>
                    <a:pt x="21" y="213"/>
                    <a:pt x="1" y="213"/>
                  </a:cubicBezTo>
                  <a:lnTo>
                    <a:pt x="1" y="213"/>
                  </a:lnTo>
                  <a:cubicBezTo>
                    <a:pt x="183" y="3010"/>
                    <a:pt x="366" y="5806"/>
                    <a:pt x="548" y="8603"/>
                  </a:cubicBezTo>
                  <a:cubicBezTo>
                    <a:pt x="700" y="8694"/>
                    <a:pt x="730" y="8907"/>
                    <a:pt x="578" y="9028"/>
                  </a:cubicBezTo>
                  <a:cubicBezTo>
                    <a:pt x="639" y="10244"/>
                    <a:pt x="700" y="11429"/>
                    <a:pt x="761" y="12615"/>
                  </a:cubicBezTo>
                  <a:lnTo>
                    <a:pt x="791" y="12615"/>
                  </a:lnTo>
                  <a:cubicBezTo>
                    <a:pt x="791" y="12615"/>
                    <a:pt x="1095" y="12645"/>
                    <a:pt x="1612" y="12645"/>
                  </a:cubicBezTo>
                  <a:cubicBezTo>
                    <a:pt x="1551" y="11247"/>
                    <a:pt x="1490" y="9849"/>
                    <a:pt x="1429" y="8481"/>
                  </a:cubicBezTo>
                  <a:lnTo>
                    <a:pt x="1156" y="8481"/>
                  </a:lnTo>
                  <a:cubicBezTo>
                    <a:pt x="1146" y="8483"/>
                    <a:pt x="1137" y="8483"/>
                    <a:pt x="1128" y="8483"/>
                  </a:cubicBezTo>
                  <a:cubicBezTo>
                    <a:pt x="962" y="8483"/>
                    <a:pt x="860" y="8232"/>
                    <a:pt x="1004" y="8116"/>
                  </a:cubicBezTo>
                  <a:cubicBezTo>
                    <a:pt x="1125" y="7995"/>
                    <a:pt x="1247" y="7934"/>
                    <a:pt x="1399" y="7843"/>
                  </a:cubicBezTo>
                  <a:cubicBezTo>
                    <a:pt x="1247" y="5229"/>
                    <a:pt x="1095" y="2615"/>
                    <a:pt x="9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38"/>
            <p:cNvSpPr/>
            <p:nvPr/>
          </p:nvSpPr>
          <p:spPr>
            <a:xfrm>
              <a:off x="12145117" y="6460455"/>
              <a:ext cx="393684" cy="433778"/>
            </a:xfrm>
            <a:custGeom>
              <a:rect b="b" l="l" r="r" t="t"/>
              <a:pathLst>
                <a:path extrusionOk="0" h="16445" w="14925">
                  <a:moveTo>
                    <a:pt x="608" y="0"/>
                  </a:moveTo>
                  <a:cubicBezTo>
                    <a:pt x="395" y="213"/>
                    <a:pt x="213" y="426"/>
                    <a:pt x="0" y="638"/>
                  </a:cubicBezTo>
                  <a:cubicBezTo>
                    <a:pt x="1733" y="3496"/>
                    <a:pt x="3739" y="6201"/>
                    <a:pt x="5958" y="8754"/>
                  </a:cubicBezTo>
                  <a:cubicBezTo>
                    <a:pt x="8085" y="11186"/>
                    <a:pt x="11520" y="15563"/>
                    <a:pt x="14924" y="16444"/>
                  </a:cubicBezTo>
                  <a:cubicBezTo>
                    <a:pt x="14924" y="16231"/>
                    <a:pt x="14894" y="16049"/>
                    <a:pt x="14894" y="15867"/>
                  </a:cubicBezTo>
                  <a:cubicBezTo>
                    <a:pt x="11733" y="14651"/>
                    <a:pt x="8632" y="10578"/>
                    <a:pt x="6505" y="8207"/>
                  </a:cubicBezTo>
                  <a:cubicBezTo>
                    <a:pt x="4256" y="5684"/>
                    <a:pt x="2341" y="2918"/>
                    <a:pt x="6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38"/>
            <p:cNvSpPr/>
            <p:nvPr/>
          </p:nvSpPr>
          <p:spPr>
            <a:xfrm>
              <a:off x="12537984" y="6878169"/>
              <a:ext cx="16038" cy="17647"/>
            </a:xfrm>
            <a:custGeom>
              <a:rect b="b" l="l" r="r" t="t"/>
              <a:pathLst>
                <a:path extrusionOk="0" h="669" w="608">
                  <a:moveTo>
                    <a:pt x="0" y="0"/>
                  </a:moveTo>
                  <a:cubicBezTo>
                    <a:pt x="0" y="213"/>
                    <a:pt x="30" y="395"/>
                    <a:pt x="30" y="608"/>
                  </a:cubicBezTo>
                  <a:cubicBezTo>
                    <a:pt x="122" y="638"/>
                    <a:pt x="243" y="669"/>
                    <a:pt x="334" y="669"/>
                  </a:cubicBezTo>
                  <a:cubicBezTo>
                    <a:pt x="334" y="578"/>
                    <a:pt x="365" y="456"/>
                    <a:pt x="486" y="395"/>
                  </a:cubicBezTo>
                  <a:cubicBezTo>
                    <a:pt x="517" y="365"/>
                    <a:pt x="547" y="335"/>
                    <a:pt x="608" y="304"/>
                  </a:cubicBezTo>
                  <a:cubicBezTo>
                    <a:pt x="578" y="274"/>
                    <a:pt x="547" y="213"/>
                    <a:pt x="486" y="213"/>
                  </a:cubicBezTo>
                  <a:cubicBezTo>
                    <a:pt x="334" y="183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38"/>
            <p:cNvSpPr/>
            <p:nvPr/>
          </p:nvSpPr>
          <p:spPr>
            <a:xfrm>
              <a:off x="12019217" y="6782762"/>
              <a:ext cx="537204" cy="431694"/>
            </a:xfrm>
            <a:custGeom>
              <a:rect b="b" l="l" r="r" t="t"/>
              <a:pathLst>
                <a:path extrusionOk="0" h="16366" w="20366">
                  <a:moveTo>
                    <a:pt x="123" y="0"/>
                  </a:moveTo>
                  <a:cubicBezTo>
                    <a:pt x="62" y="456"/>
                    <a:pt x="31" y="912"/>
                    <a:pt x="1" y="1398"/>
                  </a:cubicBezTo>
                  <a:cubicBezTo>
                    <a:pt x="5503" y="7964"/>
                    <a:pt x="11916" y="14772"/>
                    <a:pt x="20214" y="16353"/>
                  </a:cubicBezTo>
                  <a:cubicBezTo>
                    <a:pt x="20232" y="16362"/>
                    <a:pt x="20250" y="16365"/>
                    <a:pt x="20267" y="16365"/>
                  </a:cubicBezTo>
                  <a:cubicBezTo>
                    <a:pt x="20308" y="16365"/>
                    <a:pt x="20345" y="16344"/>
                    <a:pt x="20366" y="16323"/>
                  </a:cubicBezTo>
                  <a:lnTo>
                    <a:pt x="20336" y="15775"/>
                  </a:lnTo>
                  <a:cubicBezTo>
                    <a:pt x="11551" y="13921"/>
                    <a:pt x="5928" y="6535"/>
                    <a:pt x="12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38"/>
            <p:cNvSpPr/>
            <p:nvPr/>
          </p:nvSpPr>
          <p:spPr>
            <a:xfrm>
              <a:off x="12555604" y="7198867"/>
              <a:ext cx="8836" cy="14455"/>
            </a:xfrm>
            <a:custGeom>
              <a:rect b="b" l="l" r="r" t="t"/>
              <a:pathLst>
                <a:path extrusionOk="0" h="548" w="335">
                  <a:moveTo>
                    <a:pt x="1" y="0"/>
                  </a:moveTo>
                  <a:cubicBezTo>
                    <a:pt x="1" y="2"/>
                    <a:pt x="1" y="4"/>
                    <a:pt x="1" y="5"/>
                  </a:cubicBezTo>
                  <a:lnTo>
                    <a:pt x="1" y="5"/>
                  </a:lnTo>
                  <a:lnTo>
                    <a:pt x="1" y="0"/>
                  </a:lnTo>
                  <a:close/>
                  <a:moveTo>
                    <a:pt x="1" y="5"/>
                  </a:moveTo>
                  <a:lnTo>
                    <a:pt x="31" y="548"/>
                  </a:lnTo>
                  <a:cubicBezTo>
                    <a:pt x="274" y="456"/>
                    <a:pt x="335" y="92"/>
                    <a:pt x="31" y="31"/>
                  </a:cubicBezTo>
                  <a:cubicBezTo>
                    <a:pt x="31" y="31"/>
                    <a:pt x="4" y="31"/>
                    <a:pt x="1" y="5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38"/>
            <p:cNvSpPr/>
            <p:nvPr/>
          </p:nvSpPr>
          <p:spPr>
            <a:xfrm>
              <a:off x="12028054" y="7140335"/>
              <a:ext cx="549232" cy="394502"/>
            </a:xfrm>
            <a:custGeom>
              <a:rect b="b" l="l" r="r" t="t"/>
              <a:pathLst>
                <a:path extrusionOk="0" h="14956" w="20822">
                  <a:moveTo>
                    <a:pt x="0" y="1"/>
                  </a:moveTo>
                  <a:lnTo>
                    <a:pt x="0" y="1"/>
                  </a:lnTo>
                  <a:cubicBezTo>
                    <a:pt x="61" y="608"/>
                    <a:pt x="122" y="1186"/>
                    <a:pt x="183" y="1794"/>
                  </a:cubicBezTo>
                  <a:cubicBezTo>
                    <a:pt x="5654" y="8268"/>
                    <a:pt x="12675" y="14925"/>
                    <a:pt x="20730" y="14955"/>
                  </a:cubicBezTo>
                  <a:cubicBezTo>
                    <a:pt x="20761" y="14955"/>
                    <a:pt x="20761" y="14925"/>
                    <a:pt x="20791" y="14894"/>
                  </a:cubicBezTo>
                  <a:lnTo>
                    <a:pt x="20821" y="14894"/>
                  </a:lnTo>
                  <a:cubicBezTo>
                    <a:pt x="20821" y="14712"/>
                    <a:pt x="20821" y="14590"/>
                    <a:pt x="20791" y="14408"/>
                  </a:cubicBezTo>
                  <a:cubicBezTo>
                    <a:pt x="12250" y="13557"/>
                    <a:pt x="5532" y="6688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38"/>
            <p:cNvSpPr/>
            <p:nvPr/>
          </p:nvSpPr>
          <p:spPr>
            <a:xfrm>
              <a:off x="12576469" y="7520382"/>
              <a:ext cx="13637" cy="12028"/>
            </a:xfrm>
            <a:custGeom>
              <a:rect b="b" l="l" r="r" t="t"/>
              <a:pathLst>
                <a:path extrusionOk="0" h="456" w="517">
                  <a:moveTo>
                    <a:pt x="0" y="0"/>
                  </a:moveTo>
                  <a:cubicBezTo>
                    <a:pt x="0" y="152"/>
                    <a:pt x="30" y="304"/>
                    <a:pt x="30" y="456"/>
                  </a:cubicBezTo>
                  <a:cubicBezTo>
                    <a:pt x="182" y="395"/>
                    <a:pt x="334" y="334"/>
                    <a:pt x="517" y="243"/>
                  </a:cubicBezTo>
                  <a:cubicBezTo>
                    <a:pt x="486" y="152"/>
                    <a:pt x="426" y="61"/>
                    <a:pt x="274" y="61"/>
                  </a:cubicBezTo>
                  <a:cubicBezTo>
                    <a:pt x="182" y="61"/>
                    <a:pt x="91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38"/>
            <p:cNvSpPr/>
            <p:nvPr/>
          </p:nvSpPr>
          <p:spPr>
            <a:xfrm>
              <a:off x="12157937" y="7592525"/>
              <a:ext cx="435387" cy="196512"/>
            </a:xfrm>
            <a:custGeom>
              <a:rect b="b" l="l" r="r" t="t"/>
              <a:pathLst>
                <a:path extrusionOk="0" h="7450" w="16506">
                  <a:moveTo>
                    <a:pt x="0" y="1"/>
                  </a:moveTo>
                  <a:cubicBezTo>
                    <a:pt x="548" y="821"/>
                    <a:pt x="1095" y="1612"/>
                    <a:pt x="1703" y="2311"/>
                  </a:cubicBezTo>
                  <a:cubicBezTo>
                    <a:pt x="4880" y="4787"/>
                    <a:pt x="9478" y="7450"/>
                    <a:pt x="13734" y="7450"/>
                  </a:cubicBezTo>
                  <a:cubicBezTo>
                    <a:pt x="14649" y="7450"/>
                    <a:pt x="15548" y="7327"/>
                    <a:pt x="16414" y="7052"/>
                  </a:cubicBezTo>
                  <a:cubicBezTo>
                    <a:pt x="16445" y="7022"/>
                    <a:pt x="16475" y="6992"/>
                    <a:pt x="16505" y="6992"/>
                  </a:cubicBezTo>
                  <a:cubicBezTo>
                    <a:pt x="16475" y="6840"/>
                    <a:pt x="16475" y="6688"/>
                    <a:pt x="16475" y="6536"/>
                  </a:cubicBezTo>
                  <a:cubicBezTo>
                    <a:pt x="16432" y="6514"/>
                    <a:pt x="16389" y="6493"/>
                    <a:pt x="16335" y="6493"/>
                  </a:cubicBezTo>
                  <a:cubicBezTo>
                    <a:pt x="16313" y="6493"/>
                    <a:pt x="16289" y="6496"/>
                    <a:pt x="16262" y="6505"/>
                  </a:cubicBezTo>
                  <a:cubicBezTo>
                    <a:pt x="15441" y="6668"/>
                    <a:pt x="14625" y="6745"/>
                    <a:pt x="13814" y="6745"/>
                  </a:cubicBezTo>
                  <a:cubicBezTo>
                    <a:pt x="8861" y="6745"/>
                    <a:pt x="4128" y="3867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38"/>
            <p:cNvSpPr/>
            <p:nvPr/>
          </p:nvSpPr>
          <p:spPr>
            <a:xfrm>
              <a:off x="12592480" y="7764902"/>
              <a:ext cx="4853" cy="12055"/>
            </a:xfrm>
            <a:custGeom>
              <a:rect b="b" l="l" r="r" t="t"/>
              <a:pathLst>
                <a:path extrusionOk="0" h="457" w="184">
                  <a:moveTo>
                    <a:pt x="1" y="1"/>
                  </a:moveTo>
                  <a:lnTo>
                    <a:pt x="31" y="457"/>
                  </a:lnTo>
                  <a:cubicBezTo>
                    <a:pt x="183" y="305"/>
                    <a:pt x="153" y="92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38"/>
            <p:cNvSpPr/>
            <p:nvPr/>
          </p:nvSpPr>
          <p:spPr>
            <a:xfrm>
              <a:off x="12316677" y="6357029"/>
              <a:ext cx="209279" cy="296668"/>
            </a:xfrm>
            <a:custGeom>
              <a:rect b="b" l="l" r="r" t="t"/>
              <a:pathLst>
                <a:path extrusionOk="0" h="11247" w="7934">
                  <a:moveTo>
                    <a:pt x="913" y="0"/>
                  </a:moveTo>
                  <a:cubicBezTo>
                    <a:pt x="609" y="91"/>
                    <a:pt x="305" y="182"/>
                    <a:pt x="1" y="304"/>
                  </a:cubicBezTo>
                  <a:cubicBezTo>
                    <a:pt x="1977" y="4377"/>
                    <a:pt x="4591" y="8116"/>
                    <a:pt x="7934" y="11246"/>
                  </a:cubicBezTo>
                  <a:cubicBezTo>
                    <a:pt x="7904" y="10973"/>
                    <a:pt x="7904" y="10669"/>
                    <a:pt x="7873" y="10395"/>
                  </a:cubicBezTo>
                  <a:cubicBezTo>
                    <a:pt x="4955" y="7234"/>
                    <a:pt x="2676" y="3739"/>
                    <a:pt x="9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38"/>
            <p:cNvSpPr/>
            <p:nvPr/>
          </p:nvSpPr>
          <p:spPr>
            <a:xfrm>
              <a:off x="12524347" y="6631223"/>
              <a:ext cx="20232" cy="28250"/>
            </a:xfrm>
            <a:custGeom>
              <a:rect b="b" l="l" r="r" t="t"/>
              <a:pathLst>
                <a:path extrusionOk="0" h="1071" w="767">
                  <a:moveTo>
                    <a:pt x="0" y="0"/>
                  </a:moveTo>
                  <a:cubicBezTo>
                    <a:pt x="31" y="274"/>
                    <a:pt x="61" y="578"/>
                    <a:pt x="61" y="851"/>
                  </a:cubicBezTo>
                  <a:cubicBezTo>
                    <a:pt x="122" y="882"/>
                    <a:pt x="152" y="943"/>
                    <a:pt x="213" y="1003"/>
                  </a:cubicBezTo>
                  <a:cubicBezTo>
                    <a:pt x="267" y="1051"/>
                    <a:pt x="327" y="1071"/>
                    <a:pt x="385" y="1071"/>
                  </a:cubicBezTo>
                  <a:cubicBezTo>
                    <a:pt x="588" y="1071"/>
                    <a:pt x="767" y="821"/>
                    <a:pt x="578" y="608"/>
                  </a:cubicBezTo>
                  <a:cubicBezTo>
                    <a:pt x="365" y="426"/>
                    <a:pt x="213" y="213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38"/>
            <p:cNvSpPr/>
            <p:nvPr/>
          </p:nvSpPr>
          <p:spPr>
            <a:xfrm>
              <a:off x="12550803" y="6503741"/>
              <a:ext cx="102635" cy="127509"/>
            </a:xfrm>
            <a:custGeom>
              <a:rect b="b" l="l" r="r" t="t"/>
              <a:pathLst>
                <a:path extrusionOk="0" h="4834" w="3891">
                  <a:moveTo>
                    <a:pt x="3526" y="0"/>
                  </a:moveTo>
                  <a:cubicBezTo>
                    <a:pt x="2554" y="1429"/>
                    <a:pt x="1247" y="3162"/>
                    <a:pt x="0" y="4043"/>
                  </a:cubicBezTo>
                  <a:lnTo>
                    <a:pt x="31" y="4833"/>
                  </a:lnTo>
                  <a:cubicBezTo>
                    <a:pt x="1429" y="4317"/>
                    <a:pt x="2736" y="2827"/>
                    <a:pt x="3891" y="1277"/>
                  </a:cubicBezTo>
                  <a:cubicBezTo>
                    <a:pt x="3769" y="852"/>
                    <a:pt x="3648" y="396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38"/>
            <p:cNvSpPr/>
            <p:nvPr/>
          </p:nvSpPr>
          <p:spPr>
            <a:xfrm>
              <a:off x="12643810" y="6366630"/>
              <a:ext cx="113054" cy="170794"/>
            </a:xfrm>
            <a:custGeom>
              <a:rect b="b" l="l" r="r" t="t"/>
              <a:pathLst>
                <a:path extrusionOk="0" h="6475" w="4286">
                  <a:moveTo>
                    <a:pt x="3435" y="1"/>
                  </a:moveTo>
                  <a:cubicBezTo>
                    <a:pt x="2645" y="1308"/>
                    <a:pt x="1824" y="2584"/>
                    <a:pt x="943" y="3831"/>
                  </a:cubicBezTo>
                  <a:cubicBezTo>
                    <a:pt x="699" y="4195"/>
                    <a:pt x="365" y="4682"/>
                    <a:pt x="0" y="5198"/>
                  </a:cubicBezTo>
                  <a:cubicBezTo>
                    <a:pt x="122" y="5594"/>
                    <a:pt x="243" y="6050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60"/>
                    <a:pt x="4286" y="578"/>
                  </a:cubicBezTo>
                  <a:cubicBezTo>
                    <a:pt x="4012" y="366"/>
                    <a:pt x="3709" y="183"/>
                    <a:pt x="34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38"/>
            <p:cNvSpPr/>
            <p:nvPr/>
          </p:nvSpPr>
          <p:spPr>
            <a:xfrm>
              <a:off x="12523291" y="6610385"/>
              <a:ext cx="28329" cy="25006"/>
            </a:xfrm>
            <a:custGeom>
              <a:rect b="b" l="l" r="r" t="t"/>
              <a:pathLst>
                <a:path extrusionOk="0" h="948" w="1074">
                  <a:moveTo>
                    <a:pt x="1043" y="0"/>
                  </a:moveTo>
                  <a:cubicBezTo>
                    <a:pt x="800" y="152"/>
                    <a:pt x="587" y="274"/>
                    <a:pt x="344" y="365"/>
                  </a:cubicBezTo>
                  <a:cubicBezTo>
                    <a:pt x="1" y="508"/>
                    <a:pt x="116" y="948"/>
                    <a:pt x="435" y="948"/>
                  </a:cubicBezTo>
                  <a:cubicBezTo>
                    <a:pt x="454" y="948"/>
                    <a:pt x="475" y="946"/>
                    <a:pt x="496" y="942"/>
                  </a:cubicBezTo>
                  <a:cubicBezTo>
                    <a:pt x="709" y="912"/>
                    <a:pt x="891" y="851"/>
                    <a:pt x="1074" y="790"/>
                  </a:cubicBezTo>
                  <a:lnTo>
                    <a:pt x="1043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38"/>
            <p:cNvSpPr/>
            <p:nvPr/>
          </p:nvSpPr>
          <p:spPr>
            <a:xfrm>
              <a:off x="12564440" y="6777143"/>
              <a:ext cx="146738" cy="121890"/>
            </a:xfrm>
            <a:custGeom>
              <a:rect b="b" l="l" r="r" t="t"/>
              <a:pathLst>
                <a:path extrusionOk="0" h="4621" w="5563">
                  <a:moveTo>
                    <a:pt x="5350" y="0"/>
                  </a:moveTo>
                  <a:cubicBezTo>
                    <a:pt x="3769" y="1459"/>
                    <a:pt x="2006" y="2766"/>
                    <a:pt x="0" y="3891"/>
                  </a:cubicBezTo>
                  <a:cubicBezTo>
                    <a:pt x="30" y="4134"/>
                    <a:pt x="30" y="4377"/>
                    <a:pt x="61" y="4620"/>
                  </a:cubicBezTo>
                  <a:cubicBezTo>
                    <a:pt x="2067" y="3830"/>
                    <a:pt x="3891" y="2706"/>
                    <a:pt x="5562" y="1338"/>
                  </a:cubicBezTo>
                  <a:cubicBezTo>
                    <a:pt x="5502" y="882"/>
                    <a:pt x="5411" y="456"/>
                    <a:pt x="535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38"/>
            <p:cNvSpPr/>
            <p:nvPr/>
          </p:nvSpPr>
          <p:spPr>
            <a:xfrm>
              <a:off x="12705534" y="6543017"/>
              <a:ext cx="205270" cy="269420"/>
            </a:xfrm>
            <a:custGeom>
              <a:rect b="b" l="l" r="r" t="t"/>
              <a:pathLst>
                <a:path extrusionOk="0" h="10214" w="7782">
                  <a:moveTo>
                    <a:pt x="7204" y="1"/>
                  </a:moveTo>
                  <a:cubicBezTo>
                    <a:pt x="5107" y="3284"/>
                    <a:pt x="2828" y="6323"/>
                    <a:pt x="1" y="8876"/>
                  </a:cubicBezTo>
                  <a:cubicBezTo>
                    <a:pt x="92" y="9332"/>
                    <a:pt x="153" y="9758"/>
                    <a:pt x="213" y="10214"/>
                  </a:cubicBezTo>
                  <a:cubicBezTo>
                    <a:pt x="3223" y="7752"/>
                    <a:pt x="5745" y="4499"/>
                    <a:pt x="7782" y="1125"/>
                  </a:cubicBezTo>
                  <a:cubicBezTo>
                    <a:pt x="7600" y="730"/>
                    <a:pt x="7387" y="366"/>
                    <a:pt x="72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38"/>
            <p:cNvSpPr/>
            <p:nvPr/>
          </p:nvSpPr>
          <p:spPr>
            <a:xfrm>
              <a:off x="12547585" y="6879752"/>
              <a:ext cx="18464" cy="22896"/>
            </a:xfrm>
            <a:custGeom>
              <a:rect b="b" l="l" r="r" t="t"/>
              <a:pathLst>
                <a:path extrusionOk="0" h="868" w="700">
                  <a:moveTo>
                    <a:pt x="669" y="1"/>
                  </a:moveTo>
                  <a:cubicBezTo>
                    <a:pt x="517" y="62"/>
                    <a:pt x="396" y="153"/>
                    <a:pt x="244" y="244"/>
                  </a:cubicBezTo>
                  <a:cubicBezTo>
                    <a:pt x="359" y="388"/>
                    <a:pt x="256" y="642"/>
                    <a:pt x="38" y="642"/>
                  </a:cubicBezTo>
                  <a:cubicBezTo>
                    <a:pt x="26" y="642"/>
                    <a:pt x="13" y="641"/>
                    <a:pt x="1" y="639"/>
                  </a:cubicBezTo>
                  <a:lnTo>
                    <a:pt x="1" y="639"/>
                  </a:lnTo>
                  <a:cubicBezTo>
                    <a:pt x="26" y="764"/>
                    <a:pt x="112" y="868"/>
                    <a:pt x="243" y="868"/>
                  </a:cubicBezTo>
                  <a:cubicBezTo>
                    <a:pt x="271" y="868"/>
                    <a:pt x="302" y="863"/>
                    <a:pt x="335" y="852"/>
                  </a:cubicBezTo>
                  <a:cubicBezTo>
                    <a:pt x="457" y="822"/>
                    <a:pt x="578" y="761"/>
                    <a:pt x="700" y="730"/>
                  </a:cubicBezTo>
                  <a:cubicBezTo>
                    <a:pt x="66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38"/>
            <p:cNvSpPr/>
            <p:nvPr/>
          </p:nvSpPr>
          <p:spPr>
            <a:xfrm>
              <a:off x="12546794" y="6886188"/>
              <a:ext cx="10287" cy="10498"/>
            </a:xfrm>
            <a:custGeom>
              <a:rect b="b" l="l" r="r" t="t"/>
              <a:pathLst>
                <a:path extrusionOk="0" h="398" w="390">
                  <a:moveTo>
                    <a:pt x="274" y="0"/>
                  </a:moveTo>
                  <a:cubicBezTo>
                    <a:pt x="244" y="31"/>
                    <a:pt x="183" y="61"/>
                    <a:pt x="152" y="91"/>
                  </a:cubicBezTo>
                  <a:cubicBezTo>
                    <a:pt x="31" y="152"/>
                    <a:pt x="0" y="274"/>
                    <a:pt x="31" y="395"/>
                  </a:cubicBezTo>
                  <a:cubicBezTo>
                    <a:pt x="43" y="397"/>
                    <a:pt x="56" y="398"/>
                    <a:pt x="68" y="398"/>
                  </a:cubicBezTo>
                  <a:cubicBezTo>
                    <a:pt x="286" y="398"/>
                    <a:pt x="389" y="144"/>
                    <a:pt x="27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38"/>
            <p:cNvSpPr/>
            <p:nvPr/>
          </p:nvSpPr>
          <p:spPr>
            <a:xfrm>
              <a:off x="12553995" y="7187630"/>
              <a:ext cx="1635" cy="8863"/>
            </a:xfrm>
            <a:custGeom>
              <a:rect b="b" l="l" r="r" t="t"/>
              <a:pathLst>
                <a:path extrusionOk="0" h="336" w="62">
                  <a:moveTo>
                    <a:pt x="31" y="1"/>
                  </a:moveTo>
                  <a:cubicBezTo>
                    <a:pt x="1" y="122"/>
                    <a:pt x="1" y="244"/>
                    <a:pt x="62" y="335"/>
                  </a:cubicBezTo>
                  <a:cubicBezTo>
                    <a:pt x="62" y="244"/>
                    <a:pt x="62" y="122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38"/>
            <p:cNvSpPr/>
            <p:nvPr/>
          </p:nvSpPr>
          <p:spPr>
            <a:xfrm>
              <a:off x="12581269" y="7086631"/>
              <a:ext cx="157975" cy="109045"/>
            </a:xfrm>
            <a:custGeom>
              <a:rect b="b" l="l" r="r" t="t"/>
              <a:pathLst>
                <a:path extrusionOk="0" h="4134" w="5989">
                  <a:moveTo>
                    <a:pt x="5928" y="0"/>
                  </a:moveTo>
                  <a:cubicBezTo>
                    <a:pt x="4043" y="1216"/>
                    <a:pt x="2067" y="2280"/>
                    <a:pt x="0" y="3252"/>
                  </a:cubicBezTo>
                  <a:cubicBezTo>
                    <a:pt x="0" y="3526"/>
                    <a:pt x="31" y="3830"/>
                    <a:pt x="31" y="4134"/>
                  </a:cubicBezTo>
                  <a:cubicBezTo>
                    <a:pt x="2098" y="3252"/>
                    <a:pt x="4073" y="2249"/>
                    <a:pt x="5988" y="1125"/>
                  </a:cubicBezTo>
                  <a:cubicBezTo>
                    <a:pt x="5958" y="760"/>
                    <a:pt x="5958" y="395"/>
                    <a:pt x="592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38"/>
            <p:cNvSpPr/>
            <p:nvPr/>
          </p:nvSpPr>
          <p:spPr>
            <a:xfrm>
              <a:off x="12737609" y="6862132"/>
              <a:ext cx="270211" cy="254174"/>
            </a:xfrm>
            <a:custGeom>
              <a:rect b="b" l="l" r="r" t="t"/>
              <a:pathLst>
                <a:path extrusionOk="0" h="9636" w="10244">
                  <a:moveTo>
                    <a:pt x="10001" y="0"/>
                  </a:moveTo>
                  <a:cubicBezTo>
                    <a:pt x="7083" y="3283"/>
                    <a:pt x="3739" y="6140"/>
                    <a:pt x="1" y="8511"/>
                  </a:cubicBezTo>
                  <a:cubicBezTo>
                    <a:pt x="31" y="8906"/>
                    <a:pt x="31" y="9271"/>
                    <a:pt x="61" y="9636"/>
                  </a:cubicBezTo>
                  <a:cubicBezTo>
                    <a:pt x="3830" y="7386"/>
                    <a:pt x="7265" y="4651"/>
                    <a:pt x="10244" y="1459"/>
                  </a:cubicBezTo>
                  <a:cubicBezTo>
                    <a:pt x="10153" y="973"/>
                    <a:pt x="10062" y="487"/>
                    <a:pt x="1000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38"/>
            <p:cNvSpPr/>
            <p:nvPr/>
          </p:nvSpPr>
          <p:spPr>
            <a:xfrm>
              <a:off x="12554813" y="7172410"/>
              <a:ext cx="27274" cy="30176"/>
            </a:xfrm>
            <a:custGeom>
              <a:rect b="b" l="l" r="r" t="t"/>
              <a:pathLst>
                <a:path extrusionOk="0" h="1144" w="1034">
                  <a:moveTo>
                    <a:pt x="1003" y="0"/>
                  </a:moveTo>
                  <a:cubicBezTo>
                    <a:pt x="699" y="122"/>
                    <a:pt x="456" y="274"/>
                    <a:pt x="152" y="395"/>
                  </a:cubicBezTo>
                  <a:cubicBezTo>
                    <a:pt x="92" y="456"/>
                    <a:pt x="31" y="517"/>
                    <a:pt x="0" y="578"/>
                  </a:cubicBezTo>
                  <a:cubicBezTo>
                    <a:pt x="31" y="699"/>
                    <a:pt x="31" y="791"/>
                    <a:pt x="31" y="912"/>
                  </a:cubicBezTo>
                  <a:cubicBezTo>
                    <a:pt x="103" y="1057"/>
                    <a:pt x="213" y="1144"/>
                    <a:pt x="346" y="1144"/>
                  </a:cubicBezTo>
                  <a:cubicBezTo>
                    <a:pt x="381" y="1144"/>
                    <a:pt x="418" y="1138"/>
                    <a:pt x="456" y="1125"/>
                  </a:cubicBezTo>
                  <a:cubicBezTo>
                    <a:pt x="669" y="1034"/>
                    <a:pt x="851" y="943"/>
                    <a:pt x="1034" y="882"/>
                  </a:cubicBezTo>
                  <a:cubicBezTo>
                    <a:pt x="1034" y="578"/>
                    <a:pt x="1003" y="274"/>
                    <a:pt x="100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38"/>
            <p:cNvSpPr/>
            <p:nvPr/>
          </p:nvSpPr>
          <p:spPr>
            <a:xfrm>
              <a:off x="12571641" y="7534811"/>
              <a:ext cx="6436" cy="8836"/>
            </a:xfrm>
            <a:custGeom>
              <a:rect b="b" l="l" r="r" t="t"/>
              <a:pathLst>
                <a:path extrusionOk="0" h="335" w="244">
                  <a:moveTo>
                    <a:pt x="122" y="0"/>
                  </a:moveTo>
                  <a:cubicBezTo>
                    <a:pt x="1" y="122"/>
                    <a:pt x="92" y="304"/>
                    <a:pt x="244" y="334"/>
                  </a:cubicBezTo>
                  <a:cubicBezTo>
                    <a:pt x="244" y="243"/>
                    <a:pt x="244" y="122"/>
                    <a:pt x="2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38"/>
            <p:cNvSpPr/>
            <p:nvPr/>
          </p:nvSpPr>
          <p:spPr>
            <a:xfrm>
              <a:off x="12602107" y="7455414"/>
              <a:ext cx="121890" cy="82614"/>
            </a:xfrm>
            <a:custGeom>
              <a:rect b="b" l="l" r="r" t="t"/>
              <a:pathLst>
                <a:path extrusionOk="0" h="3132" w="4621">
                  <a:moveTo>
                    <a:pt x="4621" y="1"/>
                  </a:moveTo>
                  <a:cubicBezTo>
                    <a:pt x="3162" y="913"/>
                    <a:pt x="1581" y="1703"/>
                    <a:pt x="1" y="2493"/>
                  </a:cubicBezTo>
                  <a:cubicBezTo>
                    <a:pt x="1" y="2706"/>
                    <a:pt x="1" y="2919"/>
                    <a:pt x="31" y="3132"/>
                  </a:cubicBezTo>
                  <a:cubicBezTo>
                    <a:pt x="1581" y="2676"/>
                    <a:pt x="3071" y="2007"/>
                    <a:pt x="4499" y="1217"/>
                  </a:cubicBezTo>
                  <a:cubicBezTo>
                    <a:pt x="4560" y="791"/>
                    <a:pt x="4590" y="396"/>
                    <a:pt x="46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38"/>
            <p:cNvSpPr/>
            <p:nvPr/>
          </p:nvSpPr>
          <p:spPr>
            <a:xfrm>
              <a:off x="12720780" y="7133108"/>
              <a:ext cx="307905" cy="354408"/>
            </a:xfrm>
            <a:custGeom>
              <a:rect b="b" l="l" r="r" t="t"/>
              <a:pathLst>
                <a:path extrusionOk="0" h="13436" w="11673">
                  <a:moveTo>
                    <a:pt x="11642" y="1"/>
                  </a:moveTo>
                  <a:cubicBezTo>
                    <a:pt x="9453" y="3010"/>
                    <a:pt x="7295" y="6019"/>
                    <a:pt x="4620" y="8694"/>
                  </a:cubicBezTo>
                  <a:cubicBezTo>
                    <a:pt x="3253" y="10092"/>
                    <a:pt x="1733" y="11217"/>
                    <a:pt x="122" y="12220"/>
                  </a:cubicBezTo>
                  <a:cubicBezTo>
                    <a:pt x="91" y="12615"/>
                    <a:pt x="61" y="13010"/>
                    <a:pt x="0" y="13436"/>
                  </a:cubicBezTo>
                  <a:cubicBezTo>
                    <a:pt x="4803" y="10731"/>
                    <a:pt x="8754" y="6262"/>
                    <a:pt x="11672" y="1673"/>
                  </a:cubicBezTo>
                  <a:cubicBezTo>
                    <a:pt x="11672" y="1126"/>
                    <a:pt x="11672" y="548"/>
                    <a:pt x="116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38"/>
            <p:cNvSpPr/>
            <p:nvPr/>
          </p:nvSpPr>
          <p:spPr>
            <a:xfrm>
              <a:off x="12577260" y="7521174"/>
              <a:ext cx="25665" cy="23265"/>
            </a:xfrm>
            <a:custGeom>
              <a:rect b="b" l="l" r="r" t="t"/>
              <a:pathLst>
                <a:path extrusionOk="0" h="882" w="973">
                  <a:moveTo>
                    <a:pt x="943" y="0"/>
                  </a:moveTo>
                  <a:cubicBezTo>
                    <a:pt x="791" y="61"/>
                    <a:pt x="639" y="152"/>
                    <a:pt x="487" y="213"/>
                  </a:cubicBezTo>
                  <a:cubicBezTo>
                    <a:pt x="517" y="365"/>
                    <a:pt x="456" y="517"/>
                    <a:pt x="244" y="548"/>
                  </a:cubicBezTo>
                  <a:cubicBezTo>
                    <a:pt x="183" y="548"/>
                    <a:pt x="92" y="517"/>
                    <a:pt x="0" y="517"/>
                  </a:cubicBezTo>
                  <a:cubicBezTo>
                    <a:pt x="31" y="639"/>
                    <a:pt x="31" y="730"/>
                    <a:pt x="31" y="851"/>
                  </a:cubicBezTo>
                  <a:cubicBezTo>
                    <a:pt x="61" y="851"/>
                    <a:pt x="92" y="882"/>
                    <a:pt x="122" y="882"/>
                  </a:cubicBezTo>
                  <a:cubicBezTo>
                    <a:pt x="396" y="791"/>
                    <a:pt x="699" y="700"/>
                    <a:pt x="973" y="639"/>
                  </a:cubicBezTo>
                  <a:cubicBezTo>
                    <a:pt x="943" y="426"/>
                    <a:pt x="943" y="213"/>
                    <a:pt x="94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6" name="Google Shape;436;p38"/>
            <p:cNvSpPr/>
            <p:nvPr/>
          </p:nvSpPr>
          <p:spPr>
            <a:xfrm>
              <a:off x="12574860" y="7532384"/>
              <a:ext cx="2427" cy="2453"/>
            </a:xfrm>
            <a:custGeom>
              <a:rect b="b" l="l" r="r" t="t"/>
              <a:pathLst>
                <a:path extrusionOk="0" h="93" w="92">
                  <a:moveTo>
                    <a:pt x="91" y="1"/>
                  </a:moveTo>
                  <a:cubicBezTo>
                    <a:pt x="91" y="31"/>
                    <a:pt x="61" y="31"/>
                    <a:pt x="61" y="31"/>
                  </a:cubicBezTo>
                  <a:cubicBezTo>
                    <a:pt x="31" y="62"/>
                    <a:pt x="31" y="62"/>
                    <a:pt x="0" y="92"/>
                  </a:cubicBezTo>
                  <a:lnTo>
                    <a:pt x="91" y="92"/>
                  </a:lnTo>
                  <a:cubicBezTo>
                    <a:pt x="91" y="62"/>
                    <a:pt x="91" y="31"/>
                    <a:pt x="9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38"/>
            <p:cNvSpPr/>
            <p:nvPr/>
          </p:nvSpPr>
          <p:spPr>
            <a:xfrm>
              <a:off x="12577260" y="7526792"/>
              <a:ext cx="13637" cy="8836"/>
            </a:xfrm>
            <a:custGeom>
              <a:rect b="b" l="l" r="r" t="t"/>
              <a:pathLst>
                <a:path extrusionOk="0" h="335" w="517">
                  <a:moveTo>
                    <a:pt x="487" y="0"/>
                  </a:moveTo>
                  <a:lnTo>
                    <a:pt x="487" y="0"/>
                  </a:lnTo>
                  <a:cubicBezTo>
                    <a:pt x="335" y="91"/>
                    <a:pt x="152" y="152"/>
                    <a:pt x="0" y="213"/>
                  </a:cubicBezTo>
                  <a:cubicBezTo>
                    <a:pt x="0" y="243"/>
                    <a:pt x="0" y="274"/>
                    <a:pt x="0" y="304"/>
                  </a:cubicBezTo>
                  <a:cubicBezTo>
                    <a:pt x="92" y="304"/>
                    <a:pt x="183" y="335"/>
                    <a:pt x="244" y="335"/>
                  </a:cubicBezTo>
                  <a:cubicBezTo>
                    <a:pt x="456" y="304"/>
                    <a:pt x="517" y="152"/>
                    <a:pt x="48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38"/>
            <p:cNvSpPr/>
            <p:nvPr/>
          </p:nvSpPr>
          <p:spPr>
            <a:xfrm>
              <a:off x="12614927" y="7727235"/>
              <a:ext cx="61776" cy="34502"/>
            </a:xfrm>
            <a:custGeom>
              <a:rect b="b" l="l" r="r" t="t"/>
              <a:pathLst>
                <a:path extrusionOk="0" h="1308" w="2342">
                  <a:moveTo>
                    <a:pt x="2341" y="0"/>
                  </a:moveTo>
                  <a:lnTo>
                    <a:pt x="2341" y="0"/>
                  </a:lnTo>
                  <a:cubicBezTo>
                    <a:pt x="1521" y="152"/>
                    <a:pt x="700" y="243"/>
                    <a:pt x="1" y="669"/>
                  </a:cubicBezTo>
                  <a:cubicBezTo>
                    <a:pt x="1" y="882"/>
                    <a:pt x="31" y="1094"/>
                    <a:pt x="31" y="1307"/>
                  </a:cubicBezTo>
                  <a:cubicBezTo>
                    <a:pt x="761" y="1246"/>
                    <a:pt x="1430" y="1155"/>
                    <a:pt x="2129" y="1003"/>
                  </a:cubicBezTo>
                  <a:cubicBezTo>
                    <a:pt x="2189" y="669"/>
                    <a:pt x="2281" y="334"/>
                    <a:pt x="23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38"/>
            <p:cNvSpPr/>
            <p:nvPr/>
          </p:nvSpPr>
          <p:spPr>
            <a:xfrm>
              <a:off x="12671058" y="7479471"/>
              <a:ext cx="332752" cy="274247"/>
            </a:xfrm>
            <a:custGeom>
              <a:rect b="b" l="l" r="r" t="t"/>
              <a:pathLst>
                <a:path extrusionOk="0" h="10397" w="12615">
                  <a:moveTo>
                    <a:pt x="12615" y="1"/>
                  </a:moveTo>
                  <a:cubicBezTo>
                    <a:pt x="11581" y="1095"/>
                    <a:pt x="10548" y="2159"/>
                    <a:pt x="9545" y="3253"/>
                  </a:cubicBezTo>
                  <a:cubicBezTo>
                    <a:pt x="7204" y="5806"/>
                    <a:pt x="4590" y="8086"/>
                    <a:pt x="1247" y="9180"/>
                  </a:cubicBezTo>
                  <a:cubicBezTo>
                    <a:pt x="913" y="9271"/>
                    <a:pt x="578" y="9363"/>
                    <a:pt x="213" y="9393"/>
                  </a:cubicBezTo>
                  <a:cubicBezTo>
                    <a:pt x="153" y="9727"/>
                    <a:pt x="61" y="10062"/>
                    <a:pt x="1" y="10396"/>
                  </a:cubicBezTo>
                  <a:cubicBezTo>
                    <a:pt x="3010" y="9819"/>
                    <a:pt x="5563" y="8451"/>
                    <a:pt x="8086" y="6354"/>
                  </a:cubicBezTo>
                  <a:cubicBezTo>
                    <a:pt x="9363" y="5290"/>
                    <a:pt x="10670" y="4135"/>
                    <a:pt x="11916" y="2949"/>
                  </a:cubicBezTo>
                  <a:cubicBezTo>
                    <a:pt x="12189" y="2037"/>
                    <a:pt x="12402" y="1065"/>
                    <a:pt x="1261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38"/>
            <p:cNvSpPr/>
            <p:nvPr/>
          </p:nvSpPr>
          <p:spPr>
            <a:xfrm>
              <a:off x="12600709" y="7744855"/>
              <a:ext cx="15062" cy="16934"/>
            </a:xfrm>
            <a:custGeom>
              <a:rect b="b" l="l" r="r" t="t"/>
              <a:pathLst>
                <a:path extrusionOk="0" h="642" w="571">
                  <a:moveTo>
                    <a:pt x="540" y="1"/>
                  </a:moveTo>
                  <a:cubicBezTo>
                    <a:pt x="388" y="92"/>
                    <a:pt x="266" y="153"/>
                    <a:pt x="145" y="274"/>
                  </a:cubicBezTo>
                  <a:cubicBezTo>
                    <a:pt x="1" y="390"/>
                    <a:pt x="103" y="641"/>
                    <a:pt x="269" y="641"/>
                  </a:cubicBezTo>
                  <a:cubicBezTo>
                    <a:pt x="278" y="641"/>
                    <a:pt x="287" y="641"/>
                    <a:pt x="297" y="639"/>
                  </a:cubicBezTo>
                  <a:lnTo>
                    <a:pt x="570" y="639"/>
                  </a:lnTo>
                  <a:lnTo>
                    <a:pt x="540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38"/>
          <p:cNvSpPr/>
          <p:nvPr/>
        </p:nvSpPr>
        <p:spPr>
          <a:xfrm>
            <a:off x="490225" y="449803"/>
            <a:ext cx="1170794" cy="679970"/>
          </a:xfrm>
          <a:custGeom>
            <a:rect b="b" l="l" r="r" t="t"/>
            <a:pathLst>
              <a:path extrusionOk="0" h="35554" w="61218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42" name="Google Shape;442;p38"/>
          <p:cNvGrpSpPr/>
          <p:nvPr/>
        </p:nvGrpSpPr>
        <p:grpSpPr>
          <a:xfrm>
            <a:off x="-1208" y="3506288"/>
            <a:ext cx="9144295" cy="1637222"/>
            <a:chOff x="6554550" y="3707188"/>
            <a:chExt cx="7127831" cy="1637222"/>
          </a:xfrm>
        </p:grpSpPr>
        <p:sp>
          <p:nvSpPr>
            <p:cNvPr id="443" name="Google Shape;443;p38"/>
            <p:cNvSpPr/>
            <p:nvPr/>
          </p:nvSpPr>
          <p:spPr>
            <a:xfrm>
              <a:off x="6554550" y="3707188"/>
              <a:ext cx="7122500" cy="468875"/>
            </a:xfrm>
            <a:custGeom>
              <a:rect b="b" l="l" r="r" t="t"/>
              <a:pathLst>
                <a:path extrusionOk="0" h="18755" w="284900">
                  <a:moveTo>
                    <a:pt x="1" y="0"/>
                  </a:moveTo>
                  <a:lnTo>
                    <a:pt x="1" y="18754"/>
                  </a:lnTo>
                  <a:lnTo>
                    <a:pt x="284900" y="18754"/>
                  </a:lnTo>
                  <a:lnTo>
                    <a:pt x="28490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38"/>
            <p:cNvSpPr/>
            <p:nvPr/>
          </p:nvSpPr>
          <p:spPr>
            <a:xfrm>
              <a:off x="6554550" y="4172238"/>
              <a:ext cx="7124025" cy="496225"/>
            </a:xfrm>
            <a:custGeom>
              <a:rect b="b" l="l" r="r" t="t"/>
              <a:pathLst>
                <a:path extrusionOk="0" h="19849" w="284961">
                  <a:moveTo>
                    <a:pt x="1" y="0"/>
                  </a:moveTo>
                  <a:lnTo>
                    <a:pt x="1" y="19849"/>
                  </a:lnTo>
                  <a:lnTo>
                    <a:pt x="284960" y="16475"/>
                  </a:lnTo>
                  <a:lnTo>
                    <a:pt x="28496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38"/>
            <p:cNvSpPr/>
            <p:nvPr/>
          </p:nvSpPr>
          <p:spPr>
            <a:xfrm>
              <a:off x="6554556" y="4217140"/>
              <a:ext cx="7124025" cy="635279"/>
            </a:xfrm>
            <a:custGeom>
              <a:rect b="b" l="l" r="r" t="t"/>
              <a:pathLst>
                <a:path extrusionOk="0" h="6476" w="284961">
                  <a:moveTo>
                    <a:pt x="284960" y="1"/>
                  </a:moveTo>
                  <a:lnTo>
                    <a:pt x="1" y="3375"/>
                  </a:lnTo>
                  <a:lnTo>
                    <a:pt x="1" y="6475"/>
                  </a:lnTo>
                  <a:lnTo>
                    <a:pt x="284960" y="6475"/>
                  </a:lnTo>
                  <a:lnTo>
                    <a:pt x="284960" y="1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38"/>
            <p:cNvSpPr/>
            <p:nvPr/>
          </p:nvSpPr>
          <p:spPr>
            <a:xfrm>
              <a:off x="6554556" y="4623505"/>
              <a:ext cx="7127825" cy="588345"/>
            </a:xfrm>
            <a:custGeom>
              <a:rect b="b" l="l" r="r" t="t"/>
              <a:pathLst>
                <a:path extrusionOk="0" h="18815" w="285113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38"/>
            <p:cNvSpPr/>
            <p:nvPr/>
          </p:nvSpPr>
          <p:spPr>
            <a:xfrm>
              <a:off x="6554556" y="4761756"/>
              <a:ext cx="7127825" cy="582654"/>
            </a:xfrm>
            <a:custGeom>
              <a:rect b="b" l="l" r="r" t="t"/>
              <a:pathLst>
                <a:path extrusionOk="0" h="18633" w="285113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48" name="Google Shape;448;p38"/>
          <p:cNvGrpSpPr/>
          <p:nvPr/>
        </p:nvGrpSpPr>
        <p:grpSpPr>
          <a:xfrm>
            <a:off x="3572082" y="3023058"/>
            <a:ext cx="1999791" cy="956170"/>
            <a:chOff x="1313950" y="2027925"/>
            <a:chExt cx="6516100" cy="3115575"/>
          </a:xfrm>
        </p:grpSpPr>
        <p:sp>
          <p:nvSpPr>
            <p:cNvPr id="449" name="Google Shape;449;p38"/>
            <p:cNvSpPr/>
            <p:nvPr/>
          </p:nvSpPr>
          <p:spPr>
            <a:xfrm>
              <a:off x="6738075" y="4060625"/>
              <a:ext cx="1039550" cy="1050950"/>
            </a:xfrm>
            <a:custGeom>
              <a:rect b="b" l="l" r="r" t="t"/>
              <a:pathLst>
                <a:path extrusionOk="0" h="42038" w="41582">
                  <a:moveTo>
                    <a:pt x="41582" y="1"/>
                  </a:moveTo>
                  <a:lnTo>
                    <a:pt x="0" y="2311"/>
                  </a:lnTo>
                  <a:lnTo>
                    <a:pt x="3131" y="42038"/>
                  </a:lnTo>
                  <a:lnTo>
                    <a:pt x="39484" y="40944"/>
                  </a:lnTo>
                  <a:lnTo>
                    <a:pt x="41582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38"/>
            <p:cNvSpPr/>
            <p:nvPr/>
          </p:nvSpPr>
          <p:spPr>
            <a:xfrm>
              <a:off x="6437150" y="3809875"/>
              <a:ext cx="1351125" cy="1313100"/>
            </a:xfrm>
            <a:custGeom>
              <a:rect b="b" l="l" r="r" t="t"/>
              <a:pathLst>
                <a:path extrusionOk="0" h="52524" w="54045">
                  <a:moveTo>
                    <a:pt x="1520" y="0"/>
                  </a:moveTo>
                  <a:lnTo>
                    <a:pt x="1" y="52524"/>
                  </a:lnTo>
                  <a:lnTo>
                    <a:pt x="15168" y="52068"/>
                  </a:lnTo>
                  <a:lnTo>
                    <a:pt x="12037" y="12341"/>
                  </a:lnTo>
                  <a:lnTo>
                    <a:pt x="53619" y="10031"/>
                  </a:lnTo>
                  <a:lnTo>
                    <a:pt x="54044" y="1702"/>
                  </a:lnTo>
                  <a:lnTo>
                    <a:pt x="1520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38"/>
            <p:cNvSpPr/>
            <p:nvPr/>
          </p:nvSpPr>
          <p:spPr>
            <a:xfrm>
              <a:off x="6475150" y="3328100"/>
              <a:ext cx="1354900" cy="525100"/>
            </a:xfrm>
            <a:custGeom>
              <a:rect b="b" l="l" r="r" t="t"/>
              <a:pathLst>
                <a:path extrusionOk="0" h="21004" w="54196">
                  <a:moveTo>
                    <a:pt x="548" y="0"/>
                  </a:moveTo>
                  <a:lnTo>
                    <a:pt x="0" y="19271"/>
                  </a:lnTo>
                  <a:lnTo>
                    <a:pt x="54196" y="21004"/>
                  </a:lnTo>
                  <a:lnTo>
                    <a:pt x="54196" y="21004"/>
                  </a:lnTo>
                  <a:lnTo>
                    <a:pt x="47722" y="513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38"/>
            <p:cNvSpPr/>
            <p:nvPr/>
          </p:nvSpPr>
          <p:spPr>
            <a:xfrm>
              <a:off x="6468300" y="3809875"/>
              <a:ext cx="1361750" cy="100325"/>
            </a:xfrm>
            <a:custGeom>
              <a:rect b="b" l="l" r="r" t="t"/>
              <a:pathLst>
                <a:path extrusionOk="0" h="4013" w="54470">
                  <a:moveTo>
                    <a:pt x="274" y="0"/>
                  </a:moveTo>
                  <a:lnTo>
                    <a:pt x="1" y="3435"/>
                  </a:lnTo>
                  <a:lnTo>
                    <a:pt x="53619" y="4012"/>
                  </a:lnTo>
                  <a:lnTo>
                    <a:pt x="54470" y="1733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38"/>
            <p:cNvSpPr/>
            <p:nvPr/>
          </p:nvSpPr>
          <p:spPr>
            <a:xfrm>
              <a:off x="2639200" y="2169275"/>
              <a:ext cx="3892200" cy="955950"/>
            </a:xfrm>
            <a:custGeom>
              <a:rect b="b" l="l" r="r" t="t"/>
              <a:pathLst>
                <a:path extrusionOk="0" h="38238" w="155688">
                  <a:moveTo>
                    <a:pt x="76051" y="0"/>
                  </a:moveTo>
                  <a:lnTo>
                    <a:pt x="1" y="25259"/>
                  </a:lnTo>
                  <a:lnTo>
                    <a:pt x="305" y="35806"/>
                  </a:lnTo>
                  <a:lnTo>
                    <a:pt x="155171" y="38238"/>
                  </a:lnTo>
                  <a:lnTo>
                    <a:pt x="155688" y="25259"/>
                  </a:lnTo>
                  <a:lnTo>
                    <a:pt x="7605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4" name="Google Shape;454;p38"/>
            <p:cNvSpPr/>
            <p:nvPr/>
          </p:nvSpPr>
          <p:spPr>
            <a:xfrm>
              <a:off x="2812475" y="2277925"/>
              <a:ext cx="3559350" cy="705975"/>
            </a:xfrm>
            <a:custGeom>
              <a:rect b="b" l="l" r="r" t="t"/>
              <a:pathLst>
                <a:path extrusionOk="0" h="28239" w="142374">
                  <a:moveTo>
                    <a:pt x="69515" y="1"/>
                  </a:moveTo>
                  <a:lnTo>
                    <a:pt x="1277" y="20730"/>
                  </a:lnTo>
                  <a:lnTo>
                    <a:pt x="0" y="25776"/>
                  </a:lnTo>
                  <a:lnTo>
                    <a:pt x="142374" y="28238"/>
                  </a:lnTo>
                  <a:lnTo>
                    <a:pt x="142374" y="22676"/>
                  </a:lnTo>
                  <a:lnTo>
                    <a:pt x="69515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5" name="Google Shape;455;p38"/>
            <p:cNvSpPr/>
            <p:nvPr/>
          </p:nvSpPr>
          <p:spPr>
            <a:xfrm>
              <a:off x="2646800" y="3064425"/>
              <a:ext cx="3871675" cy="2079075"/>
            </a:xfrm>
            <a:custGeom>
              <a:rect b="b" l="l" r="r" t="t"/>
              <a:pathLst>
                <a:path extrusionOk="0" h="83163" w="154867">
                  <a:moveTo>
                    <a:pt x="1" y="0"/>
                  </a:moveTo>
                  <a:lnTo>
                    <a:pt x="2372" y="83162"/>
                  </a:lnTo>
                  <a:lnTo>
                    <a:pt x="31795" y="82919"/>
                  </a:lnTo>
                  <a:cubicBezTo>
                    <a:pt x="27387" y="64044"/>
                    <a:pt x="18725" y="25411"/>
                    <a:pt x="18725" y="25411"/>
                  </a:cubicBezTo>
                  <a:lnTo>
                    <a:pt x="154138" y="20487"/>
                  </a:lnTo>
                  <a:lnTo>
                    <a:pt x="154867" y="243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6" name="Google Shape;456;p38"/>
            <p:cNvSpPr/>
            <p:nvPr/>
          </p:nvSpPr>
          <p:spPr>
            <a:xfrm>
              <a:off x="3114900" y="3576575"/>
              <a:ext cx="3385350" cy="1560850"/>
            </a:xfrm>
            <a:custGeom>
              <a:rect b="b" l="l" r="r" t="t"/>
              <a:pathLst>
                <a:path extrusionOk="0" h="62434" w="135414">
                  <a:moveTo>
                    <a:pt x="135414" y="1"/>
                  </a:moveTo>
                  <a:lnTo>
                    <a:pt x="1" y="4925"/>
                  </a:lnTo>
                  <a:cubicBezTo>
                    <a:pt x="1" y="4925"/>
                    <a:pt x="8663" y="43558"/>
                    <a:pt x="13071" y="62433"/>
                  </a:cubicBezTo>
                  <a:lnTo>
                    <a:pt x="132921" y="61339"/>
                  </a:lnTo>
                  <a:lnTo>
                    <a:pt x="135414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38"/>
            <p:cNvSpPr/>
            <p:nvPr/>
          </p:nvSpPr>
          <p:spPr>
            <a:xfrm>
              <a:off x="3618700" y="3787075"/>
              <a:ext cx="1823775" cy="1345775"/>
            </a:xfrm>
            <a:custGeom>
              <a:rect b="b" l="l" r="r" t="t"/>
              <a:pathLst>
                <a:path extrusionOk="0" h="53831" w="72951">
                  <a:moveTo>
                    <a:pt x="72951" y="0"/>
                  </a:moveTo>
                  <a:lnTo>
                    <a:pt x="1" y="1064"/>
                  </a:lnTo>
                  <a:lnTo>
                    <a:pt x="5047" y="53162"/>
                  </a:lnTo>
                  <a:lnTo>
                    <a:pt x="8664" y="53162"/>
                  </a:lnTo>
                  <a:lnTo>
                    <a:pt x="66324" y="53831"/>
                  </a:lnTo>
                  <a:lnTo>
                    <a:pt x="70094" y="53831"/>
                  </a:lnTo>
                  <a:lnTo>
                    <a:pt x="7295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8" name="Google Shape;458;p38"/>
            <p:cNvSpPr/>
            <p:nvPr/>
          </p:nvSpPr>
          <p:spPr>
            <a:xfrm>
              <a:off x="3756250" y="3931450"/>
              <a:ext cx="1567675" cy="807025"/>
            </a:xfrm>
            <a:custGeom>
              <a:rect b="b" l="l" r="r" t="t"/>
              <a:pathLst>
                <a:path extrusionOk="0" h="32281" w="62707">
                  <a:moveTo>
                    <a:pt x="62707" y="0"/>
                  </a:moveTo>
                  <a:lnTo>
                    <a:pt x="1" y="5077"/>
                  </a:lnTo>
                  <a:lnTo>
                    <a:pt x="3162" y="32281"/>
                  </a:lnTo>
                  <a:lnTo>
                    <a:pt x="60944" y="23071"/>
                  </a:lnTo>
                  <a:lnTo>
                    <a:pt x="62707" y="0"/>
                  </a:lnTo>
                  <a:close/>
                </a:path>
              </a:pathLst>
            </a:custGeom>
            <a:solidFill>
              <a:srgbClr val="F9A24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9" name="Google Shape;459;p38"/>
            <p:cNvSpPr/>
            <p:nvPr/>
          </p:nvSpPr>
          <p:spPr>
            <a:xfrm>
              <a:off x="1355750" y="3830375"/>
              <a:ext cx="1325275" cy="1286525"/>
            </a:xfrm>
            <a:custGeom>
              <a:rect b="b" l="l" r="r" t="t"/>
              <a:pathLst>
                <a:path extrusionOk="0" h="51461" w="53011">
                  <a:moveTo>
                    <a:pt x="52524" y="1"/>
                  </a:moveTo>
                  <a:lnTo>
                    <a:pt x="1" y="1703"/>
                  </a:lnTo>
                  <a:lnTo>
                    <a:pt x="2523" y="51005"/>
                  </a:lnTo>
                  <a:lnTo>
                    <a:pt x="18542" y="51461"/>
                  </a:lnTo>
                  <a:lnTo>
                    <a:pt x="11338" y="14256"/>
                  </a:lnTo>
                  <a:lnTo>
                    <a:pt x="11338" y="14256"/>
                  </a:lnTo>
                  <a:lnTo>
                    <a:pt x="53011" y="17053"/>
                  </a:lnTo>
                  <a:lnTo>
                    <a:pt x="52524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0" name="Google Shape;460;p38"/>
            <p:cNvSpPr/>
            <p:nvPr/>
          </p:nvSpPr>
          <p:spPr>
            <a:xfrm>
              <a:off x="1639200" y="4186775"/>
              <a:ext cx="1066900" cy="956725"/>
            </a:xfrm>
            <a:custGeom>
              <a:rect b="b" l="l" r="r" t="t"/>
              <a:pathLst>
                <a:path extrusionOk="0" h="38269" w="42676">
                  <a:moveTo>
                    <a:pt x="0" y="0"/>
                  </a:moveTo>
                  <a:lnTo>
                    <a:pt x="7204" y="37205"/>
                  </a:lnTo>
                  <a:lnTo>
                    <a:pt x="42676" y="38268"/>
                  </a:lnTo>
                  <a:lnTo>
                    <a:pt x="42676" y="38268"/>
                  </a:lnTo>
                  <a:lnTo>
                    <a:pt x="41673" y="27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1" name="Google Shape;461;p38"/>
            <p:cNvSpPr/>
            <p:nvPr/>
          </p:nvSpPr>
          <p:spPr>
            <a:xfrm>
              <a:off x="1313950" y="3349375"/>
              <a:ext cx="1354925" cy="525100"/>
            </a:xfrm>
            <a:custGeom>
              <a:rect b="b" l="l" r="r" t="t"/>
              <a:pathLst>
                <a:path extrusionOk="0" h="21004" w="54197">
                  <a:moveTo>
                    <a:pt x="53649" y="0"/>
                  </a:moveTo>
                  <a:lnTo>
                    <a:pt x="6475" y="5137"/>
                  </a:lnTo>
                  <a:lnTo>
                    <a:pt x="1" y="21004"/>
                  </a:lnTo>
                  <a:lnTo>
                    <a:pt x="54196" y="19241"/>
                  </a:lnTo>
                  <a:lnTo>
                    <a:pt x="53649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2" name="Google Shape;462;p38"/>
            <p:cNvSpPr/>
            <p:nvPr/>
          </p:nvSpPr>
          <p:spPr>
            <a:xfrm>
              <a:off x="2579175" y="2983875"/>
              <a:ext cx="3990975" cy="243950"/>
            </a:xfrm>
            <a:custGeom>
              <a:rect b="b" l="l" r="r" t="t"/>
              <a:pathLst>
                <a:path extrusionOk="0" h="9758" w="159639">
                  <a:moveTo>
                    <a:pt x="1" y="0"/>
                  </a:moveTo>
                  <a:lnTo>
                    <a:pt x="821" y="9757"/>
                  </a:lnTo>
                  <a:lnTo>
                    <a:pt x="159639" y="9757"/>
                  </a:lnTo>
                  <a:lnTo>
                    <a:pt x="159639" y="142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38"/>
            <p:cNvSpPr/>
            <p:nvPr/>
          </p:nvSpPr>
          <p:spPr>
            <a:xfrm>
              <a:off x="2599700" y="3227800"/>
              <a:ext cx="3970450" cy="76000"/>
            </a:xfrm>
            <a:custGeom>
              <a:rect b="b" l="l" r="r" t="t"/>
              <a:pathLst>
                <a:path extrusionOk="0" h="3040" w="158818">
                  <a:moveTo>
                    <a:pt x="0" y="0"/>
                  </a:moveTo>
                  <a:lnTo>
                    <a:pt x="1338" y="3040"/>
                  </a:lnTo>
                  <a:lnTo>
                    <a:pt x="157055" y="3040"/>
                  </a:lnTo>
                  <a:lnTo>
                    <a:pt x="158818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38"/>
            <p:cNvSpPr/>
            <p:nvPr/>
          </p:nvSpPr>
          <p:spPr>
            <a:xfrm>
              <a:off x="2535875" y="2055275"/>
              <a:ext cx="4089000" cy="860225"/>
            </a:xfrm>
            <a:custGeom>
              <a:rect b="b" l="l" r="r" t="t"/>
              <a:pathLst>
                <a:path extrusionOk="0" h="34409" w="163560">
                  <a:moveTo>
                    <a:pt x="81734" y="1"/>
                  </a:moveTo>
                  <a:lnTo>
                    <a:pt x="0" y="26840"/>
                  </a:lnTo>
                  <a:lnTo>
                    <a:pt x="426" y="32828"/>
                  </a:lnTo>
                  <a:lnTo>
                    <a:pt x="80883" y="6262"/>
                  </a:lnTo>
                  <a:lnTo>
                    <a:pt x="163559" y="34409"/>
                  </a:lnTo>
                  <a:lnTo>
                    <a:pt x="163559" y="25685"/>
                  </a:lnTo>
                  <a:lnTo>
                    <a:pt x="81734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38"/>
            <p:cNvSpPr/>
            <p:nvPr/>
          </p:nvSpPr>
          <p:spPr>
            <a:xfrm>
              <a:off x="2520675" y="2027925"/>
              <a:ext cx="4104200" cy="860225"/>
            </a:xfrm>
            <a:custGeom>
              <a:rect b="b" l="l" r="r" t="t"/>
              <a:pathLst>
                <a:path extrusionOk="0" h="34409" w="164168">
                  <a:moveTo>
                    <a:pt x="82342" y="1"/>
                  </a:moveTo>
                  <a:lnTo>
                    <a:pt x="0" y="26718"/>
                  </a:lnTo>
                  <a:lnTo>
                    <a:pt x="1034" y="32858"/>
                  </a:lnTo>
                  <a:lnTo>
                    <a:pt x="81491" y="6262"/>
                  </a:lnTo>
                  <a:lnTo>
                    <a:pt x="164167" y="34408"/>
                  </a:lnTo>
                  <a:lnTo>
                    <a:pt x="164167" y="25715"/>
                  </a:lnTo>
                  <a:lnTo>
                    <a:pt x="82342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6" name="Google Shape;466;p38"/>
            <p:cNvSpPr/>
            <p:nvPr/>
          </p:nvSpPr>
          <p:spPr>
            <a:xfrm>
              <a:off x="5776800" y="3874450"/>
              <a:ext cx="336650" cy="114025"/>
            </a:xfrm>
            <a:custGeom>
              <a:rect b="b" l="l" r="r" t="t"/>
              <a:pathLst>
                <a:path extrusionOk="0" h="4561" w="13466">
                  <a:moveTo>
                    <a:pt x="1" y="1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38"/>
            <p:cNvSpPr/>
            <p:nvPr/>
          </p:nvSpPr>
          <p:spPr>
            <a:xfrm>
              <a:off x="3091350" y="3977050"/>
              <a:ext cx="337425" cy="114000"/>
            </a:xfrm>
            <a:custGeom>
              <a:rect b="b" l="l" r="r" t="t"/>
              <a:pathLst>
                <a:path extrusionOk="0" h="4560" w="13497">
                  <a:moveTo>
                    <a:pt x="0" y="0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8" name="Google Shape;468;p38"/>
            <p:cNvSpPr/>
            <p:nvPr/>
          </p:nvSpPr>
          <p:spPr>
            <a:xfrm>
              <a:off x="6062525" y="4135850"/>
              <a:ext cx="337425" cy="114025"/>
            </a:xfrm>
            <a:custGeom>
              <a:rect b="b" l="l" r="r" t="t"/>
              <a:pathLst>
                <a:path extrusionOk="0" h="4561" w="13497">
                  <a:moveTo>
                    <a:pt x="1" y="1"/>
                  </a:moveTo>
                  <a:lnTo>
                    <a:pt x="1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9" name="Google Shape;469;p38"/>
            <p:cNvSpPr/>
            <p:nvPr/>
          </p:nvSpPr>
          <p:spPr>
            <a:xfrm>
              <a:off x="7330800" y="4139650"/>
              <a:ext cx="337400" cy="114025"/>
            </a:xfrm>
            <a:custGeom>
              <a:rect b="b" l="l" r="r" t="t"/>
              <a:pathLst>
                <a:path extrusionOk="0" h="4561" w="13496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0" name="Google Shape;470;p38"/>
            <p:cNvSpPr/>
            <p:nvPr/>
          </p:nvSpPr>
          <p:spPr>
            <a:xfrm>
              <a:off x="5656750" y="4588750"/>
              <a:ext cx="336650" cy="114000"/>
            </a:xfrm>
            <a:custGeom>
              <a:rect b="b" l="l" r="r" t="t"/>
              <a:pathLst>
                <a:path extrusionOk="0" h="4560" w="13466">
                  <a:moveTo>
                    <a:pt x="0" y="1"/>
                  </a:moveTo>
                  <a:lnTo>
                    <a:pt x="0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Google Shape;471;p38"/>
            <p:cNvSpPr/>
            <p:nvPr/>
          </p:nvSpPr>
          <p:spPr>
            <a:xfrm>
              <a:off x="2114875" y="4312925"/>
              <a:ext cx="337425" cy="114000"/>
            </a:xfrm>
            <a:custGeom>
              <a:rect b="b" l="l" r="r" t="t"/>
              <a:pathLst>
                <a:path extrusionOk="0" h="4560" w="13497">
                  <a:moveTo>
                    <a:pt x="1" y="0"/>
                  </a:moveTo>
                  <a:lnTo>
                    <a:pt x="1" y="4559"/>
                  </a:lnTo>
                  <a:lnTo>
                    <a:pt x="13497" y="4559"/>
                  </a:lnTo>
                  <a:lnTo>
                    <a:pt x="13497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2;p38"/>
            <p:cNvSpPr/>
            <p:nvPr/>
          </p:nvSpPr>
          <p:spPr>
            <a:xfrm>
              <a:off x="5331500" y="2713350"/>
              <a:ext cx="336675" cy="114000"/>
            </a:xfrm>
            <a:custGeom>
              <a:rect b="b" l="l" r="r" t="t"/>
              <a:pathLst>
                <a:path extrusionOk="0" h="4560" w="13467">
                  <a:moveTo>
                    <a:pt x="1" y="0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38"/>
            <p:cNvSpPr/>
            <p:nvPr/>
          </p:nvSpPr>
          <p:spPr>
            <a:xfrm>
              <a:off x="3770700" y="2573525"/>
              <a:ext cx="337400" cy="114000"/>
            </a:xfrm>
            <a:custGeom>
              <a:rect b="b" l="l" r="r" t="t"/>
              <a:pathLst>
                <a:path extrusionOk="0" h="4560" w="13496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38"/>
            <p:cNvSpPr/>
            <p:nvPr/>
          </p:nvSpPr>
          <p:spPr>
            <a:xfrm>
              <a:off x="3560950" y="3746025"/>
              <a:ext cx="1938525" cy="1391400"/>
            </a:xfrm>
            <a:custGeom>
              <a:rect b="b" l="l" r="r" t="t"/>
              <a:pathLst>
                <a:path extrusionOk="0" h="55656" w="77541">
                  <a:moveTo>
                    <a:pt x="77540" y="1"/>
                  </a:moveTo>
                  <a:lnTo>
                    <a:pt x="1" y="1247"/>
                  </a:lnTo>
                  <a:lnTo>
                    <a:pt x="5381" y="54926"/>
                  </a:lnTo>
                  <a:lnTo>
                    <a:pt x="9211" y="54926"/>
                  </a:lnTo>
                  <a:lnTo>
                    <a:pt x="3466" y="3588"/>
                  </a:lnTo>
                  <a:lnTo>
                    <a:pt x="73954" y="2706"/>
                  </a:lnTo>
                  <a:lnTo>
                    <a:pt x="73954" y="2706"/>
                  </a:lnTo>
                  <a:lnTo>
                    <a:pt x="70519" y="55655"/>
                  </a:lnTo>
                  <a:lnTo>
                    <a:pt x="74501" y="55655"/>
                  </a:lnTo>
                  <a:lnTo>
                    <a:pt x="77540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38"/>
            <p:cNvSpPr/>
            <p:nvPr/>
          </p:nvSpPr>
          <p:spPr>
            <a:xfrm>
              <a:off x="4445475" y="3801225"/>
              <a:ext cx="110125" cy="1322525"/>
            </a:xfrm>
            <a:custGeom>
              <a:rect b="b" l="l" r="r" t="t"/>
              <a:pathLst>
                <a:path extrusionOk="0" h="52901" w="4405">
                  <a:moveTo>
                    <a:pt x="4142" y="0"/>
                  </a:moveTo>
                  <a:lnTo>
                    <a:pt x="4142" y="0"/>
                  </a:lnTo>
                  <a:cubicBezTo>
                    <a:pt x="4139" y="0"/>
                    <a:pt x="4137" y="4"/>
                    <a:pt x="4134" y="12"/>
                  </a:cubicBezTo>
                  <a:cubicBezTo>
                    <a:pt x="4023" y="326"/>
                    <a:pt x="3570" y="431"/>
                    <a:pt x="3016" y="431"/>
                  </a:cubicBezTo>
                  <a:cubicBezTo>
                    <a:pt x="1909" y="431"/>
                    <a:pt x="396" y="12"/>
                    <a:pt x="396" y="12"/>
                  </a:cubicBezTo>
                  <a:lnTo>
                    <a:pt x="1" y="52718"/>
                  </a:lnTo>
                  <a:lnTo>
                    <a:pt x="2432" y="52900"/>
                  </a:lnTo>
                  <a:cubicBezTo>
                    <a:pt x="2432" y="52900"/>
                    <a:pt x="4405" y="0"/>
                    <a:pt x="4142" y="0"/>
                  </a:cubicBez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38"/>
            <p:cNvSpPr/>
            <p:nvPr/>
          </p:nvSpPr>
          <p:spPr>
            <a:xfrm>
              <a:off x="6518475" y="2882050"/>
              <a:ext cx="106400" cy="137550"/>
            </a:xfrm>
            <a:custGeom>
              <a:rect b="b" l="l" r="r" t="t"/>
              <a:pathLst>
                <a:path extrusionOk="0" h="5502" w="4256">
                  <a:moveTo>
                    <a:pt x="395" y="0"/>
                  </a:moveTo>
                  <a:lnTo>
                    <a:pt x="0" y="5502"/>
                  </a:lnTo>
                  <a:lnTo>
                    <a:pt x="4255" y="1338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38"/>
            <p:cNvSpPr/>
            <p:nvPr/>
          </p:nvSpPr>
          <p:spPr>
            <a:xfrm>
              <a:off x="2546500" y="2845575"/>
              <a:ext cx="98825" cy="139075"/>
            </a:xfrm>
            <a:custGeom>
              <a:rect b="b" l="l" r="r" t="t"/>
              <a:pathLst>
                <a:path extrusionOk="0" h="5563" w="3953">
                  <a:moveTo>
                    <a:pt x="3739" y="0"/>
                  </a:moveTo>
                  <a:lnTo>
                    <a:pt x="1" y="1216"/>
                  </a:lnTo>
                  <a:lnTo>
                    <a:pt x="3952" y="5563"/>
                  </a:lnTo>
                  <a:lnTo>
                    <a:pt x="3739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38"/>
            <p:cNvSpPr/>
            <p:nvPr/>
          </p:nvSpPr>
          <p:spPr>
            <a:xfrm>
              <a:off x="4265375" y="2362275"/>
              <a:ext cx="636050" cy="598050"/>
            </a:xfrm>
            <a:custGeom>
              <a:rect b="b" l="l" r="r" t="t"/>
              <a:pathLst>
                <a:path extrusionOk="0" h="23922" w="25442">
                  <a:moveTo>
                    <a:pt x="12098" y="1"/>
                  </a:moveTo>
                  <a:cubicBezTo>
                    <a:pt x="5290" y="1"/>
                    <a:pt x="1" y="5837"/>
                    <a:pt x="1" y="11946"/>
                  </a:cubicBezTo>
                  <a:cubicBezTo>
                    <a:pt x="1" y="19667"/>
                    <a:pt x="6688" y="23922"/>
                    <a:pt x="13527" y="23922"/>
                  </a:cubicBezTo>
                  <a:cubicBezTo>
                    <a:pt x="20335" y="23922"/>
                    <a:pt x="25442" y="17235"/>
                    <a:pt x="25442" y="11095"/>
                  </a:cubicBezTo>
                  <a:cubicBezTo>
                    <a:pt x="25442" y="4985"/>
                    <a:pt x="18907" y="1"/>
                    <a:pt x="1209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38"/>
            <p:cNvSpPr/>
            <p:nvPr/>
          </p:nvSpPr>
          <p:spPr>
            <a:xfrm>
              <a:off x="4247150" y="2353150"/>
              <a:ext cx="636050" cy="598075"/>
            </a:xfrm>
            <a:custGeom>
              <a:rect b="b" l="l" r="r" t="t"/>
              <a:pathLst>
                <a:path extrusionOk="0" h="23923" w="25442">
                  <a:moveTo>
                    <a:pt x="12098" y="1"/>
                  </a:moveTo>
                  <a:cubicBezTo>
                    <a:pt x="5289" y="1"/>
                    <a:pt x="0" y="5837"/>
                    <a:pt x="0" y="11946"/>
                  </a:cubicBezTo>
                  <a:cubicBezTo>
                    <a:pt x="0" y="19697"/>
                    <a:pt x="6718" y="23922"/>
                    <a:pt x="13526" y="23922"/>
                  </a:cubicBezTo>
                  <a:cubicBezTo>
                    <a:pt x="20335" y="23922"/>
                    <a:pt x="25441" y="17235"/>
                    <a:pt x="25441" y="11095"/>
                  </a:cubicBezTo>
                  <a:cubicBezTo>
                    <a:pt x="25441" y="4986"/>
                    <a:pt x="18906" y="1"/>
                    <a:pt x="12098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38"/>
            <p:cNvSpPr/>
            <p:nvPr/>
          </p:nvSpPr>
          <p:spPr>
            <a:xfrm>
              <a:off x="4331500" y="2385825"/>
              <a:ext cx="516750" cy="322225"/>
            </a:xfrm>
            <a:custGeom>
              <a:rect b="b" l="l" r="r" t="t"/>
              <a:pathLst>
                <a:path extrusionOk="0" h="12889" w="20670">
                  <a:moveTo>
                    <a:pt x="8785" y="1"/>
                  </a:moveTo>
                  <a:cubicBezTo>
                    <a:pt x="5107" y="1"/>
                    <a:pt x="1945" y="1885"/>
                    <a:pt x="0" y="4591"/>
                  </a:cubicBezTo>
                  <a:cubicBezTo>
                    <a:pt x="6626" y="7691"/>
                    <a:pt x="13313" y="10670"/>
                    <a:pt x="20244" y="12889"/>
                  </a:cubicBezTo>
                  <a:cubicBezTo>
                    <a:pt x="20517" y="11916"/>
                    <a:pt x="20669" y="10882"/>
                    <a:pt x="20669" y="9879"/>
                  </a:cubicBezTo>
                  <a:cubicBezTo>
                    <a:pt x="20669" y="4408"/>
                    <a:pt x="14864" y="1"/>
                    <a:pt x="8785" y="1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38"/>
            <p:cNvSpPr/>
            <p:nvPr/>
          </p:nvSpPr>
          <p:spPr>
            <a:xfrm>
              <a:off x="4281350" y="2500575"/>
              <a:ext cx="556250" cy="417975"/>
            </a:xfrm>
            <a:custGeom>
              <a:rect b="b" l="l" r="r" t="t"/>
              <a:pathLst>
                <a:path extrusionOk="0" h="16719" w="22250">
                  <a:moveTo>
                    <a:pt x="2006" y="1"/>
                  </a:moveTo>
                  <a:cubicBezTo>
                    <a:pt x="760" y="1794"/>
                    <a:pt x="0" y="3891"/>
                    <a:pt x="0" y="6049"/>
                  </a:cubicBezTo>
                  <a:cubicBezTo>
                    <a:pt x="0" y="12949"/>
                    <a:pt x="5988" y="16718"/>
                    <a:pt x="12067" y="16718"/>
                  </a:cubicBezTo>
                  <a:cubicBezTo>
                    <a:pt x="17022" y="16718"/>
                    <a:pt x="20973" y="12736"/>
                    <a:pt x="22250" y="8299"/>
                  </a:cubicBezTo>
                  <a:cubicBezTo>
                    <a:pt x="15319" y="6080"/>
                    <a:pt x="8632" y="3101"/>
                    <a:pt x="20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38"/>
            <p:cNvSpPr/>
            <p:nvPr/>
          </p:nvSpPr>
          <p:spPr>
            <a:xfrm>
              <a:off x="4525275" y="2515775"/>
              <a:ext cx="79800" cy="160350"/>
            </a:xfrm>
            <a:custGeom>
              <a:rect b="b" l="l" r="r" t="t"/>
              <a:pathLst>
                <a:path extrusionOk="0" h="6414" w="3192">
                  <a:moveTo>
                    <a:pt x="1550" y="1"/>
                  </a:moveTo>
                  <a:lnTo>
                    <a:pt x="0" y="2189"/>
                  </a:lnTo>
                  <a:lnTo>
                    <a:pt x="1246" y="2189"/>
                  </a:lnTo>
                  <a:lnTo>
                    <a:pt x="1246" y="6414"/>
                  </a:lnTo>
                  <a:lnTo>
                    <a:pt x="2128" y="6414"/>
                  </a:lnTo>
                  <a:lnTo>
                    <a:pt x="1854" y="1885"/>
                  </a:lnTo>
                  <a:lnTo>
                    <a:pt x="3192" y="1885"/>
                  </a:lnTo>
                  <a:lnTo>
                    <a:pt x="155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38"/>
            <p:cNvSpPr/>
            <p:nvPr/>
          </p:nvSpPr>
          <p:spPr>
            <a:xfrm>
              <a:off x="4553375" y="2593275"/>
              <a:ext cx="252325" cy="88175"/>
            </a:xfrm>
            <a:custGeom>
              <a:rect b="b" l="l" r="r" t="t"/>
              <a:pathLst>
                <a:path extrusionOk="0" h="3527" w="10093">
                  <a:moveTo>
                    <a:pt x="7600" y="1"/>
                  </a:moveTo>
                  <a:lnTo>
                    <a:pt x="7934" y="1217"/>
                  </a:lnTo>
                  <a:lnTo>
                    <a:pt x="1" y="2676"/>
                  </a:lnTo>
                  <a:lnTo>
                    <a:pt x="244" y="3527"/>
                  </a:lnTo>
                  <a:lnTo>
                    <a:pt x="8390" y="1703"/>
                  </a:lnTo>
                  <a:lnTo>
                    <a:pt x="8755" y="3010"/>
                  </a:lnTo>
                  <a:lnTo>
                    <a:pt x="10092" y="913"/>
                  </a:lnTo>
                  <a:lnTo>
                    <a:pt x="760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38"/>
            <p:cNvSpPr/>
            <p:nvPr/>
          </p:nvSpPr>
          <p:spPr>
            <a:xfrm>
              <a:off x="1313950" y="3830375"/>
              <a:ext cx="1361750" cy="101100"/>
            </a:xfrm>
            <a:custGeom>
              <a:rect b="b" l="l" r="r" t="t"/>
              <a:pathLst>
                <a:path extrusionOk="0" h="4044" w="54470">
                  <a:moveTo>
                    <a:pt x="54196" y="1"/>
                  </a:moveTo>
                  <a:lnTo>
                    <a:pt x="1" y="1764"/>
                  </a:lnTo>
                  <a:lnTo>
                    <a:pt x="852" y="4043"/>
                  </a:lnTo>
                  <a:lnTo>
                    <a:pt x="54470" y="3466"/>
                  </a:lnTo>
                  <a:lnTo>
                    <a:pt x="54196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5" name="Google Shape;485;p38"/>
          <p:cNvSpPr/>
          <p:nvPr/>
        </p:nvSpPr>
        <p:spPr>
          <a:xfrm>
            <a:off x="3297700" y="3851225"/>
            <a:ext cx="2548500" cy="572700"/>
          </a:xfrm>
          <a:prstGeom prst="roundRect">
            <a:avLst>
              <a:gd fmla="val 30219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r="7620000" dist="28575">
              <a:srgbClr val="000000">
                <a:alpha val="4941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38"/>
          <p:cNvSpPr/>
          <p:nvPr/>
        </p:nvSpPr>
        <p:spPr>
          <a:xfrm>
            <a:off x="6542212" y="3762350"/>
            <a:ext cx="2616038" cy="888818"/>
          </a:xfrm>
          <a:custGeom>
            <a:rect b="b" l="l" r="r" t="t"/>
            <a:pathLst>
              <a:path extrusionOk="0" h="39911" w="119304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38"/>
          <p:cNvSpPr/>
          <p:nvPr/>
        </p:nvSpPr>
        <p:spPr>
          <a:xfrm>
            <a:off x="-14225" y="3762361"/>
            <a:ext cx="2616038" cy="888818"/>
          </a:xfrm>
          <a:custGeom>
            <a:rect b="b" l="l" r="r" t="t"/>
            <a:pathLst>
              <a:path extrusionOk="0" h="39911" w="119304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88" name="Google Shape;488;p38"/>
          <p:cNvGrpSpPr/>
          <p:nvPr/>
        </p:nvGrpSpPr>
        <p:grpSpPr>
          <a:xfrm>
            <a:off x="6771113" y="2827500"/>
            <a:ext cx="1104150" cy="2065350"/>
            <a:chOff x="35658225" y="12492275"/>
            <a:chExt cx="1104150" cy="2065350"/>
          </a:xfrm>
        </p:grpSpPr>
        <p:sp>
          <p:nvSpPr>
            <p:cNvPr id="489" name="Google Shape;489;p38"/>
            <p:cNvSpPr/>
            <p:nvPr/>
          </p:nvSpPr>
          <p:spPr>
            <a:xfrm>
              <a:off x="35658225" y="12736025"/>
              <a:ext cx="1104150" cy="1000175"/>
            </a:xfrm>
            <a:custGeom>
              <a:rect b="b" l="l" r="r" t="t"/>
              <a:pathLst>
                <a:path extrusionOk="0" h="40007" w="44166">
                  <a:moveTo>
                    <a:pt x="31369" y="1"/>
                  </a:moveTo>
                  <a:lnTo>
                    <a:pt x="1581" y="4591"/>
                  </a:lnTo>
                  <a:cubicBezTo>
                    <a:pt x="1581" y="4591"/>
                    <a:pt x="1" y="26020"/>
                    <a:pt x="9089" y="33436"/>
                  </a:cubicBezTo>
                  <a:cubicBezTo>
                    <a:pt x="14157" y="37572"/>
                    <a:pt x="21816" y="40007"/>
                    <a:pt x="27858" y="40007"/>
                  </a:cubicBezTo>
                  <a:cubicBezTo>
                    <a:pt x="32650" y="40007"/>
                    <a:pt x="36425" y="38475"/>
                    <a:pt x="37083" y="35047"/>
                  </a:cubicBezTo>
                  <a:cubicBezTo>
                    <a:pt x="37083" y="35047"/>
                    <a:pt x="37118" y="35050"/>
                    <a:pt x="37182" y="35050"/>
                  </a:cubicBezTo>
                  <a:cubicBezTo>
                    <a:pt x="37773" y="35050"/>
                    <a:pt x="40829" y="34777"/>
                    <a:pt x="40609" y="29120"/>
                  </a:cubicBezTo>
                  <a:cubicBezTo>
                    <a:pt x="40609" y="29120"/>
                    <a:pt x="43254" y="28542"/>
                    <a:pt x="43710" y="24895"/>
                  </a:cubicBezTo>
                  <a:cubicBezTo>
                    <a:pt x="44166" y="21248"/>
                    <a:pt x="36111" y="18269"/>
                    <a:pt x="34378" y="13162"/>
                  </a:cubicBezTo>
                  <a:cubicBezTo>
                    <a:pt x="32646" y="8025"/>
                    <a:pt x="31369" y="1"/>
                    <a:pt x="31369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38"/>
            <p:cNvSpPr/>
            <p:nvPr/>
          </p:nvSpPr>
          <p:spPr>
            <a:xfrm>
              <a:off x="35897600" y="13187750"/>
              <a:ext cx="551700" cy="602400"/>
            </a:xfrm>
            <a:custGeom>
              <a:rect b="b" l="l" r="r" t="t"/>
              <a:pathLst>
                <a:path extrusionOk="0" h="24096" w="22068">
                  <a:moveTo>
                    <a:pt x="11171" y="0"/>
                  </a:moveTo>
                  <a:cubicBezTo>
                    <a:pt x="9954" y="0"/>
                    <a:pt x="8643" y="74"/>
                    <a:pt x="7265" y="230"/>
                  </a:cubicBezTo>
                  <a:cubicBezTo>
                    <a:pt x="7265" y="230"/>
                    <a:pt x="0" y="929"/>
                    <a:pt x="395" y="5337"/>
                  </a:cubicBezTo>
                  <a:cubicBezTo>
                    <a:pt x="821" y="9744"/>
                    <a:pt x="456" y="19714"/>
                    <a:pt x="2797" y="23392"/>
                  </a:cubicBezTo>
                  <a:cubicBezTo>
                    <a:pt x="3132" y="23900"/>
                    <a:pt x="4690" y="24095"/>
                    <a:pt x="6733" y="24095"/>
                  </a:cubicBezTo>
                  <a:cubicBezTo>
                    <a:pt x="10801" y="24095"/>
                    <a:pt x="16792" y="23320"/>
                    <a:pt x="18876" y="22692"/>
                  </a:cubicBezTo>
                  <a:cubicBezTo>
                    <a:pt x="21976" y="21750"/>
                    <a:pt x="22067" y="18832"/>
                    <a:pt x="21733" y="15853"/>
                  </a:cubicBezTo>
                  <a:cubicBezTo>
                    <a:pt x="21368" y="12875"/>
                    <a:pt x="20426" y="5793"/>
                    <a:pt x="19362" y="2601"/>
                  </a:cubicBezTo>
                  <a:cubicBezTo>
                    <a:pt x="18837" y="1000"/>
                    <a:pt x="15643" y="0"/>
                    <a:pt x="11171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38"/>
            <p:cNvSpPr/>
            <p:nvPr/>
          </p:nvSpPr>
          <p:spPr>
            <a:xfrm>
              <a:off x="35917350" y="13186300"/>
              <a:ext cx="551700" cy="602325"/>
            </a:xfrm>
            <a:custGeom>
              <a:rect b="b" l="l" r="r" t="t"/>
              <a:pathLst>
                <a:path extrusionOk="0" h="24093" w="22068">
                  <a:moveTo>
                    <a:pt x="11118" y="1"/>
                  </a:moveTo>
                  <a:cubicBezTo>
                    <a:pt x="9916" y="1"/>
                    <a:pt x="8623" y="74"/>
                    <a:pt x="7265" y="227"/>
                  </a:cubicBezTo>
                  <a:cubicBezTo>
                    <a:pt x="7265" y="227"/>
                    <a:pt x="0" y="957"/>
                    <a:pt x="426" y="5364"/>
                  </a:cubicBezTo>
                  <a:cubicBezTo>
                    <a:pt x="852" y="9741"/>
                    <a:pt x="456" y="19741"/>
                    <a:pt x="2827" y="23389"/>
                  </a:cubicBezTo>
                  <a:cubicBezTo>
                    <a:pt x="3152" y="23897"/>
                    <a:pt x="4704" y="24092"/>
                    <a:pt x="6742" y="24092"/>
                  </a:cubicBezTo>
                  <a:cubicBezTo>
                    <a:pt x="10802" y="24092"/>
                    <a:pt x="16792" y="23317"/>
                    <a:pt x="18876" y="22690"/>
                  </a:cubicBezTo>
                  <a:cubicBezTo>
                    <a:pt x="22007" y="21747"/>
                    <a:pt x="22068" y="18860"/>
                    <a:pt x="21733" y="15881"/>
                  </a:cubicBezTo>
                  <a:cubicBezTo>
                    <a:pt x="21369" y="12902"/>
                    <a:pt x="20426" y="5820"/>
                    <a:pt x="19363" y="2629"/>
                  </a:cubicBezTo>
                  <a:cubicBezTo>
                    <a:pt x="18835" y="1021"/>
                    <a:pt x="15618" y="1"/>
                    <a:pt x="11118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38"/>
            <p:cNvSpPr/>
            <p:nvPr/>
          </p:nvSpPr>
          <p:spPr>
            <a:xfrm>
              <a:off x="35978900" y="14042275"/>
              <a:ext cx="208225" cy="222675"/>
            </a:xfrm>
            <a:custGeom>
              <a:rect b="b" l="l" r="r" t="t"/>
              <a:pathLst>
                <a:path extrusionOk="0" h="8907" w="8329">
                  <a:moveTo>
                    <a:pt x="8329" y="1"/>
                  </a:moveTo>
                  <a:lnTo>
                    <a:pt x="1" y="366"/>
                  </a:lnTo>
                  <a:lnTo>
                    <a:pt x="517" y="4135"/>
                  </a:lnTo>
                  <a:cubicBezTo>
                    <a:pt x="2919" y="6080"/>
                    <a:pt x="5502" y="7752"/>
                    <a:pt x="8268" y="8907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38"/>
            <p:cNvSpPr/>
            <p:nvPr/>
          </p:nvSpPr>
          <p:spPr>
            <a:xfrm>
              <a:off x="35991825" y="14145625"/>
              <a:ext cx="193800" cy="328000"/>
            </a:xfrm>
            <a:custGeom>
              <a:rect b="b" l="l" r="r" t="t"/>
              <a:pathLst>
                <a:path extrusionOk="0" h="13120" w="7752">
                  <a:moveTo>
                    <a:pt x="0" y="1"/>
                  </a:moveTo>
                  <a:lnTo>
                    <a:pt x="1794" y="12767"/>
                  </a:lnTo>
                  <a:cubicBezTo>
                    <a:pt x="2878" y="13025"/>
                    <a:pt x="3813" y="13119"/>
                    <a:pt x="4600" y="13119"/>
                  </a:cubicBezTo>
                  <a:cubicBezTo>
                    <a:pt x="6680" y="13119"/>
                    <a:pt x="7721" y="12463"/>
                    <a:pt x="7721" y="12463"/>
                  </a:cubicBezTo>
                  <a:lnTo>
                    <a:pt x="7751" y="4773"/>
                  </a:lnTo>
                  <a:cubicBezTo>
                    <a:pt x="4985" y="3618"/>
                    <a:pt x="2402" y="1946"/>
                    <a:pt x="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38"/>
            <p:cNvSpPr/>
            <p:nvPr/>
          </p:nvSpPr>
          <p:spPr>
            <a:xfrm>
              <a:off x="35929500" y="14512100"/>
              <a:ext cx="257875" cy="45525"/>
            </a:xfrm>
            <a:custGeom>
              <a:rect b="b" l="l" r="r" t="t"/>
              <a:pathLst>
                <a:path extrusionOk="0" h="1821" w="10315">
                  <a:moveTo>
                    <a:pt x="7831" y="0"/>
                  </a:moveTo>
                  <a:cubicBezTo>
                    <a:pt x="4809" y="0"/>
                    <a:pt x="92" y="266"/>
                    <a:pt x="92" y="266"/>
                  </a:cubicBezTo>
                  <a:cubicBezTo>
                    <a:pt x="92" y="266"/>
                    <a:pt x="1" y="1117"/>
                    <a:pt x="1308" y="1391"/>
                  </a:cubicBezTo>
                  <a:cubicBezTo>
                    <a:pt x="2254" y="1606"/>
                    <a:pt x="3762" y="1821"/>
                    <a:pt x="5295" y="1821"/>
                  </a:cubicBezTo>
                  <a:cubicBezTo>
                    <a:pt x="5930" y="1821"/>
                    <a:pt x="6569" y="1784"/>
                    <a:pt x="7174" y="1695"/>
                  </a:cubicBezTo>
                  <a:cubicBezTo>
                    <a:pt x="9211" y="1421"/>
                    <a:pt x="10153" y="1208"/>
                    <a:pt x="10153" y="1208"/>
                  </a:cubicBezTo>
                  <a:cubicBezTo>
                    <a:pt x="10153" y="1208"/>
                    <a:pt x="10244" y="813"/>
                    <a:pt x="10305" y="236"/>
                  </a:cubicBezTo>
                  <a:cubicBezTo>
                    <a:pt x="10315" y="60"/>
                    <a:pt x="9263" y="0"/>
                    <a:pt x="783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38"/>
            <p:cNvSpPr/>
            <p:nvPr/>
          </p:nvSpPr>
          <p:spPr>
            <a:xfrm>
              <a:off x="35928750" y="14478475"/>
              <a:ext cx="96525" cy="67650"/>
            </a:xfrm>
            <a:custGeom>
              <a:rect b="b" l="l" r="r" t="t"/>
              <a:pathLst>
                <a:path extrusionOk="0" h="2706" w="3861">
                  <a:moveTo>
                    <a:pt x="2432" y="0"/>
                  </a:moveTo>
                  <a:cubicBezTo>
                    <a:pt x="1399" y="395"/>
                    <a:pt x="274" y="942"/>
                    <a:pt x="122" y="1611"/>
                  </a:cubicBezTo>
                  <a:cubicBezTo>
                    <a:pt x="0" y="2219"/>
                    <a:pt x="1703" y="2614"/>
                    <a:pt x="3861" y="2705"/>
                  </a:cubicBezTo>
                  <a:cubicBezTo>
                    <a:pt x="3587" y="1763"/>
                    <a:pt x="3131" y="821"/>
                    <a:pt x="2432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6" name="Google Shape;496;p38"/>
            <p:cNvSpPr/>
            <p:nvPr/>
          </p:nvSpPr>
          <p:spPr>
            <a:xfrm>
              <a:off x="35989550" y="14457175"/>
              <a:ext cx="203675" cy="89850"/>
            </a:xfrm>
            <a:custGeom>
              <a:rect b="b" l="l" r="r" t="t"/>
              <a:pathLst>
                <a:path extrusionOk="0" h="3594" w="8147">
                  <a:moveTo>
                    <a:pt x="7812" y="1"/>
                  </a:moveTo>
                  <a:cubicBezTo>
                    <a:pt x="7812" y="1"/>
                    <a:pt x="6413" y="644"/>
                    <a:pt x="4387" y="644"/>
                  </a:cubicBezTo>
                  <a:cubicBezTo>
                    <a:pt x="3628" y="644"/>
                    <a:pt x="2780" y="554"/>
                    <a:pt x="1885" y="305"/>
                  </a:cubicBezTo>
                  <a:cubicBezTo>
                    <a:pt x="1885" y="305"/>
                    <a:pt x="973" y="518"/>
                    <a:pt x="0" y="852"/>
                  </a:cubicBezTo>
                  <a:cubicBezTo>
                    <a:pt x="699" y="1673"/>
                    <a:pt x="1155" y="2615"/>
                    <a:pt x="1429" y="3557"/>
                  </a:cubicBezTo>
                  <a:cubicBezTo>
                    <a:pt x="1866" y="3582"/>
                    <a:pt x="2321" y="3594"/>
                    <a:pt x="2781" y="3594"/>
                  </a:cubicBezTo>
                  <a:cubicBezTo>
                    <a:pt x="4621" y="3594"/>
                    <a:pt x="6547" y="3399"/>
                    <a:pt x="7812" y="3010"/>
                  </a:cubicBezTo>
                  <a:cubicBezTo>
                    <a:pt x="7812" y="3010"/>
                    <a:pt x="8146" y="1247"/>
                    <a:pt x="7812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Google Shape;497;p38"/>
            <p:cNvSpPr/>
            <p:nvPr/>
          </p:nvSpPr>
          <p:spPr>
            <a:xfrm>
              <a:off x="35981825" y="14422225"/>
              <a:ext cx="51750" cy="56650"/>
            </a:xfrm>
            <a:custGeom>
              <a:rect b="b" l="l" r="r" t="t"/>
              <a:pathLst>
                <a:path extrusionOk="0" h="2266" w="2070">
                  <a:moveTo>
                    <a:pt x="1272" y="233"/>
                  </a:moveTo>
                  <a:cubicBezTo>
                    <a:pt x="1306" y="233"/>
                    <a:pt x="1349" y="245"/>
                    <a:pt x="1403" y="274"/>
                  </a:cubicBezTo>
                  <a:cubicBezTo>
                    <a:pt x="1646" y="396"/>
                    <a:pt x="1646" y="1004"/>
                    <a:pt x="1646" y="1247"/>
                  </a:cubicBezTo>
                  <a:cubicBezTo>
                    <a:pt x="1661" y="1395"/>
                    <a:pt x="1662" y="1536"/>
                    <a:pt x="1658" y="1676"/>
                  </a:cubicBezTo>
                  <a:lnTo>
                    <a:pt x="1658" y="1676"/>
                  </a:lnTo>
                  <a:cubicBezTo>
                    <a:pt x="1571" y="1533"/>
                    <a:pt x="1483" y="1390"/>
                    <a:pt x="1403" y="1247"/>
                  </a:cubicBezTo>
                  <a:cubicBezTo>
                    <a:pt x="1376" y="1165"/>
                    <a:pt x="984" y="233"/>
                    <a:pt x="1272" y="233"/>
                  </a:cubicBezTo>
                  <a:close/>
                  <a:moveTo>
                    <a:pt x="664" y="1084"/>
                  </a:moveTo>
                  <a:cubicBezTo>
                    <a:pt x="686" y="1084"/>
                    <a:pt x="709" y="1088"/>
                    <a:pt x="735" y="1095"/>
                  </a:cubicBezTo>
                  <a:cubicBezTo>
                    <a:pt x="887" y="1156"/>
                    <a:pt x="1039" y="1308"/>
                    <a:pt x="1130" y="1399"/>
                  </a:cubicBezTo>
                  <a:cubicBezTo>
                    <a:pt x="1262" y="1550"/>
                    <a:pt x="1382" y="1713"/>
                    <a:pt x="1491" y="1880"/>
                  </a:cubicBezTo>
                  <a:lnTo>
                    <a:pt x="1491" y="1880"/>
                  </a:lnTo>
                  <a:cubicBezTo>
                    <a:pt x="1517" y="1924"/>
                    <a:pt x="1541" y="1965"/>
                    <a:pt x="1563" y="2002"/>
                  </a:cubicBezTo>
                  <a:lnTo>
                    <a:pt x="1563" y="2002"/>
                  </a:lnTo>
                  <a:cubicBezTo>
                    <a:pt x="1188" y="1894"/>
                    <a:pt x="777" y="1755"/>
                    <a:pt x="552" y="1429"/>
                  </a:cubicBezTo>
                  <a:cubicBezTo>
                    <a:pt x="445" y="1269"/>
                    <a:pt x="503" y="1084"/>
                    <a:pt x="664" y="1084"/>
                  </a:cubicBezTo>
                  <a:close/>
                  <a:moveTo>
                    <a:pt x="1303" y="0"/>
                  </a:moveTo>
                  <a:cubicBezTo>
                    <a:pt x="1296" y="0"/>
                    <a:pt x="1289" y="1"/>
                    <a:pt x="1282" y="1"/>
                  </a:cubicBezTo>
                  <a:cubicBezTo>
                    <a:pt x="780" y="16"/>
                    <a:pt x="852" y="517"/>
                    <a:pt x="1065" y="1039"/>
                  </a:cubicBezTo>
                  <a:lnTo>
                    <a:pt x="1065" y="1039"/>
                  </a:lnTo>
                  <a:cubicBezTo>
                    <a:pt x="1017" y="1004"/>
                    <a:pt x="968" y="972"/>
                    <a:pt x="917" y="943"/>
                  </a:cubicBezTo>
                  <a:cubicBezTo>
                    <a:pt x="834" y="887"/>
                    <a:pt x="712" y="851"/>
                    <a:pt x="596" y="851"/>
                  </a:cubicBezTo>
                  <a:cubicBezTo>
                    <a:pt x="458" y="851"/>
                    <a:pt x="328" y="902"/>
                    <a:pt x="279" y="1034"/>
                  </a:cubicBezTo>
                  <a:cubicBezTo>
                    <a:pt x="0" y="1758"/>
                    <a:pt x="1074" y="2100"/>
                    <a:pt x="1653" y="2175"/>
                  </a:cubicBezTo>
                  <a:lnTo>
                    <a:pt x="1653" y="2175"/>
                  </a:lnTo>
                  <a:cubicBezTo>
                    <a:pt x="1672" y="2235"/>
                    <a:pt x="1728" y="2265"/>
                    <a:pt x="1783" y="2265"/>
                  </a:cubicBezTo>
                  <a:cubicBezTo>
                    <a:pt x="1852" y="2265"/>
                    <a:pt x="1920" y="2220"/>
                    <a:pt x="1920" y="2128"/>
                  </a:cubicBezTo>
                  <a:cubicBezTo>
                    <a:pt x="1950" y="1647"/>
                    <a:pt x="2070" y="0"/>
                    <a:pt x="1303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38"/>
            <p:cNvSpPr/>
            <p:nvPr/>
          </p:nvSpPr>
          <p:spPr>
            <a:xfrm>
              <a:off x="36273750" y="13928200"/>
              <a:ext cx="315375" cy="280675"/>
            </a:xfrm>
            <a:custGeom>
              <a:rect b="b" l="l" r="r" t="t"/>
              <a:pathLst>
                <a:path extrusionOk="0" h="11227" w="12615">
                  <a:moveTo>
                    <a:pt x="6357" y="0"/>
                  </a:moveTo>
                  <a:cubicBezTo>
                    <a:pt x="4426" y="0"/>
                    <a:pt x="241" y="3110"/>
                    <a:pt x="91" y="4807"/>
                  </a:cubicBezTo>
                  <a:cubicBezTo>
                    <a:pt x="0" y="6327"/>
                    <a:pt x="1277" y="8485"/>
                    <a:pt x="2948" y="10643"/>
                  </a:cubicBezTo>
                  <a:cubicBezTo>
                    <a:pt x="4750" y="11045"/>
                    <a:pt x="6622" y="11226"/>
                    <a:pt x="8495" y="11226"/>
                  </a:cubicBezTo>
                  <a:cubicBezTo>
                    <a:pt x="9877" y="11226"/>
                    <a:pt x="11259" y="11128"/>
                    <a:pt x="12614" y="10947"/>
                  </a:cubicBezTo>
                  <a:cubicBezTo>
                    <a:pt x="10943" y="8090"/>
                    <a:pt x="8754" y="4108"/>
                    <a:pt x="7234" y="491"/>
                  </a:cubicBezTo>
                  <a:cubicBezTo>
                    <a:pt x="7093" y="148"/>
                    <a:pt x="6779" y="0"/>
                    <a:pt x="635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Google Shape;499;p38"/>
            <p:cNvSpPr/>
            <p:nvPr/>
          </p:nvSpPr>
          <p:spPr>
            <a:xfrm>
              <a:off x="36347450" y="14194275"/>
              <a:ext cx="304750" cy="189225"/>
            </a:xfrm>
            <a:custGeom>
              <a:rect b="b" l="l" r="r" t="t"/>
              <a:pathLst>
                <a:path extrusionOk="0" h="7569" w="12190">
                  <a:moveTo>
                    <a:pt x="0" y="0"/>
                  </a:moveTo>
                  <a:lnTo>
                    <a:pt x="0" y="0"/>
                  </a:lnTo>
                  <a:cubicBezTo>
                    <a:pt x="2949" y="3800"/>
                    <a:pt x="7143" y="7569"/>
                    <a:pt x="7143" y="7569"/>
                  </a:cubicBezTo>
                  <a:cubicBezTo>
                    <a:pt x="11064" y="6505"/>
                    <a:pt x="12189" y="4438"/>
                    <a:pt x="12189" y="4438"/>
                  </a:cubicBezTo>
                  <a:cubicBezTo>
                    <a:pt x="12189" y="4438"/>
                    <a:pt x="11125" y="2766"/>
                    <a:pt x="9666" y="304"/>
                  </a:cubicBezTo>
                  <a:cubicBezTo>
                    <a:pt x="8311" y="485"/>
                    <a:pt x="6929" y="583"/>
                    <a:pt x="5547" y="583"/>
                  </a:cubicBezTo>
                  <a:cubicBezTo>
                    <a:pt x="3674" y="583"/>
                    <a:pt x="1802" y="402"/>
                    <a:pt x="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38"/>
            <p:cNvSpPr/>
            <p:nvPr/>
          </p:nvSpPr>
          <p:spPr>
            <a:xfrm>
              <a:off x="36459925" y="14357525"/>
              <a:ext cx="231775" cy="136275"/>
            </a:xfrm>
            <a:custGeom>
              <a:rect b="b" l="l" r="r" t="t"/>
              <a:pathLst>
                <a:path extrusionOk="0" h="5451" w="9271">
                  <a:moveTo>
                    <a:pt x="8852" y="1"/>
                  </a:moveTo>
                  <a:cubicBezTo>
                    <a:pt x="7919" y="1"/>
                    <a:pt x="0" y="4929"/>
                    <a:pt x="0" y="4929"/>
                  </a:cubicBezTo>
                  <a:cubicBezTo>
                    <a:pt x="0" y="4929"/>
                    <a:pt x="221" y="5451"/>
                    <a:pt x="988" y="5451"/>
                  </a:cubicBezTo>
                  <a:cubicBezTo>
                    <a:pt x="1165" y="5451"/>
                    <a:pt x="1372" y="5423"/>
                    <a:pt x="1611" y="5355"/>
                  </a:cubicBezTo>
                  <a:cubicBezTo>
                    <a:pt x="2918" y="4990"/>
                    <a:pt x="5198" y="4048"/>
                    <a:pt x="6869" y="2802"/>
                  </a:cubicBezTo>
                  <a:cubicBezTo>
                    <a:pt x="8541" y="1586"/>
                    <a:pt x="9271" y="917"/>
                    <a:pt x="9271" y="917"/>
                  </a:cubicBezTo>
                  <a:cubicBezTo>
                    <a:pt x="9271" y="917"/>
                    <a:pt x="9180" y="552"/>
                    <a:pt x="8936" y="36"/>
                  </a:cubicBezTo>
                  <a:cubicBezTo>
                    <a:pt x="8925" y="12"/>
                    <a:pt x="8897" y="1"/>
                    <a:pt x="885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38"/>
            <p:cNvSpPr/>
            <p:nvPr/>
          </p:nvSpPr>
          <p:spPr>
            <a:xfrm>
              <a:off x="36455350" y="14418425"/>
              <a:ext cx="99575" cy="69075"/>
            </a:xfrm>
            <a:custGeom>
              <a:rect b="b" l="l" r="r" t="t"/>
              <a:pathLst>
                <a:path extrusionOk="0" h="2763" w="3983">
                  <a:moveTo>
                    <a:pt x="1429" y="1"/>
                  </a:moveTo>
                  <a:cubicBezTo>
                    <a:pt x="700" y="821"/>
                    <a:pt x="1" y="1855"/>
                    <a:pt x="183" y="2493"/>
                  </a:cubicBezTo>
                  <a:cubicBezTo>
                    <a:pt x="239" y="2679"/>
                    <a:pt x="433" y="2762"/>
                    <a:pt x="731" y="2762"/>
                  </a:cubicBezTo>
                  <a:cubicBezTo>
                    <a:pt x="1410" y="2762"/>
                    <a:pt x="2630" y="2328"/>
                    <a:pt x="3982" y="1673"/>
                  </a:cubicBezTo>
                  <a:cubicBezTo>
                    <a:pt x="3283" y="943"/>
                    <a:pt x="2432" y="396"/>
                    <a:pt x="142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38"/>
            <p:cNvSpPr/>
            <p:nvPr/>
          </p:nvSpPr>
          <p:spPr>
            <a:xfrm>
              <a:off x="36491075" y="14305200"/>
              <a:ext cx="197575" cy="155050"/>
            </a:xfrm>
            <a:custGeom>
              <a:rect b="b" l="l" r="r" t="t"/>
              <a:pathLst>
                <a:path extrusionOk="0" h="6202" w="7903">
                  <a:moveTo>
                    <a:pt x="6444" y="1"/>
                  </a:moveTo>
                  <a:cubicBezTo>
                    <a:pt x="6444" y="1"/>
                    <a:pt x="4712" y="2341"/>
                    <a:pt x="1398" y="3132"/>
                  </a:cubicBezTo>
                  <a:cubicBezTo>
                    <a:pt x="1398" y="3132"/>
                    <a:pt x="699" y="3740"/>
                    <a:pt x="0" y="4530"/>
                  </a:cubicBezTo>
                  <a:cubicBezTo>
                    <a:pt x="1003" y="4925"/>
                    <a:pt x="1854" y="5502"/>
                    <a:pt x="2553" y="6202"/>
                  </a:cubicBezTo>
                  <a:cubicBezTo>
                    <a:pt x="4529" y="5259"/>
                    <a:pt x="6748" y="3831"/>
                    <a:pt x="7873" y="2645"/>
                  </a:cubicBezTo>
                  <a:cubicBezTo>
                    <a:pt x="7903" y="2645"/>
                    <a:pt x="7326" y="943"/>
                    <a:pt x="6444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38"/>
            <p:cNvSpPr/>
            <p:nvPr/>
          </p:nvSpPr>
          <p:spPr>
            <a:xfrm>
              <a:off x="36474800" y="14355275"/>
              <a:ext cx="51525" cy="50275"/>
            </a:xfrm>
            <a:custGeom>
              <a:rect b="b" l="l" r="r" t="t"/>
              <a:pathLst>
                <a:path extrusionOk="0" h="2011" w="2061">
                  <a:moveTo>
                    <a:pt x="651" y="247"/>
                  </a:moveTo>
                  <a:cubicBezTo>
                    <a:pt x="955" y="247"/>
                    <a:pt x="1229" y="794"/>
                    <a:pt x="1350" y="977"/>
                  </a:cubicBezTo>
                  <a:cubicBezTo>
                    <a:pt x="1423" y="1108"/>
                    <a:pt x="1490" y="1233"/>
                    <a:pt x="1555" y="1357"/>
                  </a:cubicBezTo>
                  <a:lnTo>
                    <a:pt x="1555" y="1357"/>
                  </a:lnTo>
                  <a:cubicBezTo>
                    <a:pt x="1416" y="1276"/>
                    <a:pt x="1277" y="1191"/>
                    <a:pt x="1138" y="1098"/>
                  </a:cubicBezTo>
                  <a:cubicBezTo>
                    <a:pt x="1046" y="1037"/>
                    <a:pt x="104" y="247"/>
                    <a:pt x="651" y="247"/>
                  </a:cubicBezTo>
                  <a:close/>
                  <a:moveTo>
                    <a:pt x="600" y="1291"/>
                  </a:moveTo>
                  <a:cubicBezTo>
                    <a:pt x="718" y="1291"/>
                    <a:pt x="863" y="1349"/>
                    <a:pt x="955" y="1372"/>
                  </a:cubicBezTo>
                  <a:cubicBezTo>
                    <a:pt x="1162" y="1434"/>
                    <a:pt x="1369" y="1538"/>
                    <a:pt x="1566" y="1646"/>
                  </a:cubicBezTo>
                  <a:lnTo>
                    <a:pt x="1566" y="1646"/>
                  </a:lnTo>
                  <a:cubicBezTo>
                    <a:pt x="1587" y="1659"/>
                    <a:pt x="1608" y="1670"/>
                    <a:pt x="1627" y="1681"/>
                  </a:cubicBezTo>
                  <a:lnTo>
                    <a:pt x="1627" y="1681"/>
                  </a:lnTo>
                  <a:cubicBezTo>
                    <a:pt x="1416" y="1736"/>
                    <a:pt x="1189" y="1782"/>
                    <a:pt x="969" y="1782"/>
                  </a:cubicBezTo>
                  <a:cubicBezTo>
                    <a:pt x="794" y="1782"/>
                    <a:pt x="623" y="1753"/>
                    <a:pt x="469" y="1676"/>
                  </a:cubicBezTo>
                  <a:cubicBezTo>
                    <a:pt x="286" y="1585"/>
                    <a:pt x="256" y="1341"/>
                    <a:pt x="499" y="1311"/>
                  </a:cubicBezTo>
                  <a:cubicBezTo>
                    <a:pt x="529" y="1296"/>
                    <a:pt x="563" y="1291"/>
                    <a:pt x="600" y="1291"/>
                  </a:cubicBezTo>
                  <a:close/>
                  <a:moveTo>
                    <a:pt x="662" y="1"/>
                  </a:moveTo>
                  <a:cubicBezTo>
                    <a:pt x="588" y="1"/>
                    <a:pt x="513" y="21"/>
                    <a:pt x="438" y="65"/>
                  </a:cubicBezTo>
                  <a:cubicBezTo>
                    <a:pt x="0" y="331"/>
                    <a:pt x="295" y="734"/>
                    <a:pt x="730" y="1087"/>
                  </a:cubicBezTo>
                  <a:lnTo>
                    <a:pt x="730" y="1087"/>
                  </a:lnTo>
                  <a:cubicBezTo>
                    <a:pt x="673" y="1078"/>
                    <a:pt x="617" y="1071"/>
                    <a:pt x="560" y="1068"/>
                  </a:cubicBezTo>
                  <a:cubicBezTo>
                    <a:pt x="347" y="1068"/>
                    <a:pt x="13" y="1220"/>
                    <a:pt x="43" y="1463"/>
                  </a:cubicBezTo>
                  <a:cubicBezTo>
                    <a:pt x="102" y="1877"/>
                    <a:pt x="435" y="2010"/>
                    <a:pt x="817" y="2010"/>
                  </a:cubicBezTo>
                  <a:cubicBezTo>
                    <a:pt x="1155" y="2010"/>
                    <a:pt x="1533" y="1905"/>
                    <a:pt x="1793" y="1798"/>
                  </a:cubicBezTo>
                  <a:lnTo>
                    <a:pt x="1793" y="1798"/>
                  </a:lnTo>
                  <a:cubicBezTo>
                    <a:pt x="1814" y="1824"/>
                    <a:pt x="1843" y="1836"/>
                    <a:pt x="1873" y="1836"/>
                  </a:cubicBezTo>
                  <a:cubicBezTo>
                    <a:pt x="1960" y="1836"/>
                    <a:pt x="2061" y="1740"/>
                    <a:pt x="2019" y="1615"/>
                  </a:cubicBezTo>
                  <a:cubicBezTo>
                    <a:pt x="1830" y="1264"/>
                    <a:pt x="1257" y="1"/>
                    <a:pt x="66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38"/>
            <p:cNvSpPr/>
            <p:nvPr/>
          </p:nvSpPr>
          <p:spPr>
            <a:xfrm>
              <a:off x="36457625" y="12735950"/>
              <a:ext cx="205950" cy="377525"/>
            </a:xfrm>
            <a:custGeom>
              <a:rect b="b" l="l" r="r" t="t"/>
              <a:pathLst>
                <a:path extrusionOk="0" h="15101" w="8238">
                  <a:moveTo>
                    <a:pt x="5792" y="0"/>
                  </a:moveTo>
                  <a:cubicBezTo>
                    <a:pt x="5059" y="0"/>
                    <a:pt x="4621" y="2892"/>
                    <a:pt x="4621" y="2892"/>
                  </a:cubicBezTo>
                  <a:cubicBezTo>
                    <a:pt x="4621" y="2892"/>
                    <a:pt x="4986" y="65"/>
                    <a:pt x="4226" y="34"/>
                  </a:cubicBezTo>
                  <a:cubicBezTo>
                    <a:pt x="4223" y="34"/>
                    <a:pt x="4219" y="34"/>
                    <a:pt x="4216" y="34"/>
                  </a:cubicBezTo>
                  <a:cubicBezTo>
                    <a:pt x="3496" y="34"/>
                    <a:pt x="3405" y="3317"/>
                    <a:pt x="3405" y="3317"/>
                  </a:cubicBezTo>
                  <a:cubicBezTo>
                    <a:pt x="3405" y="3317"/>
                    <a:pt x="3259" y="2318"/>
                    <a:pt x="2761" y="2318"/>
                  </a:cubicBezTo>
                  <a:cubicBezTo>
                    <a:pt x="2657" y="2318"/>
                    <a:pt x="2538" y="2361"/>
                    <a:pt x="2402" y="2466"/>
                  </a:cubicBezTo>
                  <a:cubicBezTo>
                    <a:pt x="1612" y="3074"/>
                    <a:pt x="3284" y="5749"/>
                    <a:pt x="3284" y="5749"/>
                  </a:cubicBezTo>
                  <a:cubicBezTo>
                    <a:pt x="3284" y="5749"/>
                    <a:pt x="3284" y="6205"/>
                    <a:pt x="2615" y="8819"/>
                  </a:cubicBezTo>
                  <a:cubicBezTo>
                    <a:pt x="2068" y="10946"/>
                    <a:pt x="1004" y="13165"/>
                    <a:pt x="1" y="14898"/>
                  </a:cubicBezTo>
                  <a:cubicBezTo>
                    <a:pt x="588" y="15036"/>
                    <a:pt x="1166" y="15101"/>
                    <a:pt x="1733" y="15101"/>
                  </a:cubicBezTo>
                  <a:cubicBezTo>
                    <a:pt x="3163" y="15101"/>
                    <a:pt x="4531" y="14691"/>
                    <a:pt x="5837" y="14016"/>
                  </a:cubicBezTo>
                  <a:cubicBezTo>
                    <a:pt x="6202" y="12953"/>
                    <a:pt x="6536" y="11889"/>
                    <a:pt x="6779" y="10825"/>
                  </a:cubicBezTo>
                  <a:cubicBezTo>
                    <a:pt x="8238" y="4776"/>
                    <a:pt x="7813" y="490"/>
                    <a:pt x="7174" y="430"/>
                  </a:cubicBezTo>
                  <a:cubicBezTo>
                    <a:pt x="7170" y="429"/>
                    <a:pt x="7167" y="429"/>
                    <a:pt x="7163" y="429"/>
                  </a:cubicBezTo>
                  <a:cubicBezTo>
                    <a:pt x="6562" y="429"/>
                    <a:pt x="6201" y="2833"/>
                    <a:pt x="6141" y="3196"/>
                  </a:cubicBezTo>
                  <a:cubicBezTo>
                    <a:pt x="6202" y="2800"/>
                    <a:pt x="6536" y="126"/>
                    <a:pt x="5837" y="4"/>
                  </a:cubicBezTo>
                  <a:cubicBezTo>
                    <a:pt x="5822" y="2"/>
                    <a:pt x="5807" y="0"/>
                    <a:pt x="5792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5" name="Google Shape;505;p38"/>
            <p:cNvSpPr/>
            <p:nvPr/>
          </p:nvSpPr>
          <p:spPr>
            <a:xfrm>
              <a:off x="36404450" y="13086350"/>
              <a:ext cx="199100" cy="307775"/>
            </a:xfrm>
            <a:custGeom>
              <a:rect b="b" l="l" r="r" t="t"/>
              <a:pathLst>
                <a:path extrusionOk="0" h="12311" w="7964">
                  <a:moveTo>
                    <a:pt x="7964" y="0"/>
                  </a:moveTo>
                  <a:lnTo>
                    <a:pt x="7964" y="0"/>
                  </a:lnTo>
                  <a:cubicBezTo>
                    <a:pt x="6658" y="675"/>
                    <a:pt x="5290" y="1085"/>
                    <a:pt x="3860" y="1085"/>
                  </a:cubicBezTo>
                  <a:cubicBezTo>
                    <a:pt x="3293" y="1085"/>
                    <a:pt x="2715" y="1020"/>
                    <a:pt x="2128" y="882"/>
                  </a:cubicBezTo>
                  <a:cubicBezTo>
                    <a:pt x="1034" y="2888"/>
                    <a:pt x="0" y="4317"/>
                    <a:pt x="0" y="4317"/>
                  </a:cubicBezTo>
                  <a:lnTo>
                    <a:pt x="1064" y="12311"/>
                  </a:lnTo>
                  <a:cubicBezTo>
                    <a:pt x="2888" y="10669"/>
                    <a:pt x="5380" y="6505"/>
                    <a:pt x="7204" y="2067"/>
                  </a:cubicBezTo>
                  <a:cubicBezTo>
                    <a:pt x="7477" y="1368"/>
                    <a:pt x="7721" y="699"/>
                    <a:pt x="796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38"/>
            <p:cNvSpPr/>
            <p:nvPr/>
          </p:nvSpPr>
          <p:spPr>
            <a:xfrm>
              <a:off x="35836800" y="13675250"/>
              <a:ext cx="717350" cy="455825"/>
            </a:xfrm>
            <a:custGeom>
              <a:rect b="b" l="l" r="r" t="t"/>
              <a:pathLst>
                <a:path extrusionOk="0" h="18233" w="28694">
                  <a:moveTo>
                    <a:pt x="4985" y="1"/>
                  </a:moveTo>
                  <a:lnTo>
                    <a:pt x="5107" y="1004"/>
                  </a:lnTo>
                  <a:lnTo>
                    <a:pt x="5016" y="1004"/>
                  </a:lnTo>
                  <a:lnTo>
                    <a:pt x="1" y="15047"/>
                  </a:lnTo>
                  <a:cubicBezTo>
                    <a:pt x="1" y="15047"/>
                    <a:pt x="1733" y="17266"/>
                    <a:pt x="5502" y="17326"/>
                  </a:cubicBezTo>
                  <a:cubicBezTo>
                    <a:pt x="6088" y="17341"/>
                    <a:pt x="6631" y="17344"/>
                    <a:pt x="7143" y="17344"/>
                  </a:cubicBezTo>
                  <a:cubicBezTo>
                    <a:pt x="7766" y="17344"/>
                    <a:pt x="8344" y="17339"/>
                    <a:pt x="8901" y="17339"/>
                  </a:cubicBezTo>
                  <a:cubicBezTo>
                    <a:pt x="10831" y="17339"/>
                    <a:pt x="12503" y="17408"/>
                    <a:pt x="14894" y="18026"/>
                  </a:cubicBezTo>
                  <a:cubicBezTo>
                    <a:pt x="15464" y="18168"/>
                    <a:pt x="16107" y="18233"/>
                    <a:pt x="16793" y="18233"/>
                  </a:cubicBezTo>
                  <a:cubicBezTo>
                    <a:pt x="20497" y="18233"/>
                    <a:pt x="25463" y="16349"/>
                    <a:pt x="27053" y="14682"/>
                  </a:cubicBezTo>
                  <a:cubicBezTo>
                    <a:pt x="27691" y="14044"/>
                    <a:pt x="28238" y="13375"/>
                    <a:pt x="28694" y="12767"/>
                  </a:cubicBezTo>
                  <a:cubicBezTo>
                    <a:pt x="19758" y="11642"/>
                    <a:pt x="11338" y="6810"/>
                    <a:pt x="4985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7" name="Google Shape;507;p38"/>
            <p:cNvSpPr/>
            <p:nvPr/>
          </p:nvSpPr>
          <p:spPr>
            <a:xfrm>
              <a:off x="35890750" y="13159300"/>
              <a:ext cx="612500" cy="496975"/>
            </a:xfrm>
            <a:custGeom>
              <a:rect b="b" l="l" r="r" t="t"/>
              <a:pathLst>
                <a:path extrusionOk="0" h="19879" w="24500">
                  <a:moveTo>
                    <a:pt x="20548" y="0"/>
                  </a:moveTo>
                  <a:cubicBezTo>
                    <a:pt x="20548" y="0"/>
                    <a:pt x="19454" y="1885"/>
                    <a:pt x="15806" y="3921"/>
                  </a:cubicBezTo>
                  <a:cubicBezTo>
                    <a:pt x="15778" y="3940"/>
                    <a:pt x="15747" y="3947"/>
                    <a:pt x="15715" y="3947"/>
                  </a:cubicBezTo>
                  <a:cubicBezTo>
                    <a:pt x="15643" y="3947"/>
                    <a:pt x="15565" y="3912"/>
                    <a:pt x="15502" y="3891"/>
                  </a:cubicBezTo>
                  <a:cubicBezTo>
                    <a:pt x="14092" y="3684"/>
                    <a:pt x="12856" y="3603"/>
                    <a:pt x="11784" y="3603"/>
                  </a:cubicBezTo>
                  <a:cubicBezTo>
                    <a:pt x="7983" y="3603"/>
                    <a:pt x="6262" y="4620"/>
                    <a:pt x="6262" y="4620"/>
                  </a:cubicBezTo>
                  <a:cubicBezTo>
                    <a:pt x="6262" y="4620"/>
                    <a:pt x="2128" y="5137"/>
                    <a:pt x="274" y="8177"/>
                  </a:cubicBezTo>
                  <a:cubicBezTo>
                    <a:pt x="153" y="8329"/>
                    <a:pt x="92" y="8511"/>
                    <a:pt x="1" y="8663"/>
                  </a:cubicBezTo>
                  <a:cubicBezTo>
                    <a:pt x="5502" y="14499"/>
                    <a:pt x="12980" y="17599"/>
                    <a:pt x="20579" y="19879"/>
                  </a:cubicBezTo>
                  <a:lnTo>
                    <a:pt x="20639" y="19879"/>
                  </a:lnTo>
                  <a:lnTo>
                    <a:pt x="20214" y="19210"/>
                  </a:lnTo>
                  <a:lnTo>
                    <a:pt x="20031" y="12007"/>
                  </a:lnTo>
                  <a:cubicBezTo>
                    <a:pt x="20031" y="12007"/>
                    <a:pt x="22919" y="10274"/>
                    <a:pt x="24013" y="7599"/>
                  </a:cubicBezTo>
                  <a:cubicBezTo>
                    <a:pt x="24500" y="6414"/>
                    <a:pt x="21186" y="517"/>
                    <a:pt x="205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8" name="Google Shape;508;p38"/>
            <p:cNvSpPr/>
            <p:nvPr/>
          </p:nvSpPr>
          <p:spPr>
            <a:xfrm>
              <a:off x="35850475" y="13375875"/>
              <a:ext cx="554750" cy="328225"/>
            </a:xfrm>
            <a:custGeom>
              <a:rect b="b" l="l" r="r" t="t"/>
              <a:pathLst>
                <a:path extrusionOk="0" h="13129" w="22190">
                  <a:moveTo>
                    <a:pt x="1612" y="0"/>
                  </a:moveTo>
                  <a:cubicBezTo>
                    <a:pt x="1" y="2827"/>
                    <a:pt x="61" y="5015"/>
                    <a:pt x="61" y="5015"/>
                  </a:cubicBezTo>
                  <a:cubicBezTo>
                    <a:pt x="61" y="5015"/>
                    <a:pt x="1247" y="5927"/>
                    <a:pt x="3679" y="6110"/>
                  </a:cubicBezTo>
                  <a:cubicBezTo>
                    <a:pt x="3770" y="6110"/>
                    <a:pt x="3861" y="6140"/>
                    <a:pt x="3983" y="6140"/>
                  </a:cubicBezTo>
                  <a:lnTo>
                    <a:pt x="3952" y="7751"/>
                  </a:lnTo>
                  <a:lnTo>
                    <a:pt x="4438" y="11976"/>
                  </a:lnTo>
                  <a:cubicBezTo>
                    <a:pt x="4803" y="12371"/>
                    <a:pt x="5168" y="12736"/>
                    <a:pt x="5533" y="13101"/>
                  </a:cubicBezTo>
                  <a:cubicBezTo>
                    <a:pt x="6339" y="13118"/>
                    <a:pt x="7152" y="13129"/>
                    <a:pt x="7968" y="13129"/>
                  </a:cubicBezTo>
                  <a:cubicBezTo>
                    <a:pt x="12840" y="13129"/>
                    <a:pt x="17816" y="12752"/>
                    <a:pt x="22190" y="11216"/>
                  </a:cubicBezTo>
                  <a:cubicBezTo>
                    <a:pt x="14591" y="8936"/>
                    <a:pt x="7113" y="5836"/>
                    <a:pt x="1612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9" name="Google Shape;509;p38"/>
            <p:cNvSpPr/>
            <p:nvPr/>
          </p:nvSpPr>
          <p:spPr>
            <a:xfrm>
              <a:off x="35988775" y="13655500"/>
              <a:ext cx="602625" cy="338950"/>
            </a:xfrm>
            <a:custGeom>
              <a:rect b="b" l="l" r="r" t="t"/>
              <a:pathLst>
                <a:path extrusionOk="0" h="13558" w="24105">
                  <a:moveTo>
                    <a:pt x="16718" y="1"/>
                  </a:moveTo>
                  <a:cubicBezTo>
                    <a:pt x="12315" y="1564"/>
                    <a:pt x="7332" y="1943"/>
                    <a:pt x="2437" y="1943"/>
                  </a:cubicBezTo>
                  <a:cubicBezTo>
                    <a:pt x="1622" y="1943"/>
                    <a:pt x="808" y="1933"/>
                    <a:pt x="1" y="1916"/>
                  </a:cubicBezTo>
                  <a:lnTo>
                    <a:pt x="1" y="1916"/>
                  </a:lnTo>
                  <a:cubicBezTo>
                    <a:pt x="6232" y="8116"/>
                    <a:pt x="14195" y="12493"/>
                    <a:pt x="22615" y="13557"/>
                  </a:cubicBezTo>
                  <a:cubicBezTo>
                    <a:pt x="23557" y="12372"/>
                    <a:pt x="24104" y="11460"/>
                    <a:pt x="24104" y="11460"/>
                  </a:cubicBezTo>
                  <a:lnTo>
                    <a:pt x="16718" y="1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0" name="Google Shape;510;p38"/>
            <p:cNvSpPr/>
            <p:nvPr/>
          </p:nvSpPr>
          <p:spPr>
            <a:xfrm>
              <a:off x="36259300" y="13205750"/>
              <a:ext cx="198350" cy="489300"/>
            </a:xfrm>
            <a:custGeom>
              <a:rect b="b" l="l" r="r" t="t"/>
              <a:pathLst>
                <a:path extrusionOk="0" h="19572" w="7934">
                  <a:moveTo>
                    <a:pt x="2240" y="0"/>
                  </a:moveTo>
                  <a:cubicBezTo>
                    <a:pt x="1284" y="0"/>
                    <a:pt x="800" y="897"/>
                    <a:pt x="153" y="1121"/>
                  </a:cubicBezTo>
                  <a:cubicBezTo>
                    <a:pt x="61" y="2732"/>
                    <a:pt x="1" y="6349"/>
                    <a:pt x="730" y="9115"/>
                  </a:cubicBezTo>
                  <a:cubicBezTo>
                    <a:pt x="2280" y="14951"/>
                    <a:pt x="4651" y="16836"/>
                    <a:pt x="7934" y="19571"/>
                  </a:cubicBezTo>
                  <a:cubicBezTo>
                    <a:pt x="7812" y="17930"/>
                    <a:pt x="6840" y="14981"/>
                    <a:pt x="6840" y="14981"/>
                  </a:cubicBezTo>
                  <a:cubicBezTo>
                    <a:pt x="6840" y="14981"/>
                    <a:pt x="4742" y="9936"/>
                    <a:pt x="4134" y="7687"/>
                  </a:cubicBezTo>
                  <a:cubicBezTo>
                    <a:pt x="3526" y="5437"/>
                    <a:pt x="2949" y="148"/>
                    <a:pt x="2949" y="148"/>
                  </a:cubicBezTo>
                  <a:cubicBezTo>
                    <a:pt x="2685" y="44"/>
                    <a:pt x="2451" y="0"/>
                    <a:pt x="224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1" name="Google Shape;511;p38"/>
            <p:cNvSpPr/>
            <p:nvPr/>
          </p:nvSpPr>
          <p:spPr>
            <a:xfrm>
              <a:off x="36228900" y="13233775"/>
              <a:ext cx="230275" cy="484075"/>
            </a:xfrm>
            <a:custGeom>
              <a:rect b="b" l="l" r="r" t="t"/>
              <a:pathLst>
                <a:path extrusionOk="0" h="19363" w="9211">
                  <a:moveTo>
                    <a:pt x="1369" y="0"/>
                  </a:moveTo>
                  <a:lnTo>
                    <a:pt x="1369" y="0"/>
                  </a:lnTo>
                  <a:cubicBezTo>
                    <a:pt x="913" y="152"/>
                    <a:pt x="639" y="395"/>
                    <a:pt x="609" y="760"/>
                  </a:cubicBezTo>
                  <a:cubicBezTo>
                    <a:pt x="457" y="1793"/>
                    <a:pt x="1" y="5958"/>
                    <a:pt x="2128" y="11246"/>
                  </a:cubicBezTo>
                  <a:cubicBezTo>
                    <a:pt x="4226" y="16535"/>
                    <a:pt x="9089" y="19362"/>
                    <a:pt x="9089" y="19362"/>
                  </a:cubicBezTo>
                  <a:cubicBezTo>
                    <a:pt x="9180" y="19180"/>
                    <a:pt x="9211" y="18845"/>
                    <a:pt x="9180" y="18450"/>
                  </a:cubicBezTo>
                  <a:cubicBezTo>
                    <a:pt x="5867" y="15715"/>
                    <a:pt x="3496" y="13800"/>
                    <a:pt x="1946" y="7994"/>
                  </a:cubicBezTo>
                  <a:cubicBezTo>
                    <a:pt x="1217" y="5228"/>
                    <a:pt x="1277" y="1611"/>
                    <a:pt x="136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2" name="Google Shape;512;p38"/>
            <p:cNvSpPr/>
            <p:nvPr/>
          </p:nvSpPr>
          <p:spPr>
            <a:xfrm>
              <a:off x="35722825" y="12981525"/>
              <a:ext cx="136025" cy="83300"/>
            </a:xfrm>
            <a:custGeom>
              <a:rect b="b" l="l" r="r" t="t"/>
              <a:pathLst>
                <a:path extrusionOk="0" h="3332" w="5441">
                  <a:moveTo>
                    <a:pt x="3464" y="0"/>
                  </a:moveTo>
                  <a:cubicBezTo>
                    <a:pt x="2197" y="0"/>
                    <a:pt x="935" y="483"/>
                    <a:pt x="0" y="1397"/>
                  </a:cubicBezTo>
                  <a:cubicBezTo>
                    <a:pt x="343" y="2424"/>
                    <a:pt x="1299" y="3331"/>
                    <a:pt x="2780" y="3331"/>
                  </a:cubicBezTo>
                  <a:cubicBezTo>
                    <a:pt x="3535" y="3331"/>
                    <a:pt x="4426" y="3096"/>
                    <a:pt x="5441" y="2522"/>
                  </a:cubicBezTo>
                  <a:lnTo>
                    <a:pt x="5076" y="272"/>
                  </a:lnTo>
                  <a:cubicBezTo>
                    <a:pt x="4555" y="89"/>
                    <a:pt x="4009" y="0"/>
                    <a:pt x="34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3" name="Google Shape;513;p38"/>
            <p:cNvSpPr/>
            <p:nvPr/>
          </p:nvSpPr>
          <p:spPr>
            <a:xfrm>
              <a:off x="35715975" y="12937200"/>
              <a:ext cx="133775" cy="79250"/>
            </a:xfrm>
            <a:custGeom>
              <a:rect b="b" l="l" r="r" t="t"/>
              <a:pathLst>
                <a:path extrusionOk="0" h="3170" w="5351">
                  <a:moveTo>
                    <a:pt x="3042" y="1"/>
                  </a:moveTo>
                  <a:cubicBezTo>
                    <a:pt x="2345" y="1"/>
                    <a:pt x="1564" y="183"/>
                    <a:pt x="852" y="769"/>
                  </a:cubicBezTo>
                  <a:cubicBezTo>
                    <a:pt x="183" y="1316"/>
                    <a:pt x="1" y="2288"/>
                    <a:pt x="305" y="3170"/>
                  </a:cubicBezTo>
                  <a:cubicBezTo>
                    <a:pt x="1218" y="2256"/>
                    <a:pt x="2474" y="1773"/>
                    <a:pt x="3739" y="1773"/>
                  </a:cubicBezTo>
                  <a:cubicBezTo>
                    <a:pt x="4283" y="1773"/>
                    <a:pt x="4829" y="1862"/>
                    <a:pt x="5350" y="2045"/>
                  </a:cubicBezTo>
                  <a:lnTo>
                    <a:pt x="5107" y="495"/>
                  </a:lnTo>
                  <a:cubicBezTo>
                    <a:pt x="5107" y="495"/>
                    <a:pt x="4189" y="1"/>
                    <a:pt x="3042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4" name="Google Shape;514;p38"/>
            <p:cNvSpPr/>
            <p:nvPr/>
          </p:nvSpPr>
          <p:spPr>
            <a:xfrm>
              <a:off x="35758525" y="12985325"/>
              <a:ext cx="89700" cy="61675"/>
            </a:xfrm>
            <a:custGeom>
              <a:rect b="b" l="l" r="r" t="t"/>
              <a:pathLst>
                <a:path extrusionOk="0" h="2467" w="3588">
                  <a:moveTo>
                    <a:pt x="1759" y="1"/>
                  </a:moveTo>
                  <a:cubicBezTo>
                    <a:pt x="1173" y="1"/>
                    <a:pt x="549" y="240"/>
                    <a:pt x="62" y="455"/>
                  </a:cubicBezTo>
                  <a:cubicBezTo>
                    <a:pt x="1" y="485"/>
                    <a:pt x="31" y="515"/>
                    <a:pt x="62" y="515"/>
                  </a:cubicBezTo>
                  <a:cubicBezTo>
                    <a:pt x="615" y="423"/>
                    <a:pt x="1236" y="163"/>
                    <a:pt x="1801" y="163"/>
                  </a:cubicBezTo>
                  <a:cubicBezTo>
                    <a:pt x="2167" y="163"/>
                    <a:pt x="2510" y="272"/>
                    <a:pt x="2797" y="607"/>
                  </a:cubicBezTo>
                  <a:cubicBezTo>
                    <a:pt x="3192" y="1093"/>
                    <a:pt x="3284" y="1792"/>
                    <a:pt x="3405" y="2400"/>
                  </a:cubicBezTo>
                  <a:cubicBezTo>
                    <a:pt x="3405" y="2446"/>
                    <a:pt x="3432" y="2466"/>
                    <a:pt x="3465" y="2466"/>
                  </a:cubicBezTo>
                  <a:cubicBezTo>
                    <a:pt x="3518" y="2466"/>
                    <a:pt x="3587" y="2414"/>
                    <a:pt x="3587" y="2339"/>
                  </a:cubicBezTo>
                  <a:cubicBezTo>
                    <a:pt x="3466" y="1640"/>
                    <a:pt x="3314" y="728"/>
                    <a:pt x="2676" y="272"/>
                  </a:cubicBezTo>
                  <a:cubicBezTo>
                    <a:pt x="2403" y="76"/>
                    <a:pt x="2087" y="1"/>
                    <a:pt x="175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5" name="Google Shape;515;p38"/>
            <p:cNvSpPr/>
            <p:nvPr/>
          </p:nvSpPr>
          <p:spPr>
            <a:xfrm>
              <a:off x="35796075" y="13002750"/>
              <a:ext cx="49525" cy="23325"/>
            </a:xfrm>
            <a:custGeom>
              <a:rect b="b" l="l" r="r" t="t"/>
              <a:pathLst>
                <a:path extrusionOk="0" h="933" w="1981">
                  <a:moveTo>
                    <a:pt x="739" y="1"/>
                  </a:moveTo>
                  <a:cubicBezTo>
                    <a:pt x="503" y="1"/>
                    <a:pt x="266" y="98"/>
                    <a:pt x="49" y="335"/>
                  </a:cubicBezTo>
                  <a:cubicBezTo>
                    <a:pt x="0" y="360"/>
                    <a:pt x="50" y="443"/>
                    <a:pt x="102" y="443"/>
                  </a:cubicBezTo>
                  <a:cubicBezTo>
                    <a:pt x="115" y="443"/>
                    <a:pt x="128" y="438"/>
                    <a:pt x="140" y="426"/>
                  </a:cubicBezTo>
                  <a:cubicBezTo>
                    <a:pt x="352" y="292"/>
                    <a:pt x="539" y="194"/>
                    <a:pt x="748" y="194"/>
                  </a:cubicBezTo>
                  <a:cubicBezTo>
                    <a:pt x="869" y="194"/>
                    <a:pt x="998" y="227"/>
                    <a:pt x="1143" y="305"/>
                  </a:cubicBezTo>
                  <a:cubicBezTo>
                    <a:pt x="1386" y="457"/>
                    <a:pt x="1569" y="700"/>
                    <a:pt x="1782" y="913"/>
                  </a:cubicBezTo>
                  <a:cubicBezTo>
                    <a:pt x="1795" y="926"/>
                    <a:pt x="1814" y="932"/>
                    <a:pt x="1833" y="932"/>
                  </a:cubicBezTo>
                  <a:cubicBezTo>
                    <a:pt x="1900" y="932"/>
                    <a:pt x="1981" y="862"/>
                    <a:pt x="1933" y="791"/>
                  </a:cubicBezTo>
                  <a:cubicBezTo>
                    <a:pt x="1652" y="369"/>
                    <a:pt x="1199" y="1"/>
                    <a:pt x="73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6" name="Google Shape;516;p38"/>
            <p:cNvSpPr/>
            <p:nvPr/>
          </p:nvSpPr>
          <p:spPr>
            <a:xfrm>
              <a:off x="36429525" y="12867300"/>
              <a:ext cx="129850" cy="85075"/>
            </a:xfrm>
            <a:custGeom>
              <a:rect b="b" l="l" r="r" t="t"/>
              <a:pathLst>
                <a:path extrusionOk="0" h="3403" w="5194">
                  <a:moveTo>
                    <a:pt x="3067" y="0"/>
                  </a:moveTo>
                  <a:cubicBezTo>
                    <a:pt x="1973" y="0"/>
                    <a:pt x="881" y="351"/>
                    <a:pt x="0" y="1011"/>
                  </a:cubicBezTo>
                  <a:lnTo>
                    <a:pt x="365" y="3261"/>
                  </a:lnTo>
                  <a:cubicBezTo>
                    <a:pt x="865" y="3358"/>
                    <a:pt x="1321" y="3403"/>
                    <a:pt x="1737" y="3403"/>
                  </a:cubicBezTo>
                  <a:cubicBezTo>
                    <a:pt x="4176" y="3403"/>
                    <a:pt x="5193" y="1867"/>
                    <a:pt x="5167" y="464"/>
                  </a:cubicBezTo>
                  <a:cubicBezTo>
                    <a:pt x="4505" y="151"/>
                    <a:pt x="3785" y="0"/>
                    <a:pt x="306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7" name="Google Shape;517;p38"/>
            <p:cNvSpPr/>
            <p:nvPr/>
          </p:nvSpPr>
          <p:spPr>
            <a:xfrm>
              <a:off x="36423450" y="12831975"/>
              <a:ext cx="135275" cy="61375"/>
            </a:xfrm>
            <a:custGeom>
              <a:rect b="b" l="l" r="r" t="t"/>
              <a:pathLst>
                <a:path extrusionOk="0" h="2455" w="5411">
                  <a:moveTo>
                    <a:pt x="2159" y="0"/>
                  </a:moveTo>
                  <a:cubicBezTo>
                    <a:pt x="748" y="0"/>
                    <a:pt x="0" y="881"/>
                    <a:pt x="0" y="905"/>
                  </a:cubicBezTo>
                  <a:lnTo>
                    <a:pt x="243" y="2455"/>
                  </a:lnTo>
                  <a:cubicBezTo>
                    <a:pt x="1128" y="1773"/>
                    <a:pt x="2224" y="1415"/>
                    <a:pt x="3324" y="1415"/>
                  </a:cubicBezTo>
                  <a:cubicBezTo>
                    <a:pt x="4037" y="1415"/>
                    <a:pt x="4752" y="1566"/>
                    <a:pt x="5410" y="1877"/>
                  </a:cubicBezTo>
                  <a:cubicBezTo>
                    <a:pt x="5410" y="965"/>
                    <a:pt x="4377" y="570"/>
                    <a:pt x="3556" y="266"/>
                  </a:cubicBezTo>
                  <a:cubicBezTo>
                    <a:pt x="3036" y="75"/>
                    <a:pt x="2569" y="0"/>
                    <a:pt x="2159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38"/>
            <p:cNvSpPr/>
            <p:nvPr/>
          </p:nvSpPr>
          <p:spPr>
            <a:xfrm>
              <a:off x="36442425" y="12871300"/>
              <a:ext cx="76775" cy="75875"/>
            </a:xfrm>
            <a:custGeom>
              <a:rect b="b" l="l" r="r" t="t"/>
              <a:pathLst>
                <a:path extrusionOk="0" h="3035" w="3071">
                  <a:moveTo>
                    <a:pt x="2360" y="4"/>
                  </a:moveTo>
                  <a:cubicBezTo>
                    <a:pt x="1632" y="4"/>
                    <a:pt x="844" y="135"/>
                    <a:pt x="426" y="760"/>
                  </a:cubicBezTo>
                  <a:cubicBezTo>
                    <a:pt x="1" y="1368"/>
                    <a:pt x="153" y="2280"/>
                    <a:pt x="274" y="2979"/>
                  </a:cubicBezTo>
                  <a:cubicBezTo>
                    <a:pt x="287" y="3017"/>
                    <a:pt x="327" y="3034"/>
                    <a:pt x="366" y="3034"/>
                  </a:cubicBezTo>
                  <a:cubicBezTo>
                    <a:pt x="420" y="3034"/>
                    <a:pt x="475" y="3002"/>
                    <a:pt x="457" y="2949"/>
                  </a:cubicBezTo>
                  <a:cubicBezTo>
                    <a:pt x="396" y="2310"/>
                    <a:pt x="183" y="1551"/>
                    <a:pt x="518" y="943"/>
                  </a:cubicBezTo>
                  <a:cubicBezTo>
                    <a:pt x="1004" y="0"/>
                    <a:pt x="2159" y="244"/>
                    <a:pt x="3010" y="92"/>
                  </a:cubicBezTo>
                  <a:cubicBezTo>
                    <a:pt x="3071" y="92"/>
                    <a:pt x="3040" y="31"/>
                    <a:pt x="3010" y="31"/>
                  </a:cubicBezTo>
                  <a:cubicBezTo>
                    <a:pt x="2808" y="16"/>
                    <a:pt x="2587" y="4"/>
                    <a:pt x="2360" y="4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9" name="Google Shape;519;p38"/>
            <p:cNvSpPr/>
            <p:nvPr/>
          </p:nvSpPr>
          <p:spPr>
            <a:xfrm>
              <a:off x="36445475" y="12894350"/>
              <a:ext cx="43075" cy="32025"/>
            </a:xfrm>
            <a:custGeom>
              <a:rect b="b" l="l" r="r" t="t"/>
              <a:pathLst>
                <a:path extrusionOk="0" h="1281" w="1723">
                  <a:moveTo>
                    <a:pt x="1155" y="1"/>
                  </a:moveTo>
                  <a:cubicBezTo>
                    <a:pt x="596" y="1"/>
                    <a:pt x="167" y="573"/>
                    <a:pt x="0" y="1145"/>
                  </a:cubicBezTo>
                  <a:cubicBezTo>
                    <a:pt x="0" y="1226"/>
                    <a:pt x="68" y="1280"/>
                    <a:pt x="122" y="1280"/>
                  </a:cubicBezTo>
                  <a:cubicBezTo>
                    <a:pt x="149" y="1280"/>
                    <a:pt x="173" y="1267"/>
                    <a:pt x="183" y="1236"/>
                  </a:cubicBezTo>
                  <a:cubicBezTo>
                    <a:pt x="365" y="963"/>
                    <a:pt x="426" y="659"/>
                    <a:pt x="639" y="446"/>
                  </a:cubicBezTo>
                  <a:cubicBezTo>
                    <a:pt x="806" y="260"/>
                    <a:pt x="997" y="188"/>
                    <a:pt x="1196" y="188"/>
                  </a:cubicBezTo>
                  <a:cubicBezTo>
                    <a:pt x="1322" y="188"/>
                    <a:pt x="1452" y="217"/>
                    <a:pt x="1581" y="264"/>
                  </a:cubicBezTo>
                  <a:cubicBezTo>
                    <a:pt x="1591" y="267"/>
                    <a:pt x="1601" y="269"/>
                    <a:pt x="1610" y="269"/>
                  </a:cubicBezTo>
                  <a:cubicBezTo>
                    <a:pt x="1684" y="269"/>
                    <a:pt x="1723" y="169"/>
                    <a:pt x="1642" y="142"/>
                  </a:cubicBezTo>
                  <a:cubicBezTo>
                    <a:pt x="1472" y="44"/>
                    <a:pt x="1308" y="1"/>
                    <a:pt x="115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0" name="Google Shape;520;p38"/>
            <p:cNvSpPr/>
            <p:nvPr/>
          </p:nvSpPr>
          <p:spPr>
            <a:xfrm>
              <a:off x="36094400" y="13210200"/>
              <a:ext cx="151250" cy="77075"/>
            </a:xfrm>
            <a:custGeom>
              <a:rect b="b" l="l" r="r" t="t"/>
              <a:pathLst>
                <a:path extrusionOk="0" h="3083" w="6050">
                  <a:moveTo>
                    <a:pt x="6049" y="1"/>
                  </a:moveTo>
                  <a:lnTo>
                    <a:pt x="6049" y="1"/>
                  </a:lnTo>
                  <a:cubicBezTo>
                    <a:pt x="4074" y="122"/>
                    <a:pt x="2128" y="457"/>
                    <a:pt x="213" y="1095"/>
                  </a:cubicBezTo>
                  <a:cubicBezTo>
                    <a:pt x="153" y="1308"/>
                    <a:pt x="92" y="1521"/>
                    <a:pt x="1" y="1703"/>
                  </a:cubicBezTo>
                  <a:cubicBezTo>
                    <a:pt x="1" y="1703"/>
                    <a:pt x="1305" y="3082"/>
                    <a:pt x="3250" y="3082"/>
                  </a:cubicBezTo>
                  <a:cubicBezTo>
                    <a:pt x="4075" y="3082"/>
                    <a:pt x="5015" y="2834"/>
                    <a:pt x="6019" y="2129"/>
                  </a:cubicBezTo>
                  <a:cubicBezTo>
                    <a:pt x="6019" y="2129"/>
                    <a:pt x="5958" y="1156"/>
                    <a:pt x="60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1" name="Google Shape;521;p38"/>
            <p:cNvSpPr/>
            <p:nvPr/>
          </p:nvSpPr>
          <p:spPr>
            <a:xfrm>
              <a:off x="36094400" y="13153225"/>
              <a:ext cx="162650" cy="84375"/>
            </a:xfrm>
            <a:custGeom>
              <a:rect b="b" l="l" r="r" t="t"/>
              <a:pathLst>
                <a:path extrusionOk="0" h="3375" w="6506">
                  <a:moveTo>
                    <a:pt x="6505" y="0"/>
                  </a:moveTo>
                  <a:lnTo>
                    <a:pt x="1" y="547"/>
                  </a:lnTo>
                  <a:cubicBezTo>
                    <a:pt x="1" y="547"/>
                    <a:pt x="517" y="2128"/>
                    <a:pt x="213" y="3374"/>
                  </a:cubicBezTo>
                  <a:cubicBezTo>
                    <a:pt x="2128" y="2736"/>
                    <a:pt x="4074" y="2401"/>
                    <a:pt x="6049" y="2280"/>
                  </a:cubicBezTo>
                  <a:cubicBezTo>
                    <a:pt x="6110" y="1520"/>
                    <a:pt x="6232" y="699"/>
                    <a:pt x="650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2" name="Google Shape;522;p38"/>
            <p:cNvSpPr/>
            <p:nvPr/>
          </p:nvSpPr>
          <p:spPr>
            <a:xfrm>
              <a:off x="35779500" y="12594425"/>
              <a:ext cx="671325" cy="584125"/>
            </a:xfrm>
            <a:custGeom>
              <a:rect b="b" l="l" r="r" t="t"/>
              <a:pathLst>
                <a:path extrusionOk="0" h="23365" w="26853">
                  <a:moveTo>
                    <a:pt x="12130" y="0"/>
                  </a:moveTo>
                  <a:cubicBezTo>
                    <a:pt x="6200" y="0"/>
                    <a:pt x="0" y="2436"/>
                    <a:pt x="2080" y="13446"/>
                  </a:cubicBezTo>
                  <a:cubicBezTo>
                    <a:pt x="2080" y="13446"/>
                    <a:pt x="2688" y="17854"/>
                    <a:pt x="4086" y="19829"/>
                  </a:cubicBezTo>
                  <a:cubicBezTo>
                    <a:pt x="5400" y="21674"/>
                    <a:pt x="8821" y="23365"/>
                    <a:pt x="13050" y="23365"/>
                  </a:cubicBezTo>
                  <a:cubicBezTo>
                    <a:pt x="13420" y="23365"/>
                    <a:pt x="13796" y="23352"/>
                    <a:pt x="14177" y="23325"/>
                  </a:cubicBezTo>
                  <a:cubicBezTo>
                    <a:pt x="18949" y="22990"/>
                    <a:pt x="24937" y="20407"/>
                    <a:pt x="25819" y="16790"/>
                  </a:cubicBezTo>
                  <a:cubicBezTo>
                    <a:pt x="26670" y="13142"/>
                    <a:pt x="26852" y="10711"/>
                    <a:pt x="25849" y="7306"/>
                  </a:cubicBezTo>
                  <a:cubicBezTo>
                    <a:pt x="24846" y="3932"/>
                    <a:pt x="24390" y="2413"/>
                    <a:pt x="20925" y="1379"/>
                  </a:cubicBezTo>
                  <a:cubicBezTo>
                    <a:pt x="19577" y="989"/>
                    <a:pt x="15908" y="0"/>
                    <a:pt x="121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38"/>
            <p:cNvSpPr/>
            <p:nvPr/>
          </p:nvSpPr>
          <p:spPr>
            <a:xfrm>
              <a:off x="35973575" y="12924300"/>
              <a:ext cx="38025" cy="42200"/>
            </a:xfrm>
            <a:custGeom>
              <a:rect b="b" l="l" r="r" t="t"/>
              <a:pathLst>
                <a:path extrusionOk="0" h="1688" w="1521">
                  <a:moveTo>
                    <a:pt x="702" y="1"/>
                  </a:moveTo>
                  <a:cubicBezTo>
                    <a:pt x="671" y="1"/>
                    <a:pt x="640" y="3"/>
                    <a:pt x="609" y="8"/>
                  </a:cubicBezTo>
                  <a:cubicBezTo>
                    <a:pt x="244" y="69"/>
                    <a:pt x="1" y="494"/>
                    <a:pt x="62" y="981"/>
                  </a:cubicBezTo>
                  <a:cubicBezTo>
                    <a:pt x="145" y="1398"/>
                    <a:pt x="457" y="1688"/>
                    <a:pt x="789" y="1688"/>
                  </a:cubicBezTo>
                  <a:cubicBezTo>
                    <a:pt x="820" y="1688"/>
                    <a:pt x="851" y="1685"/>
                    <a:pt x="882" y="1680"/>
                  </a:cubicBezTo>
                  <a:cubicBezTo>
                    <a:pt x="1277" y="1619"/>
                    <a:pt x="1521" y="1194"/>
                    <a:pt x="1460" y="738"/>
                  </a:cubicBezTo>
                  <a:cubicBezTo>
                    <a:pt x="1376" y="318"/>
                    <a:pt x="1060" y="1"/>
                    <a:pt x="702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38"/>
            <p:cNvSpPr/>
            <p:nvPr/>
          </p:nvSpPr>
          <p:spPr>
            <a:xfrm>
              <a:off x="36258550" y="12877325"/>
              <a:ext cx="38000" cy="42250"/>
            </a:xfrm>
            <a:custGeom>
              <a:rect b="b" l="l" r="r" t="t"/>
              <a:pathLst>
                <a:path extrusionOk="0" h="1690" w="1520">
                  <a:moveTo>
                    <a:pt x="689" y="0"/>
                  </a:moveTo>
                  <a:cubicBezTo>
                    <a:pt x="672" y="0"/>
                    <a:pt x="655" y="1"/>
                    <a:pt x="638" y="3"/>
                  </a:cubicBezTo>
                  <a:cubicBezTo>
                    <a:pt x="243" y="94"/>
                    <a:pt x="0" y="519"/>
                    <a:pt x="61" y="975"/>
                  </a:cubicBezTo>
                  <a:cubicBezTo>
                    <a:pt x="142" y="1380"/>
                    <a:pt x="439" y="1689"/>
                    <a:pt x="781" y="1689"/>
                  </a:cubicBezTo>
                  <a:cubicBezTo>
                    <a:pt x="824" y="1689"/>
                    <a:pt x="868" y="1684"/>
                    <a:pt x="912" y="1674"/>
                  </a:cubicBezTo>
                  <a:cubicBezTo>
                    <a:pt x="1277" y="1614"/>
                    <a:pt x="1520" y="1218"/>
                    <a:pt x="1459" y="732"/>
                  </a:cubicBezTo>
                  <a:cubicBezTo>
                    <a:pt x="1401" y="297"/>
                    <a:pt x="1039" y="0"/>
                    <a:pt x="689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5" name="Google Shape;525;p38"/>
            <p:cNvSpPr/>
            <p:nvPr/>
          </p:nvSpPr>
          <p:spPr>
            <a:xfrm>
              <a:off x="36116450" y="12883150"/>
              <a:ext cx="47875" cy="71550"/>
            </a:xfrm>
            <a:custGeom>
              <a:rect b="b" l="l" r="r" t="t"/>
              <a:pathLst>
                <a:path extrusionOk="0" h="2862" w="1915">
                  <a:moveTo>
                    <a:pt x="125" y="0"/>
                  </a:moveTo>
                  <a:cubicBezTo>
                    <a:pt x="104" y="0"/>
                    <a:pt x="82" y="22"/>
                    <a:pt x="61" y="43"/>
                  </a:cubicBezTo>
                  <a:cubicBezTo>
                    <a:pt x="31" y="408"/>
                    <a:pt x="61" y="803"/>
                    <a:pt x="31" y="1198"/>
                  </a:cubicBezTo>
                  <a:cubicBezTo>
                    <a:pt x="31" y="1472"/>
                    <a:pt x="0" y="1836"/>
                    <a:pt x="183" y="2080"/>
                  </a:cubicBezTo>
                  <a:cubicBezTo>
                    <a:pt x="278" y="2199"/>
                    <a:pt x="430" y="2281"/>
                    <a:pt x="594" y="2281"/>
                  </a:cubicBezTo>
                  <a:cubicBezTo>
                    <a:pt x="639" y="2281"/>
                    <a:pt x="684" y="2275"/>
                    <a:pt x="730" y="2262"/>
                  </a:cubicBezTo>
                  <a:cubicBezTo>
                    <a:pt x="821" y="2232"/>
                    <a:pt x="912" y="2140"/>
                    <a:pt x="973" y="2080"/>
                  </a:cubicBezTo>
                  <a:cubicBezTo>
                    <a:pt x="1034" y="2019"/>
                    <a:pt x="1125" y="1897"/>
                    <a:pt x="1186" y="1897"/>
                  </a:cubicBezTo>
                  <a:cubicBezTo>
                    <a:pt x="1307" y="2019"/>
                    <a:pt x="1429" y="2171"/>
                    <a:pt x="1581" y="2323"/>
                  </a:cubicBezTo>
                  <a:cubicBezTo>
                    <a:pt x="1520" y="2475"/>
                    <a:pt x="1429" y="2596"/>
                    <a:pt x="1277" y="2657"/>
                  </a:cubicBezTo>
                  <a:cubicBezTo>
                    <a:pt x="1176" y="2707"/>
                    <a:pt x="1221" y="2862"/>
                    <a:pt x="1309" y="2862"/>
                  </a:cubicBezTo>
                  <a:cubicBezTo>
                    <a:pt x="1327" y="2862"/>
                    <a:pt x="1347" y="2855"/>
                    <a:pt x="1368" y="2840"/>
                  </a:cubicBezTo>
                  <a:cubicBezTo>
                    <a:pt x="1672" y="2688"/>
                    <a:pt x="1915" y="2323"/>
                    <a:pt x="1794" y="1988"/>
                  </a:cubicBezTo>
                  <a:cubicBezTo>
                    <a:pt x="1721" y="1794"/>
                    <a:pt x="1511" y="1658"/>
                    <a:pt x="1306" y="1658"/>
                  </a:cubicBezTo>
                  <a:cubicBezTo>
                    <a:pt x="1255" y="1658"/>
                    <a:pt x="1204" y="1666"/>
                    <a:pt x="1155" y="1684"/>
                  </a:cubicBezTo>
                  <a:cubicBezTo>
                    <a:pt x="1003" y="1745"/>
                    <a:pt x="942" y="1897"/>
                    <a:pt x="821" y="1958"/>
                  </a:cubicBezTo>
                  <a:cubicBezTo>
                    <a:pt x="714" y="2020"/>
                    <a:pt x="626" y="2046"/>
                    <a:pt x="553" y="2046"/>
                  </a:cubicBezTo>
                  <a:cubicBezTo>
                    <a:pt x="233" y="2046"/>
                    <a:pt x="213" y="1531"/>
                    <a:pt x="213" y="1259"/>
                  </a:cubicBezTo>
                  <a:cubicBezTo>
                    <a:pt x="243" y="894"/>
                    <a:pt x="395" y="317"/>
                    <a:pt x="152" y="13"/>
                  </a:cubicBezTo>
                  <a:cubicBezTo>
                    <a:pt x="143" y="4"/>
                    <a:pt x="134" y="0"/>
                    <a:pt x="12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6" name="Google Shape;526;p38"/>
            <p:cNvSpPr/>
            <p:nvPr/>
          </p:nvSpPr>
          <p:spPr>
            <a:xfrm>
              <a:off x="36125850" y="12994175"/>
              <a:ext cx="62800" cy="35625"/>
            </a:xfrm>
            <a:custGeom>
              <a:rect b="b" l="l" r="r" t="t"/>
              <a:pathLst>
                <a:path extrusionOk="0" h="1425" w="2512">
                  <a:moveTo>
                    <a:pt x="2292" y="1"/>
                  </a:moveTo>
                  <a:cubicBezTo>
                    <a:pt x="2220" y="1"/>
                    <a:pt x="2147" y="48"/>
                    <a:pt x="2147" y="131"/>
                  </a:cubicBezTo>
                  <a:cubicBezTo>
                    <a:pt x="2177" y="709"/>
                    <a:pt x="1873" y="1104"/>
                    <a:pt x="1296" y="1195"/>
                  </a:cubicBezTo>
                  <a:cubicBezTo>
                    <a:pt x="1083" y="1195"/>
                    <a:pt x="840" y="1165"/>
                    <a:pt x="627" y="1043"/>
                  </a:cubicBezTo>
                  <a:cubicBezTo>
                    <a:pt x="414" y="921"/>
                    <a:pt x="323" y="709"/>
                    <a:pt x="171" y="557"/>
                  </a:cubicBezTo>
                  <a:cubicBezTo>
                    <a:pt x="141" y="557"/>
                    <a:pt x="110" y="557"/>
                    <a:pt x="80" y="587"/>
                  </a:cubicBezTo>
                  <a:cubicBezTo>
                    <a:pt x="0" y="1146"/>
                    <a:pt x="712" y="1425"/>
                    <a:pt x="1196" y="1425"/>
                  </a:cubicBezTo>
                  <a:cubicBezTo>
                    <a:pt x="1266" y="1425"/>
                    <a:pt x="1330" y="1419"/>
                    <a:pt x="1387" y="1408"/>
                  </a:cubicBezTo>
                  <a:cubicBezTo>
                    <a:pt x="2056" y="1316"/>
                    <a:pt x="2512" y="769"/>
                    <a:pt x="2421" y="101"/>
                  </a:cubicBezTo>
                  <a:cubicBezTo>
                    <a:pt x="2407" y="32"/>
                    <a:pt x="2350" y="1"/>
                    <a:pt x="229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7" name="Google Shape;527;p38"/>
            <p:cNvSpPr/>
            <p:nvPr/>
          </p:nvSpPr>
          <p:spPr>
            <a:xfrm>
              <a:off x="35908225" y="12827975"/>
              <a:ext cx="51700" cy="49550"/>
            </a:xfrm>
            <a:custGeom>
              <a:rect b="b" l="l" r="r" t="t"/>
              <a:pathLst>
                <a:path extrusionOk="0" h="1982" w="2068">
                  <a:moveTo>
                    <a:pt x="1946" y="1"/>
                  </a:moveTo>
                  <a:cubicBezTo>
                    <a:pt x="1095" y="62"/>
                    <a:pt x="31" y="1065"/>
                    <a:pt x="1" y="1946"/>
                  </a:cubicBezTo>
                  <a:cubicBezTo>
                    <a:pt x="1" y="1964"/>
                    <a:pt x="21" y="1981"/>
                    <a:pt x="44" y="1981"/>
                  </a:cubicBezTo>
                  <a:cubicBezTo>
                    <a:pt x="61" y="1981"/>
                    <a:pt x="79" y="1972"/>
                    <a:pt x="92" y="1946"/>
                  </a:cubicBezTo>
                  <a:cubicBezTo>
                    <a:pt x="517" y="1095"/>
                    <a:pt x="1065" y="548"/>
                    <a:pt x="1976" y="183"/>
                  </a:cubicBezTo>
                  <a:cubicBezTo>
                    <a:pt x="2068" y="153"/>
                    <a:pt x="2068" y="1"/>
                    <a:pt x="194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8" name="Google Shape;528;p38"/>
            <p:cNvSpPr/>
            <p:nvPr/>
          </p:nvSpPr>
          <p:spPr>
            <a:xfrm>
              <a:off x="36246375" y="12770850"/>
              <a:ext cx="67150" cy="21250"/>
            </a:xfrm>
            <a:custGeom>
              <a:rect b="b" l="l" r="r" t="t"/>
              <a:pathLst>
                <a:path extrusionOk="0" h="850" w="2686">
                  <a:moveTo>
                    <a:pt x="791" y="1"/>
                  </a:moveTo>
                  <a:cubicBezTo>
                    <a:pt x="530" y="1"/>
                    <a:pt x="280" y="41"/>
                    <a:pt x="62" y="128"/>
                  </a:cubicBezTo>
                  <a:cubicBezTo>
                    <a:pt x="1" y="158"/>
                    <a:pt x="1" y="249"/>
                    <a:pt x="62" y="249"/>
                  </a:cubicBezTo>
                  <a:cubicBezTo>
                    <a:pt x="913" y="310"/>
                    <a:pt x="1703" y="310"/>
                    <a:pt x="2402" y="827"/>
                  </a:cubicBezTo>
                  <a:cubicBezTo>
                    <a:pt x="2423" y="842"/>
                    <a:pt x="2445" y="849"/>
                    <a:pt x="2468" y="849"/>
                  </a:cubicBezTo>
                  <a:cubicBezTo>
                    <a:pt x="2577" y="849"/>
                    <a:pt x="2685" y="690"/>
                    <a:pt x="2584" y="614"/>
                  </a:cubicBezTo>
                  <a:cubicBezTo>
                    <a:pt x="2151" y="246"/>
                    <a:pt x="1439" y="1"/>
                    <a:pt x="79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38"/>
            <p:cNvSpPr/>
            <p:nvPr/>
          </p:nvSpPr>
          <p:spPr>
            <a:xfrm>
              <a:off x="35934825" y="12998850"/>
              <a:ext cx="125400" cy="109650"/>
            </a:xfrm>
            <a:custGeom>
              <a:rect b="b" l="l" r="r" t="t"/>
              <a:pathLst>
                <a:path extrusionOk="0" h="4386" w="5016">
                  <a:moveTo>
                    <a:pt x="2574" y="1"/>
                  </a:moveTo>
                  <a:cubicBezTo>
                    <a:pt x="2438" y="1"/>
                    <a:pt x="2299" y="12"/>
                    <a:pt x="2159" y="35"/>
                  </a:cubicBezTo>
                  <a:cubicBezTo>
                    <a:pt x="882" y="218"/>
                    <a:pt x="1" y="1373"/>
                    <a:pt x="213" y="2558"/>
                  </a:cubicBezTo>
                  <a:cubicBezTo>
                    <a:pt x="376" y="3641"/>
                    <a:pt x="1334" y="4386"/>
                    <a:pt x="2443" y="4386"/>
                  </a:cubicBezTo>
                  <a:cubicBezTo>
                    <a:pt x="2579" y="4386"/>
                    <a:pt x="2718" y="4375"/>
                    <a:pt x="2858" y="4351"/>
                  </a:cubicBezTo>
                  <a:cubicBezTo>
                    <a:pt x="4134" y="4139"/>
                    <a:pt x="5016" y="3014"/>
                    <a:pt x="4803" y="1798"/>
                  </a:cubicBezTo>
                  <a:cubicBezTo>
                    <a:pt x="4641" y="743"/>
                    <a:pt x="3683" y="1"/>
                    <a:pt x="257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38"/>
            <p:cNvSpPr/>
            <p:nvPr/>
          </p:nvSpPr>
          <p:spPr>
            <a:xfrm>
              <a:off x="36250175" y="12946625"/>
              <a:ext cx="124650" cy="110200"/>
            </a:xfrm>
            <a:custGeom>
              <a:rect b="b" l="l" r="r" t="t"/>
              <a:pathLst>
                <a:path extrusionOk="0" h="4408" w="4986">
                  <a:moveTo>
                    <a:pt x="2495" y="1"/>
                  </a:moveTo>
                  <a:cubicBezTo>
                    <a:pt x="2374" y="1"/>
                    <a:pt x="2252" y="9"/>
                    <a:pt x="2129" y="27"/>
                  </a:cubicBezTo>
                  <a:cubicBezTo>
                    <a:pt x="852" y="240"/>
                    <a:pt x="1" y="1395"/>
                    <a:pt x="183" y="2580"/>
                  </a:cubicBezTo>
                  <a:cubicBezTo>
                    <a:pt x="373" y="3639"/>
                    <a:pt x="1340" y="4407"/>
                    <a:pt x="2454" y="4407"/>
                  </a:cubicBezTo>
                  <a:cubicBezTo>
                    <a:pt x="2587" y="4407"/>
                    <a:pt x="2722" y="4396"/>
                    <a:pt x="2858" y="4374"/>
                  </a:cubicBezTo>
                  <a:cubicBezTo>
                    <a:pt x="4104" y="4161"/>
                    <a:pt x="4986" y="3006"/>
                    <a:pt x="4803" y="1820"/>
                  </a:cubicBezTo>
                  <a:cubicBezTo>
                    <a:pt x="4611" y="749"/>
                    <a:pt x="3625" y="1"/>
                    <a:pt x="249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1" name="Google Shape;531;p38"/>
            <p:cNvSpPr/>
            <p:nvPr/>
          </p:nvSpPr>
          <p:spPr>
            <a:xfrm>
              <a:off x="35968250" y="13032400"/>
              <a:ext cx="12200" cy="12325"/>
            </a:xfrm>
            <a:custGeom>
              <a:rect b="b" l="l" r="r" t="t"/>
              <a:pathLst>
                <a:path extrusionOk="0" h="493" w="488">
                  <a:moveTo>
                    <a:pt x="183" y="0"/>
                  </a:moveTo>
                  <a:cubicBezTo>
                    <a:pt x="92" y="31"/>
                    <a:pt x="1" y="152"/>
                    <a:pt x="31" y="274"/>
                  </a:cubicBezTo>
                  <a:cubicBezTo>
                    <a:pt x="31" y="406"/>
                    <a:pt x="124" y="492"/>
                    <a:pt x="228" y="492"/>
                  </a:cubicBezTo>
                  <a:cubicBezTo>
                    <a:pt x="243" y="492"/>
                    <a:pt x="259" y="491"/>
                    <a:pt x="275" y="487"/>
                  </a:cubicBezTo>
                  <a:cubicBezTo>
                    <a:pt x="396" y="487"/>
                    <a:pt x="487" y="335"/>
                    <a:pt x="457" y="213"/>
                  </a:cubicBezTo>
                  <a:cubicBezTo>
                    <a:pt x="427" y="91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2" name="Google Shape;532;p38"/>
            <p:cNvSpPr/>
            <p:nvPr/>
          </p:nvSpPr>
          <p:spPr>
            <a:xfrm>
              <a:off x="36010825" y="13061275"/>
              <a:ext cx="12175" cy="12325"/>
            </a:xfrm>
            <a:custGeom>
              <a:rect b="b" l="l" r="r" t="t"/>
              <a:pathLst>
                <a:path extrusionOk="0" h="493" w="487">
                  <a:moveTo>
                    <a:pt x="213" y="0"/>
                  </a:moveTo>
                  <a:cubicBezTo>
                    <a:pt x="91" y="31"/>
                    <a:pt x="0" y="152"/>
                    <a:pt x="31" y="274"/>
                  </a:cubicBezTo>
                  <a:cubicBezTo>
                    <a:pt x="57" y="406"/>
                    <a:pt x="130" y="492"/>
                    <a:pt x="228" y="492"/>
                  </a:cubicBezTo>
                  <a:cubicBezTo>
                    <a:pt x="243" y="492"/>
                    <a:pt x="258" y="491"/>
                    <a:pt x="274" y="487"/>
                  </a:cubicBezTo>
                  <a:cubicBezTo>
                    <a:pt x="395" y="487"/>
                    <a:pt x="486" y="335"/>
                    <a:pt x="456" y="213"/>
                  </a:cubicBezTo>
                  <a:cubicBezTo>
                    <a:pt x="426" y="91"/>
                    <a:pt x="335" y="0"/>
                    <a:pt x="21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3" name="Google Shape;533;p38"/>
            <p:cNvSpPr/>
            <p:nvPr/>
          </p:nvSpPr>
          <p:spPr>
            <a:xfrm>
              <a:off x="35969775" y="13092275"/>
              <a:ext cx="12175" cy="12475"/>
            </a:xfrm>
            <a:custGeom>
              <a:rect b="b" l="l" r="r" t="t"/>
              <a:pathLst>
                <a:path extrusionOk="0" h="499" w="487">
                  <a:moveTo>
                    <a:pt x="250" y="1"/>
                  </a:moveTo>
                  <a:cubicBezTo>
                    <a:pt x="238" y="1"/>
                    <a:pt x="225" y="3"/>
                    <a:pt x="214" y="7"/>
                  </a:cubicBezTo>
                  <a:cubicBezTo>
                    <a:pt x="92" y="37"/>
                    <a:pt x="1" y="158"/>
                    <a:pt x="31" y="280"/>
                  </a:cubicBezTo>
                  <a:cubicBezTo>
                    <a:pt x="31" y="412"/>
                    <a:pt x="123" y="499"/>
                    <a:pt x="227" y="499"/>
                  </a:cubicBezTo>
                  <a:cubicBezTo>
                    <a:pt x="243" y="499"/>
                    <a:pt x="259" y="497"/>
                    <a:pt x="274" y="493"/>
                  </a:cubicBezTo>
                  <a:cubicBezTo>
                    <a:pt x="396" y="462"/>
                    <a:pt x="487" y="341"/>
                    <a:pt x="457" y="219"/>
                  </a:cubicBezTo>
                  <a:cubicBezTo>
                    <a:pt x="430" y="87"/>
                    <a:pt x="335" y="1"/>
                    <a:pt x="25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4" name="Google Shape;534;p38"/>
            <p:cNvSpPr/>
            <p:nvPr/>
          </p:nvSpPr>
          <p:spPr>
            <a:xfrm>
              <a:off x="36029825" y="13013250"/>
              <a:ext cx="12175" cy="12475"/>
            </a:xfrm>
            <a:custGeom>
              <a:rect b="b" l="l" r="r" t="t"/>
              <a:pathLst>
                <a:path extrusionOk="0" h="499" w="487">
                  <a:moveTo>
                    <a:pt x="260" y="1"/>
                  </a:moveTo>
                  <a:cubicBezTo>
                    <a:pt x="244" y="1"/>
                    <a:pt x="229" y="2"/>
                    <a:pt x="213" y="6"/>
                  </a:cubicBezTo>
                  <a:cubicBezTo>
                    <a:pt x="91" y="37"/>
                    <a:pt x="0" y="158"/>
                    <a:pt x="30" y="280"/>
                  </a:cubicBezTo>
                  <a:cubicBezTo>
                    <a:pt x="57" y="412"/>
                    <a:pt x="153" y="499"/>
                    <a:pt x="257" y="499"/>
                  </a:cubicBezTo>
                  <a:cubicBezTo>
                    <a:pt x="273" y="499"/>
                    <a:pt x="288" y="497"/>
                    <a:pt x="304" y="493"/>
                  </a:cubicBezTo>
                  <a:cubicBezTo>
                    <a:pt x="395" y="462"/>
                    <a:pt x="486" y="341"/>
                    <a:pt x="456" y="219"/>
                  </a:cubicBezTo>
                  <a:cubicBezTo>
                    <a:pt x="456" y="87"/>
                    <a:pt x="364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5" name="Google Shape;535;p38"/>
            <p:cNvSpPr/>
            <p:nvPr/>
          </p:nvSpPr>
          <p:spPr>
            <a:xfrm>
              <a:off x="36070850" y="13064150"/>
              <a:ext cx="12175" cy="11725"/>
            </a:xfrm>
            <a:custGeom>
              <a:rect b="b" l="l" r="r" t="t"/>
              <a:pathLst>
                <a:path extrusionOk="0" h="469" w="487">
                  <a:moveTo>
                    <a:pt x="260" y="1"/>
                  </a:moveTo>
                  <a:cubicBezTo>
                    <a:pt x="245" y="1"/>
                    <a:pt x="229" y="3"/>
                    <a:pt x="213" y="7"/>
                  </a:cubicBezTo>
                  <a:cubicBezTo>
                    <a:pt x="92" y="7"/>
                    <a:pt x="0" y="128"/>
                    <a:pt x="31" y="280"/>
                  </a:cubicBezTo>
                  <a:cubicBezTo>
                    <a:pt x="57" y="386"/>
                    <a:pt x="129" y="469"/>
                    <a:pt x="228" y="469"/>
                  </a:cubicBezTo>
                  <a:cubicBezTo>
                    <a:pt x="243" y="469"/>
                    <a:pt x="258" y="467"/>
                    <a:pt x="274" y="463"/>
                  </a:cubicBezTo>
                  <a:cubicBezTo>
                    <a:pt x="396" y="463"/>
                    <a:pt x="487" y="341"/>
                    <a:pt x="456" y="189"/>
                  </a:cubicBezTo>
                  <a:cubicBezTo>
                    <a:pt x="430" y="84"/>
                    <a:pt x="358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38"/>
            <p:cNvSpPr/>
            <p:nvPr/>
          </p:nvSpPr>
          <p:spPr>
            <a:xfrm>
              <a:off x="36242575" y="12987425"/>
              <a:ext cx="12200" cy="12325"/>
            </a:xfrm>
            <a:custGeom>
              <a:rect b="b" l="l" r="r" t="t"/>
              <a:pathLst>
                <a:path extrusionOk="0" h="493" w="488">
                  <a:moveTo>
                    <a:pt x="259" y="0"/>
                  </a:moveTo>
                  <a:cubicBezTo>
                    <a:pt x="245" y="0"/>
                    <a:pt x="229" y="2"/>
                    <a:pt x="214" y="6"/>
                  </a:cubicBezTo>
                  <a:cubicBezTo>
                    <a:pt x="92" y="36"/>
                    <a:pt x="1" y="158"/>
                    <a:pt x="31" y="279"/>
                  </a:cubicBezTo>
                  <a:cubicBezTo>
                    <a:pt x="62" y="401"/>
                    <a:pt x="183" y="492"/>
                    <a:pt x="274" y="492"/>
                  </a:cubicBezTo>
                  <a:cubicBezTo>
                    <a:pt x="396" y="462"/>
                    <a:pt x="487" y="340"/>
                    <a:pt x="457" y="219"/>
                  </a:cubicBezTo>
                  <a:cubicBezTo>
                    <a:pt x="430" y="86"/>
                    <a:pt x="358" y="0"/>
                    <a:pt x="25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7" name="Google Shape;537;p38"/>
            <p:cNvSpPr/>
            <p:nvPr/>
          </p:nvSpPr>
          <p:spPr>
            <a:xfrm>
              <a:off x="36274500" y="13042150"/>
              <a:ext cx="11425" cy="12450"/>
            </a:xfrm>
            <a:custGeom>
              <a:rect b="b" l="l" r="r" t="t"/>
              <a:pathLst>
                <a:path extrusionOk="0" h="498" w="457">
                  <a:moveTo>
                    <a:pt x="221" y="1"/>
                  </a:moveTo>
                  <a:cubicBezTo>
                    <a:pt x="209" y="1"/>
                    <a:pt x="196" y="2"/>
                    <a:pt x="183" y="5"/>
                  </a:cubicBezTo>
                  <a:cubicBezTo>
                    <a:pt x="61" y="36"/>
                    <a:pt x="0" y="157"/>
                    <a:pt x="0" y="279"/>
                  </a:cubicBezTo>
                  <a:cubicBezTo>
                    <a:pt x="27" y="411"/>
                    <a:pt x="123" y="498"/>
                    <a:pt x="227" y="498"/>
                  </a:cubicBezTo>
                  <a:cubicBezTo>
                    <a:pt x="243" y="498"/>
                    <a:pt x="258" y="496"/>
                    <a:pt x="274" y="492"/>
                  </a:cubicBezTo>
                  <a:cubicBezTo>
                    <a:pt x="365" y="461"/>
                    <a:pt x="456" y="340"/>
                    <a:pt x="426" y="218"/>
                  </a:cubicBezTo>
                  <a:cubicBezTo>
                    <a:pt x="426" y="109"/>
                    <a:pt x="329" y="1"/>
                    <a:pt x="22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8" name="Google Shape;538;p38"/>
            <p:cNvSpPr/>
            <p:nvPr/>
          </p:nvSpPr>
          <p:spPr>
            <a:xfrm>
              <a:off x="36310225" y="12979825"/>
              <a:ext cx="12175" cy="12325"/>
            </a:xfrm>
            <a:custGeom>
              <a:rect b="b" l="l" r="r" t="t"/>
              <a:pathLst>
                <a:path extrusionOk="0" h="493" w="487">
                  <a:moveTo>
                    <a:pt x="249" y="0"/>
                  </a:moveTo>
                  <a:cubicBezTo>
                    <a:pt x="237" y="0"/>
                    <a:pt x="225" y="2"/>
                    <a:pt x="213" y="6"/>
                  </a:cubicBezTo>
                  <a:cubicBezTo>
                    <a:pt x="91" y="36"/>
                    <a:pt x="0" y="158"/>
                    <a:pt x="30" y="280"/>
                  </a:cubicBezTo>
                  <a:cubicBezTo>
                    <a:pt x="30" y="401"/>
                    <a:pt x="152" y="492"/>
                    <a:pt x="274" y="492"/>
                  </a:cubicBezTo>
                  <a:cubicBezTo>
                    <a:pt x="395" y="462"/>
                    <a:pt x="486" y="340"/>
                    <a:pt x="456" y="219"/>
                  </a:cubicBezTo>
                  <a:cubicBezTo>
                    <a:pt x="430" y="86"/>
                    <a:pt x="334" y="0"/>
                    <a:pt x="24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9" name="Google Shape;539;p38"/>
            <p:cNvSpPr/>
            <p:nvPr/>
          </p:nvSpPr>
          <p:spPr>
            <a:xfrm>
              <a:off x="36349725" y="13017950"/>
              <a:ext cx="12175" cy="12325"/>
            </a:xfrm>
            <a:custGeom>
              <a:rect b="b" l="l" r="r" t="t"/>
              <a:pathLst>
                <a:path extrusionOk="0" h="493" w="487">
                  <a:moveTo>
                    <a:pt x="183" y="1"/>
                  </a:moveTo>
                  <a:cubicBezTo>
                    <a:pt x="92" y="31"/>
                    <a:pt x="1" y="153"/>
                    <a:pt x="31" y="274"/>
                  </a:cubicBezTo>
                  <a:cubicBezTo>
                    <a:pt x="31" y="407"/>
                    <a:pt x="123" y="493"/>
                    <a:pt x="227" y="493"/>
                  </a:cubicBezTo>
                  <a:cubicBezTo>
                    <a:pt x="243" y="493"/>
                    <a:pt x="258" y="491"/>
                    <a:pt x="274" y="487"/>
                  </a:cubicBezTo>
                  <a:cubicBezTo>
                    <a:pt x="396" y="487"/>
                    <a:pt x="487" y="335"/>
                    <a:pt x="457" y="214"/>
                  </a:cubicBezTo>
                  <a:cubicBezTo>
                    <a:pt x="426" y="92"/>
                    <a:pt x="305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0" name="Google Shape;540;p38"/>
            <p:cNvSpPr/>
            <p:nvPr/>
          </p:nvSpPr>
          <p:spPr>
            <a:xfrm>
              <a:off x="36304900" y="13019325"/>
              <a:ext cx="11425" cy="12325"/>
            </a:xfrm>
            <a:custGeom>
              <a:rect b="b" l="l" r="r" t="t"/>
              <a:pathLst>
                <a:path extrusionOk="0" h="493" w="457">
                  <a:moveTo>
                    <a:pt x="230" y="1"/>
                  </a:moveTo>
                  <a:cubicBezTo>
                    <a:pt x="214" y="1"/>
                    <a:pt x="198" y="3"/>
                    <a:pt x="183" y="7"/>
                  </a:cubicBezTo>
                  <a:cubicBezTo>
                    <a:pt x="61" y="37"/>
                    <a:pt x="0" y="159"/>
                    <a:pt x="0" y="280"/>
                  </a:cubicBezTo>
                  <a:cubicBezTo>
                    <a:pt x="31" y="402"/>
                    <a:pt x="152" y="493"/>
                    <a:pt x="274" y="493"/>
                  </a:cubicBezTo>
                  <a:cubicBezTo>
                    <a:pt x="395" y="462"/>
                    <a:pt x="456" y="341"/>
                    <a:pt x="456" y="219"/>
                  </a:cubicBezTo>
                  <a:cubicBezTo>
                    <a:pt x="430" y="87"/>
                    <a:pt x="334" y="1"/>
                    <a:pt x="23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38"/>
            <p:cNvSpPr/>
            <p:nvPr/>
          </p:nvSpPr>
          <p:spPr>
            <a:xfrm>
              <a:off x="35879350" y="12782600"/>
              <a:ext cx="520550" cy="261200"/>
            </a:xfrm>
            <a:custGeom>
              <a:rect b="b" l="l" r="r" t="t"/>
              <a:pathLst>
                <a:path extrusionOk="0" h="10448" w="20822">
                  <a:moveTo>
                    <a:pt x="16204" y="430"/>
                  </a:moveTo>
                  <a:cubicBezTo>
                    <a:pt x="18062" y="430"/>
                    <a:pt x="19699" y="1778"/>
                    <a:pt x="20001" y="3670"/>
                  </a:cubicBezTo>
                  <a:cubicBezTo>
                    <a:pt x="20335" y="5737"/>
                    <a:pt x="18937" y="7713"/>
                    <a:pt x="16840" y="8077"/>
                  </a:cubicBezTo>
                  <a:cubicBezTo>
                    <a:pt x="16635" y="8110"/>
                    <a:pt x="16431" y="8126"/>
                    <a:pt x="16229" y="8126"/>
                  </a:cubicBezTo>
                  <a:cubicBezTo>
                    <a:pt x="14372" y="8126"/>
                    <a:pt x="12734" y="6781"/>
                    <a:pt x="12433" y="4916"/>
                  </a:cubicBezTo>
                  <a:cubicBezTo>
                    <a:pt x="12098" y="2819"/>
                    <a:pt x="13496" y="843"/>
                    <a:pt x="15594" y="478"/>
                  </a:cubicBezTo>
                  <a:cubicBezTo>
                    <a:pt x="15799" y="446"/>
                    <a:pt x="16003" y="430"/>
                    <a:pt x="16204" y="430"/>
                  </a:cubicBezTo>
                  <a:close/>
                  <a:moveTo>
                    <a:pt x="4593" y="2345"/>
                  </a:moveTo>
                  <a:cubicBezTo>
                    <a:pt x="6451" y="2345"/>
                    <a:pt x="8088" y="3690"/>
                    <a:pt x="8390" y="5555"/>
                  </a:cubicBezTo>
                  <a:cubicBezTo>
                    <a:pt x="8724" y="7652"/>
                    <a:pt x="7326" y="9628"/>
                    <a:pt x="5229" y="9962"/>
                  </a:cubicBezTo>
                  <a:cubicBezTo>
                    <a:pt x="5008" y="10000"/>
                    <a:pt x="4789" y="10019"/>
                    <a:pt x="4573" y="10019"/>
                  </a:cubicBezTo>
                  <a:cubicBezTo>
                    <a:pt x="2734" y="10019"/>
                    <a:pt x="1121" y="8677"/>
                    <a:pt x="821" y="6801"/>
                  </a:cubicBezTo>
                  <a:cubicBezTo>
                    <a:pt x="457" y="4734"/>
                    <a:pt x="1885" y="2728"/>
                    <a:pt x="3983" y="2393"/>
                  </a:cubicBezTo>
                  <a:cubicBezTo>
                    <a:pt x="4188" y="2361"/>
                    <a:pt x="4392" y="2345"/>
                    <a:pt x="4593" y="2345"/>
                  </a:cubicBezTo>
                  <a:close/>
                  <a:moveTo>
                    <a:pt x="16176" y="1"/>
                  </a:moveTo>
                  <a:cubicBezTo>
                    <a:pt x="15954" y="1"/>
                    <a:pt x="15729" y="18"/>
                    <a:pt x="15503" y="53"/>
                  </a:cubicBezTo>
                  <a:cubicBezTo>
                    <a:pt x="13192" y="448"/>
                    <a:pt x="11612" y="2637"/>
                    <a:pt x="12007" y="4977"/>
                  </a:cubicBezTo>
                  <a:cubicBezTo>
                    <a:pt x="12007" y="4977"/>
                    <a:pt x="11495" y="4919"/>
                    <a:pt x="10864" y="4919"/>
                  </a:cubicBezTo>
                  <a:cubicBezTo>
                    <a:pt x="10127" y="4919"/>
                    <a:pt x="9227" y="4998"/>
                    <a:pt x="8785" y="5342"/>
                  </a:cubicBezTo>
                  <a:cubicBezTo>
                    <a:pt x="8562" y="3645"/>
                    <a:pt x="6583" y="1922"/>
                    <a:pt x="4501" y="1922"/>
                  </a:cubicBezTo>
                  <a:cubicBezTo>
                    <a:pt x="4308" y="1922"/>
                    <a:pt x="4115" y="1937"/>
                    <a:pt x="3922" y="1968"/>
                  </a:cubicBezTo>
                  <a:cubicBezTo>
                    <a:pt x="1581" y="2363"/>
                    <a:pt x="1" y="4551"/>
                    <a:pt x="396" y="6892"/>
                  </a:cubicBezTo>
                  <a:cubicBezTo>
                    <a:pt x="723" y="8963"/>
                    <a:pt x="2541" y="10448"/>
                    <a:pt x="4578" y="10448"/>
                  </a:cubicBezTo>
                  <a:cubicBezTo>
                    <a:pt x="4813" y="10448"/>
                    <a:pt x="5051" y="10428"/>
                    <a:pt x="5290" y="10387"/>
                  </a:cubicBezTo>
                  <a:cubicBezTo>
                    <a:pt x="7478" y="10053"/>
                    <a:pt x="8998" y="8077"/>
                    <a:pt x="8876" y="5919"/>
                  </a:cubicBezTo>
                  <a:cubicBezTo>
                    <a:pt x="9007" y="5723"/>
                    <a:pt x="9480" y="5185"/>
                    <a:pt x="10553" y="5185"/>
                  </a:cubicBezTo>
                  <a:cubicBezTo>
                    <a:pt x="10979" y="5185"/>
                    <a:pt x="11499" y="5269"/>
                    <a:pt x="12129" y="5494"/>
                  </a:cubicBezTo>
                  <a:cubicBezTo>
                    <a:pt x="12673" y="7317"/>
                    <a:pt x="14361" y="8555"/>
                    <a:pt x="16236" y="8555"/>
                  </a:cubicBezTo>
                  <a:cubicBezTo>
                    <a:pt x="16455" y="8555"/>
                    <a:pt x="16677" y="8538"/>
                    <a:pt x="16901" y="8503"/>
                  </a:cubicBezTo>
                  <a:cubicBezTo>
                    <a:pt x="19241" y="8108"/>
                    <a:pt x="20822" y="5919"/>
                    <a:pt x="20427" y="3579"/>
                  </a:cubicBezTo>
                  <a:cubicBezTo>
                    <a:pt x="20070" y="1492"/>
                    <a:pt x="18249" y="1"/>
                    <a:pt x="16176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38"/>
            <p:cNvSpPr/>
            <p:nvPr/>
          </p:nvSpPr>
          <p:spPr>
            <a:xfrm>
              <a:off x="35691650" y="12692725"/>
              <a:ext cx="217375" cy="180125"/>
            </a:xfrm>
            <a:custGeom>
              <a:rect b="b" l="l" r="r" t="t"/>
              <a:pathLst>
                <a:path extrusionOk="0" h="7205" w="8695">
                  <a:moveTo>
                    <a:pt x="1521" y="0"/>
                  </a:moveTo>
                  <a:cubicBezTo>
                    <a:pt x="639" y="1216"/>
                    <a:pt x="1" y="2827"/>
                    <a:pt x="214" y="4894"/>
                  </a:cubicBezTo>
                  <a:cubicBezTo>
                    <a:pt x="244" y="4985"/>
                    <a:pt x="244" y="5076"/>
                    <a:pt x="244" y="5168"/>
                  </a:cubicBezTo>
                  <a:cubicBezTo>
                    <a:pt x="2463" y="6505"/>
                    <a:pt x="5107" y="7174"/>
                    <a:pt x="7752" y="7204"/>
                  </a:cubicBezTo>
                  <a:cubicBezTo>
                    <a:pt x="8086" y="6657"/>
                    <a:pt x="8421" y="6080"/>
                    <a:pt x="8694" y="5472"/>
                  </a:cubicBezTo>
                  <a:cubicBezTo>
                    <a:pt x="6019" y="4134"/>
                    <a:pt x="3648" y="2219"/>
                    <a:pt x="152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3" name="Google Shape;543;p38"/>
            <p:cNvSpPr/>
            <p:nvPr/>
          </p:nvSpPr>
          <p:spPr>
            <a:xfrm>
              <a:off x="35729650" y="12492625"/>
              <a:ext cx="527400" cy="336900"/>
            </a:xfrm>
            <a:custGeom>
              <a:rect b="b" l="l" r="r" t="t"/>
              <a:pathLst>
                <a:path extrusionOk="0" h="13476" w="21096">
                  <a:moveTo>
                    <a:pt x="4874" y="0"/>
                  </a:moveTo>
                  <a:cubicBezTo>
                    <a:pt x="4815" y="0"/>
                    <a:pt x="4751" y="13"/>
                    <a:pt x="4682" y="41"/>
                  </a:cubicBezTo>
                  <a:cubicBezTo>
                    <a:pt x="3435" y="558"/>
                    <a:pt x="4439" y="4144"/>
                    <a:pt x="4439" y="4144"/>
                  </a:cubicBezTo>
                  <a:cubicBezTo>
                    <a:pt x="4439" y="4144"/>
                    <a:pt x="3256" y="1876"/>
                    <a:pt x="2611" y="1876"/>
                  </a:cubicBezTo>
                  <a:cubicBezTo>
                    <a:pt x="2532" y="1876"/>
                    <a:pt x="2462" y="1910"/>
                    <a:pt x="2402" y="1986"/>
                  </a:cubicBezTo>
                  <a:cubicBezTo>
                    <a:pt x="1824" y="2685"/>
                    <a:pt x="3648" y="5117"/>
                    <a:pt x="3648" y="5117"/>
                  </a:cubicBezTo>
                  <a:cubicBezTo>
                    <a:pt x="3648" y="5117"/>
                    <a:pt x="1490" y="5998"/>
                    <a:pt x="1" y="8004"/>
                  </a:cubicBezTo>
                  <a:cubicBezTo>
                    <a:pt x="2098" y="10223"/>
                    <a:pt x="4469" y="12138"/>
                    <a:pt x="7174" y="13476"/>
                  </a:cubicBezTo>
                  <a:cubicBezTo>
                    <a:pt x="7721" y="12351"/>
                    <a:pt x="8086" y="11196"/>
                    <a:pt x="8056" y="10223"/>
                  </a:cubicBezTo>
                  <a:lnTo>
                    <a:pt x="8056" y="10223"/>
                  </a:lnTo>
                  <a:cubicBezTo>
                    <a:pt x="8056" y="10224"/>
                    <a:pt x="10913" y="12290"/>
                    <a:pt x="13466" y="12959"/>
                  </a:cubicBezTo>
                  <a:cubicBezTo>
                    <a:pt x="13979" y="13077"/>
                    <a:pt x="14479" y="13157"/>
                    <a:pt x="14941" y="13157"/>
                  </a:cubicBezTo>
                  <a:cubicBezTo>
                    <a:pt x="15191" y="13157"/>
                    <a:pt x="15430" y="13134"/>
                    <a:pt x="15655" y="13080"/>
                  </a:cubicBezTo>
                  <a:cubicBezTo>
                    <a:pt x="18025" y="12503"/>
                    <a:pt x="16840" y="10254"/>
                    <a:pt x="16475" y="9646"/>
                  </a:cubicBezTo>
                  <a:lnTo>
                    <a:pt x="16475" y="9646"/>
                  </a:lnTo>
                  <a:cubicBezTo>
                    <a:pt x="16915" y="10320"/>
                    <a:pt x="18827" y="13061"/>
                    <a:pt x="20872" y="13061"/>
                  </a:cubicBezTo>
                  <a:cubicBezTo>
                    <a:pt x="20946" y="13061"/>
                    <a:pt x="21021" y="13058"/>
                    <a:pt x="21095" y="13050"/>
                  </a:cubicBezTo>
                  <a:cubicBezTo>
                    <a:pt x="19545" y="8156"/>
                    <a:pt x="16901" y="3658"/>
                    <a:pt x="12889" y="497"/>
                  </a:cubicBezTo>
                  <a:cubicBezTo>
                    <a:pt x="8603" y="1530"/>
                    <a:pt x="5563" y="3597"/>
                    <a:pt x="5563" y="3597"/>
                  </a:cubicBezTo>
                  <a:cubicBezTo>
                    <a:pt x="5563" y="3597"/>
                    <a:pt x="5861" y="0"/>
                    <a:pt x="4874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4" name="Google Shape;544;p38"/>
            <p:cNvSpPr/>
            <p:nvPr/>
          </p:nvSpPr>
          <p:spPr>
            <a:xfrm>
              <a:off x="36051850" y="12492275"/>
              <a:ext cx="250025" cy="326625"/>
            </a:xfrm>
            <a:custGeom>
              <a:rect b="b" l="l" r="r" t="t"/>
              <a:pathLst>
                <a:path extrusionOk="0" h="13065" w="10001">
                  <a:moveTo>
                    <a:pt x="4036" y="0"/>
                  </a:moveTo>
                  <a:cubicBezTo>
                    <a:pt x="3672" y="0"/>
                    <a:pt x="3300" y="18"/>
                    <a:pt x="2919" y="55"/>
                  </a:cubicBezTo>
                  <a:cubicBezTo>
                    <a:pt x="1915" y="146"/>
                    <a:pt x="912" y="298"/>
                    <a:pt x="1" y="511"/>
                  </a:cubicBezTo>
                  <a:cubicBezTo>
                    <a:pt x="4013" y="3672"/>
                    <a:pt x="6657" y="8170"/>
                    <a:pt x="8207" y="13064"/>
                  </a:cubicBezTo>
                  <a:cubicBezTo>
                    <a:pt x="8329" y="13064"/>
                    <a:pt x="8420" y="13064"/>
                    <a:pt x="8511" y="13034"/>
                  </a:cubicBezTo>
                  <a:cubicBezTo>
                    <a:pt x="9302" y="12851"/>
                    <a:pt x="9758" y="12487"/>
                    <a:pt x="10001" y="12031"/>
                  </a:cubicBezTo>
                  <a:cubicBezTo>
                    <a:pt x="9727" y="7836"/>
                    <a:pt x="8603" y="3733"/>
                    <a:pt x="6384" y="237"/>
                  </a:cubicBezTo>
                  <a:cubicBezTo>
                    <a:pt x="5645" y="89"/>
                    <a:pt x="4863" y="0"/>
                    <a:pt x="403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5" name="Google Shape;545;p38"/>
            <p:cNvSpPr/>
            <p:nvPr/>
          </p:nvSpPr>
          <p:spPr>
            <a:xfrm>
              <a:off x="36211425" y="12498200"/>
              <a:ext cx="302450" cy="344475"/>
            </a:xfrm>
            <a:custGeom>
              <a:rect b="b" l="l" r="r" t="t"/>
              <a:pathLst>
                <a:path extrusionOk="0" h="13779" w="12098">
                  <a:moveTo>
                    <a:pt x="1" y="0"/>
                  </a:moveTo>
                  <a:cubicBezTo>
                    <a:pt x="2220" y="3496"/>
                    <a:pt x="3344" y="7599"/>
                    <a:pt x="3618" y="11794"/>
                  </a:cubicBezTo>
                  <a:cubicBezTo>
                    <a:pt x="4195" y="10821"/>
                    <a:pt x="3831" y="9606"/>
                    <a:pt x="3830" y="9605"/>
                  </a:cubicBezTo>
                  <a:lnTo>
                    <a:pt x="3830" y="9605"/>
                  </a:lnTo>
                  <a:cubicBezTo>
                    <a:pt x="3831" y="9607"/>
                    <a:pt x="5865" y="13778"/>
                    <a:pt x="8528" y="13778"/>
                  </a:cubicBezTo>
                  <a:cubicBezTo>
                    <a:pt x="8722" y="13778"/>
                    <a:pt x="8919" y="13756"/>
                    <a:pt x="9119" y="13709"/>
                  </a:cubicBezTo>
                  <a:cubicBezTo>
                    <a:pt x="12098" y="12979"/>
                    <a:pt x="8694" y="6626"/>
                    <a:pt x="7448" y="4742"/>
                  </a:cubicBezTo>
                  <a:cubicBezTo>
                    <a:pt x="6475" y="3283"/>
                    <a:pt x="3861" y="790"/>
                    <a:pt x="1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38"/>
            <p:cNvSpPr/>
            <p:nvPr/>
          </p:nvSpPr>
          <p:spPr>
            <a:xfrm>
              <a:off x="35697750" y="12821900"/>
              <a:ext cx="187700" cy="145925"/>
            </a:xfrm>
            <a:custGeom>
              <a:rect b="b" l="l" r="r" t="t"/>
              <a:pathLst>
                <a:path extrusionOk="0" h="5837" w="7508">
                  <a:moveTo>
                    <a:pt x="0" y="1"/>
                  </a:moveTo>
                  <a:lnTo>
                    <a:pt x="0" y="1"/>
                  </a:lnTo>
                  <a:cubicBezTo>
                    <a:pt x="547" y="5320"/>
                    <a:pt x="1186" y="5837"/>
                    <a:pt x="1186" y="5837"/>
                  </a:cubicBezTo>
                  <a:cubicBezTo>
                    <a:pt x="1186" y="5837"/>
                    <a:pt x="2242" y="4610"/>
                    <a:pt x="3939" y="4610"/>
                  </a:cubicBezTo>
                  <a:cubicBezTo>
                    <a:pt x="4396" y="4610"/>
                    <a:pt x="4899" y="4699"/>
                    <a:pt x="5441" y="4925"/>
                  </a:cubicBezTo>
                  <a:cubicBezTo>
                    <a:pt x="5441" y="4925"/>
                    <a:pt x="6505" y="3679"/>
                    <a:pt x="7508" y="2037"/>
                  </a:cubicBezTo>
                  <a:cubicBezTo>
                    <a:pt x="4863" y="2007"/>
                    <a:pt x="2189" y="1338"/>
                    <a:pt x="0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38"/>
            <p:cNvSpPr/>
            <p:nvPr/>
          </p:nvSpPr>
          <p:spPr>
            <a:xfrm>
              <a:off x="36189400" y="12726150"/>
              <a:ext cx="1525" cy="3825"/>
            </a:xfrm>
            <a:custGeom>
              <a:rect b="b" l="l" r="r" t="t"/>
              <a:pathLst>
                <a:path extrusionOk="0" h="153" w="61">
                  <a:moveTo>
                    <a:pt x="61" y="153"/>
                  </a:moveTo>
                  <a:cubicBezTo>
                    <a:pt x="31" y="62"/>
                    <a:pt x="0" y="1"/>
                    <a:pt x="0" y="1"/>
                  </a:cubicBezTo>
                  <a:cubicBezTo>
                    <a:pt x="0" y="1"/>
                    <a:pt x="31" y="62"/>
                    <a:pt x="61" y="15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8" name="Google Shape;548;p38"/>
            <p:cNvSpPr/>
            <p:nvPr/>
          </p:nvSpPr>
          <p:spPr>
            <a:xfrm>
              <a:off x="35931800" y="13248625"/>
              <a:ext cx="136025" cy="490500"/>
            </a:xfrm>
            <a:custGeom>
              <a:rect b="b" l="l" r="r" t="t"/>
              <a:pathLst>
                <a:path extrusionOk="0" h="19620" w="5441">
                  <a:moveTo>
                    <a:pt x="4019" y="0"/>
                  </a:moveTo>
                  <a:cubicBezTo>
                    <a:pt x="3180" y="0"/>
                    <a:pt x="2028" y="372"/>
                    <a:pt x="851" y="1139"/>
                  </a:cubicBezTo>
                  <a:cubicBezTo>
                    <a:pt x="851" y="1139"/>
                    <a:pt x="1793" y="4908"/>
                    <a:pt x="1611" y="7248"/>
                  </a:cubicBezTo>
                  <a:cubicBezTo>
                    <a:pt x="1459" y="9589"/>
                    <a:pt x="365" y="14908"/>
                    <a:pt x="365" y="14908"/>
                  </a:cubicBezTo>
                  <a:cubicBezTo>
                    <a:pt x="365" y="14908"/>
                    <a:pt x="0" y="18008"/>
                    <a:pt x="152" y="19619"/>
                  </a:cubicBezTo>
                  <a:cubicBezTo>
                    <a:pt x="2857" y="16336"/>
                    <a:pt x="4833" y="13996"/>
                    <a:pt x="5228" y="7978"/>
                  </a:cubicBezTo>
                  <a:cubicBezTo>
                    <a:pt x="5441" y="5120"/>
                    <a:pt x="4681" y="1595"/>
                    <a:pt x="4286" y="14"/>
                  </a:cubicBezTo>
                  <a:cubicBezTo>
                    <a:pt x="4201" y="5"/>
                    <a:pt x="4112" y="0"/>
                    <a:pt x="4019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9" name="Google Shape;549;p38"/>
            <p:cNvSpPr/>
            <p:nvPr/>
          </p:nvSpPr>
          <p:spPr>
            <a:xfrm>
              <a:off x="35935575" y="13248975"/>
              <a:ext cx="164925" cy="512175"/>
            </a:xfrm>
            <a:custGeom>
              <a:rect b="b" l="l" r="r" t="t"/>
              <a:pathLst>
                <a:path extrusionOk="0" h="20487" w="6597">
                  <a:moveTo>
                    <a:pt x="4135" y="0"/>
                  </a:moveTo>
                  <a:lnTo>
                    <a:pt x="4135" y="0"/>
                  </a:lnTo>
                  <a:cubicBezTo>
                    <a:pt x="4530" y="1581"/>
                    <a:pt x="5290" y="5106"/>
                    <a:pt x="5077" y="7964"/>
                  </a:cubicBezTo>
                  <a:cubicBezTo>
                    <a:pt x="4682" y="13982"/>
                    <a:pt x="2706" y="16322"/>
                    <a:pt x="1" y="19605"/>
                  </a:cubicBezTo>
                  <a:cubicBezTo>
                    <a:pt x="62" y="20031"/>
                    <a:pt x="123" y="20335"/>
                    <a:pt x="244" y="20487"/>
                  </a:cubicBezTo>
                  <a:cubicBezTo>
                    <a:pt x="244" y="20487"/>
                    <a:pt x="4469" y="16778"/>
                    <a:pt x="5533" y="11186"/>
                  </a:cubicBezTo>
                  <a:cubicBezTo>
                    <a:pt x="6597" y="5593"/>
                    <a:pt x="5381" y="1611"/>
                    <a:pt x="5047" y="608"/>
                  </a:cubicBezTo>
                  <a:cubicBezTo>
                    <a:pt x="4925" y="274"/>
                    <a:pt x="4591" y="61"/>
                    <a:pt x="4135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38"/>
            <p:cNvSpPr/>
            <p:nvPr/>
          </p:nvSpPr>
          <p:spPr>
            <a:xfrm>
              <a:off x="35821600" y="13499725"/>
              <a:ext cx="135275" cy="144400"/>
            </a:xfrm>
            <a:custGeom>
              <a:rect b="b" l="l" r="r" t="t"/>
              <a:pathLst>
                <a:path extrusionOk="0" h="5776" w="5411">
                  <a:moveTo>
                    <a:pt x="1460" y="1"/>
                  </a:moveTo>
                  <a:cubicBezTo>
                    <a:pt x="1460" y="1"/>
                    <a:pt x="761" y="1855"/>
                    <a:pt x="1" y="4134"/>
                  </a:cubicBezTo>
                  <a:cubicBezTo>
                    <a:pt x="2226" y="5331"/>
                    <a:pt x="2304" y="5661"/>
                    <a:pt x="2236" y="5747"/>
                  </a:cubicBezTo>
                  <a:lnTo>
                    <a:pt x="2236" y="5747"/>
                  </a:lnTo>
                  <a:cubicBezTo>
                    <a:pt x="3599" y="4901"/>
                    <a:pt x="5411" y="2584"/>
                    <a:pt x="5411" y="2584"/>
                  </a:cubicBezTo>
                  <a:lnTo>
                    <a:pt x="5138" y="973"/>
                  </a:lnTo>
                  <a:cubicBezTo>
                    <a:pt x="5138" y="973"/>
                    <a:pt x="3131" y="730"/>
                    <a:pt x="1460" y="1"/>
                  </a:cubicBezTo>
                  <a:close/>
                  <a:moveTo>
                    <a:pt x="2236" y="5747"/>
                  </a:moveTo>
                  <a:cubicBezTo>
                    <a:pt x="2220" y="5757"/>
                    <a:pt x="2205" y="5766"/>
                    <a:pt x="2189" y="5776"/>
                  </a:cubicBezTo>
                  <a:cubicBezTo>
                    <a:pt x="2189" y="5776"/>
                    <a:pt x="2218" y="5770"/>
                    <a:pt x="2236" y="5747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1" name="Google Shape;551;p38"/>
            <p:cNvSpPr/>
            <p:nvPr/>
          </p:nvSpPr>
          <p:spPr>
            <a:xfrm>
              <a:off x="35795275" y="13432300"/>
              <a:ext cx="349300" cy="360150"/>
            </a:xfrm>
            <a:custGeom>
              <a:rect b="b" l="l" r="r" t="t"/>
              <a:pathLst>
                <a:path extrusionOk="0" h="14406" w="13972">
                  <a:moveTo>
                    <a:pt x="11334" y="0"/>
                  </a:moveTo>
                  <a:cubicBezTo>
                    <a:pt x="10733" y="0"/>
                    <a:pt x="9832" y="1103"/>
                    <a:pt x="9534" y="1482"/>
                  </a:cubicBezTo>
                  <a:cubicBezTo>
                    <a:pt x="9319" y="1306"/>
                    <a:pt x="9017" y="1005"/>
                    <a:pt x="8820" y="1005"/>
                  </a:cubicBezTo>
                  <a:cubicBezTo>
                    <a:pt x="8710" y="1005"/>
                    <a:pt x="8633" y="1099"/>
                    <a:pt x="8622" y="1360"/>
                  </a:cubicBezTo>
                  <a:cubicBezTo>
                    <a:pt x="8561" y="2120"/>
                    <a:pt x="8744" y="2546"/>
                    <a:pt x="8744" y="2546"/>
                  </a:cubicBezTo>
                  <a:cubicBezTo>
                    <a:pt x="8744" y="2546"/>
                    <a:pt x="4701" y="7530"/>
                    <a:pt x="3303" y="8442"/>
                  </a:cubicBezTo>
                  <a:cubicBezTo>
                    <a:pt x="3364" y="8351"/>
                    <a:pt x="3273" y="8017"/>
                    <a:pt x="1054" y="6831"/>
                  </a:cubicBezTo>
                  <a:cubicBezTo>
                    <a:pt x="567" y="8382"/>
                    <a:pt x="111" y="9962"/>
                    <a:pt x="81" y="10783"/>
                  </a:cubicBezTo>
                  <a:cubicBezTo>
                    <a:pt x="0" y="12559"/>
                    <a:pt x="1301" y="14406"/>
                    <a:pt x="2908" y="14406"/>
                  </a:cubicBezTo>
                  <a:cubicBezTo>
                    <a:pt x="3116" y="14406"/>
                    <a:pt x="3330" y="14375"/>
                    <a:pt x="3546" y="14309"/>
                  </a:cubicBezTo>
                  <a:cubicBezTo>
                    <a:pt x="5431" y="13701"/>
                    <a:pt x="8409" y="10935"/>
                    <a:pt x="11145" y="6619"/>
                  </a:cubicBezTo>
                  <a:cubicBezTo>
                    <a:pt x="11145" y="6619"/>
                    <a:pt x="11935" y="5676"/>
                    <a:pt x="12391" y="4612"/>
                  </a:cubicBezTo>
                  <a:cubicBezTo>
                    <a:pt x="12391" y="4612"/>
                    <a:pt x="13972" y="2029"/>
                    <a:pt x="13637" y="1421"/>
                  </a:cubicBezTo>
                  <a:cubicBezTo>
                    <a:pt x="13564" y="1293"/>
                    <a:pt x="13472" y="1242"/>
                    <a:pt x="13371" y="1242"/>
                  </a:cubicBezTo>
                  <a:cubicBezTo>
                    <a:pt x="12966" y="1242"/>
                    <a:pt x="12422" y="2059"/>
                    <a:pt x="12422" y="2059"/>
                  </a:cubicBezTo>
                  <a:cubicBezTo>
                    <a:pt x="12422" y="2059"/>
                    <a:pt x="12938" y="935"/>
                    <a:pt x="12574" y="661"/>
                  </a:cubicBezTo>
                  <a:cubicBezTo>
                    <a:pt x="12537" y="637"/>
                    <a:pt x="12496" y="626"/>
                    <a:pt x="12452" y="626"/>
                  </a:cubicBezTo>
                  <a:cubicBezTo>
                    <a:pt x="12053" y="626"/>
                    <a:pt x="11388" y="1512"/>
                    <a:pt x="11388" y="1512"/>
                  </a:cubicBezTo>
                  <a:cubicBezTo>
                    <a:pt x="11388" y="1512"/>
                    <a:pt x="12026" y="357"/>
                    <a:pt x="11540" y="53"/>
                  </a:cubicBezTo>
                  <a:cubicBezTo>
                    <a:pt x="11477" y="17"/>
                    <a:pt x="11408" y="0"/>
                    <a:pt x="1133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52" name="Google Shape;552;p38"/>
          <p:cNvGrpSpPr/>
          <p:nvPr/>
        </p:nvGrpSpPr>
        <p:grpSpPr>
          <a:xfrm>
            <a:off x="1349038" y="2666913"/>
            <a:ext cx="1114025" cy="2225925"/>
            <a:chOff x="31594325" y="12376475"/>
            <a:chExt cx="1114025" cy="2225925"/>
          </a:xfrm>
        </p:grpSpPr>
        <p:sp>
          <p:nvSpPr>
            <p:cNvPr id="553" name="Google Shape;553;p38"/>
            <p:cNvSpPr/>
            <p:nvPr/>
          </p:nvSpPr>
          <p:spPr>
            <a:xfrm>
              <a:off x="31870150" y="13547600"/>
              <a:ext cx="174050" cy="203975"/>
            </a:xfrm>
            <a:custGeom>
              <a:rect b="b" l="l" r="r" t="t"/>
              <a:pathLst>
                <a:path extrusionOk="0" h="8159" w="6962">
                  <a:moveTo>
                    <a:pt x="5472" y="0"/>
                  </a:moveTo>
                  <a:lnTo>
                    <a:pt x="1247" y="335"/>
                  </a:lnTo>
                  <a:cubicBezTo>
                    <a:pt x="1247" y="335"/>
                    <a:pt x="1" y="5137"/>
                    <a:pt x="214" y="6566"/>
                  </a:cubicBezTo>
                  <a:cubicBezTo>
                    <a:pt x="385" y="7718"/>
                    <a:pt x="2632" y="8158"/>
                    <a:pt x="4308" y="8158"/>
                  </a:cubicBezTo>
                  <a:cubicBezTo>
                    <a:pt x="4711" y="8158"/>
                    <a:pt x="5081" y="8133"/>
                    <a:pt x="5381" y="8086"/>
                  </a:cubicBezTo>
                  <a:cubicBezTo>
                    <a:pt x="6962" y="7812"/>
                    <a:pt x="5472" y="1"/>
                    <a:pt x="547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4" name="Google Shape;554;p38"/>
            <p:cNvSpPr/>
            <p:nvPr/>
          </p:nvSpPr>
          <p:spPr>
            <a:xfrm>
              <a:off x="31887650" y="13490600"/>
              <a:ext cx="146675" cy="80575"/>
            </a:xfrm>
            <a:custGeom>
              <a:rect b="b" l="l" r="r" t="t"/>
              <a:pathLst>
                <a:path extrusionOk="0" h="3223" w="5867">
                  <a:moveTo>
                    <a:pt x="1337" y="1"/>
                  </a:moveTo>
                  <a:cubicBezTo>
                    <a:pt x="0" y="31"/>
                    <a:pt x="547" y="2615"/>
                    <a:pt x="547" y="2615"/>
                  </a:cubicBezTo>
                  <a:lnTo>
                    <a:pt x="5866" y="3223"/>
                  </a:lnTo>
                  <a:lnTo>
                    <a:pt x="5289" y="1186"/>
                  </a:lnTo>
                  <a:cubicBezTo>
                    <a:pt x="5289" y="1186"/>
                    <a:pt x="2645" y="1"/>
                    <a:pt x="1337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5" name="Google Shape;555;p38"/>
            <p:cNvSpPr/>
            <p:nvPr/>
          </p:nvSpPr>
          <p:spPr>
            <a:xfrm>
              <a:off x="31899800" y="13170400"/>
              <a:ext cx="557775" cy="607000"/>
            </a:xfrm>
            <a:custGeom>
              <a:rect b="b" l="l" r="r" t="t"/>
              <a:pathLst>
                <a:path extrusionOk="0" h="24280" w="22311">
                  <a:moveTo>
                    <a:pt x="12135" y="0"/>
                  </a:moveTo>
                  <a:cubicBezTo>
                    <a:pt x="8025" y="0"/>
                    <a:pt x="3553" y="1202"/>
                    <a:pt x="3405" y="3295"/>
                  </a:cubicBezTo>
                  <a:cubicBezTo>
                    <a:pt x="3131" y="6942"/>
                    <a:pt x="0" y="19921"/>
                    <a:pt x="244" y="22779"/>
                  </a:cubicBezTo>
                  <a:cubicBezTo>
                    <a:pt x="339" y="23898"/>
                    <a:pt x="2616" y="24280"/>
                    <a:pt x="5534" y="24280"/>
                  </a:cubicBezTo>
                  <a:cubicBezTo>
                    <a:pt x="10066" y="24280"/>
                    <a:pt x="16145" y="23357"/>
                    <a:pt x="17995" y="22839"/>
                  </a:cubicBezTo>
                  <a:cubicBezTo>
                    <a:pt x="21004" y="22019"/>
                    <a:pt x="22311" y="5392"/>
                    <a:pt x="18359" y="1562"/>
                  </a:cubicBezTo>
                  <a:cubicBezTo>
                    <a:pt x="17255" y="494"/>
                    <a:pt x="14769" y="0"/>
                    <a:pt x="12135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6" name="Google Shape;556;p38"/>
            <p:cNvSpPr/>
            <p:nvPr/>
          </p:nvSpPr>
          <p:spPr>
            <a:xfrm>
              <a:off x="32421075" y="13617400"/>
              <a:ext cx="229525" cy="343025"/>
            </a:xfrm>
            <a:custGeom>
              <a:rect b="b" l="l" r="r" t="t"/>
              <a:pathLst>
                <a:path extrusionOk="0" h="13721" w="9181">
                  <a:moveTo>
                    <a:pt x="537" y="0"/>
                  </a:moveTo>
                  <a:cubicBezTo>
                    <a:pt x="358" y="0"/>
                    <a:pt x="179" y="2"/>
                    <a:pt x="1" y="5"/>
                  </a:cubicBezTo>
                  <a:cubicBezTo>
                    <a:pt x="1004" y="1981"/>
                    <a:pt x="1855" y="3744"/>
                    <a:pt x="1855" y="3744"/>
                  </a:cubicBezTo>
                  <a:lnTo>
                    <a:pt x="4043" y="9245"/>
                  </a:lnTo>
                  <a:cubicBezTo>
                    <a:pt x="4043" y="9245"/>
                    <a:pt x="2828" y="11251"/>
                    <a:pt x="3496" y="11403"/>
                  </a:cubicBezTo>
                  <a:cubicBezTo>
                    <a:pt x="3571" y="11421"/>
                    <a:pt x="3646" y="11429"/>
                    <a:pt x="3720" y="11429"/>
                  </a:cubicBezTo>
                  <a:cubicBezTo>
                    <a:pt x="4288" y="11429"/>
                    <a:pt x="4834" y="10978"/>
                    <a:pt x="4834" y="10978"/>
                  </a:cubicBezTo>
                  <a:cubicBezTo>
                    <a:pt x="4834" y="10978"/>
                    <a:pt x="5016" y="13561"/>
                    <a:pt x="5746" y="13713"/>
                  </a:cubicBezTo>
                  <a:cubicBezTo>
                    <a:pt x="5772" y="13719"/>
                    <a:pt x="5797" y="13721"/>
                    <a:pt x="5821" y="13721"/>
                  </a:cubicBezTo>
                  <a:cubicBezTo>
                    <a:pt x="6487" y="13721"/>
                    <a:pt x="6232" y="11740"/>
                    <a:pt x="6232" y="11738"/>
                  </a:cubicBezTo>
                  <a:lnTo>
                    <a:pt x="6232" y="11738"/>
                  </a:lnTo>
                  <a:cubicBezTo>
                    <a:pt x="6232" y="11740"/>
                    <a:pt x="6586" y="13654"/>
                    <a:pt x="7148" y="13654"/>
                  </a:cubicBezTo>
                  <a:cubicBezTo>
                    <a:pt x="7157" y="13654"/>
                    <a:pt x="7165" y="13653"/>
                    <a:pt x="7174" y="13652"/>
                  </a:cubicBezTo>
                  <a:cubicBezTo>
                    <a:pt x="7782" y="13561"/>
                    <a:pt x="7418" y="11526"/>
                    <a:pt x="7417" y="11525"/>
                  </a:cubicBezTo>
                  <a:lnTo>
                    <a:pt x="7417" y="11525"/>
                  </a:lnTo>
                  <a:cubicBezTo>
                    <a:pt x="7418" y="11526"/>
                    <a:pt x="8040" y="13069"/>
                    <a:pt x="8541" y="13069"/>
                  </a:cubicBezTo>
                  <a:cubicBezTo>
                    <a:pt x="8594" y="13069"/>
                    <a:pt x="8645" y="13052"/>
                    <a:pt x="8694" y="13014"/>
                  </a:cubicBezTo>
                  <a:cubicBezTo>
                    <a:pt x="9180" y="12649"/>
                    <a:pt x="8360" y="10279"/>
                    <a:pt x="8360" y="10279"/>
                  </a:cubicBezTo>
                  <a:cubicBezTo>
                    <a:pt x="8360" y="10279"/>
                    <a:pt x="6627" y="4199"/>
                    <a:pt x="5594" y="552"/>
                  </a:cubicBezTo>
                  <a:cubicBezTo>
                    <a:pt x="3970" y="139"/>
                    <a:pt x="2247" y="0"/>
                    <a:pt x="53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7" name="Google Shape;557;p38"/>
            <p:cNvSpPr/>
            <p:nvPr/>
          </p:nvSpPr>
          <p:spPr>
            <a:xfrm>
              <a:off x="32361050" y="13418425"/>
              <a:ext cx="199875" cy="212775"/>
            </a:xfrm>
            <a:custGeom>
              <a:rect b="b" l="l" r="r" t="t"/>
              <a:pathLst>
                <a:path extrusionOk="0" h="8511" w="7995">
                  <a:moveTo>
                    <a:pt x="4925" y="0"/>
                  </a:moveTo>
                  <a:cubicBezTo>
                    <a:pt x="3435" y="2189"/>
                    <a:pt x="1247" y="2462"/>
                    <a:pt x="1" y="3374"/>
                  </a:cubicBezTo>
                  <a:cubicBezTo>
                    <a:pt x="578" y="4408"/>
                    <a:pt x="1551" y="6262"/>
                    <a:pt x="2402" y="7964"/>
                  </a:cubicBezTo>
                  <a:cubicBezTo>
                    <a:pt x="2580" y="7961"/>
                    <a:pt x="2759" y="7959"/>
                    <a:pt x="2938" y="7959"/>
                  </a:cubicBezTo>
                  <a:cubicBezTo>
                    <a:pt x="4648" y="7959"/>
                    <a:pt x="6371" y="8098"/>
                    <a:pt x="7995" y="8511"/>
                  </a:cubicBezTo>
                  <a:cubicBezTo>
                    <a:pt x="7539" y="6930"/>
                    <a:pt x="7235" y="5806"/>
                    <a:pt x="7235" y="5775"/>
                  </a:cubicBezTo>
                  <a:cubicBezTo>
                    <a:pt x="6505" y="3374"/>
                    <a:pt x="5715" y="1490"/>
                    <a:pt x="492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8" name="Google Shape;558;p38"/>
            <p:cNvSpPr/>
            <p:nvPr/>
          </p:nvSpPr>
          <p:spPr>
            <a:xfrm>
              <a:off x="32352700" y="14239850"/>
              <a:ext cx="215825" cy="231725"/>
            </a:xfrm>
            <a:custGeom>
              <a:rect b="b" l="l" r="r" t="t"/>
              <a:pathLst>
                <a:path extrusionOk="0" h="9269" w="8633">
                  <a:moveTo>
                    <a:pt x="7052" y="1"/>
                  </a:moveTo>
                  <a:cubicBezTo>
                    <a:pt x="5107" y="1764"/>
                    <a:pt x="2553" y="3010"/>
                    <a:pt x="0" y="3800"/>
                  </a:cubicBezTo>
                  <a:lnTo>
                    <a:pt x="2189" y="9180"/>
                  </a:lnTo>
                  <a:cubicBezTo>
                    <a:pt x="2521" y="9242"/>
                    <a:pt x="2855" y="9269"/>
                    <a:pt x="3187" y="9269"/>
                  </a:cubicBezTo>
                  <a:cubicBezTo>
                    <a:pt x="5979" y="9269"/>
                    <a:pt x="8602" y="7326"/>
                    <a:pt x="8602" y="7326"/>
                  </a:cubicBezTo>
                  <a:cubicBezTo>
                    <a:pt x="8633" y="6141"/>
                    <a:pt x="7751" y="2524"/>
                    <a:pt x="7052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9" name="Google Shape;559;p38"/>
            <p:cNvSpPr/>
            <p:nvPr/>
          </p:nvSpPr>
          <p:spPr>
            <a:xfrm>
              <a:off x="32313175" y="14175275"/>
              <a:ext cx="215825" cy="159600"/>
            </a:xfrm>
            <a:custGeom>
              <a:rect b="b" l="l" r="r" t="t"/>
              <a:pathLst>
                <a:path extrusionOk="0" h="6384" w="8633">
                  <a:moveTo>
                    <a:pt x="7904" y="0"/>
                  </a:moveTo>
                  <a:lnTo>
                    <a:pt x="1" y="2584"/>
                  </a:lnTo>
                  <a:lnTo>
                    <a:pt x="1581" y="6383"/>
                  </a:lnTo>
                  <a:cubicBezTo>
                    <a:pt x="4134" y="5593"/>
                    <a:pt x="6688" y="4347"/>
                    <a:pt x="8633" y="2584"/>
                  </a:cubicBezTo>
                  <a:cubicBezTo>
                    <a:pt x="8238" y="1094"/>
                    <a:pt x="7904" y="0"/>
                    <a:pt x="790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0" name="Google Shape;560;p38"/>
            <p:cNvSpPr/>
            <p:nvPr/>
          </p:nvSpPr>
          <p:spPr>
            <a:xfrm>
              <a:off x="32421850" y="14440475"/>
              <a:ext cx="286500" cy="117800"/>
            </a:xfrm>
            <a:custGeom>
              <a:rect b="b" l="l" r="r" t="t"/>
              <a:pathLst>
                <a:path extrusionOk="0" h="4712" w="11460">
                  <a:moveTo>
                    <a:pt x="11034" y="0"/>
                  </a:moveTo>
                  <a:lnTo>
                    <a:pt x="11034" y="0"/>
                  </a:lnTo>
                  <a:cubicBezTo>
                    <a:pt x="11033" y="1"/>
                    <a:pt x="0" y="3192"/>
                    <a:pt x="274" y="3769"/>
                  </a:cubicBezTo>
                  <a:cubicBezTo>
                    <a:pt x="517" y="4347"/>
                    <a:pt x="760" y="4712"/>
                    <a:pt x="760" y="4712"/>
                  </a:cubicBezTo>
                  <a:cubicBezTo>
                    <a:pt x="760" y="4712"/>
                    <a:pt x="1824" y="4620"/>
                    <a:pt x="4104" y="4134"/>
                  </a:cubicBezTo>
                  <a:cubicBezTo>
                    <a:pt x="6414" y="3678"/>
                    <a:pt x="8906" y="2493"/>
                    <a:pt x="10183" y="1672"/>
                  </a:cubicBezTo>
                  <a:cubicBezTo>
                    <a:pt x="11459" y="882"/>
                    <a:pt x="11034" y="0"/>
                    <a:pt x="11034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1" name="Google Shape;561;p38"/>
            <p:cNvSpPr/>
            <p:nvPr/>
          </p:nvSpPr>
          <p:spPr>
            <a:xfrm>
              <a:off x="32608025" y="14419950"/>
              <a:ext cx="99550" cy="85125"/>
            </a:xfrm>
            <a:custGeom>
              <a:rect b="b" l="l" r="r" t="t"/>
              <a:pathLst>
                <a:path extrusionOk="0" h="3405" w="3982">
                  <a:moveTo>
                    <a:pt x="578" y="1"/>
                  </a:moveTo>
                  <a:cubicBezTo>
                    <a:pt x="152" y="1125"/>
                    <a:pt x="0" y="2280"/>
                    <a:pt x="61" y="3405"/>
                  </a:cubicBezTo>
                  <a:cubicBezTo>
                    <a:pt x="2310" y="2493"/>
                    <a:pt x="3982" y="1460"/>
                    <a:pt x="3587" y="821"/>
                  </a:cubicBezTo>
                  <a:cubicBezTo>
                    <a:pt x="3192" y="183"/>
                    <a:pt x="1824" y="31"/>
                    <a:pt x="578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38"/>
            <p:cNvSpPr/>
            <p:nvPr/>
          </p:nvSpPr>
          <p:spPr>
            <a:xfrm>
              <a:off x="32408175" y="14419950"/>
              <a:ext cx="214300" cy="129200"/>
            </a:xfrm>
            <a:custGeom>
              <a:rect b="b" l="l" r="r" t="t"/>
              <a:pathLst>
                <a:path extrusionOk="0" h="5168" w="8572">
                  <a:moveTo>
                    <a:pt x="8572" y="1"/>
                  </a:moveTo>
                  <a:cubicBezTo>
                    <a:pt x="7417" y="1"/>
                    <a:pt x="6383" y="122"/>
                    <a:pt x="6383" y="122"/>
                  </a:cubicBezTo>
                  <a:cubicBezTo>
                    <a:pt x="3917" y="1806"/>
                    <a:pt x="1413" y="1991"/>
                    <a:pt x="432" y="1991"/>
                  </a:cubicBezTo>
                  <a:cubicBezTo>
                    <a:pt x="156" y="1991"/>
                    <a:pt x="0" y="1976"/>
                    <a:pt x="0" y="1976"/>
                  </a:cubicBezTo>
                  <a:lnTo>
                    <a:pt x="0" y="1976"/>
                  </a:lnTo>
                  <a:cubicBezTo>
                    <a:pt x="91" y="3405"/>
                    <a:pt x="1094" y="5168"/>
                    <a:pt x="1094" y="5168"/>
                  </a:cubicBezTo>
                  <a:cubicBezTo>
                    <a:pt x="2949" y="5107"/>
                    <a:pt x="5775" y="4317"/>
                    <a:pt x="8055" y="3405"/>
                  </a:cubicBezTo>
                  <a:cubicBezTo>
                    <a:pt x="7994" y="2280"/>
                    <a:pt x="8146" y="1125"/>
                    <a:pt x="8572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38"/>
            <p:cNvSpPr/>
            <p:nvPr/>
          </p:nvSpPr>
          <p:spPr>
            <a:xfrm>
              <a:off x="32554825" y="14368375"/>
              <a:ext cx="71775" cy="65475"/>
            </a:xfrm>
            <a:custGeom>
              <a:rect b="b" l="l" r="r" t="t"/>
              <a:pathLst>
                <a:path extrusionOk="0" h="2619" w="2871">
                  <a:moveTo>
                    <a:pt x="974" y="269"/>
                  </a:moveTo>
                  <a:cubicBezTo>
                    <a:pt x="1230" y="269"/>
                    <a:pt x="1182" y="1291"/>
                    <a:pt x="1156" y="1395"/>
                  </a:cubicBezTo>
                  <a:cubicBezTo>
                    <a:pt x="1139" y="1591"/>
                    <a:pt x="1105" y="1779"/>
                    <a:pt x="1068" y="1967"/>
                  </a:cubicBezTo>
                  <a:lnTo>
                    <a:pt x="1068" y="1967"/>
                  </a:lnTo>
                  <a:cubicBezTo>
                    <a:pt x="1011" y="1812"/>
                    <a:pt x="958" y="1653"/>
                    <a:pt x="912" y="1486"/>
                  </a:cubicBezTo>
                  <a:cubicBezTo>
                    <a:pt x="821" y="1243"/>
                    <a:pt x="608" y="605"/>
                    <a:pt x="821" y="361"/>
                  </a:cubicBezTo>
                  <a:cubicBezTo>
                    <a:pt x="882" y="297"/>
                    <a:pt x="932" y="269"/>
                    <a:pt x="974" y="269"/>
                  </a:cubicBezTo>
                  <a:close/>
                  <a:moveTo>
                    <a:pt x="1955" y="961"/>
                  </a:moveTo>
                  <a:cubicBezTo>
                    <a:pt x="2094" y="961"/>
                    <a:pt x="2175" y="1108"/>
                    <a:pt x="2128" y="1273"/>
                  </a:cubicBezTo>
                  <a:cubicBezTo>
                    <a:pt x="2026" y="1707"/>
                    <a:pt x="1646" y="2012"/>
                    <a:pt x="1274" y="2261"/>
                  </a:cubicBezTo>
                  <a:lnTo>
                    <a:pt x="1274" y="2261"/>
                  </a:lnTo>
                  <a:cubicBezTo>
                    <a:pt x="1339" y="1993"/>
                    <a:pt x="1402" y="1715"/>
                    <a:pt x="1520" y="1456"/>
                  </a:cubicBezTo>
                  <a:cubicBezTo>
                    <a:pt x="1581" y="1304"/>
                    <a:pt x="1672" y="1091"/>
                    <a:pt x="1824" y="1000"/>
                  </a:cubicBezTo>
                  <a:cubicBezTo>
                    <a:pt x="1872" y="973"/>
                    <a:pt x="1916" y="961"/>
                    <a:pt x="1955" y="961"/>
                  </a:cubicBezTo>
                  <a:close/>
                  <a:moveTo>
                    <a:pt x="1000" y="0"/>
                  </a:moveTo>
                  <a:cubicBezTo>
                    <a:pt x="946" y="0"/>
                    <a:pt x="887" y="9"/>
                    <a:pt x="821" y="27"/>
                  </a:cubicBezTo>
                  <a:cubicBezTo>
                    <a:pt x="1" y="301"/>
                    <a:pt x="760" y="2033"/>
                    <a:pt x="943" y="2520"/>
                  </a:cubicBezTo>
                  <a:cubicBezTo>
                    <a:pt x="966" y="2589"/>
                    <a:pt x="1025" y="2619"/>
                    <a:pt x="1085" y="2619"/>
                  </a:cubicBezTo>
                  <a:cubicBezTo>
                    <a:pt x="1165" y="2619"/>
                    <a:pt x="1248" y="2566"/>
                    <a:pt x="1254" y="2485"/>
                  </a:cubicBezTo>
                  <a:lnTo>
                    <a:pt x="1254" y="2485"/>
                  </a:lnTo>
                  <a:cubicBezTo>
                    <a:pt x="1824" y="2183"/>
                    <a:pt x="2870" y="1431"/>
                    <a:pt x="2280" y="757"/>
                  </a:cubicBezTo>
                  <a:cubicBezTo>
                    <a:pt x="2217" y="683"/>
                    <a:pt x="2132" y="653"/>
                    <a:pt x="2041" y="653"/>
                  </a:cubicBezTo>
                  <a:cubicBezTo>
                    <a:pt x="1870" y="653"/>
                    <a:pt x="1680" y="759"/>
                    <a:pt x="1581" y="878"/>
                  </a:cubicBezTo>
                  <a:cubicBezTo>
                    <a:pt x="1538" y="928"/>
                    <a:pt x="1499" y="980"/>
                    <a:pt x="1461" y="1035"/>
                  </a:cubicBezTo>
                  <a:lnTo>
                    <a:pt x="1461" y="1035"/>
                  </a:lnTo>
                  <a:cubicBezTo>
                    <a:pt x="1491" y="487"/>
                    <a:pt x="1405" y="0"/>
                    <a:pt x="1000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4" name="Google Shape;564;p38"/>
            <p:cNvSpPr/>
            <p:nvPr/>
          </p:nvSpPr>
          <p:spPr>
            <a:xfrm>
              <a:off x="31978825" y="14315100"/>
              <a:ext cx="199125" cy="193300"/>
            </a:xfrm>
            <a:custGeom>
              <a:rect b="b" l="l" r="r" t="t"/>
              <a:pathLst>
                <a:path extrusionOk="0" h="7732" w="7965">
                  <a:moveTo>
                    <a:pt x="7964" y="0"/>
                  </a:moveTo>
                  <a:lnTo>
                    <a:pt x="7964" y="0"/>
                  </a:lnTo>
                  <a:cubicBezTo>
                    <a:pt x="6001" y="736"/>
                    <a:pt x="3760" y="1056"/>
                    <a:pt x="1562" y="1056"/>
                  </a:cubicBezTo>
                  <a:cubicBezTo>
                    <a:pt x="1038" y="1056"/>
                    <a:pt x="516" y="1038"/>
                    <a:pt x="1" y="1003"/>
                  </a:cubicBezTo>
                  <a:lnTo>
                    <a:pt x="1" y="1003"/>
                  </a:lnTo>
                  <a:lnTo>
                    <a:pt x="183" y="6839"/>
                  </a:lnTo>
                  <a:cubicBezTo>
                    <a:pt x="1324" y="7531"/>
                    <a:pt x="2682" y="7732"/>
                    <a:pt x="3870" y="7732"/>
                  </a:cubicBezTo>
                  <a:cubicBezTo>
                    <a:pt x="5499" y="7732"/>
                    <a:pt x="6809" y="7356"/>
                    <a:pt x="6809" y="7356"/>
                  </a:cubicBezTo>
                  <a:cubicBezTo>
                    <a:pt x="7265" y="6292"/>
                    <a:pt x="7721" y="2584"/>
                    <a:pt x="79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5" name="Google Shape;565;p38"/>
            <p:cNvSpPr/>
            <p:nvPr/>
          </p:nvSpPr>
          <p:spPr>
            <a:xfrm>
              <a:off x="31976550" y="14237575"/>
              <a:ext cx="208225" cy="103950"/>
            </a:xfrm>
            <a:custGeom>
              <a:rect b="b" l="l" r="r" t="t"/>
              <a:pathLst>
                <a:path extrusionOk="0" h="4158" w="8329">
                  <a:moveTo>
                    <a:pt x="0" y="1"/>
                  </a:moveTo>
                  <a:lnTo>
                    <a:pt x="92" y="4104"/>
                  </a:lnTo>
                  <a:cubicBezTo>
                    <a:pt x="607" y="4139"/>
                    <a:pt x="1129" y="4157"/>
                    <a:pt x="1653" y="4157"/>
                  </a:cubicBezTo>
                  <a:cubicBezTo>
                    <a:pt x="3851" y="4157"/>
                    <a:pt x="6092" y="3837"/>
                    <a:pt x="8055" y="3101"/>
                  </a:cubicBezTo>
                  <a:cubicBezTo>
                    <a:pt x="8238" y="1551"/>
                    <a:pt x="8329" y="396"/>
                    <a:pt x="8329" y="39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6" name="Google Shape;566;p38"/>
            <p:cNvSpPr/>
            <p:nvPr/>
          </p:nvSpPr>
          <p:spPr>
            <a:xfrm>
              <a:off x="31978650" y="14549025"/>
              <a:ext cx="287450" cy="53375"/>
            </a:xfrm>
            <a:custGeom>
              <a:rect b="b" l="l" r="r" t="t"/>
              <a:pathLst>
                <a:path extrusionOk="0" h="2135" w="11498">
                  <a:moveTo>
                    <a:pt x="1743" y="1"/>
                  </a:moveTo>
                  <a:cubicBezTo>
                    <a:pt x="694" y="1"/>
                    <a:pt x="0" y="60"/>
                    <a:pt x="8" y="218"/>
                  </a:cubicBezTo>
                  <a:cubicBezTo>
                    <a:pt x="38" y="856"/>
                    <a:pt x="129" y="1281"/>
                    <a:pt x="129" y="1281"/>
                  </a:cubicBezTo>
                  <a:cubicBezTo>
                    <a:pt x="129" y="1281"/>
                    <a:pt x="1193" y="1555"/>
                    <a:pt x="3473" y="1950"/>
                  </a:cubicBezTo>
                  <a:cubicBezTo>
                    <a:pt x="4310" y="2082"/>
                    <a:pt x="5207" y="2135"/>
                    <a:pt x="6081" y="2135"/>
                  </a:cubicBezTo>
                  <a:cubicBezTo>
                    <a:pt x="7620" y="2135"/>
                    <a:pt x="9088" y="1973"/>
                    <a:pt x="10038" y="1798"/>
                  </a:cubicBezTo>
                  <a:cubicBezTo>
                    <a:pt x="11497" y="1494"/>
                    <a:pt x="11436" y="552"/>
                    <a:pt x="11436" y="552"/>
                  </a:cubicBezTo>
                  <a:cubicBezTo>
                    <a:pt x="11436" y="552"/>
                    <a:pt x="4940" y="1"/>
                    <a:pt x="174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7" name="Google Shape;567;p38"/>
            <p:cNvSpPr/>
            <p:nvPr/>
          </p:nvSpPr>
          <p:spPr>
            <a:xfrm>
              <a:off x="32158925" y="14516450"/>
              <a:ext cx="108675" cy="74500"/>
            </a:xfrm>
            <a:custGeom>
              <a:rect b="b" l="l" r="r" t="t"/>
              <a:pathLst>
                <a:path extrusionOk="0" h="2980" w="4347">
                  <a:moveTo>
                    <a:pt x="1703" y="1"/>
                  </a:moveTo>
                  <a:cubicBezTo>
                    <a:pt x="882" y="882"/>
                    <a:pt x="335" y="1916"/>
                    <a:pt x="0" y="2980"/>
                  </a:cubicBezTo>
                  <a:cubicBezTo>
                    <a:pt x="2432" y="2919"/>
                    <a:pt x="4347" y="2554"/>
                    <a:pt x="4225" y="1855"/>
                  </a:cubicBezTo>
                  <a:cubicBezTo>
                    <a:pt x="4073" y="1095"/>
                    <a:pt x="2858" y="457"/>
                    <a:pt x="170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8" name="Google Shape;568;p38"/>
            <p:cNvSpPr/>
            <p:nvPr/>
          </p:nvSpPr>
          <p:spPr>
            <a:xfrm>
              <a:off x="31972750" y="14486075"/>
              <a:ext cx="228750" cy="105075"/>
            </a:xfrm>
            <a:custGeom>
              <a:rect b="b" l="l" r="r" t="t"/>
              <a:pathLst>
                <a:path extrusionOk="0" h="4203" w="9150">
                  <a:moveTo>
                    <a:pt x="426" y="0"/>
                  </a:moveTo>
                  <a:cubicBezTo>
                    <a:pt x="0" y="1368"/>
                    <a:pt x="304" y="3374"/>
                    <a:pt x="304" y="3374"/>
                  </a:cubicBezTo>
                  <a:cubicBezTo>
                    <a:pt x="1919" y="3903"/>
                    <a:pt x="4502" y="4202"/>
                    <a:pt x="6817" y="4202"/>
                  </a:cubicBezTo>
                  <a:cubicBezTo>
                    <a:pt x="7029" y="4202"/>
                    <a:pt x="7240" y="4200"/>
                    <a:pt x="7447" y="4195"/>
                  </a:cubicBezTo>
                  <a:cubicBezTo>
                    <a:pt x="7782" y="3131"/>
                    <a:pt x="8329" y="2097"/>
                    <a:pt x="9150" y="1216"/>
                  </a:cubicBezTo>
                  <a:cubicBezTo>
                    <a:pt x="8055" y="790"/>
                    <a:pt x="7052" y="517"/>
                    <a:pt x="7052" y="517"/>
                  </a:cubicBezTo>
                  <a:cubicBezTo>
                    <a:pt x="6155" y="737"/>
                    <a:pt x="5304" y="821"/>
                    <a:pt x="4530" y="821"/>
                  </a:cubicBezTo>
                  <a:cubicBezTo>
                    <a:pt x="2103" y="821"/>
                    <a:pt x="426" y="0"/>
                    <a:pt x="426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9" name="Google Shape;569;p38"/>
            <p:cNvSpPr/>
            <p:nvPr/>
          </p:nvSpPr>
          <p:spPr>
            <a:xfrm>
              <a:off x="32153675" y="14452600"/>
              <a:ext cx="56975" cy="62650"/>
            </a:xfrm>
            <a:custGeom>
              <a:rect b="b" l="l" r="r" t="t"/>
              <a:pathLst>
                <a:path extrusionOk="0" h="2506" w="2279">
                  <a:moveTo>
                    <a:pt x="887" y="237"/>
                  </a:moveTo>
                  <a:cubicBezTo>
                    <a:pt x="1204" y="237"/>
                    <a:pt x="752" y="1290"/>
                    <a:pt x="697" y="1400"/>
                  </a:cubicBezTo>
                  <a:cubicBezTo>
                    <a:pt x="599" y="1562"/>
                    <a:pt x="502" y="1715"/>
                    <a:pt x="400" y="1869"/>
                  </a:cubicBezTo>
                  <a:lnTo>
                    <a:pt x="400" y="1869"/>
                  </a:lnTo>
                  <a:cubicBezTo>
                    <a:pt x="400" y="1703"/>
                    <a:pt x="408" y="1536"/>
                    <a:pt x="423" y="1369"/>
                  </a:cubicBezTo>
                  <a:cubicBezTo>
                    <a:pt x="454" y="1126"/>
                    <a:pt x="454" y="427"/>
                    <a:pt x="757" y="275"/>
                  </a:cubicBezTo>
                  <a:cubicBezTo>
                    <a:pt x="810" y="249"/>
                    <a:pt x="853" y="237"/>
                    <a:pt x="887" y="237"/>
                  </a:cubicBezTo>
                  <a:close/>
                  <a:moveTo>
                    <a:pt x="1529" y="1238"/>
                  </a:moveTo>
                  <a:cubicBezTo>
                    <a:pt x="1716" y="1238"/>
                    <a:pt x="1775" y="1450"/>
                    <a:pt x="1639" y="1613"/>
                  </a:cubicBezTo>
                  <a:cubicBezTo>
                    <a:pt x="1388" y="1964"/>
                    <a:pt x="930" y="2108"/>
                    <a:pt x="504" y="2216"/>
                  </a:cubicBezTo>
                  <a:lnTo>
                    <a:pt x="504" y="2216"/>
                  </a:lnTo>
                  <a:cubicBezTo>
                    <a:pt x="539" y="2163"/>
                    <a:pt x="577" y="2104"/>
                    <a:pt x="617" y="2040"/>
                  </a:cubicBezTo>
                  <a:lnTo>
                    <a:pt x="617" y="2040"/>
                  </a:lnTo>
                  <a:cubicBezTo>
                    <a:pt x="735" y="1871"/>
                    <a:pt x="863" y="1707"/>
                    <a:pt x="1001" y="1552"/>
                  </a:cubicBezTo>
                  <a:cubicBezTo>
                    <a:pt x="1122" y="1461"/>
                    <a:pt x="1274" y="1278"/>
                    <a:pt x="1457" y="1248"/>
                  </a:cubicBezTo>
                  <a:cubicBezTo>
                    <a:pt x="1483" y="1241"/>
                    <a:pt x="1507" y="1238"/>
                    <a:pt x="1529" y="1238"/>
                  </a:cubicBezTo>
                  <a:close/>
                  <a:moveTo>
                    <a:pt x="838" y="0"/>
                  </a:moveTo>
                  <a:cubicBezTo>
                    <a:pt x="0" y="0"/>
                    <a:pt x="89" y="1834"/>
                    <a:pt x="89" y="2342"/>
                  </a:cubicBezTo>
                  <a:cubicBezTo>
                    <a:pt x="89" y="2453"/>
                    <a:pt x="179" y="2506"/>
                    <a:pt x="266" y="2506"/>
                  </a:cubicBezTo>
                  <a:cubicBezTo>
                    <a:pt x="330" y="2506"/>
                    <a:pt x="393" y="2476"/>
                    <a:pt x="415" y="2419"/>
                  </a:cubicBezTo>
                  <a:lnTo>
                    <a:pt x="415" y="2419"/>
                  </a:lnTo>
                  <a:cubicBezTo>
                    <a:pt x="1086" y="2346"/>
                    <a:pt x="2279" y="2020"/>
                    <a:pt x="1973" y="1187"/>
                  </a:cubicBezTo>
                  <a:cubicBezTo>
                    <a:pt x="1922" y="1034"/>
                    <a:pt x="1776" y="976"/>
                    <a:pt x="1620" y="976"/>
                  </a:cubicBezTo>
                  <a:cubicBezTo>
                    <a:pt x="1497" y="976"/>
                    <a:pt x="1368" y="1012"/>
                    <a:pt x="1274" y="1065"/>
                  </a:cubicBezTo>
                  <a:cubicBezTo>
                    <a:pt x="1214" y="1096"/>
                    <a:pt x="1155" y="1130"/>
                    <a:pt x="1099" y="1168"/>
                  </a:cubicBezTo>
                  <a:lnTo>
                    <a:pt x="1099" y="1168"/>
                  </a:lnTo>
                  <a:cubicBezTo>
                    <a:pt x="1360" y="590"/>
                    <a:pt x="1459" y="33"/>
                    <a:pt x="879" y="2"/>
                  </a:cubicBezTo>
                  <a:cubicBezTo>
                    <a:pt x="865" y="1"/>
                    <a:pt x="851" y="0"/>
                    <a:pt x="838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0" name="Google Shape;570;p38"/>
            <p:cNvSpPr/>
            <p:nvPr/>
          </p:nvSpPr>
          <p:spPr>
            <a:xfrm>
              <a:off x="32675650" y="12757325"/>
              <a:ext cx="775" cy="1525"/>
            </a:xfrm>
            <a:custGeom>
              <a:rect b="b" l="l" r="r" t="t"/>
              <a:pathLst>
                <a:path extrusionOk="0" h="61" w="31">
                  <a:moveTo>
                    <a:pt x="31" y="0"/>
                  </a:moveTo>
                  <a:cubicBezTo>
                    <a:pt x="0" y="30"/>
                    <a:pt x="0" y="61"/>
                    <a:pt x="0" y="61"/>
                  </a:cubicBezTo>
                  <a:cubicBezTo>
                    <a:pt x="0" y="61"/>
                    <a:pt x="0" y="30"/>
                    <a:pt x="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1" name="Google Shape;571;p38"/>
            <p:cNvSpPr/>
            <p:nvPr/>
          </p:nvSpPr>
          <p:spPr>
            <a:xfrm>
              <a:off x="31594325" y="12659175"/>
              <a:ext cx="266750" cy="472800"/>
            </a:xfrm>
            <a:custGeom>
              <a:rect b="b" l="l" r="r" t="t"/>
              <a:pathLst>
                <a:path extrusionOk="0" h="18912" w="10670">
                  <a:moveTo>
                    <a:pt x="2731" y="0"/>
                  </a:moveTo>
                  <a:cubicBezTo>
                    <a:pt x="2712" y="0"/>
                    <a:pt x="2694" y="2"/>
                    <a:pt x="2675" y="5"/>
                  </a:cubicBezTo>
                  <a:cubicBezTo>
                    <a:pt x="1885" y="127"/>
                    <a:pt x="2280" y="3136"/>
                    <a:pt x="2341" y="3561"/>
                  </a:cubicBezTo>
                  <a:cubicBezTo>
                    <a:pt x="2280" y="3138"/>
                    <a:pt x="1889" y="491"/>
                    <a:pt x="1198" y="491"/>
                  </a:cubicBezTo>
                  <a:cubicBezTo>
                    <a:pt x="1194" y="491"/>
                    <a:pt x="1190" y="491"/>
                    <a:pt x="1186" y="491"/>
                  </a:cubicBezTo>
                  <a:cubicBezTo>
                    <a:pt x="456" y="552"/>
                    <a:pt x="0" y="5355"/>
                    <a:pt x="1672" y="12102"/>
                  </a:cubicBezTo>
                  <a:cubicBezTo>
                    <a:pt x="2128" y="13987"/>
                    <a:pt x="2797" y="15932"/>
                    <a:pt x="3587" y="17847"/>
                  </a:cubicBezTo>
                  <a:cubicBezTo>
                    <a:pt x="5897" y="18546"/>
                    <a:pt x="8268" y="18911"/>
                    <a:pt x="10669" y="18911"/>
                  </a:cubicBezTo>
                  <a:cubicBezTo>
                    <a:pt x="9393" y="16935"/>
                    <a:pt x="7265" y="13318"/>
                    <a:pt x="6323" y="9823"/>
                  </a:cubicBezTo>
                  <a:cubicBezTo>
                    <a:pt x="5563" y="6935"/>
                    <a:pt x="5563" y="6388"/>
                    <a:pt x="5563" y="6388"/>
                  </a:cubicBezTo>
                  <a:cubicBezTo>
                    <a:pt x="5563" y="6388"/>
                    <a:pt x="7417" y="3409"/>
                    <a:pt x="6505" y="2710"/>
                  </a:cubicBezTo>
                  <a:cubicBezTo>
                    <a:pt x="6356" y="2597"/>
                    <a:pt x="6225" y="2550"/>
                    <a:pt x="6110" y="2550"/>
                  </a:cubicBezTo>
                  <a:cubicBezTo>
                    <a:pt x="5548" y="2550"/>
                    <a:pt x="5380" y="3683"/>
                    <a:pt x="5380" y="3683"/>
                  </a:cubicBezTo>
                  <a:cubicBezTo>
                    <a:pt x="5380" y="3683"/>
                    <a:pt x="5290" y="35"/>
                    <a:pt x="4479" y="35"/>
                  </a:cubicBezTo>
                  <a:cubicBezTo>
                    <a:pt x="4475" y="35"/>
                    <a:pt x="4472" y="35"/>
                    <a:pt x="4469" y="35"/>
                  </a:cubicBezTo>
                  <a:cubicBezTo>
                    <a:pt x="3617" y="66"/>
                    <a:pt x="4043" y="3227"/>
                    <a:pt x="4043" y="3227"/>
                  </a:cubicBezTo>
                  <a:cubicBezTo>
                    <a:pt x="4043" y="3227"/>
                    <a:pt x="3549" y="0"/>
                    <a:pt x="27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2" name="Google Shape;572;p38"/>
            <p:cNvSpPr/>
            <p:nvPr/>
          </p:nvSpPr>
          <p:spPr>
            <a:xfrm>
              <a:off x="31684000" y="13105350"/>
              <a:ext cx="202150" cy="287250"/>
            </a:xfrm>
            <a:custGeom>
              <a:rect b="b" l="l" r="r" t="t"/>
              <a:pathLst>
                <a:path extrusionOk="0" h="11490" w="8086">
                  <a:moveTo>
                    <a:pt x="0" y="0"/>
                  </a:moveTo>
                  <a:cubicBezTo>
                    <a:pt x="30" y="31"/>
                    <a:pt x="30" y="61"/>
                    <a:pt x="30" y="91"/>
                  </a:cubicBezTo>
                  <a:cubicBezTo>
                    <a:pt x="2097" y="5046"/>
                    <a:pt x="4894" y="9666"/>
                    <a:pt x="6930" y="11490"/>
                  </a:cubicBezTo>
                  <a:lnTo>
                    <a:pt x="8085" y="2584"/>
                  </a:lnTo>
                  <a:cubicBezTo>
                    <a:pt x="8085" y="2584"/>
                    <a:pt x="7660" y="2006"/>
                    <a:pt x="7082" y="1064"/>
                  </a:cubicBezTo>
                  <a:cubicBezTo>
                    <a:pt x="4681" y="1064"/>
                    <a:pt x="2310" y="699"/>
                    <a:pt x="0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3" name="Google Shape;573;p38"/>
            <p:cNvSpPr/>
            <p:nvPr/>
          </p:nvSpPr>
          <p:spPr>
            <a:xfrm>
              <a:off x="32073825" y="13290000"/>
              <a:ext cx="0" cy="25"/>
            </a:xfrm>
            <a:custGeom>
              <a:rect b="b" l="l" r="r" t="t"/>
              <a:pathLst>
                <a:path extrusionOk="0" h="1" w="12000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4" name="Google Shape;574;p38"/>
            <p:cNvSpPr/>
            <p:nvPr/>
          </p:nvSpPr>
          <p:spPr>
            <a:xfrm>
              <a:off x="31731100" y="12870975"/>
              <a:ext cx="145175" cy="91975"/>
            </a:xfrm>
            <a:custGeom>
              <a:rect b="b" l="l" r="r" t="t"/>
              <a:pathLst>
                <a:path extrusionOk="0" h="3679" w="5807">
                  <a:moveTo>
                    <a:pt x="3178" y="1"/>
                  </a:moveTo>
                  <a:cubicBezTo>
                    <a:pt x="2059" y="1"/>
                    <a:pt x="941" y="331"/>
                    <a:pt x="1" y="986"/>
                  </a:cubicBezTo>
                  <a:cubicBezTo>
                    <a:pt x="206" y="2358"/>
                    <a:pt x="1324" y="3679"/>
                    <a:pt x="3419" y="3679"/>
                  </a:cubicBezTo>
                  <a:cubicBezTo>
                    <a:pt x="4108" y="3679"/>
                    <a:pt x="4903" y="3536"/>
                    <a:pt x="5806" y="3205"/>
                  </a:cubicBezTo>
                  <a:lnTo>
                    <a:pt x="5806" y="652"/>
                  </a:lnTo>
                  <a:cubicBezTo>
                    <a:pt x="4991" y="217"/>
                    <a:pt x="4084" y="1"/>
                    <a:pt x="3178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5" name="Google Shape;575;p38"/>
            <p:cNvSpPr/>
            <p:nvPr/>
          </p:nvSpPr>
          <p:spPr>
            <a:xfrm>
              <a:off x="31727300" y="12819075"/>
              <a:ext cx="148975" cy="76575"/>
            </a:xfrm>
            <a:custGeom>
              <a:rect b="b" l="l" r="r" t="t"/>
              <a:pathLst>
                <a:path extrusionOk="0" h="3063" w="5959">
                  <a:moveTo>
                    <a:pt x="3108" y="0"/>
                  </a:moveTo>
                  <a:cubicBezTo>
                    <a:pt x="2510" y="0"/>
                    <a:pt x="1863" y="136"/>
                    <a:pt x="1216" y="509"/>
                  </a:cubicBezTo>
                  <a:cubicBezTo>
                    <a:pt x="365" y="995"/>
                    <a:pt x="1" y="2059"/>
                    <a:pt x="153" y="3062"/>
                  </a:cubicBezTo>
                  <a:cubicBezTo>
                    <a:pt x="1093" y="2407"/>
                    <a:pt x="2211" y="2077"/>
                    <a:pt x="3330" y="2077"/>
                  </a:cubicBezTo>
                  <a:cubicBezTo>
                    <a:pt x="4236" y="2077"/>
                    <a:pt x="5143" y="2293"/>
                    <a:pt x="5958" y="2728"/>
                  </a:cubicBezTo>
                  <a:lnTo>
                    <a:pt x="5958" y="965"/>
                  </a:lnTo>
                  <a:cubicBezTo>
                    <a:pt x="5958" y="965"/>
                    <a:pt x="4704" y="0"/>
                    <a:pt x="310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6" name="Google Shape;576;p38"/>
            <p:cNvSpPr/>
            <p:nvPr/>
          </p:nvSpPr>
          <p:spPr>
            <a:xfrm>
              <a:off x="31774425" y="12875100"/>
              <a:ext cx="90450" cy="76000"/>
            </a:xfrm>
            <a:custGeom>
              <a:rect b="b" l="l" r="r" t="t"/>
              <a:pathLst>
                <a:path extrusionOk="0" h="3040" w="3618">
                  <a:moveTo>
                    <a:pt x="1523" y="0"/>
                  </a:moveTo>
                  <a:cubicBezTo>
                    <a:pt x="1014" y="0"/>
                    <a:pt x="487" y="110"/>
                    <a:pt x="31" y="213"/>
                  </a:cubicBezTo>
                  <a:cubicBezTo>
                    <a:pt x="0" y="244"/>
                    <a:pt x="0" y="304"/>
                    <a:pt x="61" y="304"/>
                  </a:cubicBezTo>
                  <a:cubicBezTo>
                    <a:pt x="532" y="304"/>
                    <a:pt x="1087" y="183"/>
                    <a:pt x="1611" y="183"/>
                  </a:cubicBezTo>
                  <a:cubicBezTo>
                    <a:pt x="2135" y="183"/>
                    <a:pt x="2629" y="304"/>
                    <a:pt x="2979" y="791"/>
                  </a:cubicBezTo>
                  <a:cubicBezTo>
                    <a:pt x="3404" y="1399"/>
                    <a:pt x="3344" y="2250"/>
                    <a:pt x="3374" y="2949"/>
                  </a:cubicBezTo>
                  <a:cubicBezTo>
                    <a:pt x="3374" y="3010"/>
                    <a:pt x="3427" y="3040"/>
                    <a:pt x="3480" y="3040"/>
                  </a:cubicBezTo>
                  <a:cubicBezTo>
                    <a:pt x="3534" y="3040"/>
                    <a:pt x="3587" y="3010"/>
                    <a:pt x="3587" y="2949"/>
                  </a:cubicBezTo>
                  <a:cubicBezTo>
                    <a:pt x="3617" y="2128"/>
                    <a:pt x="3587" y="1125"/>
                    <a:pt x="2979" y="517"/>
                  </a:cubicBezTo>
                  <a:cubicBezTo>
                    <a:pt x="2587" y="125"/>
                    <a:pt x="2065" y="0"/>
                    <a:pt x="152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7" name="Google Shape;577;p38"/>
            <p:cNvSpPr/>
            <p:nvPr/>
          </p:nvSpPr>
          <p:spPr>
            <a:xfrm>
              <a:off x="31812625" y="12896725"/>
              <a:ext cx="52050" cy="31200"/>
            </a:xfrm>
            <a:custGeom>
              <a:rect b="b" l="l" r="r" t="t"/>
              <a:pathLst>
                <a:path extrusionOk="0" h="1248" w="2082">
                  <a:moveTo>
                    <a:pt x="743" y="0"/>
                  </a:moveTo>
                  <a:cubicBezTo>
                    <a:pt x="520" y="0"/>
                    <a:pt x="286" y="78"/>
                    <a:pt x="53" y="260"/>
                  </a:cubicBezTo>
                  <a:cubicBezTo>
                    <a:pt x="0" y="312"/>
                    <a:pt x="61" y="388"/>
                    <a:pt x="118" y="388"/>
                  </a:cubicBezTo>
                  <a:cubicBezTo>
                    <a:pt x="127" y="388"/>
                    <a:pt x="136" y="386"/>
                    <a:pt x="144" y="382"/>
                  </a:cubicBezTo>
                  <a:cubicBezTo>
                    <a:pt x="345" y="281"/>
                    <a:pt x="532" y="221"/>
                    <a:pt x="712" y="221"/>
                  </a:cubicBezTo>
                  <a:cubicBezTo>
                    <a:pt x="914" y="221"/>
                    <a:pt x="1106" y="296"/>
                    <a:pt x="1299" y="473"/>
                  </a:cubicBezTo>
                  <a:cubicBezTo>
                    <a:pt x="1542" y="686"/>
                    <a:pt x="1664" y="959"/>
                    <a:pt x="1876" y="1202"/>
                  </a:cubicBezTo>
                  <a:cubicBezTo>
                    <a:pt x="1901" y="1235"/>
                    <a:pt x="1927" y="1248"/>
                    <a:pt x="1952" y="1248"/>
                  </a:cubicBezTo>
                  <a:cubicBezTo>
                    <a:pt x="2021" y="1248"/>
                    <a:pt x="2081" y="1148"/>
                    <a:pt x="2059" y="1081"/>
                  </a:cubicBezTo>
                  <a:cubicBezTo>
                    <a:pt x="1798" y="494"/>
                    <a:pt x="1304" y="0"/>
                    <a:pt x="74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8" name="Google Shape;578;p38"/>
            <p:cNvSpPr/>
            <p:nvPr/>
          </p:nvSpPr>
          <p:spPr>
            <a:xfrm>
              <a:off x="32532800" y="12869450"/>
              <a:ext cx="144400" cy="91875"/>
            </a:xfrm>
            <a:custGeom>
              <a:rect b="b" l="l" r="r" t="t"/>
              <a:pathLst>
                <a:path extrusionOk="0" h="3675" w="5776">
                  <a:moveTo>
                    <a:pt x="2603" y="1"/>
                  </a:moveTo>
                  <a:cubicBezTo>
                    <a:pt x="1701" y="1"/>
                    <a:pt x="802" y="217"/>
                    <a:pt x="0" y="652"/>
                  </a:cubicBezTo>
                  <a:lnTo>
                    <a:pt x="0" y="3205"/>
                  </a:lnTo>
                  <a:cubicBezTo>
                    <a:pt x="896" y="3534"/>
                    <a:pt x="1685" y="3675"/>
                    <a:pt x="2370" y="3675"/>
                  </a:cubicBezTo>
                  <a:cubicBezTo>
                    <a:pt x="4474" y="3675"/>
                    <a:pt x="5592" y="2339"/>
                    <a:pt x="5775" y="986"/>
                  </a:cubicBezTo>
                  <a:cubicBezTo>
                    <a:pt x="4834" y="331"/>
                    <a:pt x="3717" y="1"/>
                    <a:pt x="2603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9" name="Google Shape;579;p38"/>
            <p:cNvSpPr/>
            <p:nvPr/>
          </p:nvSpPr>
          <p:spPr>
            <a:xfrm>
              <a:off x="32532800" y="12817250"/>
              <a:ext cx="148200" cy="76875"/>
            </a:xfrm>
            <a:custGeom>
              <a:rect b="b" l="l" r="r" t="t"/>
              <a:pathLst>
                <a:path extrusionOk="0" h="3075" w="5928">
                  <a:moveTo>
                    <a:pt x="2854" y="1"/>
                  </a:moveTo>
                  <a:cubicBezTo>
                    <a:pt x="1253" y="1"/>
                    <a:pt x="0" y="977"/>
                    <a:pt x="0" y="977"/>
                  </a:cubicBezTo>
                  <a:lnTo>
                    <a:pt x="0" y="2740"/>
                  </a:lnTo>
                  <a:cubicBezTo>
                    <a:pt x="802" y="2305"/>
                    <a:pt x="1701" y="2089"/>
                    <a:pt x="2603" y="2089"/>
                  </a:cubicBezTo>
                  <a:cubicBezTo>
                    <a:pt x="3717" y="2089"/>
                    <a:pt x="4834" y="2419"/>
                    <a:pt x="5775" y="3074"/>
                  </a:cubicBezTo>
                  <a:cubicBezTo>
                    <a:pt x="5927" y="2041"/>
                    <a:pt x="5562" y="1007"/>
                    <a:pt x="4711" y="491"/>
                  </a:cubicBezTo>
                  <a:cubicBezTo>
                    <a:pt x="4075" y="132"/>
                    <a:pt x="3441" y="1"/>
                    <a:pt x="285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0" name="Google Shape;580;p38"/>
            <p:cNvSpPr/>
            <p:nvPr/>
          </p:nvSpPr>
          <p:spPr>
            <a:xfrm>
              <a:off x="32544175" y="12873200"/>
              <a:ext cx="90450" cy="76400"/>
            </a:xfrm>
            <a:custGeom>
              <a:rect b="b" l="l" r="r" t="t"/>
              <a:pathLst>
                <a:path extrusionOk="0" h="3056" w="3618">
                  <a:moveTo>
                    <a:pt x="2095" y="0"/>
                  </a:moveTo>
                  <a:cubicBezTo>
                    <a:pt x="1553" y="0"/>
                    <a:pt x="1031" y="126"/>
                    <a:pt x="639" y="502"/>
                  </a:cubicBezTo>
                  <a:cubicBezTo>
                    <a:pt x="31" y="1140"/>
                    <a:pt x="1" y="2143"/>
                    <a:pt x="31" y="2964"/>
                  </a:cubicBezTo>
                  <a:cubicBezTo>
                    <a:pt x="31" y="3025"/>
                    <a:pt x="85" y="3055"/>
                    <a:pt x="138" y="3055"/>
                  </a:cubicBezTo>
                  <a:cubicBezTo>
                    <a:pt x="191" y="3055"/>
                    <a:pt x="244" y="3025"/>
                    <a:pt x="244" y="2964"/>
                  </a:cubicBezTo>
                  <a:cubicBezTo>
                    <a:pt x="275" y="2234"/>
                    <a:pt x="214" y="1414"/>
                    <a:pt x="639" y="806"/>
                  </a:cubicBezTo>
                  <a:cubicBezTo>
                    <a:pt x="984" y="304"/>
                    <a:pt x="1500" y="182"/>
                    <a:pt x="2047" y="182"/>
                  </a:cubicBezTo>
                  <a:cubicBezTo>
                    <a:pt x="2560" y="182"/>
                    <a:pt x="3101" y="289"/>
                    <a:pt x="3557" y="289"/>
                  </a:cubicBezTo>
                  <a:cubicBezTo>
                    <a:pt x="3588" y="289"/>
                    <a:pt x="3618" y="228"/>
                    <a:pt x="3588" y="228"/>
                  </a:cubicBezTo>
                  <a:cubicBezTo>
                    <a:pt x="3131" y="111"/>
                    <a:pt x="2604" y="0"/>
                    <a:pt x="209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1" name="Google Shape;581;p38"/>
            <p:cNvSpPr/>
            <p:nvPr/>
          </p:nvSpPr>
          <p:spPr>
            <a:xfrm>
              <a:off x="32544400" y="12894575"/>
              <a:ext cx="51950" cy="31825"/>
            </a:xfrm>
            <a:custGeom>
              <a:rect b="b" l="l" r="r" t="t"/>
              <a:pathLst>
                <a:path extrusionOk="0" h="1273" w="2078">
                  <a:moveTo>
                    <a:pt x="1353" y="1"/>
                  </a:moveTo>
                  <a:cubicBezTo>
                    <a:pt x="786" y="1"/>
                    <a:pt x="286" y="514"/>
                    <a:pt x="22" y="1106"/>
                  </a:cubicBezTo>
                  <a:cubicBezTo>
                    <a:pt x="0" y="1173"/>
                    <a:pt x="60" y="1273"/>
                    <a:pt x="129" y="1273"/>
                  </a:cubicBezTo>
                  <a:cubicBezTo>
                    <a:pt x="154" y="1273"/>
                    <a:pt x="181" y="1260"/>
                    <a:pt x="205" y="1227"/>
                  </a:cubicBezTo>
                  <a:cubicBezTo>
                    <a:pt x="418" y="984"/>
                    <a:pt x="539" y="711"/>
                    <a:pt x="782" y="498"/>
                  </a:cubicBezTo>
                  <a:cubicBezTo>
                    <a:pt x="981" y="316"/>
                    <a:pt x="1180" y="242"/>
                    <a:pt x="1383" y="242"/>
                  </a:cubicBezTo>
                  <a:cubicBezTo>
                    <a:pt x="1554" y="242"/>
                    <a:pt x="1727" y="293"/>
                    <a:pt x="1907" y="376"/>
                  </a:cubicBezTo>
                  <a:cubicBezTo>
                    <a:pt x="1924" y="388"/>
                    <a:pt x="1942" y="393"/>
                    <a:pt x="1958" y="393"/>
                  </a:cubicBezTo>
                  <a:cubicBezTo>
                    <a:pt x="2027" y="393"/>
                    <a:pt x="2078" y="304"/>
                    <a:pt x="2028" y="255"/>
                  </a:cubicBezTo>
                  <a:cubicBezTo>
                    <a:pt x="1800" y="77"/>
                    <a:pt x="1571" y="1"/>
                    <a:pt x="135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2" name="Google Shape;582;p38"/>
            <p:cNvSpPr/>
            <p:nvPr/>
          </p:nvSpPr>
          <p:spPr>
            <a:xfrm>
              <a:off x="32136875" y="13195000"/>
              <a:ext cx="168725" cy="79250"/>
            </a:xfrm>
            <a:custGeom>
              <a:rect b="b" l="l" r="r" t="t"/>
              <a:pathLst>
                <a:path extrusionOk="0" h="3170" w="6749">
                  <a:moveTo>
                    <a:pt x="6749" y="1"/>
                  </a:moveTo>
                  <a:lnTo>
                    <a:pt x="6749" y="1"/>
                  </a:lnTo>
                  <a:cubicBezTo>
                    <a:pt x="4530" y="153"/>
                    <a:pt x="2372" y="548"/>
                    <a:pt x="244" y="1247"/>
                  </a:cubicBezTo>
                  <a:cubicBezTo>
                    <a:pt x="183" y="1490"/>
                    <a:pt x="92" y="1733"/>
                    <a:pt x="1" y="1916"/>
                  </a:cubicBezTo>
                  <a:cubicBezTo>
                    <a:pt x="1" y="1916"/>
                    <a:pt x="1069" y="3170"/>
                    <a:pt x="3360" y="3170"/>
                  </a:cubicBezTo>
                  <a:cubicBezTo>
                    <a:pt x="4279" y="3170"/>
                    <a:pt x="5395" y="2968"/>
                    <a:pt x="6718" y="2402"/>
                  </a:cubicBezTo>
                  <a:cubicBezTo>
                    <a:pt x="6718" y="2402"/>
                    <a:pt x="6627" y="1308"/>
                    <a:pt x="67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3" name="Google Shape;583;p38"/>
            <p:cNvSpPr/>
            <p:nvPr/>
          </p:nvSpPr>
          <p:spPr>
            <a:xfrm>
              <a:off x="32136125" y="13131175"/>
              <a:ext cx="181625" cy="95025"/>
            </a:xfrm>
            <a:custGeom>
              <a:rect b="b" l="l" r="r" t="t"/>
              <a:pathLst>
                <a:path extrusionOk="0" h="3801" w="7265">
                  <a:moveTo>
                    <a:pt x="7265" y="1"/>
                  </a:moveTo>
                  <a:lnTo>
                    <a:pt x="0" y="639"/>
                  </a:lnTo>
                  <a:cubicBezTo>
                    <a:pt x="0" y="639"/>
                    <a:pt x="578" y="2432"/>
                    <a:pt x="274" y="3800"/>
                  </a:cubicBezTo>
                  <a:cubicBezTo>
                    <a:pt x="2402" y="3101"/>
                    <a:pt x="4560" y="2706"/>
                    <a:pt x="6779" y="2554"/>
                  </a:cubicBezTo>
                  <a:cubicBezTo>
                    <a:pt x="6840" y="1733"/>
                    <a:pt x="6991" y="791"/>
                    <a:pt x="726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38"/>
            <p:cNvSpPr/>
            <p:nvPr/>
          </p:nvSpPr>
          <p:spPr>
            <a:xfrm>
              <a:off x="31859725" y="12488175"/>
              <a:ext cx="701950" cy="660750"/>
            </a:xfrm>
            <a:custGeom>
              <a:rect b="b" l="l" r="r" t="t"/>
              <a:pathLst>
                <a:path extrusionOk="0" h="26430" w="28078">
                  <a:moveTo>
                    <a:pt x="10605" y="0"/>
                  </a:moveTo>
                  <a:cubicBezTo>
                    <a:pt x="5093" y="0"/>
                    <a:pt x="1" y="2804"/>
                    <a:pt x="266" y="13319"/>
                  </a:cubicBezTo>
                  <a:cubicBezTo>
                    <a:pt x="266" y="13319"/>
                    <a:pt x="144" y="18243"/>
                    <a:pt x="1330" y="20705"/>
                  </a:cubicBezTo>
                  <a:cubicBezTo>
                    <a:pt x="2546" y="23137"/>
                    <a:pt x="6528" y="25873"/>
                    <a:pt x="11847" y="26359"/>
                  </a:cubicBezTo>
                  <a:cubicBezTo>
                    <a:pt x="12395" y="26406"/>
                    <a:pt x="12962" y="26429"/>
                    <a:pt x="13539" y="26429"/>
                  </a:cubicBezTo>
                  <a:cubicBezTo>
                    <a:pt x="18567" y="26429"/>
                    <a:pt x="24411" y="24654"/>
                    <a:pt x="25829" y="21192"/>
                  </a:cubicBezTo>
                  <a:cubicBezTo>
                    <a:pt x="27440" y="17362"/>
                    <a:pt x="28078" y="14687"/>
                    <a:pt x="27561" y="10766"/>
                  </a:cubicBezTo>
                  <a:cubicBezTo>
                    <a:pt x="27075" y="6845"/>
                    <a:pt x="26862" y="5112"/>
                    <a:pt x="23215" y="3380"/>
                  </a:cubicBezTo>
                  <a:cubicBezTo>
                    <a:pt x="21439" y="2522"/>
                    <a:pt x="15833" y="0"/>
                    <a:pt x="10605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5" name="Google Shape;585;p38"/>
            <p:cNvSpPr/>
            <p:nvPr/>
          </p:nvSpPr>
          <p:spPr>
            <a:xfrm>
              <a:off x="32021375" y="12842425"/>
              <a:ext cx="39550" cy="47125"/>
            </a:xfrm>
            <a:custGeom>
              <a:rect b="b" l="l" r="r" t="t"/>
              <a:pathLst>
                <a:path extrusionOk="0" h="1885" w="1582">
                  <a:moveTo>
                    <a:pt x="791" y="0"/>
                  </a:moveTo>
                  <a:cubicBezTo>
                    <a:pt x="365" y="0"/>
                    <a:pt x="1" y="426"/>
                    <a:pt x="1" y="943"/>
                  </a:cubicBezTo>
                  <a:cubicBezTo>
                    <a:pt x="1" y="1459"/>
                    <a:pt x="365" y="1885"/>
                    <a:pt x="791" y="1885"/>
                  </a:cubicBezTo>
                  <a:cubicBezTo>
                    <a:pt x="1217" y="1885"/>
                    <a:pt x="1581" y="1459"/>
                    <a:pt x="1581" y="943"/>
                  </a:cubicBezTo>
                  <a:cubicBezTo>
                    <a:pt x="1581" y="426"/>
                    <a:pt x="1217" y="0"/>
                    <a:pt x="791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6" name="Google Shape;586;p38"/>
            <p:cNvSpPr/>
            <p:nvPr/>
          </p:nvSpPr>
          <p:spPr>
            <a:xfrm>
              <a:off x="32344325" y="12841650"/>
              <a:ext cx="39550" cy="47150"/>
            </a:xfrm>
            <a:custGeom>
              <a:rect b="b" l="l" r="r" t="t"/>
              <a:pathLst>
                <a:path extrusionOk="0" h="1886" w="1582">
                  <a:moveTo>
                    <a:pt x="791" y="1"/>
                  </a:moveTo>
                  <a:cubicBezTo>
                    <a:pt x="335" y="1"/>
                    <a:pt x="1" y="427"/>
                    <a:pt x="1" y="943"/>
                  </a:cubicBezTo>
                  <a:cubicBezTo>
                    <a:pt x="1" y="1460"/>
                    <a:pt x="366" y="1885"/>
                    <a:pt x="791" y="1885"/>
                  </a:cubicBezTo>
                  <a:cubicBezTo>
                    <a:pt x="1217" y="1885"/>
                    <a:pt x="1581" y="1460"/>
                    <a:pt x="1581" y="943"/>
                  </a:cubicBezTo>
                  <a:cubicBezTo>
                    <a:pt x="1581" y="427"/>
                    <a:pt x="1217" y="1"/>
                    <a:pt x="791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7" name="Google Shape;587;p38"/>
            <p:cNvSpPr/>
            <p:nvPr/>
          </p:nvSpPr>
          <p:spPr>
            <a:xfrm>
              <a:off x="32180950" y="12819825"/>
              <a:ext cx="49425" cy="84425"/>
            </a:xfrm>
            <a:custGeom>
              <a:rect b="b" l="l" r="r" t="t"/>
              <a:pathLst>
                <a:path extrusionOk="0" h="3377" w="1977">
                  <a:moveTo>
                    <a:pt x="430" y="0"/>
                  </a:moveTo>
                  <a:cubicBezTo>
                    <a:pt x="411" y="0"/>
                    <a:pt x="396" y="8"/>
                    <a:pt x="396" y="23"/>
                  </a:cubicBezTo>
                  <a:cubicBezTo>
                    <a:pt x="274" y="448"/>
                    <a:pt x="214" y="935"/>
                    <a:pt x="122" y="1360"/>
                  </a:cubicBezTo>
                  <a:cubicBezTo>
                    <a:pt x="92" y="1634"/>
                    <a:pt x="1" y="1999"/>
                    <a:pt x="153" y="2272"/>
                  </a:cubicBezTo>
                  <a:cubicBezTo>
                    <a:pt x="244" y="2485"/>
                    <a:pt x="426" y="2607"/>
                    <a:pt x="670" y="2607"/>
                  </a:cubicBezTo>
                  <a:cubicBezTo>
                    <a:pt x="791" y="2607"/>
                    <a:pt x="882" y="2515"/>
                    <a:pt x="973" y="2455"/>
                  </a:cubicBezTo>
                  <a:cubicBezTo>
                    <a:pt x="1034" y="2424"/>
                    <a:pt x="1095" y="2363"/>
                    <a:pt x="1156" y="2333"/>
                  </a:cubicBezTo>
                  <a:cubicBezTo>
                    <a:pt x="1222" y="2285"/>
                    <a:pt x="1277" y="2262"/>
                    <a:pt x="1320" y="2262"/>
                  </a:cubicBezTo>
                  <a:cubicBezTo>
                    <a:pt x="1414" y="2262"/>
                    <a:pt x="1450" y="2377"/>
                    <a:pt x="1429" y="2607"/>
                  </a:cubicBezTo>
                  <a:cubicBezTo>
                    <a:pt x="1642" y="2880"/>
                    <a:pt x="1581" y="3032"/>
                    <a:pt x="1247" y="3123"/>
                  </a:cubicBezTo>
                  <a:cubicBezTo>
                    <a:pt x="1112" y="3177"/>
                    <a:pt x="1169" y="3376"/>
                    <a:pt x="1269" y="3376"/>
                  </a:cubicBezTo>
                  <a:cubicBezTo>
                    <a:pt x="1282" y="3376"/>
                    <a:pt x="1295" y="3373"/>
                    <a:pt x="1308" y="3366"/>
                  </a:cubicBezTo>
                  <a:cubicBezTo>
                    <a:pt x="1673" y="3245"/>
                    <a:pt x="1977" y="2941"/>
                    <a:pt x="1946" y="2546"/>
                  </a:cubicBezTo>
                  <a:cubicBezTo>
                    <a:pt x="1917" y="2259"/>
                    <a:pt x="1672" y="2026"/>
                    <a:pt x="1415" y="2026"/>
                  </a:cubicBezTo>
                  <a:cubicBezTo>
                    <a:pt x="1400" y="2026"/>
                    <a:pt x="1384" y="2027"/>
                    <a:pt x="1369" y="2029"/>
                  </a:cubicBezTo>
                  <a:cubicBezTo>
                    <a:pt x="1156" y="2029"/>
                    <a:pt x="1034" y="2181"/>
                    <a:pt x="882" y="2272"/>
                  </a:cubicBezTo>
                  <a:cubicBezTo>
                    <a:pt x="774" y="2316"/>
                    <a:pt x="684" y="2335"/>
                    <a:pt x="610" y="2335"/>
                  </a:cubicBezTo>
                  <a:cubicBezTo>
                    <a:pt x="164" y="2335"/>
                    <a:pt x="283" y="1643"/>
                    <a:pt x="335" y="1330"/>
                  </a:cubicBezTo>
                  <a:cubicBezTo>
                    <a:pt x="426" y="965"/>
                    <a:pt x="670" y="388"/>
                    <a:pt x="487" y="23"/>
                  </a:cubicBezTo>
                  <a:cubicBezTo>
                    <a:pt x="472" y="8"/>
                    <a:pt x="449" y="0"/>
                    <a:pt x="430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8" name="Google Shape;588;p38"/>
            <p:cNvSpPr/>
            <p:nvPr/>
          </p:nvSpPr>
          <p:spPr>
            <a:xfrm>
              <a:off x="32156650" y="12947500"/>
              <a:ext cx="101850" cy="70475"/>
            </a:xfrm>
            <a:custGeom>
              <a:rect b="b" l="l" r="r" t="t"/>
              <a:pathLst>
                <a:path extrusionOk="0" h="2819" w="4074">
                  <a:moveTo>
                    <a:pt x="472" y="0"/>
                  </a:moveTo>
                  <a:cubicBezTo>
                    <a:pt x="336" y="0"/>
                    <a:pt x="208" y="76"/>
                    <a:pt x="122" y="296"/>
                  </a:cubicBezTo>
                  <a:cubicBezTo>
                    <a:pt x="61" y="509"/>
                    <a:pt x="0" y="782"/>
                    <a:pt x="31" y="1086"/>
                  </a:cubicBezTo>
                  <a:cubicBezTo>
                    <a:pt x="1064" y="1573"/>
                    <a:pt x="2219" y="2089"/>
                    <a:pt x="3222" y="2819"/>
                  </a:cubicBezTo>
                  <a:cubicBezTo>
                    <a:pt x="3921" y="2393"/>
                    <a:pt x="4073" y="1542"/>
                    <a:pt x="4073" y="1056"/>
                  </a:cubicBezTo>
                  <a:cubicBezTo>
                    <a:pt x="4073" y="614"/>
                    <a:pt x="3928" y="485"/>
                    <a:pt x="3787" y="485"/>
                  </a:cubicBezTo>
                  <a:cubicBezTo>
                    <a:pt x="3695" y="485"/>
                    <a:pt x="3604" y="540"/>
                    <a:pt x="3556" y="600"/>
                  </a:cubicBezTo>
                  <a:cubicBezTo>
                    <a:pt x="3232" y="998"/>
                    <a:pt x="2744" y="1231"/>
                    <a:pt x="2278" y="1231"/>
                  </a:cubicBezTo>
                  <a:cubicBezTo>
                    <a:pt x="1783" y="1231"/>
                    <a:pt x="1314" y="967"/>
                    <a:pt x="1094" y="357"/>
                  </a:cubicBezTo>
                  <a:cubicBezTo>
                    <a:pt x="1094" y="357"/>
                    <a:pt x="766" y="0"/>
                    <a:pt x="472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9" name="Google Shape;589;p38"/>
            <p:cNvSpPr/>
            <p:nvPr/>
          </p:nvSpPr>
          <p:spPr>
            <a:xfrm>
              <a:off x="32156650" y="12974650"/>
              <a:ext cx="80550" cy="49350"/>
            </a:xfrm>
            <a:custGeom>
              <a:rect b="b" l="l" r="r" t="t"/>
              <a:pathLst>
                <a:path extrusionOk="0" h="1974" w="3222">
                  <a:moveTo>
                    <a:pt x="0" y="0"/>
                  </a:moveTo>
                  <a:lnTo>
                    <a:pt x="0" y="0"/>
                  </a:lnTo>
                  <a:cubicBezTo>
                    <a:pt x="31" y="730"/>
                    <a:pt x="335" y="1581"/>
                    <a:pt x="1459" y="1854"/>
                  </a:cubicBezTo>
                  <a:cubicBezTo>
                    <a:pt x="1765" y="1937"/>
                    <a:pt x="2040" y="1974"/>
                    <a:pt x="2284" y="1974"/>
                  </a:cubicBezTo>
                  <a:cubicBezTo>
                    <a:pt x="2670" y="1974"/>
                    <a:pt x="2980" y="1882"/>
                    <a:pt x="3222" y="1733"/>
                  </a:cubicBezTo>
                  <a:cubicBezTo>
                    <a:pt x="2219" y="1003"/>
                    <a:pt x="1064" y="487"/>
                    <a:pt x="0" y="0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0" name="Google Shape;590;p38"/>
            <p:cNvSpPr/>
            <p:nvPr/>
          </p:nvSpPr>
          <p:spPr>
            <a:xfrm>
              <a:off x="31960050" y="12729875"/>
              <a:ext cx="65900" cy="46325"/>
            </a:xfrm>
            <a:custGeom>
              <a:rect b="b" l="l" r="r" t="t"/>
              <a:pathLst>
                <a:path extrusionOk="0" h="1853" w="2636">
                  <a:moveTo>
                    <a:pt x="2390" y="1"/>
                  </a:moveTo>
                  <a:cubicBezTo>
                    <a:pt x="1455" y="1"/>
                    <a:pt x="198" y="855"/>
                    <a:pt x="22" y="1767"/>
                  </a:cubicBezTo>
                  <a:cubicBezTo>
                    <a:pt x="1" y="1810"/>
                    <a:pt x="40" y="1853"/>
                    <a:pt x="75" y="1853"/>
                  </a:cubicBezTo>
                  <a:cubicBezTo>
                    <a:pt x="90" y="1853"/>
                    <a:pt x="104" y="1845"/>
                    <a:pt x="113" y="1828"/>
                  </a:cubicBezTo>
                  <a:cubicBezTo>
                    <a:pt x="752" y="946"/>
                    <a:pt x="1451" y="429"/>
                    <a:pt x="2515" y="217"/>
                  </a:cubicBezTo>
                  <a:cubicBezTo>
                    <a:pt x="2636" y="186"/>
                    <a:pt x="2606" y="4"/>
                    <a:pt x="2484" y="4"/>
                  </a:cubicBezTo>
                  <a:cubicBezTo>
                    <a:pt x="2453" y="2"/>
                    <a:pt x="2422" y="1"/>
                    <a:pt x="23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1" name="Google Shape;591;p38"/>
            <p:cNvSpPr/>
            <p:nvPr/>
          </p:nvSpPr>
          <p:spPr>
            <a:xfrm>
              <a:off x="32351175" y="12721350"/>
              <a:ext cx="71575" cy="31575"/>
            </a:xfrm>
            <a:custGeom>
              <a:rect b="b" l="l" r="r" t="t"/>
              <a:pathLst>
                <a:path extrusionOk="0" h="1263" w="2863">
                  <a:moveTo>
                    <a:pt x="497" y="1"/>
                  </a:moveTo>
                  <a:cubicBezTo>
                    <a:pt x="355" y="1"/>
                    <a:pt x="219" y="14"/>
                    <a:pt x="92" y="41"/>
                  </a:cubicBezTo>
                  <a:cubicBezTo>
                    <a:pt x="0" y="41"/>
                    <a:pt x="0" y="162"/>
                    <a:pt x="92" y="162"/>
                  </a:cubicBezTo>
                  <a:cubicBezTo>
                    <a:pt x="973" y="406"/>
                    <a:pt x="1855" y="527"/>
                    <a:pt x="2554" y="1226"/>
                  </a:cubicBezTo>
                  <a:cubicBezTo>
                    <a:pt x="2579" y="1252"/>
                    <a:pt x="2609" y="1263"/>
                    <a:pt x="2638" y="1263"/>
                  </a:cubicBezTo>
                  <a:cubicBezTo>
                    <a:pt x="2750" y="1263"/>
                    <a:pt x="2863" y="1110"/>
                    <a:pt x="2766" y="1014"/>
                  </a:cubicBezTo>
                  <a:cubicBezTo>
                    <a:pt x="2275" y="419"/>
                    <a:pt x="1301" y="1"/>
                    <a:pt x="49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2" name="Google Shape;592;p38"/>
            <p:cNvSpPr/>
            <p:nvPr/>
          </p:nvSpPr>
          <p:spPr>
            <a:xfrm>
              <a:off x="31962100" y="12924500"/>
              <a:ext cx="130725" cy="122350"/>
            </a:xfrm>
            <a:custGeom>
              <a:rect b="b" l="l" r="r" t="t"/>
              <a:pathLst>
                <a:path extrusionOk="0" h="4894" w="5229">
                  <a:moveTo>
                    <a:pt x="2615" y="0"/>
                  </a:moveTo>
                  <a:cubicBezTo>
                    <a:pt x="1156" y="0"/>
                    <a:pt x="1" y="1094"/>
                    <a:pt x="1" y="2462"/>
                  </a:cubicBezTo>
                  <a:cubicBezTo>
                    <a:pt x="1" y="3800"/>
                    <a:pt x="1186" y="4894"/>
                    <a:pt x="2615" y="4894"/>
                  </a:cubicBezTo>
                  <a:cubicBezTo>
                    <a:pt x="4074" y="4894"/>
                    <a:pt x="5229" y="3800"/>
                    <a:pt x="5229" y="2432"/>
                  </a:cubicBezTo>
                  <a:cubicBezTo>
                    <a:pt x="5229" y="1094"/>
                    <a:pt x="4043" y="0"/>
                    <a:pt x="261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3" name="Google Shape;593;p38"/>
            <p:cNvSpPr/>
            <p:nvPr/>
          </p:nvSpPr>
          <p:spPr>
            <a:xfrm>
              <a:off x="32318500" y="12923725"/>
              <a:ext cx="130725" cy="122375"/>
            </a:xfrm>
            <a:custGeom>
              <a:rect b="b" l="l" r="r" t="t"/>
              <a:pathLst>
                <a:path extrusionOk="0" h="4895" w="5229">
                  <a:moveTo>
                    <a:pt x="2614" y="1"/>
                  </a:moveTo>
                  <a:cubicBezTo>
                    <a:pt x="1155" y="1"/>
                    <a:pt x="0" y="1095"/>
                    <a:pt x="0" y="2463"/>
                  </a:cubicBezTo>
                  <a:cubicBezTo>
                    <a:pt x="0" y="3800"/>
                    <a:pt x="1186" y="4894"/>
                    <a:pt x="2614" y="4894"/>
                  </a:cubicBezTo>
                  <a:cubicBezTo>
                    <a:pt x="4073" y="4894"/>
                    <a:pt x="5228" y="3800"/>
                    <a:pt x="5228" y="2432"/>
                  </a:cubicBezTo>
                  <a:cubicBezTo>
                    <a:pt x="5228" y="1095"/>
                    <a:pt x="4043" y="1"/>
                    <a:pt x="261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4" name="Google Shape;594;p38"/>
            <p:cNvSpPr/>
            <p:nvPr/>
          </p:nvSpPr>
          <p:spPr>
            <a:xfrm>
              <a:off x="31822300" y="12524800"/>
              <a:ext cx="810050" cy="318400"/>
            </a:xfrm>
            <a:custGeom>
              <a:rect b="b" l="l" r="r" t="t"/>
              <a:pathLst>
                <a:path extrusionOk="0" h="12736" w="32402">
                  <a:moveTo>
                    <a:pt x="23374" y="0"/>
                  </a:moveTo>
                  <a:cubicBezTo>
                    <a:pt x="23374" y="1876"/>
                    <a:pt x="22405" y="4367"/>
                    <a:pt x="20738" y="4367"/>
                  </a:cubicBezTo>
                  <a:cubicBezTo>
                    <a:pt x="20515" y="4367"/>
                    <a:pt x="20279" y="4322"/>
                    <a:pt x="20031" y="4225"/>
                  </a:cubicBezTo>
                  <a:cubicBezTo>
                    <a:pt x="18754" y="3374"/>
                    <a:pt x="17903" y="1702"/>
                    <a:pt x="16657" y="456"/>
                  </a:cubicBezTo>
                  <a:cubicBezTo>
                    <a:pt x="16165" y="3597"/>
                    <a:pt x="14558" y="4653"/>
                    <a:pt x="12560" y="4653"/>
                  </a:cubicBezTo>
                  <a:cubicBezTo>
                    <a:pt x="9493" y="4653"/>
                    <a:pt x="5505" y="2164"/>
                    <a:pt x="3222" y="912"/>
                  </a:cubicBezTo>
                  <a:cubicBezTo>
                    <a:pt x="1824" y="4407"/>
                    <a:pt x="1885" y="8480"/>
                    <a:pt x="0" y="11915"/>
                  </a:cubicBezTo>
                  <a:cubicBezTo>
                    <a:pt x="1246" y="12158"/>
                    <a:pt x="2158" y="12736"/>
                    <a:pt x="2158" y="12736"/>
                  </a:cubicBezTo>
                  <a:cubicBezTo>
                    <a:pt x="4985" y="12189"/>
                    <a:pt x="4468" y="2494"/>
                    <a:pt x="4468" y="2492"/>
                  </a:cubicBezTo>
                  <a:lnTo>
                    <a:pt x="4468" y="2492"/>
                  </a:lnTo>
                  <a:cubicBezTo>
                    <a:pt x="4469" y="2493"/>
                    <a:pt x="10639" y="6535"/>
                    <a:pt x="13800" y="6809"/>
                  </a:cubicBezTo>
                  <a:cubicBezTo>
                    <a:pt x="13933" y="6820"/>
                    <a:pt x="14062" y="6826"/>
                    <a:pt x="14186" y="6826"/>
                  </a:cubicBezTo>
                  <a:cubicBezTo>
                    <a:pt x="16971" y="6826"/>
                    <a:pt x="17417" y="4012"/>
                    <a:pt x="17417" y="4012"/>
                  </a:cubicBezTo>
                  <a:cubicBezTo>
                    <a:pt x="17417" y="4012"/>
                    <a:pt x="18693" y="6110"/>
                    <a:pt x="21003" y="6322"/>
                  </a:cubicBezTo>
                  <a:cubicBezTo>
                    <a:pt x="21085" y="6329"/>
                    <a:pt x="21163" y="6332"/>
                    <a:pt x="21239" y="6332"/>
                  </a:cubicBezTo>
                  <a:cubicBezTo>
                    <a:pt x="23303" y="6332"/>
                    <a:pt x="23162" y="4013"/>
                    <a:pt x="23162" y="4012"/>
                  </a:cubicBezTo>
                  <a:lnTo>
                    <a:pt x="23162" y="4012"/>
                  </a:lnTo>
                  <a:cubicBezTo>
                    <a:pt x="24410" y="5582"/>
                    <a:pt x="25361" y="6021"/>
                    <a:pt x="26035" y="6021"/>
                  </a:cubicBezTo>
                  <a:cubicBezTo>
                    <a:pt x="26888" y="6021"/>
                    <a:pt x="27295" y="5319"/>
                    <a:pt x="27295" y="5319"/>
                  </a:cubicBezTo>
                  <a:cubicBezTo>
                    <a:pt x="27295" y="5319"/>
                    <a:pt x="27326" y="11824"/>
                    <a:pt x="29545" y="12067"/>
                  </a:cubicBezTo>
                  <a:cubicBezTo>
                    <a:pt x="29657" y="12080"/>
                    <a:pt x="29763" y="12085"/>
                    <a:pt x="29865" y="12085"/>
                  </a:cubicBezTo>
                  <a:cubicBezTo>
                    <a:pt x="31736" y="12085"/>
                    <a:pt x="31764" y="10061"/>
                    <a:pt x="31764" y="10061"/>
                  </a:cubicBezTo>
                  <a:cubicBezTo>
                    <a:pt x="31897" y="10111"/>
                    <a:pt x="32022" y="10134"/>
                    <a:pt x="32138" y="10134"/>
                  </a:cubicBezTo>
                  <a:cubicBezTo>
                    <a:pt x="32232" y="10134"/>
                    <a:pt x="32320" y="10119"/>
                    <a:pt x="32402" y="10091"/>
                  </a:cubicBezTo>
                  <a:cubicBezTo>
                    <a:pt x="30365" y="8541"/>
                    <a:pt x="29636" y="5137"/>
                    <a:pt x="29241" y="2097"/>
                  </a:cubicBezTo>
                  <a:cubicBezTo>
                    <a:pt x="28857" y="3078"/>
                    <a:pt x="28194" y="3421"/>
                    <a:pt x="27467" y="3421"/>
                  </a:cubicBezTo>
                  <a:cubicBezTo>
                    <a:pt x="26638" y="3421"/>
                    <a:pt x="25726" y="2976"/>
                    <a:pt x="25046" y="2523"/>
                  </a:cubicBezTo>
                  <a:cubicBezTo>
                    <a:pt x="24621" y="1702"/>
                    <a:pt x="23374" y="1277"/>
                    <a:pt x="23374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5" name="Google Shape;595;p38"/>
            <p:cNvSpPr/>
            <p:nvPr/>
          </p:nvSpPr>
          <p:spPr>
            <a:xfrm>
              <a:off x="31735650" y="12376475"/>
              <a:ext cx="972700" cy="446225"/>
            </a:xfrm>
            <a:custGeom>
              <a:rect b="b" l="l" r="r" t="t"/>
              <a:pathLst>
                <a:path extrusionOk="0" h="17849" w="38908">
                  <a:moveTo>
                    <a:pt x="18940" y="1"/>
                  </a:moveTo>
                  <a:cubicBezTo>
                    <a:pt x="13405" y="1"/>
                    <a:pt x="7387" y="4383"/>
                    <a:pt x="7387" y="4383"/>
                  </a:cubicBezTo>
                  <a:cubicBezTo>
                    <a:pt x="7387" y="4383"/>
                    <a:pt x="8360" y="887"/>
                    <a:pt x="6597" y="735"/>
                  </a:cubicBezTo>
                  <a:cubicBezTo>
                    <a:pt x="6572" y="734"/>
                    <a:pt x="6549" y="733"/>
                    <a:pt x="6525" y="733"/>
                  </a:cubicBezTo>
                  <a:cubicBezTo>
                    <a:pt x="4892" y="733"/>
                    <a:pt x="5867" y="4869"/>
                    <a:pt x="5867" y="4869"/>
                  </a:cubicBezTo>
                  <a:cubicBezTo>
                    <a:pt x="5867" y="4869"/>
                    <a:pt x="4621" y="2982"/>
                    <a:pt x="3559" y="2982"/>
                  </a:cubicBezTo>
                  <a:cubicBezTo>
                    <a:pt x="3234" y="2982"/>
                    <a:pt x="2925" y="3159"/>
                    <a:pt x="2676" y="3623"/>
                  </a:cubicBezTo>
                  <a:cubicBezTo>
                    <a:pt x="1642" y="5568"/>
                    <a:pt x="4986" y="7453"/>
                    <a:pt x="4986" y="7453"/>
                  </a:cubicBezTo>
                  <a:cubicBezTo>
                    <a:pt x="4606" y="7634"/>
                    <a:pt x="4361" y="7683"/>
                    <a:pt x="4175" y="7683"/>
                  </a:cubicBezTo>
                  <a:cubicBezTo>
                    <a:pt x="3957" y="7683"/>
                    <a:pt x="3821" y="7616"/>
                    <a:pt x="3643" y="7616"/>
                  </a:cubicBezTo>
                  <a:cubicBezTo>
                    <a:pt x="3438" y="7616"/>
                    <a:pt x="3178" y="7706"/>
                    <a:pt x="2676" y="8091"/>
                  </a:cubicBezTo>
                  <a:cubicBezTo>
                    <a:pt x="366" y="10280"/>
                    <a:pt x="2129" y="13502"/>
                    <a:pt x="2129" y="13502"/>
                  </a:cubicBezTo>
                  <a:cubicBezTo>
                    <a:pt x="1" y="15599"/>
                    <a:pt x="2129" y="17757"/>
                    <a:pt x="2129" y="17757"/>
                  </a:cubicBezTo>
                  <a:cubicBezTo>
                    <a:pt x="2250" y="17749"/>
                    <a:pt x="2370" y="17745"/>
                    <a:pt x="2488" y="17745"/>
                  </a:cubicBezTo>
                  <a:cubicBezTo>
                    <a:pt x="2841" y="17745"/>
                    <a:pt x="3177" y="17780"/>
                    <a:pt x="3496" y="17848"/>
                  </a:cubicBezTo>
                  <a:cubicBezTo>
                    <a:pt x="5351" y="14413"/>
                    <a:pt x="5290" y="10340"/>
                    <a:pt x="6688" y="6845"/>
                  </a:cubicBezTo>
                  <a:cubicBezTo>
                    <a:pt x="8971" y="8097"/>
                    <a:pt x="12959" y="10586"/>
                    <a:pt x="16026" y="10586"/>
                  </a:cubicBezTo>
                  <a:cubicBezTo>
                    <a:pt x="18024" y="10586"/>
                    <a:pt x="19631" y="9530"/>
                    <a:pt x="20123" y="6389"/>
                  </a:cubicBezTo>
                  <a:cubicBezTo>
                    <a:pt x="21369" y="7635"/>
                    <a:pt x="22220" y="9307"/>
                    <a:pt x="23497" y="10158"/>
                  </a:cubicBezTo>
                  <a:cubicBezTo>
                    <a:pt x="23745" y="10255"/>
                    <a:pt x="23981" y="10300"/>
                    <a:pt x="24205" y="10300"/>
                  </a:cubicBezTo>
                  <a:cubicBezTo>
                    <a:pt x="25872" y="10300"/>
                    <a:pt x="26840" y="7813"/>
                    <a:pt x="26840" y="5963"/>
                  </a:cubicBezTo>
                  <a:cubicBezTo>
                    <a:pt x="26840" y="7210"/>
                    <a:pt x="28087" y="7635"/>
                    <a:pt x="28512" y="8456"/>
                  </a:cubicBezTo>
                  <a:cubicBezTo>
                    <a:pt x="29192" y="8909"/>
                    <a:pt x="30104" y="9354"/>
                    <a:pt x="30933" y="9354"/>
                  </a:cubicBezTo>
                  <a:cubicBezTo>
                    <a:pt x="31660" y="9354"/>
                    <a:pt x="32323" y="9011"/>
                    <a:pt x="32707" y="8030"/>
                  </a:cubicBezTo>
                  <a:cubicBezTo>
                    <a:pt x="33102" y="11100"/>
                    <a:pt x="33831" y="14474"/>
                    <a:pt x="35868" y="16024"/>
                  </a:cubicBezTo>
                  <a:cubicBezTo>
                    <a:pt x="36537" y="15812"/>
                    <a:pt x="36993" y="15021"/>
                    <a:pt x="36993" y="15021"/>
                  </a:cubicBezTo>
                  <a:cubicBezTo>
                    <a:pt x="38907" y="11617"/>
                    <a:pt x="36354" y="10827"/>
                    <a:pt x="36354" y="10827"/>
                  </a:cubicBezTo>
                  <a:cubicBezTo>
                    <a:pt x="36552" y="7127"/>
                    <a:pt x="33549" y="6996"/>
                    <a:pt x="33122" y="6996"/>
                  </a:cubicBezTo>
                  <a:cubicBezTo>
                    <a:pt x="33089" y="6996"/>
                    <a:pt x="33071" y="6997"/>
                    <a:pt x="33071" y="6997"/>
                  </a:cubicBezTo>
                  <a:cubicBezTo>
                    <a:pt x="32289" y="3390"/>
                    <a:pt x="28846" y="2719"/>
                    <a:pt x="26392" y="2719"/>
                  </a:cubicBezTo>
                  <a:cubicBezTo>
                    <a:pt x="24938" y="2719"/>
                    <a:pt x="23831" y="2954"/>
                    <a:pt x="23831" y="2954"/>
                  </a:cubicBezTo>
                  <a:cubicBezTo>
                    <a:pt x="23831" y="2954"/>
                    <a:pt x="24865" y="219"/>
                    <a:pt x="19272" y="6"/>
                  </a:cubicBezTo>
                  <a:cubicBezTo>
                    <a:pt x="19162" y="2"/>
                    <a:pt x="19051" y="1"/>
                    <a:pt x="18940" y="1"/>
                  </a:cubicBezTo>
                  <a:close/>
                </a:path>
              </a:pathLst>
            </a:custGeom>
            <a:solidFill>
              <a:srgbClr val="66344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6" name="Google Shape;596;p38"/>
            <p:cNvSpPr/>
            <p:nvPr/>
          </p:nvSpPr>
          <p:spPr>
            <a:xfrm>
              <a:off x="32018625" y="12420175"/>
              <a:ext cx="186675" cy="182475"/>
            </a:xfrm>
            <a:custGeom>
              <a:rect b="b" l="l" r="r" t="t"/>
              <a:pathLst>
                <a:path extrusionOk="0" h="7299" w="7467">
                  <a:moveTo>
                    <a:pt x="5432" y="1"/>
                  </a:moveTo>
                  <a:cubicBezTo>
                    <a:pt x="5321" y="1"/>
                    <a:pt x="5210" y="187"/>
                    <a:pt x="5339" y="264"/>
                  </a:cubicBezTo>
                  <a:cubicBezTo>
                    <a:pt x="6220" y="963"/>
                    <a:pt x="6615" y="2240"/>
                    <a:pt x="6767" y="3334"/>
                  </a:cubicBezTo>
                  <a:cubicBezTo>
                    <a:pt x="6906" y="4303"/>
                    <a:pt x="6591" y="5372"/>
                    <a:pt x="5523" y="5372"/>
                  </a:cubicBezTo>
                  <a:cubicBezTo>
                    <a:pt x="5419" y="5372"/>
                    <a:pt x="5306" y="5362"/>
                    <a:pt x="5187" y="5340"/>
                  </a:cubicBezTo>
                  <a:cubicBezTo>
                    <a:pt x="4427" y="5188"/>
                    <a:pt x="3697" y="4519"/>
                    <a:pt x="3302" y="3881"/>
                  </a:cubicBezTo>
                  <a:cubicBezTo>
                    <a:pt x="3273" y="3832"/>
                    <a:pt x="3233" y="3811"/>
                    <a:pt x="3196" y="3811"/>
                  </a:cubicBezTo>
                  <a:cubicBezTo>
                    <a:pt x="3118" y="3811"/>
                    <a:pt x="3048" y="3900"/>
                    <a:pt x="3089" y="4003"/>
                  </a:cubicBezTo>
                  <a:cubicBezTo>
                    <a:pt x="3333" y="4580"/>
                    <a:pt x="3697" y="5644"/>
                    <a:pt x="3424" y="6282"/>
                  </a:cubicBezTo>
                  <a:cubicBezTo>
                    <a:pt x="3273" y="6696"/>
                    <a:pt x="2901" y="6889"/>
                    <a:pt x="2495" y="6889"/>
                  </a:cubicBezTo>
                  <a:cubicBezTo>
                    <a:pt x="2246" y="6889"/>
                    <a:pt x="1984" y="6816"/>
                    <a:pt x="1752" y="6677"/>
                  </a:cubicBezTo>
                  <a:cubicBezTo>
                    <a:pt x="1023" y="6252"/>
                    <a:pt x="536" y="5492"/>
                    <a:pt x="202" y="4702"/>
                  </a:cubicBezTo>
                  <a:cubicBezTo>
                    <a:pt x="190" y="4655"/>
                    <a:pt x="157" y="4635"/>
                    <a:pt x="121" y="4635"/>
                  </a:cubicBezTo>
                  <a:cubicBezTo>
                    <a:pt x="63" y="4635"/>
                    <a:pt x="1" y="4687"/>
                    <a:pt x="20" y="4763"/>
                  </a:cubicBezTo>
                  <a:cubicBezTo>
                    <a:pt x="273" y="5598"/>
                    <a:pt x="1454" y="7298"/>
                    <a:pt x="2597" y="7298"/>
                  </a:cubicBezTo>
                  <a:cubicBezTo>
                    <a:pt x="2826" y="7298"/>
                    <a:pt x="3054" y="7230"/>
                    <a:pt x="3272" y="7073"/>
                  </a:cubicBezTo>
                  <a:cubicBezTo>
                    <a:pt x="3789" y="6708"/>
                    <a:pt x="3758" y="5918"/>
                    <a:pt x="3728" y="5340"/>
                  </a:cubicBezTo>
                  <a:cubicBezTo>
                    <a:pt x="3688" y="5122"/>
                    <a:pt x="3648" y="4891"/>
                    <a:pt x="3592" y="4672"/>
                  </a:cubicBezTo>
                  <a:lnTo>
                    <a:pt x="3592" y="4672"/>
                  </a:lnTo>
                  <a:cubicBezTo>
                    <a:pt x="4037" y="5238"/>
                    <a:pt x="4857" y="5627"/>
                    <a:pt x="5593" y="5627"/>
                  </a:cubicBezTo>
                  <a:cubicBezTo>
                    <a:pt x="6222" y="5627"/>
                    <a:pt x="6791" y="5342"/>
                    <a:pt x="7011" y="4641"/>
                  </a:cubicBezTo>
                  <a:cubicBezTo>
                    <a:pt x="7466" y="3243"/>
                    <a:pt x="6646" y="872"/>
                    <a:pt x="5491" y="21"/>
                  </a:cubicBezTo>
                  <a:cubicBezTo>
                    <a:pt x="5472" y="7"/>
                    <a:pt x="5452" y="1"/>
                    <a:pt x="543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7" name="Google Shape;597;p38"/>
            <p:cNvSpPr/>
            <p:nvPr/>
          </p:nvSpPr>
          <p:spPr>
            <a:xfrm>
              <a:off x="32461600" y="12543450"/>
              <a:ext cx="103875" cy="94575"/>
            </a:xfrm>
            <a:custGeom>
              <a:rect b="b" l="l" r="r" t="t"/>
              <a:pathLst>
                <a:path extrusionOk="0" h="3783" w="4155">
                  <a:moveTo>
                    <a:pt x="114" y="0"/>
                  </a:moveTo>
                  <a:cubicBezTo>
                    <a:pt x="62" y="0"/>
                    <a:pt x="1" y="54"/>
                    <a:pt x="21" y="135"/>
                  </a:cubicBezTo>
                  <a:cubicBezTo>
                    <a:pt x="325" y="1260"/>
                    <a:pt x="872" y="3753"/>
                    <a:pt x="2422" y="3783"/>
                  </a:cubicBezTo>
                  <a:cubicBezTo>
                    <a:pt x="3699" y="3783"/>
                    <a:pt x="4155" y="1777"/>
                    <a:pt x="4155" y="804"/>
                  </a:cubicBezTo>
                  <a:cubicBezTo>
                    <a:pt x="4155" y="704"/>
                    <a:pt x="4091" y="659"/>
                    <a:pt x="4022" y="659"/>
                  </a:cubicBezTo>
                  <a:cubicBezTo>
                    <a:pt x="3967" y="659"/>
                    <a:pt x="3909" y="689"/>
                    <a:pt x="3881" y="743"/>
                  </a:cubicBezTo>
                  <a:cubicBezTo>
                    <a:pt x="3600" y="1531"/>
                    <a:pt x="3579" y="3489"/>
                    <a:pt x="2447" y="3489"/>
                  </a:cubicBezTo>
                  <a:cubicBezTo>
                    <a:pt x="2355" y="3489"/>
                    <a:pt x="2256" y="3476"/>
                    <a:pt x="2149" y="3449"/>
                  </a:cubicBezTo>
                  <a:cubicBezTo>
                    <a:pt x="872" y="3084"/>
                    <a:pt x="751" y="1017"/>
                    <a:pt x="173" y="44"/>
                  </a:cubicBezTo>
                  <a:cubicBezTo>
                    <a:pt x="163" y="14"/>
                    <a:pt x="139" y="0"/>
                    <a:pt x="11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8" name="Google Shape;598;p38"/>
            <p:cNvSpPr/>
            <p:nvPr/>
          </p:nvSpPr>
          <p:spPr>
            <a:xfrm>
              <a:off x="31809900" y="12675375"/>
              <a:ext cx="86875" cy="104250"/>
            </a:xfrm>
            <a:custGeom>
              <a:rect b="b" l="l" r="r" t="t"/>
              <a:pathLst>
                <a:path extrusionOk="0" h="4170" w="3475">
                  <a:moveTo>
                    <a:pt x="2681" y="0"/>
                  </a:moveTo>
                  <a:cubicBezTo>
                    <a:pt x="2602" y="0"/>
                    <a:pt x="2526" y="66"/>
                    <a:pt x="2563" y="178"/>
                  </a:cubicBezTo>
                  <a:cubicBezTo>
                    <a:pt x="2837" y="968"/>
                    <a:pt x="2988" y="1880"/>
                    <a:pt x="2897" y="2731"/>
                  </a:cubicBezTo>
                  <a:cubicBezTo>
                    <a:pt x="2837" y="3248"/>
                    <a:pt x="2593" y="3916"/>
                    <a:pt x="1985" y="3916"/>
                  </a:cubicBezTo>
                  <a:cubicBezTo>
                    <a:pt x="1973" y="3917"/>
                    <a:pt x="1960" y="3917"/>
                    <a:pt x="1948" y="3917"/>
                  </a:cubicBezTo>
                  <a:cubicBezTo>
                    <a:pt x="1263" y="3917"/>
                    <a:pt x="641" y="3117"/>
                    <a:pt x="253" y="2640"/>
                  </a:cubicBezTo>
                  <a:cubicBezTo>
                    <a:pt x="225" y="2611"/>
                    <a:pt x="195" y="2600"/>
                    <a:pt x="167" y="2600"/>
                  </a:cubicBezTo>
                  <a:cubicBezTo>
                    <a:pt x="74" y="2600"/>
                    <a:pt x="1" y="2729"/>
                    <a:pt x="71" y="2822"/>
                  </a:cubicBezTo>
                  <a:cubicBezTo>
                    <a:pt x="517" y="3332"/>
                    <a:pt x="1335" y="4169"/>
                    <a:pt x="2057" y="4169"/>
                  </a:cubicBezTo>
                  <a:cubicBezTo>
                    <a:pt x="2367" y="4169"/>
                    <a:pt x="2660" y="4015"/>
                    <a:pt x="2897" y="3612"/>
                  </a:cubicBezTo>
                  <a:cubicBezTo>
                    <a:pt x="3475" y="2640"/>
                    <a:pt x="3140" y="1090"/>
                    <a:pt x="2806" y="87"/>
                  </a:cubicBezTo>
                  <a:cubicBezTo>
                    <a:pt x="2782" y="27"/>
                    <a:pt x="2731" y="0"/>
                    <a:pt x="268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9" name="Google Shape;599;p38"/>
            <p:cNvSpPr/>
            <p:nvPr/>
          </p:nvSpPr>
          <p:spPr>
            <a:xfrm>
              <a:off x="32007700" y="13764175"/>
              <a:ext cx="469650" cy="208975"/>
            </a:xfrm>
            <a:custGeom>
              <a:rect b="b" l="l" r="r" t="t"/>
              <a:pathLst>
                <a:path extrusionOk="0" h="8359" w="18786">
                  <a:moveTo>
                    <a:pt x="16141" y="0"/>
                  </a:moveTo>
                  <a:cubicBezTo>
                    <a:pt x="16141" y="0"/>
                    <a:pt x="13133" y="1455"/>
                    <a:pt x="8494" y="1455"/>
                  </a:cubicBezTo>
                  <a:cubicBezTo>
                    <a:pt x="6263" y="1455"/>
                    <a:pt x="3654" y="1119"/>
                    <a:pt x="821" y="122"/>
                  </a:cubicBezTo>
                  <a:cubicBezTo>
                    <a:pt x="821" y="122"/>
                    <a:pt x="426" y="1733"/>
                    <a:pt x="1" y="3800"/>
                  </a:cubicBezTo>
                  <a:cubicBezTo>
                    <a:pt x="5563" y="7174"/>
                    <a:pt x="12159" y="8268"/>
                    <a:pt x="18785" y="8359"/>
                  </a:cubicBezTo>
                  <a:lnTo>
                    <a:pt x="16141" y="0"/>
                  </a:ln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0" name="Google Shape;600;p38"/>
            <p:cNvSpPr/>
            <p:nvPr/>
          </p:nvSpPr>
          <p:spPr>
            <a:xfrm>
              <a:off x="31944625" y="13859150"/>
              <a:ext cx="592750" cy="404700"/>
            </a:xfrm>
            <a:custGeom>
              <a:rect b="b" l="l" r="r" t="t"/>
              <a:pathLst>
                <a:path extrusionOk="0" h="16188" w="23710">
                  <a:moveTo>
                    <a:pt x="2524" y="1"/>
                  </a:moveTo>
                  <a:cubicBezTo>
                    <a:pt x="2128" y="1885"/>
                    <a:pt x="1673" y="4165"/>
                    <a:pt x="1429" y="5837"/>
                  </a:cubicBezTo>
                  <a:cubicBezTo>
                    <a:pt x="943" y="9393"/>
                    <a:pt x="1" y="14439"/>
                    <a:pt x="1" y="14439"/>
                  </a:cubicBezTo>
                  <a:cubicBezTo>
                    <a:pt x="1" y="14439"/>
                    <a:pt x="3244" y="16188"/>
                    <a:pt x="7261" y="16188"/>
                  </a:cubicBezTo>
                  <a:cubicBezTo>
                    <a:pt x="8433" y="16188"/>
                    <a:pt x="9671" y="16039"/>
                    <a:pt x="10913" y="15654"/>
                  </a:cubicBezTo>
                  <a:lnTo>
                    <a:pt x="11186" y="8055"/>
                  </a:lnTo>
                  <a:cubicBezTo>
                    <a:pt x="11186" y="8055"/>
                    <a:pt x="12068" y="7964"/>
                    <a:pt x="12737" y="7843"/>
                  </a:cubicBezTo>
                  <a:lnTo>
                    <a:pt x="13314" y="15107"/>
                  </a:lnTo>
                  <a:cubicBezTo>
                    <a:pt x="13314" y="15107"/>
                    <a:pt x="13879" y="15171"/>
                    <a:pt x="14772" y="15171"/>
                  </a:cubicBezTo>
                  <a:cubicBezTo>
                    <a:pt x="16950" y="15171"/>
                    <a:pt x="21079" y="14789"/>
                    <a:pt x="23709" y="12159"/>
                  </a:cubicBezTo>
                  <a:lnTo>
                    <a:pt x="21308" y="4560"/>
                  </a:lnTo>
                  <a:cubicBezTo>
                    <a:pt x="14682" y="4469"/>
                    <a:pt x="8086" y="3375"/>
                    <a:pt x="2524" y="1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38"/>
            <p:cNvSpPr/>
            <p:nvPr/>
          </p:nvSpPr>
          <p:spPr>
            <a:xfrm>
              <a:off x="31993275" y="13556725"/>
              <a:ext cx="444550" cy="286425"/>
            </a:xfrm>
            <a:custGeom>
              <a:rect b="b" l="l" r="r" t="t"/>
              <a:pathLst>
                <a:path extrusionOk="0" h="11457" w="17782">
                  <a:moveTo>
                    <a:pt x="517" y="0"/>
                  </a:moveTo>
                  <a:lnTo>
                    <a:pt x="0" y="10426"/>
                  </a:lnTo>
                  <a:cubicBezTo>
                    <a:pt x="1625" y="11177"/>
                    <a:pt x="3575" y="11456"/>
                    <a:pt x="5580" y="11456"/>
                  </a:cubicBezTo>
                  <a:cubicBezTo>
                    <a:pt x="11448" y="11456"/>
                    <a:pt x="17782" y="9058"/>
                    <a:pt x="17782" y="9058"/>
                  </a:cubicBezTo>
                  <a:cubicBezTo>
                    <a:pt x="17782" y="8937"/>
                    <a:pt x="17782" y="8754"/>
                    <a:pt x="17782" y="8511"/>
                  </a:cubicBezTo>
                  <a:cubicBezTo>
                    <a:pt x="11581" y="6839"/>
                    <a:pt x="5714" y="3557"/>
                    <a:pt x="517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2" name="Google Shape;602;p38"/>
            <p:cNvSpPr/>
            <p:nvPr/>
          </p:nvSpPr>
          <p:spPr>
            <a:xfrm>
              <a:off x="31830650" y="13157775"/>
              <a:ext cx="675575" cy="611725"/>
            </a:xfrm>
            <a:custGeom>
              <a:rect b="b" l="l" r="r" t="t"/>
              <a:pathLst>
                <a:path extrusionOk="0" h="24469" w="27023">
                  <a:moveTo>
                    <a:pt x="2310" y="1"/>
                  </a:moveTo>
                  <a:cubicBezTo>
                    <a:pt x="2007" y="2949"/>
                    <a:pt x="0" y="9210"/>
                    <a:pt x="0" y="9210"/>
                  </a:cubicBezTo>
                  <a:cubicBezTo>
                    <a:pt x="1307" y="10639"/>
                    <a:pt x="7174" y="13283"/>
                    <a:pt x="7174" y="13283"/>
                  </a:cubicBezTo>
                  <a:lnTo>
                    <a:pt x="7022" y="15958"/>
                  </a:lnTo>
                  <a:cubicBezTo>
                    <a:pt x="12219" y="19484"/>
                    <a:pt x="18086" y="22797"/>
                    <a:pt x="24317" y="24469"/>
                  </a:cubicBezTo>
                  <a:cubicBezTo>
                    <a:pt x="24287" y="22736"/>
                    <a:pt x="23770" y="17934"/>
                    <a:pt x="23223" y="13496"/>
                  </a:cubicBezTo>
                  <a:lnTo>
                    <a:pt x="27022" y="11672"/>
                  </a:lnTo>
                  <a:cubicBezTo>
                    <a:pt x="25685" y="7569"/>
                    <a:pt x="22828" y="4955"/>
                    <a:pt x="21825" y="4681"/>
                  </a:cubicBezTo>
                  <a:cubicBezTo>
                    <a:pt x="21794" y="4621"/>
                    <a:pt x="21733" y="4560"/>
                    <a:pt x="21673" y="4529"/>
                  </a:cubicBezTo>
                  <a:cubicBezTo>
                    <a:pt x="20943" y="3952"/>
                    <a:pt x="18967" y="3891"/>
                    <a:pt x="18967" y="3891"/>
                  </a:cubicBezTo>
                  <a:cubicBezTo>
                    <a:pt x="17963" y="4368"/>
                    <a:pt x="16995" y="4539"/>
                    <a:pt x="16120" y="4539"/>
                  </a:cubicBezTo>
                  <a:cubicBezTo>
                    <a:pt x="13873" y="4539"/>
                    <a:pt x="12250" y="3405"/>
                    <a:pt x="12250" y="3405"/>
                  </a:cubicBezTo>
                  <a:lnTo>
                    <a:pt x="8846" y="3891"/>
                  </a:lnTo>
                  <a:lnTo>
                    <a:pt x="23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3" name="Google Shape;603;p38"/>
            <p:cNvSpPr/>
            <p:nvPr/>
          </p:nvSpPr>
          <p:spPr>
            <a:xfrm>
              <a:off x="31975775" y="13235050"/>
              <a:ext cx="174800" cy="504075"/>
            </a:xfrm>
            <a:custGeom>
              <a:rect b="b" l="l" r="r" t="t"/>
              <a:pathLst>
                <a:path extrusionOk="0" h="20163" w="6992">
                  <a:moveTo>
                    <a:pt x="5656" y="1"/>
                  </a:moveTo>
                  <a:cubicBezTo>
                    <a:pt x="4823" y="1"/>
                    <a:pt x="3722" y="292"/>
                    <a:pt x="2585" y="861"/>
                  </a:cubicBezTo>
                  <a:cubicBezTo>
                    <a:pt x="2585" y="861"/>
                    <a:pt x="3193" y="4934"/>
                    <a:pt x="2797" y="7335"/>
                  </a:cubicBezTo>
                  <a:cubicBezTo>
                    <a:pt x="2372" y="9767"/>
                    <a:pt x="700" y="15238"/>
                    <a:pt x="700" y="15238"/>
                  </a:cubicBezTo>
                  <a:cubicBezTo>
                    <a:pt x="700" y="15238"/>
                    <a:pt x="1" y="18430"/>
                    <a:pt x="1" y="20162"/>
                  </a:cubicBezTo>
                  <a:cubicBezTo>
                    <a:pt x="3162" y="16971"/>
                    <a:pt x="5442" y="14752"/>
                    <a:pt x="6475" y="8490"/>
                  </a:cubicBezTo>
                  <a:cubicBezTo>
                    <a:pt x="6992" y="5511"/>
                    <a:pt x="6536" y="1742"/>
                    <a:pt x="6293" y="71"/>
                  </a:cubicBezTo>
                  <a:cubicBezTo>
                    <a:pt x="6105" y="24"/>
                    <a:pt x="5891" y="1"/>
                    <a:pt x="5656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4" name="Google Shape;604;p38"/>
            <p:cNvSpPr/>
            <p:nvPr/>
          </p:nvSpPr>
          <p:spPr>
            <a:xfrm>
              <a:off x="31975775" y="13236800"/>
              <a:ext cx="208250" cy="525875"/>
            </a:xfrm>
            <a:custGeom>
              <a:rect b="b" l="l" r="r" t="t"/>
              <a:pathLst>
                <a:path extrusionOk="0" h="21035" w="8330">
                  <a:moveTo>
                    <a:pt x="6293" y="1"/>
                  </a:moveTo>
                  <a:lnTo>
                    <a:pt x="6293" y="1"/>
                  </a:lnTo>
                  <a:cubicBezTo>
                    <a:pt x="6536" y="1672"/>
                    <a:pt x="6992" y="5441"/>
                    <a:pt x="6475" y="8420"/>
                  </a:cubicBezTo>
                  <a:cubicBezTo>
                    <a:pt x="5442" y="14682"/>
                    <a:pt x="3162" y="16901"/>
                    <a:pt x="1" y="20092"/>
                  </a:cubicBezTo>
                  <a:cubicBezTo>
                    <a:pt x="1" y="20518"/>
                    <a:pt x="62" y="20852"/>
                    <a:pt x="153" y="21034"/>
                  </a:cubicBezTo>
                  <a:cubicBezTo>
                    <a:pt x="153" y="21034"/>
                    <a:pt x="4955" y="17569"/>
                    <a:pt x="6658" y="11825"/>
                  </a:cubicBezTo>
                  <a:cubicBezTo>
                    <a:pt x="8329" y="6080"/>
                    <a:pt x="7418" y="1794"/>
                    <a:pt x="7174" y="730"/>
                  </a:cubicBezTo>
                  <a:cubicBezTo>
                    <a:pt x="7083" y="335"/>
                    <a:pt x="6779" y="92"/>
                    <a:pt x="6293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5" name="Google Shape;605;p38"/>
            <p:cNvSpPr/>
            <p:nvPr/>
          </p:nvSpPr>
          <p:spPr>
            <a:xfrm>
              <a:off x="32308625" y="13228600"/>
              <a:ext cx="138325" cy="499875"/>
            </a:xfrm>
            <a:custGeom>
              <a:rect b="b" l="l" r="r" t="t"/>
              <a:pathLst>
                <a:path extrusionOk="0" h="19995" w="5533">
                  <a:moveTo>
                    <a:pt x="1313" y="1"/>
                  </a:moveTo>
                  <a:cubicBezTo>
                    <a:pt x="1100" y="1"/>
                    <a:pt x="905" y="19"/>
                    <a:pt x="730" y="55"/>
                  </a:cubicBezTo>
                  <a:cubicBezTo>
                    <a:pt x="487" y="1727"/>
                    <a:pt x="0" y="5496"/>
                    <a:pt x="456" y="8475"/>
                  </a:cubicBezTo>
                  <a:cubicBezTo>
                    <a:pt x="1398" y="14736"/>
                    <a:pt x="2371" y="16773"/>
                    <a:pt x="5502" y="19995"/>
                  </a:cubicBezTo>
                  <a:cubicBezTo>
                    <a:pt x="5532" y="18262"/>
                    <a:pt x="4894" y="15071"/>
                    <a:pt x="4894" y="15071"/>
                  </a:cubicBezTo>
                  <a:cubicBezTo>
                    <a:pt x="4894" y="15071"/>
                    <a:pt x="4529" y="9812"/>
                    <a:pt x="4165" y="7380"/>
                  </a:cubicBezTo>
                  <a:cubicBezTo>
                    <a:pt x="3800" y="4979"/>
                    <a:pt x="4468" y="906"/>
                    <a:pt x="4468" y="906"/>
                  </a:cubicBezTo>
                  <a:cubicBezTo>
                    <a:pt x="3299" y="297"/>
                    <a:pt x="2169" y="1"/>
                    <a:pt x="1313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6" name="Google Shape;606;p38"/>
            <p:cNvSpPr/>
            <p:nvPr/>
          </p:nvSpPr>
          <p:spPr>
            <a:xfrm>
              <a:off x="32274425" y="13229975"/>
              <a:ext cx="171750" cy="522050"/>
            </a:xfrm>
            <a:custGeom>
              <a:rect b="b" l="l" r="r" t="t"/>
              <a:pathLst>
                <a:path extrusionOk="0" h="20882" w="6870">
                  <a:moveTo>
                    <a:pt x="2098" y="0"/>
                  </a:moveTo>
                  <a:cubicBezTo>
                    <a:pt x="1642" y="122"/>
                    <a:pt x="1308" y="334"/>
                    <a:pt x="1216" y="730"/>
                  </a:cubicBezTo>
                  <a:cubicBezTo>
                    <a:pt x="973" y="1793"/>
                    <a:pt x="0" y="6079"/>
                    <a:pt x="1611" y="11854"/>
                  </a:cubicBezTo>
                  <a:cubicBezTo>
                    <a:pt x="3222" y="17599"/>
                    <a:pt x="6688" y="20882"/>
                    <a:pt x="6688" y="20882"/>
                  </a:cubicBezTo>
                  <a:cubicBezTo>
                    <a:pt x="6809" y="20700"/>
                    <a:pt x="6870" y="20365"/>
                    <a:pt x="6870" y="19940"/>
                  </a:cubicBezTo>
                  <a:cubicBezTo>
                    <a:pt x="3739" y="16718"/>
                    <a:pt x="2766" y="14681"/>
                    <a:pt x="1824" y="8420"/>
                  </a:cubicBezTo>
                  <a:cubicBezTo>
                    <a:pt x="1368" y="5441"/>
                    <a:pt x="1855" y="1672"/>
                    <a:pt x="2098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7" name="Google Shape;607;p38"/>
            <p:cNvSpPr/>
            <p:nvPr/>
          </p:nvSpPr>
          <p:spPr>
            <a:xfrm>
              <a:off x="32125475" y="14015375"/>
              <a:ext cx="233550" cy="66450"/>
            </a:xfrm>
            <a:custGeom>
              <a:rect b="b" l="l" r="r" t="t"/>
              <a:pathLst>
                <a:path extrusionOk="0" h="2658" w="9342">
                  <a:moveTo>
                    <a:pt x="9140" y="1"/>
                  </a:moveTo>
                  <a:cubicBezTo>
                    <a:pt x="9123" y="1"/>
                    <a:pt x="9106" y="5"/>
                    <a:pt x="9089" y="13"/>
                  </a:cubicBezTo>
                  <a:cubicBezTo>
                    <a:pt x="6232" y="1594"/>
                    <a:pt x="3405" y="1867"/>
                    <a:pt x="214" y="2323"/>
                  </a:cubicBezTo>
                  <a:cubicBezTo>
                    <a:pt x="1" y="2354"/>
                    <a:pt x="31" y="2658"/>
                    <a:pt x="244" y="2658"/>
                  </a:cubicBezTo>
                  <a:cubicBezTo>
                    <a:pt x="2341" y="2536"/>
                    <a:pt x="4530" y="2384"/>
                    <a:pt x="6566" y="1746"/>
                  </a:cubicBezTo>
                  <a:cubicBezTo>
                    <a:pt x="7569" y="1442"/>
                    <a:pt x="8360" y="803"/>
                    <a:pt x="9211" y="226"/>
                  </a:cubicBezTo>
                  <a:cubicBezTo>
                    <a:pt x="9342" y="147"/>
                    <a:pt x="9247" y="1"/>
                    <a:pt x="9140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08" name="Google Shape;608;p38"/>
          <p:cNvSpPr txBox="1"/>
          <p:nvPr>
            <p:ph idx="1" type="subTitle"/>
          </p:nvPr>
        </p:nvSpPr>
        <p:spPr>
          <a:xfrm>
            <a:off x="3529425" y="3892925"/>
            <a:ext cx="2085300" cy="48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/>
              <a:t>Start!</a:t>
            </a:r>
            <a:endParaRPr/>
          </a:p>
        </p:txBody>
      </p:sp>
      <p:sp>
        <p:nvSpPr>
          <p:cNvPr id="609" name="Google Shape;609;p38"/>
          <p:cNvSpPr txBox="1"/>
          <p:nvPr>
            <p:ph type="title"/>
          </p:nvPr>
        </p:nvSpPr>
        <p:spPr>
          <a:xfrm>
            <a:off x="3059600" y="847922"/>
            <a:ext cx="3035700" cy="184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Protocolo del saludo a la bandera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3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39"/>
          <p:cNvSpPr txBox="1"/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</a:pPr>
            <a:r>
              <a:rPr lang="en"/>
              <a:t>¿Alguien sabe que es el saludo a la bandera?</a:t>
            </a:r>
            <a:endParaRPr/>
          </a:p>
        </p:txBody>
      </p:sp>
      <p:sp>
        <p:nvSpPr>
          <p:cNvPr id="615" name="Google Shape;615;p39"/>
          <p:cNvSpPr txBox="1"/>
          <p:nvPr>
            <p:ph idx="1" type="body"/>
          </p:nvPr>
        </p:nvSpPr>
        <p:spPr>
          <a:xfrm>
            <a:off x="613050" y="1629125"/>
            <a:ext cx="7929300" cy="21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200"/>
              <a:buNone/>
            </a:pPr>
            <a:r>
              <a:rPr lang="en" sz="2200">
                <a:latin typeface="Caveat"/>
                <a:ea typeface="Caveat"/>
                <a:cs typeface="Caveat"/>
                <a:sym typeface="Caveat"/>
              </a:rPr>
              <a:t>El saludo a la bandera no es un saludo  como el que le hacemos a nuestros compañeritos, este saludo a la bandera es un saludo especial a nuestro símbolo patrio  ¡¡ SI !! LA BANDERA DE MÉXICO es un símbolo patrio.. </a:t>
            </a:r>
            <a:endParaRPr sz="2200">
              <a:latin typeface="Caveat"/>
              <a:ea typeface="Caveat"/>
              <a:cs typeface="Caveat"/>
              <a:sym typeface="Caveat"/>
            </a:endParaRPr>
          </a:p>
        </p:txBody>
      </p:sp>
      <p:grpSp>
        <p:nvGrpSpPr>
          <p:cNvPr id="616" name="Google Shape;616;p39"/>
          <p:cNvGrpSpPr/>
          <p:nvPr/>
        </p:nvGrpSpPr>
        <p:grpSpPr>
          <a:xfrm>
            <a:off x="563925" y="2656963"/>
            <a:ext cx="831350" cy="1733000"/>
            <a:chOff x="-4018550" y="6383788"/>
            <a:chExt cx="831350" cy="1733000"/>
          </a:xfrm>
        </p:grpSpPr>
        <p:sp>
          <p:nvSpPr>
            <p:cNvPr id="617" name="Google Shape;617;p39"/>
            <p:cNvSpPr/>
            <p:nvPr/>
          </p:nvSpPr>
          <p:spPr>
            <a:xfrm>
              <a:off x="-3860500" y="6963038"/>
              <a:ext cx="433175" cy="472650"/>
            </a:xfrm>
            <a:custGeom>
              <a:rect b="b" l="l" r="r" t="t"/>
              <a:pathLst>
                <a:path extrusionOk="0" h="18906" w="17327">
                  <a:moveTo>
                    <a:pt x="8742" y="1"/>
                  </a:moveTo>
                  <a:cubicBezTo>
                    <a:pt x="7791" y="1"/>
                    <a:pt x="6764" y="59"/>
                    <a:pt x="5685" y="182"/>
                  </a:cubicBezTo>
                  <a:cubicBezTo>
                    <a:pt x="5685" y="182"/>
                    <a:pt x="1" y="759"/>
                    <a:pt x="305" y="4194"/>
                  </a:cubicBezTo>
                  <a:cubicBezTo>
                    <a:pt x="639" y="7659"/>
                    <a:pt x="365" y="15471"/>
                    <a:pt x="2189" y="18358"/>
                  </a:cubicBezTo>
                  <a:cubicBezTo>
                    <a:pt x="2453" y="18753"/>
                    <a:pt x="3668" y="18905"/>
                    <a:pt x="5264" y="18905"/>
                  </a:cubicBezTo>
                  <a:cubicBezTo>
                    <a:pt x="8454" y="18905"/>
                    <a:pt x="13162" y="18298"/>
                    <a:pt x="14803" y="17811"/>
                  </a:cubicBezTo>
                  <a:cubicBezTo>
                    <a:pt x="17265" y="17082"/>
                    <a:pt x="17326" y="14802"/>
                    <a:pt x="17053" y="12462"/>
                  </a:cubicBezTo>
                  <a:cubicBezTo>
                    <a:pt x="16779" y="10121"/>
                    <a:pt x="16019" y="4559"/>
                    <a:pt x="15199" y="2066"/>
                  </a:cubicBezTo>
                  <a:cubicBezTo>
                    <a:pt x="14768" y="798"/>
                    <a:pt x="12265" y="1"/>
                    <a:pt x="8742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8" name="Google Shape;618;p39"/>
            <p:cNvSpPr/>
            <p:nvPr/>
          </p:nvSpPr>
          <p:spPr>
            <a:xfrm>
              <a:off x="-3845300" y="6962288"/>
              <a:ext cx="433175" cy="472650"/>
            </a:xfrm>
            <a:custGeom>
              <a:rect b="b" l="l" r="r" t="t"/>
              <a:pathLst>
                <a:path extrusionOk="0" h="18906" w="17327">
                  <a:moveTo>
                    <a:pt x="8772" y="0"/>
                  </a:moveTo>
                  <a:cubicBezTo>
                    <a:pt x="7821" y="0"/>
                    <a:pt x="6795" y="59"/>
                    <a:pt x="5715" y="181"/>
                  </a:cubicBezTo>
                  <a:cubicBezTo>
                    <a:pt x="5715" y="181"/>
                    <a:pt x="1" y="759"/>
                    <a:pt x="335" y="4194"/>
                  </a:cubicBezTo>
                  <a:cubicBezTo>
                    <a:pt x="669" y="7659"/>
                    <a:pt x="365" y="15470"/>
                    <a:pt x="2219" y="18358"/>
                  </a:cubicBezTo>
                  <a:cubicBezTo>
                    <a:pt x="2473" y="18753"/>
                    <a:pt x="3685" y="18905"/>
                    <a:pt x="5280" y="18905"/>
                  </a:cubicBezTo>
                  <a:cubicBezTo>
                    <a:pt x="8471" y="18905"/>
                    <a:pt x="13192" y="18297"/>
                    <a:pt x="14834" y="17811"/>
                  </a:cubicBezTo>
                  <a:cubicBezTo>
                    <a:pt x="17265" y="17081"/>
                    <a:pt x="17326" y="14802"/>
                    <a:pt x="17053" y="12461"/>
                  </a:cubicBezTo>
                  <a:cubicBezTo>
                    <a:pt x="16779" y="10121"/>
                    <a:pt x="16019" y="4558"/>
                    <a:pt x="15198" y="2066"/>
                  </a:cubicBezTo>
                  <a:cubicBezTo>
                    <a:pt x="14792" y="798"/>
                    <a:pt x="12294" y="0"/>
                    <a:pt x="8772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9" name="Google Shape;619;p39"/>
            <p:cNvSpPr/>
            <p:nvPr/>
          </p:nvSpPr>
          <p:spPr>
            <a:xfrm>
              <a:off x="-3544375" y="7900713"/>
              <a:ext cx="148200" cy="146875"/>
            </a:xfrm>
            <a:custGeom>
              <a:rect b="b" l="l" r="r" t="t"/>
              <a:pathLst>
                <a:path extrusionOk="0" h="5875" w="5928">
                  <a:moveTo>
                    <a:pt x="5927" y="1"/>
                  </a:moveTo>
                  <a:cubicBezTo>
                    <a:pt x="4327" y="667"/>
                    <a:pt x="2516" y="960"/>
                    <a:pt x="741" y="960"/>
                  </a:cubicBezTo>
                  <a:cubicBezTo>
                    <a:pt x="493" y="960"/>
                    <a:pt x="246" y="954"/>
                    <a:pt x="0" y="943"/>
                  </a:cubicBezTo>
                  <a:lnTo>
                    <a:pt x="0" y="943"/>
                  </a:lnTo>
                  <a:lnTo>
                    <a:pt x="243" y="5289"/>
                  </a:lnTo>
                  <a:cubicBezTo>
                    <a:pt x="1045" y="5737"/>
                    <a:pt x="1970" y="5874"/>
                    <a:pt x="2802" y="5874"/>
                  </a:cubicBezTo>
                  <a:cubicBezTo>
                    <a:pt x="4116" y="5874"/>
                    <a:pt x="5198" y="5533"/>
                    <a:pt x="5198" y="5533"/>
                  </a:cubicBezTo>
                  <a:cubicBezTo>
                    <a:pt x="5532" y="4712"/>
                    <a:pt x="5775" y="1946"/>
                    <a:pt x="5927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0" name="Google Shape;620;p39"/>
            <p:cNvSpPr/>
            <p:nvPr/>
          </p:nvSpPr>
          <p:spPr>
            <a:xfrm>
              <a:off x="-3548175" y="7848288"/>
              <a:ext cx="155050" cy="76425"/>
            </a:xfrm>
            <a:custGeom>
              <a:rect b="b" l="l" r="r" t="t"/>
              <a:pathLst>
                <a:path extrusionOk="0" h="3057" w="6202">
                  <a:moveTo>
                    <a:pt x="0" y="0"/>
                  </a:moveTo>
                  <a:lnTo>
                    <a:pt x="152" y="3040"/>
                  </a:lnTo>
                  <a:cubicBezTo>
                    <a:pt x="398" y="3051"/>
                    <a:pt x="645" y="3057"/>
                    <a:pt x="893" y="3057"/>
                  </a:cubicBezTo>
                  <a:cubicBezTo>
                    <a:pt x="2668" y="3057"/>
                    <a:pt x="4479" y="2764"/>
                    <a:pt x="6079" y="2098"/>
                  </a:cubicBezTo>
                  <a:cubicBezTo>
                    <a:pt x="6171" y="973"/>
                    <a:pt x="6201" y="91"/>
                    <a:pt x="6201" y="9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1" name="Google Shape;621;p39"/>
            <p:cNvSpPr/>
            <p:nvPr/>
          </p:nvSpPr>
          <p:spPr>
            <a:xfrm>
              <a:off x="-3540075" y="8078438"/>
              <a:ext cx="215325" cy="38350"/>
            </a:xfrm>
            <a:custGeom>
              <a:rect b="b" l="l" r="r" t="t"/>
              <a:pathLst>
                <a:path extrusionOk="0" h="1534" w="8613">
                  <a:moveTo>
                    <a:pt x="2204" y="1"/>
                  </a:moveTo>
                  <a:cubicBezTo>
                    <a:pt x="943" y="1"/>
                    <a:pt x="1" y="55"/>
                    <a:pt x="11" y="217"/>
                  </a:cubicBezTo>
                  <a:cubicBezTo>
                    <a:pt x="41" y="703"/>
                    <a:pt x="132" y="1007"/>
                    <a:pt x="132" y="1007"/>
                  </a:cubicBezTo>
                  <a:cubicBezTo>
                    <a:pt x="132" y="1007"/>
                    <a:pt x="923" y="1190"/>
                    <a:pt x="2625" y="1433"/>
                  </a:cubicBezTo>
                  <a:cubicBezTo>
                    <a:pt x="3132" y="1504"/>
                    <a:pt x="3668" y="1533"/>
                    <a:pt x="4200" y="1533"/>
                  </a:cubicBezTo>
                  <a:cubicBezTo>
                    <a:pt x="5485" y="1533"/>
                    <a:pt x="6745" y="1361"/>
                    <a:pt x="7518" y="1190"/>
                  </a:cubicBezTo>
                  <a:cubicBezTo>
                    <a:pt x="8613" y="916"/>
                    <a:pt x="8521" y="217"/>
                    <a:pt x="8521" y="217"/>
                  </a:cubicBezTo>
                  <a:cubicBezTo>
                    <a:pt x="8521" y="217"/>
                    <a:pt x="4725" y="1"/>
                    <a:pt x="2204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2" name="Google Shape;622;p39"/>
            <p:cNvSpPr/>
            <p:nvPr/>
          </p:nvSpPr>
          <p:spPr>
            <a:xfrm>
              <a:off x="-3404550" y="8050413"/>
              <a:ext cx="80575" cy="57025"/>
            </a:xfrm>
            <a:custGeom>
              <a:rect b="b" l="l" r="r" t="t"/>
              <a:pathLst>
                <a:path extrusionOk="0" h="2281" w="3223">
                  <a:moveTo>
                    <a:pt x="1186" y="0"/>
                  </a:moveTo>
                  <a:cubicBezTo>
                    <a:pt x="608" y="700"/>
                    <a:pt x="213" y="1459"/>
                    <a:pt x="0" y="2280"/>
                  </a:cubicBezTo>
                  <a:cubicBezTo>
                    <a:pt x="1793" y="2189"/>
                    <a:pt x="3222" y="1855"/>
                    <a:pt x="3100" y="1338"/>
                  </a:cubicBezTo>
                  <a:cubicBezTo>
                    <a:pt x="2979" y="791"/>
                    <a:pt x="2067" y="335"/>
                    <a:pt x="1186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3" name="Google Shape;623;p39"/>
            <p:cNvSpPr/>
            <p:nvPr/>
          </p:nvSpPr>
          <p:spPr>
            <a:xfrm>
              <a:off x="-3545150" y="8032938"/>
              <a:ext cx="170250" cy="75125"/>
            </a:xfrm>
            <a:custGeom>
              <a:rect b="b" l="l" r="r" t="t"/>
              <a:pathLst>
                <a:path extrusionOk="0" h="3005" w="6810">
                  <a:moveTo>
                    <a:pt x="274" y="0"/>
                  </a:moveTo>
                  <a:cubicBezTo>
                    <a:pt x="1" y="1034"/>
                    <a:pt x="274" y="2493"/>
                    <a:pt x="274" y="2493"/>
                  </a:cubicBezTo>
                  <a:cubicBezTo>
                    <a:pt x="1364" y="2839"/>
                    <a:pt x="3018" y="3005"/>
                    <a:pt x="4580" y="3005"/>
                  </a:cubicBezTo>
                  <a:cubicBezTo>
                    <a:pt x="4935" y="3005"/>
                    <a:pt x="5286" y="2996"/>
                    <a:pt x="5624" y="2979"/>
                  </a:cubicBezTo>
                  <a:cubicBezTo>
                    <a:pt x="5837" y="2158"/>
                    <a:pt x="6232" y="1399"/>
                    <a:pt x="6810" y="699"/>
                  </a:cubicBezTo>
                  <a:cubicBezTo>
                    <a:pt x="5989" y="426"/>
                    <a:pt x="5229" y="244"/>
                    <a:pt x="5229" y="244"/>
                  </a:cubicBezTo>
                  <a:cubicBezTo>
                    <a:pt x="4477" y="452"/>
                    <a:pt x="3765" y="528"/>
                    <a:pt x="3127" y="528"/>
                  </a:cubicBezTo>
                  <a:cubicBezTo>
                    <a:pt x="1442" y="528"/>
                    <a:pt x="274" y="0"/>
                    <a:pt x="274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4" name="Google Shape;624;p39"/>
            <p:cNvSpPr/>
            <p:nvPr/>
          </p:nvSpPr>
          <p:spPr>
            <a:xfrm>
              <a:off x="-3412100" y="8003288"/>
              <a:ext cx="43525" cy="47725"/>
            </a:xfrm>
            <a:custGeom>
              <a:rect b="b" l="l" r="r" t="t"/>
              <a:pathLst>
                <a:path extrusionOk="0" h="1909" w="1741">
                  <a:moveTo>
                    <a:pt x="671" y="183"/>
                  </a:moveTo>
                  <a:cubicBezTo>
                    <a:pt x="902" y="183"/>
                    <a:pt x="600" y="983"/>
                    <a:pt x="545" y="1065"/>
                  </a:cubicBezTo>
                  <a:cubicBezTo>
                    <a:pt x="483" y="1174"/>
                    <a:pt x="421" y="1291"/>
                    <a:pt x="354" y="1408"/>
                  </a:cubicBezTo>
                  <a:lnTo>
                    <a:pt x="354" y="1408"/>
                  </a:lnTo>
                  <a:cubicBezTo>
                    <a:pt x="353" y="1409"/>
                    <a:pt x="352" y="1410"/>
                    <a:pt x="351" y="1412"/>
                  </a:cubicBezTo>
                  <a:lnTo>
                    <a:pt x="351" y="1412"/>
                  </a:lnTo>
                  <a:cubicBezTo>
                    <a:pt x="348" y="1283"/>
                    <a:pt x="348" y="1155"/>
                    <a:pt x="363" y="1034"/>
                  </a:cubicBezTo>
                  <a:cubicBezTo>
                    <a:pt x="363" y="852"/>
                    <a:pt x="363" y="335"/>
                    <a:pt x="576" y="214"/>
                  </a:cubicBezTo>
                  <a:cubicBezTo>
                    <a:pt x="614" y="193"/>
                    <a:pt x="646" y="183"/>
                    <a:pt x="671" y="183"/>
                  </a:cubicBezTo>
                  <a:close/>
                  <a:moveTo>
                    <a:pt x="1191" y="931"/>
                  </a:moveTo>
                  <a:cubicBezTo>
                    <a:pt x="1319" y="931"/>
                    <a:pt x="1353" y="1081"/>
                    <a:pt x="1275" y="1186"/>
                  </a:cubicBezTo>
                  <a:cubicBezTo>
                    <a:pt x="1097" y="1466"/>
                    <a:pt x="749" y="1597"/>
                    <a:pt x="426" y="1685"/>
                  </a:cubicBezTo>
                  <a:lnTo>
                    <a:pt x="426" y="1685"/>
                  </a:lnTo>
                  <a:cubicBezTo>
                    <a:pt x="539" y="1511"/>
                    <a:pt x="645" y="1330"/>
                    <a:pt x="788" y="1186"/>
                  </a:cubicBezTo>
                  <a:cubicBezTo>
                    <a:pt x="880" y="1095"/>
                    <a:pt x="1001" y="974"/>
                    <a:pt x="1123" y="943"/>
                  </a:cubicBezTo>
                  <a:cubicBezTo>
                    <a:pt x="1148" y="935"/>
                    <a:pt x="1170" y="931"/>
                    <a:pt x="1191" y="931"/>
                  </a:cubicBezTo>
                  <a:close/>
                  <a:moveTo>
                    <a:pt x="646" y="0"/>
                  </a:moveTo>
                  <a:cubicBezTo>
                    <a:pt x="1" y="0"/>
                    <a:pt x="120" y="1403"/>
                    <a:pt x="120" y="1794"/>
                  </a:cubicBezTo>
                  <a:cubicBezTo>
                    <a:pt x="120" y="1870"/>
                    <a:pt x="181" y="1908"/>
                    <a:pt x="241" y="1908"/>
                  </a:cubicBezTo>
                  <a:cubicBezTo>
                    <a:pt x="295" y="1908"/>
                    <a:pt x="349" y="1878"/>
                    <a:pt x="361" y="1819"/>
                  </a:cubicBezTo>
                  <a:lnTo>
                    <a:pt x="361" y="1819"/>
                  </a:lnTo>
                  <a:cubicBezTo>
                    <a:pt x="840" y="1776"/>
                    <a:pt x="1741" y="1495"/>
                    <a:pt x="1518" y="882"/>
                  </a:cubicBezTo>
                  <a:cubicBezTo>
                    <a:pt x="1468" y="765"/>
                    <a:pt x="1353" y="722"/>
                    <a:pt x="1239" y="722"/>
                  </a:cubicBezTo>
                  <a:cubicBezTo>
                    <a:pt x="1147" y="722"/>
                    <a:pt x="1056" y="750"/>
                    <a:pt x="1001" y="791"/>
                  </a:cubicBezTo>
                  <a:cubicBezTo>
                    <a:pt x="945" y="822"/>
                    <a:pt x="891" y="855"/>
                    <a:pt x="841" y="891"/>
                  </a:cubicBezTo>
                  <a:lnTo>
                    <a:pt x="841" y="891"/>
                  </a:lnTo>
                  <a:cubicBezTo>
                    <a:pt x="1026" y="448"/>
                    <a:pt x="1096" y="17"/>
                    <a:pt x="667" y="1"/>
                  </a:cubicBezTo>
                  <a:cubicBezTo>
                    <a:pt x="660" y="1"/>
                    <a:pt x="653" y="0"/>
                    <a:pt x="646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39"/>
            <p:cNvSpPr/>
            <p:nvPr/>
          </p:nvSpPr>
          <p:spPr>
            <a:xfrm>
              <a:off x="-3785275" y="7848288"/>
              <a:ext cx="155050" cy="81325"/>
            </a:xfrm>
            <a:custGeom>
              <a:rect b="b" l="l" r="r" t="t"/>
              <a:pathLst>
                <a:path extrusionOk="0" h="3253" w="6202">
                  <a:moveTo>
                    <a:pt x="6202" y="0"/>
                  </a:moveTo>
                  <a:lnTo>
                    <a:pt x="1" y="91"/>
                  </a:lnTo>
                  <a:cubicBezTo>
                    <a:pt x="1" y="91"/>
                    <a:pt x="62" y="1581"/>
                    <a:pt x="214" y="3253"/>
                  </a:cubicBezTo>
                  <a:cubicBezTo>
                    <a:pt x="2250" y="3222"/>
                    <a:pt x="4287" y="2584"/>
                    <a:pt x="6110" y="1642"/>
                  </a:cubicBezTo>
                  <a:lnTo>
                    <a:pt x="6202" y="0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6" name="Google Shape;626;p39"/>
            <p:cNvSpPr/>
            <p:nvPr/>
          </p:nvSpPr>
          <p:spPr>
            <a:xfrm>
              <a:off x="-3779950" y="7888563"/>
              <a:ext cx="147450" cy="158850"/>
            </a:xfrm>
            <a:custGeom>
              <a:rect b="b" l="l" r="r" t="t"/>
              <a:pathLst>
                <a:path extrusionOk="0" h="6354" w="5898">
                  <a:moveTo>
                    <a:pt x="5897" y="0"/>
                  </a:moveTo>
                  <a:lnTo>
                    <a:pt x="5897" y="0"/>
                  </a:lnTo>
                  <a:cubicBezTo>
                    <a:pt x="4074" y="973"/>
                    <a:pt x="2037" y="1611"/>
                    <a:pt x="1" y="1642"/>
                  </a:cubicBezTo>
                  <a:cubicBezTo>
                    <a:pt x="153" y="3374"/>
                    <a:pt x="365" y="5350"/>
                    <a:pt x="639" y="6019"/>
                  </a:cubicBezTo>
                  <a:cubicBezTo>
                    <a:pt x="639" y="6019"/>
                    <a:pt x="1700" y="6353"/>
                    <a:pt x="2995" y="6353"/>
                  </a:cubicBezTo>
                  <a:cubicBezTo>
                    <a:pt x="3838" y="6353"/>
                    <a:pt x="4779" y="6212"/>
                    <a:pt x="5593" y="5745"/>
                  </a:cubicBezTo>
                  <a:lnTo>
                    <a:pt x="5897" y="0"/>
                  </a:ln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7" name="Google Shape;627;p39"/>
            <p:cNvSpPr/>
            <p:nvPr/>
          </p:nvSpPr>
          <p:spPr>
            <a:xfrm>
              <a:off x="-3853650" y="8078438"/>
              <a:ext cx="215325" cy="38350"/>
            </a:xfrm>
            <a:custGeom>
              <a:rect b="b" l="l" r="r" t="t"/>
              <a:pathLst>
                <a:path extrusionOk="0" h="1534" w="8613">
                  <a:moveTo>
                    <a:pt x="6401" y="1"/>
                  </a:moveTo>
                  <a:cubicBezTo>
                    <a:pt x="3871" y="1"/>
                    <a:pt x="61" y="217"/>
                    <a:pt x="61" y="217"/>
                  </a:cubicBezTo>
                  <a:cubicBezTo>
                    <a:pt x="61" y="217"/>
                    <a:pt x="0" y="916"/>
                    <a:pt x="1094" y="1190"/>
                  </a:cubicBezTo>
                  <a:cubicBezTo>
                    <a:pt x="1868" y="1361"/>
                    <a:pt x="3128" y="1533"/>
                    <a:pt x="4413" y="1533"/>
                  </a:cubicBezTo>
                  <a:cubicBezTo>
                    <a:pt x="4945" y="1533"/>
                    <a:pt x="5481" y="1504"/>
                    <a:pt x="5988" y="1433"/>
                  </a:cubicBezTo>
                  <a:cubicBezTo>
                    <a:pt x="7690" y="1190"/>
                    <a:pt x="8481" y="1007"/>
                    <a:pt x="8481" y="1007"/>
                  </a:cubicBezTo>
                  <a:cubicBezTo>
                    <a:pt x="8481" y="1007"/>
                    <a:pt x="8572" y="703"/>
                    <a:pt x="8602" y="217"/>
                  </a:cubicBezTo>
                  <a:cubicBezTo>
                    <a:pt x="8612" y="55"/>
                    <a:pt x="7667" y="1"/>
                    <a:pt x="6401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8" name="Google Shape;628;p39"/>
            <p:cNvSpPr/>
            <p:nvPr/>
          </p:nvSpPr>
          <p:spPr>
            <a:xfrm>
              <a:off x="-3854425" y="8050413"/>
              <a:ext cx="80575" cy="57025"/>
            </a:xfrm>
            <a:custGeom>
              <a:rect b="b" l="l" r="r" t="t"/>
              <a:pathLst>
                <a:path extrusionOk="0" h="2281" w="3223">
                  <a:moveTo>
                    <a:pt x="2037" y="0"/>
                  </a:moveTo>
                  <a:cubicBezTo>
                    <a:pt x="1156" y="335"/>
                    <a:pt x="214" y="791"/>
                    <a:pt x="92" y="1338"/>
                  </a:cubicBezTo>
                  <a:cubicBezTo>
                    <a:pt x="1" y="1855"/>
                    <a:pt x="1429" y="2189"/>
                    <a:pt x="3223" y="2280"/>
                  </a:cubicBezTo>
                  <a:cubicBezTo>
                    <a:pt x="3010" y="1459"/>
                    <a:pt x="2615" y="700"/>
                    <a:pt x="2037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9" name="Google Shape;629;p39"/>
            <p:cNvSpPr/>
            <p:nvPr/>
          </p:nvSpPr>
          <p:spPr>
            <a:xfrm>
              <a:off x="-3803500" y="8032938"/>
              <a:ext cx="170225" cy="75125"/>
            </a:xfrm>
            <a:custGeom>
              <a:rect b="b" l="l" r="r" t="t"/>
              <a:pathLst>
                <a:path extrusionOk="0" h="3005" w="6809">
                  <a:moveTo>
                    <a:pt x="6535" y="0"/>
                  </a:moveTo>
                  <a:cubicBezTo>
                    <a:pt x="6535" y="0"/>
                    <a:pt x="5368" y="528"/>
                    <a:pt x="3672" y="528"/>
                  </a:cubicBezTo>
                  <a:cubicBezTo>
                    <a:pt x="3029" y="528"/>
                    <a:pt x="2310" y="452"/>
                    <a:pt x="1551" y="244"/>
                  </a:cubicBezTo>
                  <a:cubicBezTo>
                    <a:pt x="1551" y="244"/>
                    <a:pt x="791" y="426"/>
                    <a:pt x="0" y="699"/>
                  </a:cubicBezTo>
                  <a:cubicBezTo>
                    <a:pt x="578" y="1399"/>
                    <a:pt x="973" y="2158"/>
                    <a:pt x="1186" y="2979"/>
                  </a:cubicBezTo>
                  <a:cubicBezTo>
                    <a:pt x="1524" y="2996"/>
                    <a:pt x="1874" y="3005"/>
                    <a:pt x="2230" y="3005"/>
                  </a:cubicBezTo>
                  <a:cubicBezTo>
                    <a:pt x="3792" y="3005"/>
                    <a:pt x="5446" y="2839"/>
                    <a:pt x="6535" y="2493"/>
                  </a:cubicBezTo>
                  <a:cubicBezTo>
                    <a:pt x="6535" y="2493"/>
                    <a:pt x="6809" y="1034"/>
                    <a:pt x="6535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0" name="Google Shape;630;p39"/>
            <p:cNvSpPr/>
            <p:nvPr/>
          </p:nvSpPr>
          <p:spPr>
            <a:xfrm>
              <a:off x="-3809850" y="8003288"/>
              <a:ext cx="43550" cy="47725"/>
            </a:xfrm>
            <a:custGeom>
              <a:rect b="b" l="l" r="r" t="t"/>
              <a:pathLst>
                <a:path extrusionOk="0" h="1909" w="1742">
                  <a:moveTo>
                    <a:pt x="1064" y="183"/>
                  </a:moveTo>
                  <a:cubicBezTo>
                    <a:pt x="1091" y="183"/>
                    <a:pt x="1124" y="193"/>
                    <a:pt x="1166" y="214"/>
                  </a:cubicBezTo>
                  <a:cubicBezTo>
                    <a:pt x="1379" y="335"/>
                    <a:pt x="1379" y="852"/>
                    <a:pt x="1379" y="1034"/>
                  </a:cubicBezTo>
                  <a:cubicBezTo>
                    <a:pt x="1394" y="1158"/>
                    <a:pt x="1394" y="1289"/>
                    <a:pt x="1390" y="1419"/>
                  </a:cubicBezTo>
                  <a:lnTo>
                    <a:pt x="1390" y="1419"/>
                  </a:lnTo>
                  <a:cubicBezTo>
                    <a:pt x="1369" y="1389"/>
                    <a:pt x="1347" y="1359"/>
                    <a:pt x="1324" y="1330"/>
                  </a:cubicBezTo>
                  <a:lnTo>
                    <a:pt x="1324" y="1330"/>
                  </a:lnTo>
                  <a:cubicBezTo>
                    <a:pt x="1268" y="1239"/>
                    <a:pt x="1215" y="1150"/>
                    <a:pt x="1166" y="1065"/>
                  </a:cubicBezTo>
                  <a:cubicBezTo>
                    <a:pt x="1139" y="983"/>
                    <a:pt x="815" y="183"/>
                    <a:pt x="1064" y="183"/>
                  </a:cubicBezTo>
                  <a:close/>
                  <a:moveTo>
                    <a:pt x="551" y="931"/>
                  </a:moveTo>
                  <a:cubicBezTo>
                    <a:pt x="572" y="931"/>
                    <a:pt x="594" y="935"/>
                    <a:pt x="619" y="943"/>
                  </a:cubicBezTo>
                  <a:cubicBezTo>
                    <a:pt x="741" y="974"/>
                    <a:pt x="862" y="1095"/>
                    <a:pt x="923" y="1186"/>
                  </a:cubicBezTo>
                  <a:cubicBezTo>
                    <a:pt x="1090" y="1330"/>
                    <a:pt x="1201" y="1511"/>
                    <a:pt x="1315" y="1685"/>
                  </a:cubicBezTo>
                  <a:lnTo>
                    <a:pt x="1315" y="1685"/>
                  </a:lnTo>
                  <a:cubicBezTo>
                    <a:pt x="993" y="1597"/>
                    <a:pt x="645" y="1466"/>
                    <a:pt x="467" y="1186"/>
                  </a:cubicBezTo>
                  <a:cubicBezTo>
                    <a:pt x="388" y="1081"/>
                    <a:pt x="423" y="931"/>
                    <a:pt x="551" y="931"/>
                  </a:cubicBezTo>
                  <a:close/>
                  <a:moveTo>
                    <a:pt x="1096" y="0"/>
                  </a:moveTo>
                  <a:cubicBezTo>
                    <a:pt x="1089" y="0"/>
                    <a:pt x="1082" y="1"/>
                    <a:pt x="1075" y="1"/>
                  </a:cubicBezTo>
                  <a:cubicBezTo>
                    <a:pt x="642" y="17"/>
                    <a:pt x="717" y="455"/>
                    <a:pt x="906" y="902"/>
                  </a:cubicBezTo>
                  <a:lnTo>
                    <a:pt x="906" y="902"/>
                  </a:lnTo>
                  <a:cubicBezTo>
                    <a:pt x="853" y="862"/>
                    <a:pt x="798" y="825"/>
                    <a:pt x="741" y="791"/>
                  </a:cubicBezTo>
                  <a:cubicBezTo>
                    <a:pt x="686" y="750"/>
                    <a:pt x="595" y="722"/>
                    <a:pt x="503" y="722"/>
                  </a:cubicBezTo>
                  <a:cubicBezTo>
                    <a:pt x="389" y="722"/>
                    <a:pt x="274" y="765"/>
                    <a:pt x="224" y="882"/>
                  </a:cubicBezTo>
                  <a:cubicBezTo>
                    <a:pt x="0" y="1498"/>
                    <a:pt x="884" y="1779"/>
                    <a:pt x="1381" y="1819"/>
                  </a:cubicBezTo>
                  <a:lnTo>
                    <a:pt x="1381" y="1819"/>
                  </a:lnTo>
                  <a:cubicBezTo>
                    <a:pt x="1391" y="1879"/>
                    <a:pt x="1439" y="1908"/>
                    <a:pt x="1489" y="1908"/>
                  </a:cubicBezTo>
                  <a:cubicBezTo>
                    <a:pt x="1546" y="1908"/>
                    <a:pt x="1607" y="1870"/>
                    <a:pt x="1622" y="1794"/>
                  </a:cubicBezTo>
                  <a:cubicBezTo>
                    <a:pt x="1622" y="1403"/>
                    <a:pt x="1741" y="0"/>
                    <a:pt x="1096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1" name="Google Shape;631;p39"/>
            <p:cNvSpPr/>
            <p:nvPr/>
          </p:nvSpPr>
          <p:spPr>
            <a:xfrm>
              <a:off x="-3242700" y="6678813"/>
              <a:ext cx="25" cy="1550"/>
            </a:xfrm>
            <a:custGeom>
              <a:rect b="b" l="l" r="r" t="t"/>
              <a:pathLst>
                <a:path extrusionOk="0" h="62" w="1">
                  <a:moveTo>
                    <a:pt x="0" y="0"/>
                  </a:moveTo>
                  <a:cubicBezTo>
                    <a:pt x="0" y="31"/>
                    <a:pt x="0" y="61"/>
                    <a:pt x="0" y="61"/>
                  </a:cubicBezTo>
                  <a:cubicBezTo>
                    <a:pt x="0" y="61"/>
                    <a:pt x="0" y="31"/>
                    <a:pt x="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2" name="Google Shape;632;p39"/>
            <p:cNvSpPr/>
            <p:nvPr/>
          </p:nvSpPr>
          <p:spPr>
            <a:xfrm>
              <a:off x="-3422050" y="6950863"/>
              <a:ext cx="163425" cy="210500"/>
            </a:xfrm>
            <a:custGeom>
              <a:rect b="b" l="l" r="r" t="t"/>
              <a:pathLst>
                <a:path extrusionOk="0" h="8420" w="6537">
                  <a:moveTo>
                    <a:pt x="6536" y="0"/>
                  </a:moveTo>
                  <a:cubicBezTo>
                    <a:pt x="4891" y="1028"/>
                    <a:pt x="3050" y="1643"/>
                    <a:pt x="1088" y="1643"/>
                  </a:cubicBezTo>
                  <a:cubicBezTo>
                    <a:pt x="729" y="1643"/>
                    <a:pt x="367" y="1623"/>
                    <a:pt x="1" y="1581"/>
                  </a:cubicBezTo>
                  <a:lnTo>
                    <a:pt x="1" y="1581"/>
                  </a:lnTo>
                  <a:lnTo>
                    <a:pt x="1247" y="8420"/>
                  </a:lnTo>
                  <a:cubicBezTo>
                    <a:pt x="2797" y="7082"/>
                    <a:pt x="4955" y="3648"/>
                    <a:pt x="6536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3" name="Google Shape;633;p39"/>
            <p:cNvSpPr/>
            <p:nvPr/>
          </p:nvSpPr>
          <p:spPr>
            <a:xfrm>
              <a:off x="-3424325" y="6611838"/>
              <a:ext cx="237125" cy="380125"/>
            </a:xfrm>
            <a:custGeom>
              <a:rect b="b" l="l" r="r" t="t"/>
              <a:pathLst>
                <a:path extrusionOk="0" h="15205" w="9485">
                  <a:moveTo>
                    <a:pt x="7038" y="0"/>
                  </a:moveTo>
                  <a:cubicBezTo>
                    <a:pt x="6425" y="0"/>
                    <a:pt x="6019" y="2406"/>
                    <a:pt x="6019" y="2406"/>
                  </a:cubicBezTo>
                  <a:cubicBezTo>
                    <a:pt x="6019" y="2406"/>
                    <a:pt x="6354" y="35"/>
                    <a:pt x="5746" y="5"/>
                  </a:cubicBezTo>
                  <a:cubicBezTo>
                    <a:pt x="5742" y="4"/>
                    <a:pt x="5739" y="4"/>
                    <a:pt x="5735" y="4"/>
                  </a:cubicBezTo>
                  <a:cubicBezTo>
                    <a:pt x="5106" y="4"/>
                    <a:pt x="4986" y="2740"/>
                    <a:pt x="4986" y="2740"/>
                  </a:cubicBezTo>
                  <a:cubicBezTo>
                    <a:pt x="4986" y="2740"/>
                    <a:pt x="4881" y="1885"/>
                    <a:pt x="4466" y="1885"/>
                  </a:cubicBezTo>
                  <a:cubicBezTo>
                    <a:pt x="4379" y="1885"/>
                    <a:pt x="4280" y="1922"/>
                    <a:pt x="4165" y="2011"/>
                  </a:cubicBezTo>
                  <a:cubicBezTo>
                    <a:pt x="3496" y="2497"/>
                    <a:pt x="4834" y="4746"/>
                    <a:pt x="4834" y="4746"/>
                  </a:cubicBezTo>
                  <a:cubicBezTo>
                    <a:pt x="4834" y="4746"/>
                    <a:pt x="4834" y="5141"/>
                    <a:pt x="4226" y="7300"/>
                  </a:cubicBezTo>
                  <a:cubicBezTo>
                    <a:pt x="3618" y="9458"/>
                    <a:pt x="1" y="14595"/>
                    <a:pt x="1" y="14595"/>
                  </a:cubicBezTo>
                  <a:lnTo>
                    <a:pt x="92" y="15142"/>
                  </a:lnTo>
                  <a:cubicBezTo>
                    <a:pt x="458" y="15184"/>
                    <a:pt x="820" y="15204"/>
                    <a:pt x="1179" y="15204"/>
                  </a:cubicBezTo>
                  <a:cubicBezTo>
                    <a:pt x="3141" y="15204"/>
                    <a:pt x="4982" y="14589"/>
                    <a:pt x="6627" y="13561"/>
                  </a:cubicBezTo>
                  <a:cubicBezTo>
                    <a:pt x="7265" y="12102"/>
                    <a:pt x="7782" y="10613"/>
                    <a:pt x="8177" y="9214"/>
                  </a:cubicBezTo>
                  <a:cubicBezTo>
                    <a:pt x="9484" y="4199"/>
                    <a:pt x="8724" y="430"/>
                    <a:pt x="8177" y="400"/>
                  </a:cubicBezTo>
                  <a:cubicBezTo>
                    <a:pt x="8173" y="400"/>
                    <a:pt x="8169" y="399"/>
                    <a:pt x="8166" y="399"/>
                  </a:cubicBezTo>
                  <a:cubicBezTo>
                    <a:pt x="7656" y="399"/>
                    <a:pt x="7326" y="2378"/>
                    <a:pt x="7265" y="2679"/>
                  </a:cubicBezTo>
                  <a:cubicBezTo>
                    <a:pt x="7326" y="2345"/>
                    <a:pt x="7661" y="126"/>
                    <a:pt x="7083" y="5"/>
                  </a:cubicBezTo>
                  <a:cubicBezTo>
                    <a:pt x="7068" y="2"/>
                    <a:pt x="7053" y="0"/>
                    <a:pt x="7038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4" name="Google Shape;634;p39"/>
            <p:cNvSpPr/>
            <p:nvPr/>
          </p:nvSpPr>
          <p:spPr>
            <a:xfrm>
              <a:off x="-3722200" y="7038988"/>
              <a:ext cx="25" cy="25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5" name="Google Shape;635;p39"/>
            <p:cNvSpPr/>
            <p:nvPr/>
          </p:nvSpPr>
          <p:spPr>
            <a:xfrm>
              <a:off x="-4015525" y="6751688"/>
              <a:ext cx="107950" cy="68975"/>
            </a:xfrm>
            <a:custGeom>
              <a:rect b="b" l="l" r="r" t="t"/>
              <a:pathLst>
                <a:path extrusionOk="0" h="2759" w="4318">
                  <a:moveTo>
                    <a:pt x="2370" y="1"/>
                  </a:moveTo>
                  <a:cubicBezTo>
                    <a:pt x="1540" y="1"/>
                    <a:pt x="705" y="246"/>
                    <a:pt x="1" y="733"/>
                  </a:cubicBezTo>
                  <a:cubicBezTo>
                    <a:pt x="161" y="1763"/>
                    <a:pt x="994" y="2759"/>
                    <a:pt x="2552" y="2759"/>
                  </a:cubicBezTo>
                  <a:cubicBezTo>
                    <a:pt x="3062" y="2759"/>
                    <a:pt x="3650" y="2652"/>
                    <a:pt x="4317" y="2405"/>
                  </a:cubicBezTo>
                  <a:lnTo>
                    <a:pt x="4317" y="490"/>
                  </a:lnTo>
                  <a:cubicBezTo>
                    <a:pt x="3718" y="163"/>
                    <a:pt x="3045" y="1"/>
                    <a:pt x="237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6" name="Google Shape;636;p39"/>
            <p:cNvSpPr/>
            <p:nvPr/>
          </p:nvSpPr>
          <p:spPr>
            <a:xfrm>
              <a:off x="-4018550" y="6712938"/>
              <a:ext cx="110975" cy="57075"/>
            </a:xfrm>
            <a:custGeom>
              <a:rect b="b" l="l" r="r" t="t"/>
              <a:pathLst>
                <a:path extrusionOk="0" h="2283" w="4439">
                  <a:moveTo>
                    <a:pt x="2297" y="0"/>
                  </a:moveTo>
                  <a:cubicBezTo>
                    <a:pt x="1858" y="0"/>
                    <a:pt x="1385" y="99"/>
                    <a:pt x="912" y="368"/>
                  </a:cubicBezTo>
                  <a:cubicBezTo>
                    <a:pt x="274" y="763"/>
                    <a:pt x="0" y="1523"/>
                    <a:pt x="122" y="2283"/>
                  </a:cubicBezTo>
                  <a:cubicBezTo>
                    <a:pt x="826" y="1796"/>
                    <a:pt x="1661" y="1551"/>
                    <a:pt x="2491" y="1551"/>
                  </a:cubicBezTo>
                  <a:cubicBezTo>
                    <a:pt x="3166" y="1551"/>
                    <a:pt x="3839" y="1713"/>
                    <a:pt x="4438" y="2040"/>
                  </a:cubicBezTo>
                  <a:lnTo>
                    <a:pt x="4438" y="733"/>
                  </a:lnTo>
                  <a:cubicBezTo>
                    <a:pt x="4438" y="733"/>
                    <a:pt x="3494" y="0"/>
                    <a:pt x="229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7" name="Google Shape;637;p39"/>
            <p:cNvSpPr/>
            <p:nvPr/>
          </p:nvSpPr>
          <p:spPr>
            <a:xfrm>
              <a:off x="-3983600" y="6754713"/>
              <a:ext cx="67650" cy="57100"/>
            </a:xfrm>
            <a:custGeom>
              <a:rect b="b" l="l" r="r" t="t"/>
              <a:pathLst>
                <a:path extrusionOk="0" h="2284" w="2706">
                  <a:moveTo>
                    <a:pt x="1156" y="0"/>
                  </a:moveTo>
                  <a:cubicBezTo>
                    <a:pt x="773" y="0"/>
                    <a:pt x="373" y="82"/>
                    <a:pt x="31" y="156"/>
                  </a:cubicBezTo>
                  <a:cubicBezTo>
                    <a:pt x="1" y="186"/>
                    <a:pt x="31" y="217"/>
                    <a:pt x="31" y="217"/>
                  </a:cubicBezTo>
                  <a:cubicBezTo>
                    <a:pt x="388" y="217"/>
                    <a:pt x="802" y="137"/>
                    <a:pt x="1190" y="137"/>
                  </a:cubicBezTo>
                  <a:cubicBezTo>
                    <a:pt x="1595" y="137"/>
                    <a:pt x="1971" y="224"/>
                    <a:pt x="2219" y="582"/>
                  </a:cubicBezTo>
                  <a:cubicBezTo>
                    <a:pt x="2554" y="1037"/>
                    <a:pt x="2523" y="1676"/>
                    <a:pt x="2523" y="2192"/>
                  </a:cubicBezTo>
                  <a:cubicBezTo>
                    <a:pt x="2523" y="2253"/>
                    <a:pt x="2561" y="2284"/>
                    <a:pt x="2599" y="2284"/>
                  </a:cubicBezTo>
                  <a:cubicBezTo>
                    <a:pt x="2637" y="2284"/>
                    <a:pt x="2675" y="2253"/>
                    <a:pt x="2675" y="2192"/>
                  </a:cubicBezTo>
                  <a:cubicBezTo>
                    <a:pt x="2706" y="1585"/>
                    <a:pt x="2675" y="825"/>
                    <a:pt x="2219" y="369"/>
                  </a:cubicBezTo>
                  <a:cubicBezTo>
                    <a:pt x="1940" y="89"/>
                    <a:pt x="1557" y="0"/>
                    <a:pt x="115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8" name="Google Shape;638;p39"/>
            <p:cNvSpPr/>
            <p:nvPr/>
          </p:nvSpPr>
          <p:spPr>
            <a:xfrm>
              <a:off x="-3955200" y="6770813"/>
              <a:ext cx="39075" cy="23250"/>
            </a:xfrm>
            <a:custGeom>
              <a:rect b="b" l="l" r="r" t="t"/>
              <a:pathLst>
                <a:path extrusionOk="0" h="930" w="1563">
                  <a:moveTo>
                    <a:pt x="547" y="1"/>
                  </a:moveTo>
                  <a:cubicBezTo>
                    <a:pt x="386" y="1"/>
                    <a:pt x="218" y="55"/>
                    <a:pt x="50" y="181"/>
                  </a:cubicBezTo>
                  <a:cubicBezTo>
                    <a:pt x="0" y="230"/>
                    <a:pt x="52" y="280"/>
                    <a:pt x="106" y="280"/>
                  </a:cubicBezTo>
                  <a:cubicBezTo>
                    <a:pt x="118" y="280"/>
                    <a:pt x="130" y="277"/>
                    <a:pt x="141" y="272"/>
                  </a:cubicBezTo>
                  <a:cubicBezTo>
                    <a:pt x="280" y="216"/>
                    <a:pt x="413" y="180"/>
                    <a:pt x="542" y="180"/>
                  </a:cubicBezTo>
                  <a:cubicBezTo>
                    <a:pt x="695" y="180"/>
                    <a:pt x="844" y="231"/>
                    <a:pt x="992" y="363"/>
                  </a:cubicBezTo>
                  <a:cubicBezTo>
                    <a:pt x="1144" y="515"/>
                    <a:pt x="1266" y="728"/>
                    <a:pt x="1418" y="910"/>
                  </a:cubicBezTo>
                  <a:cubicBezTo>
                    <a:pt x="1432" y="924"/>
                    <a:pt x="1447" y="930"/>
                    <a:pt x="1462" y="930"/>
                  </a:cubicBezTo>
                  <a:cubicBezTo>
                    <a:pt x="1514" y="930"/>
                    <a:pt x="1563" y="859"/>
                    <a:pt x="1539" y="789"/>
                  </a:cubicBezTo>
                  <a:cubicBezTo>
                    <a:pt x="1341" y="371"/>
                    <a:pt x="968" y="1"/>
                    <a:pt x="54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9" name="Google Shape;639;p39"/>
            <p:cNvSpPr/>
            <p:nvPr/>
          </p:nvSpPr>
          <p:spPr>
            <a:xfrm>
              <a:off x="-3417475" y="6751688"/>
              <a:ext cx="107925" cy="68975"/>
            </a:xfrm>
            <a:custGeom>
              <a:rect b="b" l="l" r="r" t="t"/>
              <a:pathLst>
                <a:path extrusionOk="0" h="2759" w="4317">
                  <a:moveTo>
                    <a:pt x="1957" y="1"/>
                  </a:moveTo>
                  <a:cubicBezTo>
                    <a:pt x="1278" y="1"/>
                    <a:pt x="600" y="163"/>
                    <a:pt x="0" y="490"/>
                  </a:cubicBezTo>
                  <a:lnTo>
                    <a:pt x="0" y="2405"/>
                  </a:lnTo>
                  <a:cubicBezTo>
                    <a:pt x="675" y="2652"/>
                    <a:pt x="1269" y="2759"/>
                    <a:pt x="1783" y="2759"/>
                  </a:cubicBezTo>
                  <a:cubicBezTo>
                    <a:pt x="3352" y="2759"/>
                    <a:pt x="4179" y="1763"/>
                    <a:pt x="4317" y="733"/>
                  </a:cubicBezTo>
                  <a:cubicBezTo>
                    <a:pt x="3629" y="246"/>
                    <a:pt x="2793" y="1"/>
                    <a:pt x="1957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0" name="Google Shape;640;p39"/>
            <p:cNvSpPr/>
            <p:nvPr/>
          </p:nvSpPr>
          <p:spPr>
            <a:xfrm>
              <a:off x="-3417475" y="6712938"/>
              <a:ext cx="110975" cy="57075"/>
            </a:xfrm>
            <a:custGeom>
              <a:rect b="b" l="l" r="r" t="t"/>
              <a:pathLst>
                <a:path extrusionOk="0" h="2283" w="4439">
                  <a:moveTo>
                    <a:pt x="2141" y="0"/>
                  </a:moveTo>
                  <a:cubicBezTo>
                    <a:pt x="944" y="0"/>
                    <a:pt x="0" y="733"/>
                    <a:pt x="0" y="733"/>
                  </a:cubicBezTo>
                  <a:lnTo>
                    <a:pt x="0" y="2040"/>
                  </a:lnTo>
                  <a:cubicBezTo>
                    <a:pt x="613" y="1713"/>
                    <a:pt x="1294" y="1551"/>
                    <a:pt x="1970" y="1551"/>
                  </a:cubicBezTo>
                  <a:cubicBezTo>
                    <a:pt x="2802" y="1551"/>
                    <a:pt x="3629" y="1796"/>
                    <a:pt x="4317" y="2283"/>
                  </a:cubicBezTo>
                  <a:cubicBezTo>
                    <a:pt x="4438" y="1523"/>
                    <a:pt x="4165" y="763"/>
                    <a:pt x="3526" y="368"/>
                  </a:cubicBezTo>
                  <a:cubicBezTo>
                    <a:pt x="3053" y="99"/>
                    <a:pt x="2580" y="0"/>
                    <a:pt x="2141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1" name="Google Shape;641;p39"/>
            <p:cNvSpPr/>
            <p:nvPr/>
          </p:nvSpPr>
          <p:spPr>
            <a:xfrm>
              <a:off x="-3409125" y="6754713"/>
              <a:ext cx="67650" cy="57100"/>
            </a:xfrm>
            <a:custGeom>
              <a:rect b="b" l="l" r="r" t="t"/>
              <a:pathLst>
                <a:path extrusionOk="0" h="2284" w="2706">
                  <a:moveTo>
                    <a:pt x="1550" y="0"/>
                  </a:moveTo>
                  <a:cubicBezTo>
                    <a:pt x="1149" y="0"/>
                    <a:pt x="767" y="89"/>
                    <a:pt x="487" y="369"/>
                  </a:cubicBezTo>
                  <a:cubicBezTo>
                    <a:pt x="31" y="855"/>
                    <a:pt x="1" y="1585"/>
                    <a:pt x="31" y="2192"/>
                  </a:cubicBezTo>
                  <a:cubicBezTo>
                    <a:pt x="31" y="2253"/>
                    <a:pt x="69" y="2284"/>
                    <a:pt x="107" y="2284"/>
                  </a:cubicBezTo>
                  <a:cubicBezTo>
                    <a:pt x="145" y="2284"/>
                    <a:pt x="183" y="2253"/>
                    <a:pt x="183" y="2192"/>
                  </a:cubicBezTo>
                  <a:cubicBezTo>
                    <a:pt x="213" y="1676"/>
                    <a:pt x="153" y="1037"/>
                    <a:pt x="487" y="582"/>
                  </a:cubicBezTo>
                  <a:cubicBezTo>
                    <a:pt x="730" y="217"/>
                    <a:pt x="1095" y="126"/>
                    <a:pt x="1490" y="126"/>
                  </a:cubicBezTo>
                  <a:cubicBezTo>
                    <a:pt x="1885" y="126"/>
                    <a:pt x="2311" y="217"/>
                    <a:pt x="2676" y="217"/>
                  </a:cubicBezTo>
                  <a:cubicBezTo>
                    <a:pt x="2706" y="217"/>
                    <a:pt x="2706" y="186"/>
                    <a:pt x="2676" y="156"/>
                  </a:cubicBezTo>
                  <a:cubicBezTo>
                    <a:pt x="2334" y="82"/>
                    <a:pt x="1934" y="0"/>
                    <a:pt x="1550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2" name="Google Shape;642;p39"/>
            <p:cNvSpPr/>
            <p:nvPr/>
          </p:nvSpPr>
          <p:spPr>
            <a:xfrm>
              <a:off x="-3408950" y="6770813"/>
              <a:ext cx="39100" cy="23250"/>
            </a:xfrm>
            <a:custGeom>
              <a:rect b="b" l="l" r="r" t="t"/>
              <a:pathLst>
                <a:path extrusionOk="0" h="930" w="1564">
                  <a:moveTo>
                    <a:pt x="1016" y="1"/>
                  </a:moveTo>
                  <a:cubicBezTo>
                    <a:pt x="595" y="1"/>
                    <a:pt x="222" y="371"/>
                    <a:pt x="24" y="789"/>
                  </a:cubicBezTo>
                  <a:cubicBezTo>
                    <a:pt x="1" y="859"/>
                    <a:pt x="50" y="930"/>
                    <a:pt x="116" y="930"/>
                  </a:cubicBezTo>
                  <a:cubicBezTo>
                    <a:pt x="135" y="930"/>
                    <a:pt x="156" y="924"/>
                    <a:pt x="176" y="910"/>
                  </a:cubicBezTo>
                  <a:cubicBezTo>
                    <a:pt x="328" y="728"/>
                    <a:pt x="419" y="515"/>
                    <a:pt x="602" y="363"/>
                  </a:cubicBezTo>
                  <a:cubicBezTo>
                    <a:pt x="750" y="231"/>
                    <a:pt x="890" y="180"/>
                    <a:pt x="1039" y="180"/>
                  </a:cubicBezTo>
                  <a:cubicBezTo>
                    <a:pt x="1166" y="180"/>
                    <a:pt x="1300" y="216"/>
                    <a:pt x="1453" y="272"/>
                  </a:cubicBezTo>
                  <a:cubicBezTo>
                    <a:pt x="1464" y="277"/>
                    <a:pt x="1475" y="280"/>
                    <a:pt x="1485" y="280"/>
                  </a:cubicBezTo>
                  <a:cubicBezTo>
                    <a:pt x="1532" y="280"/>
                    <a:pt x="1563" y="230"/>
                    <a:pt x="1514" y="181"/>
                  </a:cubicBezTo>
                  <a:cubicBezTo>
                    <a:pt x="1345" y="55"/>
                    <a:pt x="1177" y="1"/>
                    <a:pt x="101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3" name="Google Shape;643;p39"/>
            <p:cNvSpPr/>
            <p:nvPr/>
          </p:nvSpPr>
          <p:spPr>
            <a:xfrm>
              <a:off x="-3713825" y="6994163"/>
              <a:ext cx="126150" cy="59000"/>
            </a:xfrm>
            <a:custGeom>
              <a:rect b="b" l="l" r="r" t="t"/>
              <a:pathLst>
                <a:path extrusionOk="0" h="2360" w="5046">
                  <a:moveTo>
                    <a:pt x="5046" y="1"/>
                  </a:moveTo>
                  <a:lnTo>
                    <a:pt x="5046" y="1"/>
                  </a:lnTo>
                  <a:cubicBezTo>
                    <a:pt x="3404" y="122"/>
                    <a:pt x="1793" y="396"/>
                    <a:pt x="182" y="943"/>
                  </a:cubicBezTo>
                  <a:cubicBezTo>
                    <a:pt x="152" y="1125"/>
                    <a:pt x="91" y="1277"/>
                    <a:pt x="0" y="1429"/>
                  </a:cubicBezTo>
                  <a:cubicBezTo>
                    <a:pt x="0" y="1429"/>
                    <a:pt x="806" y="2360"/>
                    <a:pt x="2519" y="2360"/>
                  </a:cubicBezTo>
                  <a:cubicBezTo>
                    <a:pt x="3204" y="2360"/>
                    <a:pt x="4034" y="2211"/>
                    <a:pt x="5015" y="1794"/>
                  </a:cubicBezTo>
                  <a:cubicBezTo>
                    <a:pt x="5015" y="1794"/>
                    <a:pt x="4985" y="973"/>
                    <a:pt x="5046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4" name="Google Shape;644;p39"/>
            <p:cNvSpPr/>
            <p:nvPr/>
          </p:nvSpPr>
          <p:spPr>
            <a:xfrm>
              <a:off x="-3713825" y="6947063"/>
              <a:ext cx="135275" cy="70675"/>
            </a:xfrm>
            <a:custGeom>
              <a:rect b="b" l="l" r="r" t="t"/>
              <a:pathLst>
                <a:path extrusionOk="0" h="2827" w="5411">
                  <a:moveTo>
                    <a:pt x="5410" y="0"/>
                  </a:moveTo>
                  <a:lnTo>
                    <a:pt x="0" y="456"/>
                  </a:lnTo>
                  <a:cubicBezTo>
                    <a:pt x="0" y="456"/>
                    <a:pt x="426" y="1763"/>
                    <a:pt x="182" y="2827"/>
                  </a:cubicBezTo>
                  <a:cubicBezTo>
                    <a:pt x="1793" y="2280"/>
                    <a:pt x="3404" y="2006"/>
                    <a:pt x="5046" y="1885"/>
                  </a:cubicBezTo>
                  <a:cubicBezTo>
                    <a:pt x="5107" y="1277"/>
                    <a:pt x="5198" y="578"/>
                    <a:pt x="5410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5" name="Google Shape;645;p39"/>
            <p:cNvSpPr/>
            <p:nvPr/>
          </p:nvSpPr>
          <p:spPr>
            <a:xfrm>
              <a:off x="-3919125" y="6466513"/>
              <a:ext cx="522950" cy="493450"/>
            </a:xfrm>
            <a:custGeom>
              <a:rect b="b" l="l" r="r" t="t"/>
              <a:pathLst>
                <a:path extrusionOk="0" h="19738" w="20918">
                  <a:moveTo>
                    <a:pt x="7888" y="1"/>
                  </a:moveTo>
                  <a:cubicBezTo>
                    <a:pt x="3784" y="1"/>
                    <a:pt x="1" y="2091"/>
                    <a:pt x="188" y="9921"/>
                  </a:cubicBezTo>
                  <a:cubicBezTo>
                    <a:pt x="188" y="9921"/>
                    <a:pt x="66" y="13599"/>
                    <a:pt x="978" y="15423"/>
                  </a:cubicBezTo>
                  <a:cubicBezTo>
                    <a:pt x="1859" y="17246"/>
                    <a:pt x="4838" y="19283"/>
                    <a:pt x="8820" y="19678"/>
                  </a:cubicBezTo>
                  <a:cubicBezTo>
                    <a:pt x="9252" y="19718"/>
                    <a:pt x="9701" y="19738"/>
                    <a:pt x="10158" y="19738"/>
                  </a:cubicBezTo>
                  <a:cubicBezTo>
                    <a:pt x="13880" y="19738"/>
                    <a:pt x="18190" y="18420"/>
                    <a:pt x="19246" y="15848"/>
                  </a:cubicBezTo>
                  <a:cubicBezTo>
                    <a:pt x="20462" y="12991"/>
                    <a:pt x="20917" y="10985"/>
                    <a:pt x="20553" y="8067"/>
                  </a:cubicBezTo>
                  <a:cubicBezTo>
                    <a:pt x="20188" y="5149"/>
                    <a:pt x="20036" y="3842"/>
                    <a:pt x="17331" y="2535"/>
                  </a:cubicBezTo>
                  <a:cubicBezTo>
                    <a:pt x="15996" y="1897"/>
                    <a:pt x="11797" y="1"/>
                    <a:pt x="7888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6" name="Google Shape;646;p39"/>
            <p:cNvSpPr/>
            <p:nvPr/>
          </p:nvSpPr>
          <p:spPr>
            <a:xfrm>
              <a:off x="-3798950" y="6730488"/>
              <a:ext cx="29675" cy="35725"/>
            </a:xfrm>
            <a:custGeom>
              <a:rect b="b" l="l" r="r" t="t"/>
              <a:pathLst>
                <a:path extrusionOk="0" h="1429" w="1187">
                  <a:moveTo>
                    <a:pt x="578" y="0"/>
                  </a:moveTo>
                  <a:cubicBezTo>
                    <a:pt x="244" y="0"/>
                    <a:pt x="1" y="335"/>
                    <a:pt x="1" y="699"/>
                  </a:cubicBezTo>
                  <a:cubicBezTo>
                    <a:pt x="1" y="1095"/>
                    <a:pt x="244" y="1429"/>
                    <a:pt x="578" y="1429"/>
                  </a:cubicBezTo>
                  <a:cubicBezTo>
                    <a:pt x="913" y="1429"/>
                    <a:pt x="1186" y="1095"/>
                    <a:pt x="1186" y="699"/>
                  </a:cubicBezTo>
                  <a:cubicBezTo>
                    <a:pt x="1186" y="335"/>
                    <a:pt x="913" y="0"/>
                    <a:pt x="578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7" name="Google Shape;647;p39"/>
            <p:cNvSpPr/>
            <p:nvPr/>
          </p:nvSpPr>
          <p:spPr>
            <a:xfrm>
              <a:off x="-3558050" y="6730488"/>
              <a:ext cx="29650" cy="35725"/>
            </a:xfrm>
            <a:custGeom>
              <a:rect b="b" l="l" r="r" t="t"/>
              <a:pathLst>
                <a:path extrusionOk="0" h="1429" w="1186">
                  <a:moveTo>
                    <a:pt x="578" y="0"/>
                  </a:moveTo>
                  <a:cubicBezTo>
                    <a:pt x="274" y="0"/>
                    <a:pt x="0" y="335"/>
                    <a:pt x="0" y="699"/>
                  </a:cubicBezTo>
                  <a:cubicBezTo>
                    <a:pt x="0" y="1095"/>
                    <a:pt x="274" y="1429"/>
                    <a:pt x="578" y="1429"/>
                  </a:cubicBezTo>
                  <a:cubicBezTo>
                    <a:pt x="912" y="1429"/>
                    <a:pt x="1186" y="1095"/>
                    <a:pt x="1186" y="699"/>
                  </a:cubicBezTo>
                  <a:cubicBezTo>
                    <a:pt x="1186" y="335"/>
                    <a:pt x="912" y="0"/>
                    <a:pt x="578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8" name="Google Shape;648;p39"/>
            <p:cNvSpPr/>
            <p:nvPr/>
          </p:nvSpPr>
          <p:spPr>
            <a:xfrm>
              <a:off x="-3679650" y="6713963"/>
              <a:ext cx="36500" cy="63200"/>
            </a:xfrm>
            <a:custGeom>
              <a:rect b="b" l="l" r="r" t="t"/>
              <a:pathLst>
                <a:path extrusionOk="0" h="2528" w="1460">
                  <a:moveTo>
                    <a:pt x="316" y="0"/>
                  </a:moveTo>
                  <a:cubicBezTo>
                    <a:pt x="305" y="0"/>
                    <a:pt x="290" y="8"/>
                    <a:pt x="274" y="23"/>
                  </a:cubicBezTo>
                  <a:cubicBezTo>
                    <a:pt x="183" y="327"/>
                    <a:pt x="153" y="692"/>
                    <a:pt x="92" y="1026"/>
                  </a:cubicBezTo>
                  <a:cubicBezTo>
                    <a:pt x="62" y="1239"/>
                    <a:pt x="1" y="1482"/>
                    <a:pt x="92" y="1695"/>
                  </a:cubicBezTo>
                  <a:cubicBezTo>
                    <a:pt x="183" y="1847"/>
                    <a:pt x="305" y="1968"/>
                    <a:pt x="487" y="1968"/>
                  </a:cubicBezTo>
                  <a:cubicBezTo>
                    <a:pt x="578" y="1938"/>
                    <a:pt x="639" y="1877"/>
                    <a:pt x="730" y="1847"/>
                  </a:cubicBezTo>
                  <a:cubicBezTo>
                    <a:pt x="761" y="1816"/>
                    <a:pt x="791" y="1756"/>
                    <a:pt x="852" y="1756"/>
                  </a:cubicBezTo>
                  <a:cubicBezTo>
                    <a:pt x="903" y="1715"/>
                    <a:pt x="943" y="1695"/>
                    <a:pt x="975" y="1695"/>
                  </a:cubicBezTo>
                  <a:cubicBezTo>
                    <a:pt x="1038" y="1695"/>
                    <a:pt x="1065" y="1776"/>
                    <a:pt x="1065" y="1938"/>
                  </a:cubicBezTo>
                  <a:cubicBezTo>
                    <a:pt x="1217" y="2151"/>
                    <a:pt x="1156" y="2272"/>
                    <a:pt x="913" y="2333"/>
                  </a:cubicBezTo>
                  <a:cubicBezTo>
                    <a:pt x="808" y="2385"/>
                    <a:pt x="839" y="2528"/>
                    <a:pt x="926" y="2528"/>
                  </a:cubicBezTo>
                  <a:cubicBezTo>
                    <a:pt x="941" y="2528"/>
                    <a:pt x="957" y="2524"/>
                    <a:pt x="974" y="2515"/>
                  </a:cubicBezTo>
                  <a:cubicBezTo>
                    <a:pt x="1217" y="2424"/>
                    <a:pt x="1460" y="2212"/>
                    <a:pt x="1429" y="1908"/>
                  </a:cubicBezTo>
                  <a:cubicBezTo>
                    <a:pt x="1399" y="1695"/>
                    <a:pt x="1217" y="1512"/>
                    <a:pt x="1004" y="1512"/>
                  </a:cubicBezTo>
                  <a:cubicBezTo>
                    <a:pt x="852" y="1543"/>
                    <a:pt x="761" y="1634"/>
                    <a:pt x="639" y="1695"/>
                  </a:cubicBezTo>
                  <a:cubicBezTo>
                    <a:pt x="557" y="1731"/>
                    <a:pt x="490" y="1747"/>
                    <a:pt x="435" y="1747"/>
                  </a:cubicBezTo>
                  <a:cubicBezTo>
                    <a:pt x="119" y="1747"/>
                    <a:pt x="192" y="1228"/>
                    <a:pt x="244" y="996"/>
                  </a:cubicBezTo>
                  <a:cubicBezTo>
                    <a:pt x="305" y="722"/>
                    <a:pt x="487" y="297"/>
                    <a:pt x="335" y="23"/>
                  </a:cubicBezTo>
                  <a:cubicBezTo>
                    <a:pt x="335" y="8"/>
                    <a:pt x="328" y="0"/>
                    <a:pt x="31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9" name="Google Shape;649;p39"/>
            <p:cNvSpPr/>
            <p:nvPr/>
          </p:nvSpPr>
          <p:spPr>
            <a:xfrm>
              <a:off x="-3684950" y="6814263"/>
              <a:ext cx="53200" cy="25700"/>
            </a:xfrm>
            <a:custGeom>
              <a:rect b="b" l="l" r="r" t="t"/>
              <a:pathLst>
                <a:path extrusionOk="0" h="1028" w="2128">
                  <a:moveTo>
                    <a:pt x="2033" y="0"/>
                  </a:moveTo>
                  <a:cubicBezTo>
                    <a:pt x="1983" y="0"/>
                    <a:pt x="1930" y="38"/>
                    <a:pt x="1915" y="114"/>
                  </a:cubicBezTo>
                  <a:cubicBezTo>
                    <a:pt x="1857" y="547"/>
                    <a:pt x="1580" y="816"/>
                    <a:pt x="1136" y="816"/>
                  </a:cubicBezTo>
                  <a:cubicBezTo>
                    <a:pt x="1113" y="816"/>
                    <a:pt x="1088" y="815"/>
                    <a:pt x="1064" y="814"/>
                  </a:cubicBezTo>
                  <a:cubicBezTo>
                    <a:pt x="882" y="814"/>
                    <a:pt x="669" y="753"/>
                    <a:pt x="517" y="601"/>
                  </a:cubicBezTo>
                  <a:cubicBezTo>
                    <a:pt x="365" y="479"/>
                    <a:pt x="334" y="327"/>
                    <a:pt x="213" y="145"/>
                  </a:cubicBezTo>
                  <a:cubicBezTo>
                    <a:pt x="182" y="145"/>
                    <a:pt x="152" y="145"/>
                    <a:pt x="152" y="175"/>
                  </a:cubicBezTo>
                  <a:cubicBezTo>
                    <a:pt x="0" y="662"/>
                    <a:pt x="730" y="1026"/>
                    <a:pt x="1094" y="1026"/>
                  </a:cubicBezTo>
                  <a:cubicBezTo>
                    <a:pt x="1115" y="1027"/>
                    <a:pt x="1136" y="1028"/>
                    <a:pt x="1156" y="1028"/>
                  </a:cubicBezTo>
                  <a:cubicBezTo>
                    <a:pt x="1704" y="1028"/>
                    <a:pt x="2128" y="642"/>
                    <a:pt x="2128" y="114"/>
                  </a:cubicBezTo>
                  <a:cubicBezTo>
                    <a:pt x="2128" y="38"/>
                    <a:pt x="2082" y="0"/>
                    <a:pt x="203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0" name="Google Shape;650;p39"/>
            <p:cNvSpPr/>
            <p:nvPr/>
          </p:nvSpPr>
          <p:spPr>
            <a:xfrm>
              <a:off x="-3844550" y="6646788"/>
              <a:ext cx="49425" cy="34400"/>
            </a:xfrm>
            <a:custGeom>
              <a:rect b="b" l="l" r="r" t="t"/>
              <a:pathLst>
                <a:path extrusionOk="0" h="1376" w="1977">
                  <a:moveTo>
                    <a:pt x="1764" y="1"/>
                  </a:moveTo>
                  <a:cubicBezTo>
                    <a:pt x="1072" y="1"/>
                    <a:pt x="146" y="642"/>
                    <a:pt x="1" y="1312"/>
                  </a:cubicBezTo>
                  <a:cubicBezTo>
                    <a:pt x="1" y="1349"/>
                    <a:pt x="24" y="1375"/>
                    <a:pt x="49" y="1375"/>
                  </a:cubicBezTo>
                  <a:cubicBezTo>
                    <a:pt x="65" y="1375"/>
                    <a:pt x="81" y="1365"/>
                    <a:pt x="92" y="1342"/>
                  </a:cubicBezTo>
                  <a:cubicBezTo>
                    <a:pt x="548" y="704"/>
                    <a:pt x="1095" y="309"/>
                    <a:pt x="1886" y="157"/>
                  </a:cubicBezTo>
                  <a:cubicBezTo>
                    <a:pt x="1977" y="126"/>
                    <a:pt x="1946" y="5"/>
                    <a:pt x="1855" y="5"/>
                  </a:cubicBezTo>
                  <a:cubicBezTo>
                    <a:pt x="1825" y="2"/>
                    <a:pt x="1795" y="1"/>
                    <a:pt x="1764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1" name="Google Shape;651;p39"/>
            <p:cNvSpPr/>
            <p:nvPr/>
          </p:nvSpPr>
          <p:spPr>
            <a:xfrm>
              <a:off x="-3552750" y="6640963"/>
              <a:ext cx="53400" cy="23800"/>
            </a:xfrm>
            <a:custGeom>
              <a:rect b="b" l="l" r="r" t="t"/>
              <a:pathLst>
                <a:path extrusionOk="0" h="952" w="2136">
                  <a:moveTo>
                    <a:pt x="353" y="0"/>
                  </a:moveTo>
                  <a:cubicBezTo>
                    <a:pt x="253" y="0"/>
                    <a:pt x="155" y="8"/>
                    <a:pt x="62" y="25"/>
                  </a:cubicBezTo>
                  <a:cubicBezTo>
                    <a:pt x="1" y="25"/>
                    <a:pt x="1" y="116"/>
                    <a:pt x="62" y="116"/>
                  </a:cubicBezTo>
                  <a:cubicBezTo>
                    <a:pt x="730" y="299"/>
                    <a:pt x="1399" y="390"/>
                    <a:pt x="1916" y="907"/>
                  </a:cubicBezTo>
                  <a:cubicBezTo>
                    <a:pt x="1940" y="938"/>
                    <a:pt x="1967" y="951"/>
                    <a:pt x="1994" y="951"/>
                  </a:cubicBezTo>
                  <a:cubicBezTo>
                    <a:pt x="2070" y="951"/>
                    <a:pt x="2135" y="845"/>
                    <a:pt x="2068" y="755"/>
                  </a:cubicBezTo>
                  <a:cubicBezTo>
                    <a:pt x="1702" y="310"/>
                    <a:pt x="975" y="0"/>
                    <a:pt x="35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2" name="Google Shape;652;p39"/>
            <p:cNvSpPr/>
            <p:nvPr/>
          </p:nvSpPr>
          <p:spPr>
            <a:xfrm>
              <a:off x="-3843025" y="6792038"/>
              <a:ext cx="97300" cy="91200"/>
            </a:xfrm>
            <a:custGeom>
              <a:rect b="b" l="l" r="r" t="t"/>
              <a:pathLst>
                <a:path extrusionOk="0" h="3648" w="3892">
                  <a:moveTo>
                    <a:pt x="1946" y="0"/>
                  </a:moveTo>
                  <a:cubicBezTo>
                    <a:pt x="852" y="0"/>
                    <a:pt x="1" y="821"/>
                    <a:pt x="1" y="1824"/>
                  </a:cubicBezTo>
                  <a:cubicBezTo>
                    <a:pt x="1" y="2827"/>
                    <a:pt x="852" y="3648"/>
                    <a:pt x="1946" y="3648"/>
                  </a:cubicBezTo>
                  <a:cubicBezTo>
                    <a:pt x="3010" y="3648"/>
                    <a:pt x="3891" y="2827"/>
                    <a:pt x="3891" y="1824"/>
                  </a:cubicBezTo>
                  <a:cubicBezTo>
                    <a:pt x="3891" y="821"/>
                    <a:pt x="3010" y="0"/>
                    <a:pt x="1946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3" name="Google Shape;653;p39"/>
            <p:cNvSpPr/>
            <p:nvPr/>
          </p:nvSpPr>
          <p:spPr>
            <a:xfrm>
              <a:off x="-3577050" y="6792038"/>
              <a:ext cx="97275" cy="91200"/>
            </a:xfrm>
            <a:custGeom>
              <a:rect b="b" l="l" r="r" t="t"/>
              <a:pathLst>
                <a:path extrusionOk="0" h="3648" w="3891">
                  <a:moveTo>
                    <a:pt x="1946" y="0"/>
                  </a:moveTo>
                  <a:cubicBezTo>
                    <a:pt x="851" y="0"/>
                    <a:pt x="0" y="821"/>
                    <a:pt x="0" y="1824"/>
                  </a:cubicBezTo>
                  <a:cubicBezTo>
                    <a:pt x="0" y="2827"/>
                    <a:pt x="851" y="3648"/>
                    <a:pt x="1946" y="3648"/>
                  </a:cubicBezTo>
                  <a:cubicBezTo>
                    <a:pt x="3009" y="3648"/>
                    <a:pt x="3891" y="2827"/>
                    <a:pt x="3891" y="1824"/>
                  </a:cubicBezTo>
                  <a:cubicBezTo>
                    <a:pt x="3891" y="821"/>
                    <a:pt x="3009" y="0"/>
                    <a:pt x="1946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4" name="Google Shape;654;p39"/>
            <p:cNvSpPr/>
            <p:nvPr/>
          </p:nvSpPr>
          <p:spPr>
            <a:xfrm>
              <a:off x="-3947125" y="6494913"/>
              <a:ext cx="604150" cy="236350"/>
            </a:xfrm>
            <a:custGeom>
              <a:rect b="b" l="l" r="r" t="t"/>
              <a:pathLst>
                <a:path extrusionOk="0" h="9454" w="24166">
                  <a:moveTo>
                    <a:pt x="17448" y="1"/>
                  </a:moveTo>
                  <a:cubicBezTo>
                    <a:pt x="17448" y="1369"/>
                    <a:pt x="16713" y="3235"/>
                    <a:pt x="15453" y="3235"/>
                  </a:cubicBezTo>
                  <a:cubicBezTo>
                    <a:pt x="15286" y="3235"/>
                    <a:pt x="15110" y="3203"/>
                    <a:pt x="14925" y="3131"/>
                  </a:cubicBezTo>
                  <a:cubicBezTo>
                    <a:pt x="13983" y="2493"/>
                    <a:pt x="13375" y="1247"/>
                    <a:pt x="12432" y="305"/>
                  </a:cubicBezTo>
                  <a:cubicBezTo>
                    <a:pt x="12061" y="2650"/>
                    <a:pt x="10866" y="3441"/>
                    <a:pt x="9380" y="3441"/>
                  </a:cubicBezTo>
                  <a:cubicBezTo>
                    <a:pt x="7092" y="3441"/>
                    <a:pt x="4116" y="1567"/>
                    <a:pt x="2402" y="609"/>
                  </a:cubicBezTo>
                  <a:cubicBezTo>
                    <a:pt x="1368" y="3223"/>
                    <a:pt x="1399" y="6262"/>
                    <a:pt x="1" y="8846"/>
                  </a:cubicBezTo>
                  <a:cubicBezTo>
                    <a:pt x="912" y="9028"/>
                    <a:pt x="1581" y="9454"/>
                    <a:pt x="1581" y="9454"/>
                  </a:cubicBezTo>
                  <a:cubicBezTo>
                    <a:pt x="3678" y="9028"/>
                    <a:pt x="3344" y="1825"/>
                    <a:pt x="3344" y="1824"/>
                  </a:cubicBezTo>
                  <a:lnTo>
                    <a:pt x="3344" y="1824"/>
                  </a:lnTo>
                  <a:cubicBezTo>
                    <a:pt x="3344" y="1824"/>
                    <a:pt x="7934" y="4834"/>
                    <a:pt x="10274" y="5046"/>
                  </a:cubicBezTo>
                  <a:cubicBezTo>
                    <a:pt x="10379" y="5056"/>
                    <a:pt x="10479" y="5060"/>
                    <a:pt x="10576" y="5060"/>
                  </a:cubicBezTo>
                  <a:cubicBezTo>
                    <a:pt x="12677" y="5060"/>
                    <a:pt x="13010" y="2949"/>
                    <a:pt x="13010" y="2949"/>
                  </a:cubicBezTo>
                  <a:cubicBezTo>
                    <a:pt x="13010" y="2949"/>
                    <a:pt x="13952" y="4530"/>
                    <a:pt x="15654" y="4682"/>
                  </a:cubicBezTo>
                  <a:cubicBezTo>
                    <a:pt x="15721" y="4688"/>
                    <a:pt x="15786" y="4690"/>
                    <a:pt x="15848" y="4690"/>
                  </a:cubicBezTo>
                  <a:cubicBezTo>
                    <a:pt x="17380" y="4690"/>
                    <a:pt x="17296" y="2949"/>
                    <a:pt x="17296" y="2949"/>
                  </a:cubicBezTo>
                  <a:lnTo>
                    <a:pt x="17296" y="2949"/>
                  </a:lnTo>
                  <a:cubicBezTo>
                    <a:pt x="18214" y="4138"/>
                    <a:pt x="18923" y="4468"/>
                    <a:pt x="19426" y="4468"/>
                  </a:cubicBezTo>
                  <a:cubicBezTo>
                    <a:pt x="20056" y="4468"/>
                    <a:pt x="20366" y="3952"/>
                    <a:pt x="20366" y="3952"/>
                  </a:cubicBezTo>
                  <a:cubicBezTo>
                    <a:pt x="20366" y="3952"/>
                    <a:pt x="20366" y="8815"/>
                    <a:pt x="22007" y="8998"/>
                  </a:cubicBezTo>
                  <a:cubicBezTo>
                    <a:pt x="22094" y="9007"/>
                    <a:pt x="22176" y="9012"/>
                    <a:pt x="22253" y="9012"/>
                  </a:cubicBezTo>
                  <a:cubicBezTo>
                    <a:pt x="23679" y="9012"/>
                    <a:pt x="23679" y="7508"/>
                    <a:pt x="23679" y="7508"/>
                  </a:cubicBezTo>
                  <a:cubicBezTo>
                    <a:pt x="23770" y="7539"/>
                    <a:pt x="23854" y="7554"/>
                    <a:pt x="23933" y="7554"/>
                  </a:cubicBezTo>
                  <a:cubicBezTo>
                    <a:pt x="24013" y="7554"/>
                    <a:pt x="24089" y="7539"/>
                    <a:pt x="24165" y="7508"/>
                  </a:cubicBezTo>
                  <a:cubicBezTo>
                    <a:pt x="22676" y="6353"/>
                    <a:pt x="22129" y="3831"/>
                    <a:pt x="21825" y="1551"/>
                  </a:cubicBezTo>
                  <a:cubicBezTo>
                    <a:pt x="21543" y="2284"/>
                    <a:pt x="21052" y="2540"/>
                    <a:pt x="20512" y="2540"/>
                  </a:cubicBezTo>
                  <a:cubicBezTo>
                    <a:pt x="19888" y="2540"/>
                    <a:pt x="19199" y="2197"/>
                    <a:pt x="18694" y="1855"/>
                  </a:cubicBezTo>
                  <a:cubicBezTo>
                    <a:pt x="18390" y="1247"/>
                    <a:pt x="17448" y="943"/>
                    <a:pt x="17448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5" name="Google Shape;655;p39"/>
            <p:cNvSpPr/>
            <p:nvPr/>
          </p:nvSpPr>
          <p:spPr>
            <a:xfrm>
              <a:off x="-4011725" y="6383788"/>
              <a:ext cx="725725" cy="332275"/>
            </a:xfrm>
            <a:custGeom>
              <a:rect b="b" l="l" r="r" t="t"/>
              <a:pathLst>
                <a:path extrusionOk="0" h="13291" w="29029">
                  <a:moveTo>
                    <a:pt x="14051" y="1"/>
                  </a:moveTo>
                  <a:cubicBezTo>
                    <a:pt x="9971" y="1"/>
                    <a:pt x="5503" y="3230"/>
                    <a:pt x="5503" y="3230"/>
                  </a:cubicBezTo>
                  <a:cubicBezTo>
                    <a:pt x="5503" y="3230"/>
                    <a:pt x="6232" y="616"/>
                    <a:pt x="4955" y="525"/>
                  </a:cubicBezTo>
                  <a:cubicBezTo>
                    <a:pt x="4931" y="522"/>
                    <a:pt x="4907" y="521"/>
                    <a:pt x="4884" y="521"/>
                  </a:cubicBezTo>
                  <a:cubicBezTo>
                    <a:pt x="3675" y="521"/>
                    <a:pt x="4378" y="3595"/>
                    <a:pt x="4378" y="3595"/>
                  </a:cubicBezTo>
                  <a:cubicBezTo>
                    <a:pt x="4378" y="3595"/>
                    <a:pt x="3448" y="2182"/>
                    <a:pt x="2658" y="2182"/>
                  </a:cubicBezTo>
                  <a:cubicBezTo>
                    <a:pt x="2418" y="2182"/>
                    <a:pt x="2191" y="2312"/>
                    <a:pt x="2007" y="2652"/>
                  </a:cubicBezTo>
                  <a:cubicBezTo>
                    <a:pt x="1217" y="4111"/>
                    <a:pt x="3740" y="5540"/>
                    <a:pt x="3740" y="5540"/>
                  </a:cubicBezTo>
                  <a:cubicBezTo>
                    <a:pt x="3451" y="5667"/>
                    <a:pt x="3262" y="5702"/>
                    <a:pt x="3119" y="5702"/>
                  </a:cubicBezTo>
                  <a:cubicBezTo>
                    <a:pt x="2946" y="5702"/>
                    <a:pt x="2840" y="5651"/>
                    <a:pt x="2706" y="5651"/>
                  </a:cubicBezTo>
                  <a:cubicBezTo>
                    <a:pt x="2555" y="5651"/>
                    <a:pt x="2368" y="5717"/>
                    <a:pt x="2007" y="5996"/>
                  </a:cubicBezTo>
                  <a:cubicBezTo>
                    <a:pt x="274" y="7607"/>
                    <a:pt x="1582" y="10008"/>
                    <a:pt x="1582" y="10008"/>
                  </a:cubicBezTo>
                  <a:cubicBezTo>
                    <a:pt x="1" y="11589"/>
                    <a:pt x="1582" y="13200"/>
                    <a:pt x="1582" y="13200"/>
                  </a:cubicBezTo>
                  <a:cubicBezTo>
                    <a:pt x="1643" y="13194"/>
                    <a:pt x="1705" y="13192"/>
                    <a:pt x="1768" y="13192"/>
                  </a:cubicBezTo>
                  <a:cubicBezTo>
                    <a:pt x="2048" y="13192"/>
                    <a:pt x="2336" y="13241"/>
                    <a:pt x="2585" y="13291"/>
                  </a:cubicBezTo>
                  <a:cubicBezTo>
                    <a:pt x="3983" y="10707"/>
                    <a:pt x="3952" y="7668"/>
                    <a:pt x="4986" y="5054"/>
                  </a:cubicBezTo>
                  <a:cubicBezTo>
                    <a:pt x="6700" y="6012"/>
                    <a:pt x="9676" y="7886"/>
                    <a:pt x="11964" y="7886"/>
                  </a:cubicBezTo>
                  <a:cubicBezTo>
                    <a:pt x="13450" y="7886"/>
                    <a:pt x="14645" y="7095"/>
                    <a:pt x="15016" y="4750"/>
                  </a:cubicBezTo>
                  <a:cubicBezTo>
                    <a:pt x="15959" y="5692"/>
                    <a:pt x="16597" y="6938"/>
                    <a:pt x="17509" y="7576"/>
                  </a:cubicBezTo>
                  <a:cubicBezTo>
                    <a:pt x="17694" y="7648"/>
                    <a:pt x="17870" y="7680"/>
                    <a:pt x="18037" y="7680"/>
                  </a:cubicBezTo>
                  <a:cubicBezTo>
                    <a:pt x="19297" y="7680"/>
                    <a:pt x="20032" y="5811"/>
                    <a:pt x="20032" y="4415"/>
                  </a:cubicBezTo>
                  <a:cubicBezTo>
                    <a:pt x="20032" y="5358"/>
                    <a:pt x="20974" y="5692"/>
                    <a:pt x="21278" y="6300"/>
                  </a:cubicBezTo>
                  <a:cubicBezTo>
                    <a:pt x="21783" y="6642"/>
                    <a:pt x="22472" y="6985"/>
                    <a:pt x="23096" y="6985"/>
                  </a:cubicBezTo>
                  <a:cubicBezTo>
                    <a:pt x="23636" y="6985"/>
                    <a:pt x="24127" y="6729"/>
                    <a:pt x="24409" y="5996"/>
                  </a:cubicBezTo>
                  <a:cubicBezTo>
                    <a:pt x="24713" y="8276"/>
                    <a:pt x="25260" y="10798"/>
                    <a:pt x="26749" y="11953"/>
                  </a:cubicBezTo>
                  <a:cubicBezTo>
                    <a:pt x="27266" y="11801"/>
                    <a:pt x="27600" y="11224"/>
                    <a:pt x="27600" y="11224"/>
                  </a:cubicBezTo>
                  <a:cubicBezTo>
                    <a:pt x="29029" y="8701"/>
                    <a:pt x="27144" y="8093"/>
                    <a:pt x="27144" y="8093"/>
                  </a:cubicBezTo>
                  <a:cubicBezTo>
                    <a:pt x="27287" y="5286"/>
                    <a:pt x="24975" y="5205"/>
                    <a:pt x="24707" y="5205"/>
                  </a:cubicBezTo>
                  <a:cubicBezTo>
                    <a:pt x="24691" y="5205"/>
                    <a:pt x="24682" y="5206"/>
                    <a:pt x="24682" y="5206"/>
                  </a:cubicBezTo>
                  <a:cubicBezTo>
                    <a:pt x="24111" y="2520"/>
                    <a:pt x="21546" y="2019"/>
                    <a:pt x="19710" y="2019"/>
                  </a:cubicBezTo>
                  <a:cubicBezTo>
                    <a:pt x="18617" y="2019"/>
                    <a:pt x="17782" y="2196"/>
                    <a:pt x="17782" y="2196"/>
                  </a:cubicBezTo>
                  <a:cubicBezTo>
                    <a:pt x="17782" y="2196"/>
                    <a:pt x="18573" y="160"/>
                    <a:pt x="14378" y="8"/>
                  </a:cubicBezTo>
                  <a:cubicBezTo>
                    <a:pt x="14269" y="3"/>
                    <a:pt x="14160" y="1"/>
                    <a:pt x="14051" y="1"/>
                  </a:cubicBezTo>
                  <a:close/>
                </a:path>
              </a:pathLst>
            </a:custGeom>
            <a:solidFill>
              <a:srgbClr val="66344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6" name="Google Shape;656;p39"/>
            <p:cNvSpPr/>
            <p:nvPr/>
          </p:nvSpPr>
          <p:spPr>
            <a:xfrm>
              <a:off x="-3800150" y="6416313"/>
              <a:ext cx="139525" cy="135950"/>
            </a:xfrm>
            <a:custGeom>
              <a:rect b="b" l="l" r="r" t="t"/>
              <a:pathLst>
                <a:path extrusionOk="0" h="5438" w="5581">
                  <a:moveTo>
                    <a:pt x="4046" y="0"/>
                  </a:moveTo>
                  <a:cubicBezTo>
                    <a:pt x="3967" y="0"/>
                    <a:pt x="3893" y="120"/>
                    <a:pt x="3970" y="196"/>
                  </a:cubicBezTo>
                  <a:cubicBezTo>
                    <a:pt x="4608" y="713"/>
                    <a:pt x="4942" y="1655"/>
                    <a:pt x="5034" y="2476"/>
                  </a:cubicBezTo>
                  <a:cubicBezTo>
                    <a:pt x="5144" y="3195"/>
                    <a:pt x="4903" y="3990"/>
                    <a:pt x="4103" y="3990"/>
                  </a:cubicBezTo>
                  <a:cubicBezTo>
                    <a:pt x="4023" y="3990"/>
                    <a:pt x="3939" y="3982"/>
                    <a:pt x="3848" y="3965"/>
                  </a:cubicBezTo>
                  <a:cubicBezTo>
                    <a:pt x="3301" y="3844"/>
                    <a:pt x="2754" y="3357"/>
                    <a:pt x="2450" y="2871"/>
                  </a:cubicBezTo>
                  <a:cubicBezTo>
                    <a:pt x="2432" y="2844"/>
                    <a:pt x="2407" y="2833"/>
                    <a:pt x="2381" y="2833"/>
                  </a:cubicBezTo>
                  <a:cubicBezTo>
                    <a:pt x="2318" y="2833"/>
                    <a:pt x="2255" y="2898"/>
                    <a:pt x="2298" y="2962"/>
                  </a:cubicBezTo>
                  <a:cubicBezTo>
                    <a:pt x="2480" y="3418"/>
                    <a:pt x="2724" y="4209"/>
                    <a:pt x="2541" y="4664"/>
                  </a:cubicBezTo>
                  <a:cubicBezTo>
                    <a:pt x="2410" y="4984"/>
                    <a:pt x="2139" y="5129"/>
                    <a:pt x="1844" y="5129"/>
                  </a:cubicBezTo>
                  <a:cubicBezTo>
                    <a:pt x="1662" y="5129"/>
                    <a:pt x="1469" y="5073"/>
                    <a:pt x="1295" y="4968"/>
                  </a:cubicBezTo>
                  <a:cubicBezTo>
                    <a:pt x="717" y="4634"/>
                    <a:pt x="353" y="4057"/>
                    <a:pt x="140" y="3479"/>
                  </a:cubicBezTo>
                  <a:cubicBezTo>
                    <a:pt x="127" y="3441"/>
                    <a:pt x="98" y="3424"/>
                    <a:pt x="72" y="3424"/>
                  </a:cubicBezTo>
                  <a:cubicBezTo>
                    <a:pt x="34" y="3424"/>
                    <a:pt x="1" y="3456"/>
                    <a:pt x="18" y="3509"/>
                  </a:cubicBezTo>
                  <a:cubicBezTo>
                    <a:pt x="196" y="4144"/>
                    <a:pt x="1074" y="5437"/>
                    <a:pt x="1926" y="5437"/>
                  </a:cubicBezTo>
                  <a:cubicBezTo>
                    <a:pt x="2093" y="5437"/>
                    <a:pt x="2260" y="5387"/>
                    <a:pt x="2420" y="5272"/>
                  </a:cubicBezTo>
                  <a:cubicBezTo>
                    <a:pt x="2815" y="4999"/>
                    <a:pt x="2784" y="4391"/>
                    <a:pt x="2754" y="3965"/>
                  </a:cubicBezTo>
                  <a:cubicBezTo>
                    <a:pt x="2735" y="3812"/>
                    <a:pt x="2716" y="3646"/>
                    <a:pt x="2681" y="3483"/>
                  </a:cubicBezTo>
                  <a:lnTo>
                    <a:pt x="2681" y="3483"/>
                  </a:lnTo>
                  <a:cubicBezTo>
                    <a:pt x="3011" y="3898"/>
                    <a:pt x="3614" y="4182"/>
                    <a:pt x="4157" y="4182"/>
                  </a:cubicBezTo>
                  <a:cubicBezTo>
                    <a:pt x="4627" y="4182"/>
                    <a:pt x="5051" y="3970"/>
                    <a:pt x="5216" y="3449"/>
                  </a:cubicBezTo>
                  <a:cubicBezTo>
                    <a:pt x="5581" y="2415"/>
                    <a:pt x="4942" y="652"/>
                    <a:pt x="4091" y="14"/>
                  </a:cubicBezTo>
                  <a:cubicBezTo>
                    <a:pt x="4077" y="4"/>
                    <a:pt x="4062" y="0"/>
                    <a:pt x="404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7" name="Google Shape;657;p39"/>
            <p:cNvSpPr/>
            <p:nvPr/>
          </p:nvSpPr>
          <p:spPr>
            <a:xfrm>
              <a:off x="-3469900" y="6508563"/>
              <a:ext cx="77525" cy="70725"/>
            </a:xfrm>
            <a:custGeom>
              <a:rect b="b" l="l" r="r" t="t"/>
              <a:pathLst>
                <a:path extrusionOk="0" h="2829" w="3101">
                  <a:moveTo>
                    <a:pt x="81" y="1"/>
                  </a:moveTo>
                  <a:cubicBezTo>
                    <a:pt x="38" y="1"/>
                    <a:pt x="0" y="34"/>
                    <a:pt x="0" y="93"/>
                  </a:cubicBezTo>
                  <a:cubicBezTo>
                    <a:pt x="243" y="944"/>
                    <a:pt x="638" y="2798"/>
                    <a:pt x="1793" y="2829"/>
                  </a:cubicBezTo>
                  <a:cubicBezTo>
                    <a:pt x="2766" y="2829"/>
                    <a:pt x="3100" y="1309"/>
                    <a:pt x="3100" y="579"/>
                  </a:cubicBezTo>
                  <a:cubicBezTo>
                    <a:pt x="3100" y="519"/>
                    <a:pt x="3062" y="488"/>
                    <a:pt x="3017" y="488"/>
                  </a:cubicBezTo>
                  <a:cubicBezTo>
                    <a:pt x="2971" y="488"/>
                    <a:pt x="2918" y="519"/>
                    <a:pt x="2888" y="579"/>
                  </a:cubicBezTo>
                  <a:cubicBezTo>
                    <a:pt x="2664" y="1137"/>
                    <a:pt x="2672" y="2592"/>
                    <a:pt x="1852" y="2592"/>
                  </a:cubicBezTo>
                  <a:cubicBezTo>
                    <a:pt x="1778" y="2592"/>
                    <a:pt x="1698" y="2580"/>
                    <a:pt x="1611" y="2555"/>
                  </a:cubicBezTo>
                  <a:cubicBezTo>
                    <a:pt x="638" y="2312"/>
                    <a:pt x="547" y="762"/>
                    <a:pt x="152" y="32"/>
                  </a:cubicBezTo>
                  <a:cubicBezTo>
                    <a:pt x="131" y="11"/>
                    <a:pt x="105" y="1"/>
                    <a:pt x="8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8" name="Google Shape;658;p39"/>
            <p:cNvSpPr/>
            <p:nvPr/>
          </p:nvSpPr>
          <p:spPr>
            <a:xfrm>
              <a:off x="-3955350" y="6605513"/>
              <a:ext cx="63725" cy="78075"/>
            </a:xfrm>
            <a:custGeom>
              <a:rect b="b" l="l" r="r" t="t"/>
              <a:pathLst>
                <a:path extrusionOk="0" h="3123" w="2549">
                  <a:moveTo>
                    <a:pt x="1937" y="0"/>
                  </a:moveTo>
                  <a:cubicBezTo>
                    <a:pt x="1871" y="0"/>
                    <a:pt x="1814" y="48"/>
                    <a:pt x="1849" y="136"/>
                  </a:cubicBezTo>
                  <a:cubicBezTo>
                    <a:pt x="2032" y="744"/>
                    <a:pt x="2153" y="1413"/>
                    <a:pt x="2093" y="2051"/>
                  </a:cubicBezTo>
                  <a:cubicBezTo>
                    <a:pt x="2032" y="2446"/>
                    <a:pt x="1880" y="2902"/>
                    <a:pt x="1424" y="2932"/>
                  </a:cubicBezTo>
                  <a:cubicBezTo>
                    <a:pt x="1411" y="2933"/>
                    <a:pt x="1399" y="2933"/>
                    <a:pt x="1386" y="2933"/>
                  </a:cubicBezTo>
                  <a:cubicBezTo>
                    <a:pt x="858" y="2933"/>
                    <a:pt x="473" y="2317"/>
                    <a:pt x="117" y="1990"/>
                  </a:cubicBezTo>
                  <a:cubicBezTo>
                    <a:pt x="106" y="1985"/>
                    <a:pt x="94" y="1982"/>
                    <a:pt x="84" y="1982"/>
                  </a:cubicBezTo>
                  <a:cubicBezTo>
                    <a:pt x="37" y="1982"/>
                    <a:pt x="1" y="2032"/>
                    <a:pt x="26" y="2081"/>
                  </a:cubicBezTo>
                  <a:cubicBezTo>
                    <a:pt x="283" y="2511"/>
                    <a:pt x="906" y="3123"/>
                    <a:pt x="1463" y="3123"/>
                  </a:cubicBezTo>
                  <a:cubicBezTo>
                    <a:pt x="1694" y="3123"/>
                    <a:pt x="1914" y="3017"/>
                    <a:pt x="2093" y="2750"/>
                  </a:cubicBezTo>
                  <a:cubicBezTo>
                    <a:pt x="2548" y="2021"/>
                    <a:pt x="2305" y="805"/>
                    <a:pt x="2062" y="75"/>
                  </a:cubicBezTo>
                  <a:cubicBezTo>
                    <a:pt x="2037" y="25"/>
                    <a:pt x="1985" y="0"/>
                    <a:pt x="1937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9" name="Google Shape;659;p39"/>
            <p:cNvSpPr/>
            <p:nvPr/>
          </p:nvSpPr>
          <p:spPr>
            <a:xfrm>
              <a:off x="-3805025" y="7536738"/>
              <a:ext cx="425575" cy="305025"/>
            </a:xfrm>
            <a:custGeom>
              <a:rect b="b" l="l" r="r" t="t"/>
              <a:pathLst>
                <a:path extrusionOk="0" h="12201" w="17023">
                  <a:moveTo>
                    <a:pt x="16293" y="0"/>
                  </a:moveTo>
                  <a:cubicBezTo>
                    <a:pt x="11095" y="2037"/>
                    <a:pt x="5654" y="3222"/>
                    <a:pt x="61" y="3465"/>
                  </a:cubicBezTo>
                  <a:cubicBezTo>
                    <a:pt x="1" y="6748"/>
                    <a:pt x="1" y="10730"/>
                    <a:pt x="274" y="12158"/>
                  </a:cubicBezTo>
                  <a:cubicBezTo>
                    <a:pt x="274" y="12158"/>
                    <a:pt x="1577" y="12200"/>
                    <a:pt x="3062" y="12200"/>
                  </a:cubicBezTo>
                  <a:cubicBezTo>
                    <a:pt x="4672" y="12200"/>
                    <a:pt x="6497" y="12151"/>
                    <a:pt x="7113" y="11946"/>
                  </a:cubicBezTo>
                  <a:cubicBezTo>
                    <a:pt x="7113" y="11946"/>
                    <a:pt x="7356" y="5988"/>
                    <a:pt x="7204" y="5258"/>
                  </a:cubicBezTo>
                  <a:lnTo>
                    <a:pt x="7204" y="5258"/>
                  </a:lnTo>
                  <a:cubicBezTo>
                    <a:pt x="7204" y="5258"/>
                    <a:pt x="7593" y="5297"/>
                    <a:pt x="8125" y="5297"/>
                  </a:cubicBezTo>
                  <a:cubicBezTo>
                    <a:pt x="8745" y="5297"/>
                    <a:pt x="9561" y="5244"/>
                    <a:pt x="10183" y="5015"/>
                  </a:cubicBezTo>
                  <a:lnTo>
                    <a:pt x="10183" y="5015"/>
                  </a:lnTo>
                  <a:cubicBezTo>
                    <a:pt x="10183" y="5015"/>
                    <a:pt x="10092" y="10821"/>
                    <a:pt x="10396" y="11702"/>
                  </a:cubicBezTo>
                  <a:cubicBezTo>
                    <a:pt x="10396" y="11702"/>
                    <a:pt x="15229" y="11581"/>
                    <a:pt x="17022" y="11186"/>
                  </a:cubicBezTo>
                  <a:cubicBezTo>
                    <a:pt x="17022" y="11186"/>
                    <a:pt x="16779" y="3678"/>
                    <a:pt x="16293" y="0"/>
                  </a:cubicBezTo>
                  <a:close/>
                </a:path>
              </a:pathLst>
            </a:custGeom>
            <a:solidFill>
              <a:srgbClr val="73D8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0" name="Google Shape;660;p39"/>
            <p:cNvSpPr/>
            <p:nvPr/>
          </p:nvSpPr>
          <p:spPr>
            <a:xfrm>
              <a:off x="-3803500" y="7480538"/>
              <a:ext cx="405800" cy="142850"/>
            </a:xfrm>
            <a:custGeom>
              <a:rect b="b" l="l" r="r" t="t"/>
              <a:pathLst>
                <a:path extrusionOk="0" h="5714" w="16232">
                  <a:moveTo>
                    <a:pt x="13067" y="0"/>
                  </a:moveTo>
                  <a:cubicBezTo>
                    <a:pt x="8557" y="0"/>
                    <a:pt x="122" y="911"/>
                    <a:pt x="122" y="911"/>
                  </a:cubicBezTo>
                  <a:cubicBezTo>
                    <a:pt x="122" y="911"/>
                    <a:pt x="31" y="3069"/>
                    <a:pt x="0" y="5713"/>
                  </a:cubicBezTo>
                  <a:cubicBezTo>
                    <a:pt x="5593" y="5470"/>
                    <a:pt x="11034" y="4285"/>
                    <a:pt x="16232" y="2248"/>
                  </a:cubicBezTo>
                  <a:cubicBezTo>
                    <a:pt x="16110" y="1306"/>
                    <a:pt x="15958" y="607"/>
                    <a:pt x="15806" y="364"/>
                  </a:cubicBezTo>
                  <a:cubicBezTo>
                    <a:pt x="15617" y="99"/>
                    <a:pt x="14556" y="0"/>
                    <a:pt x="13067" y="0"/>
                  </a:cubicBezTo>
                  <a:close/>
                </a:path>
              </a:pathLst>
            </a:custGeom>
            <a:solidFill>
              <a:srgbClr val="33D7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1" name="Google Shape;661;p39"/>
            <p:cNvSpPr/>
            <p:nvPr/>
          </p:nvSpPr>
          <p:spPr>
            <a:xfrm>
              <a:off x="-3442550" y="7518488"/>
              <a:ext cx="47900" cy="76025"/>
            </a:xfrm>
            <a:custGeom>
              <a:rect b="b" l="l" r="r" t="t"/>
              <a:pathLst>
                <a:path extrusionOk="0" h="3041" w="1916">
                  <a:moveTo>
                    <a:pt x="0" y="1"/>
                  </a:moveTo>
                  <a:lnTo>
                    <a:pt x="0" y="1"/>
                  </a:lnTo>
                  <a:cubicBezTo>
                    <a:pt x="426" y="1004"/>
                    <a:pt x="1095" y="2250"/>
                    <a:pt x="1915" y="304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2" name="Google Shape;662;p39"/>
            <p:cNvSpPr/>
            <p:nvPr/>
          </p:nvSpPr>
          <p:spPr>
            <a:xfrm>
              <a:off x="-3444575" y="7516938"/>
              <a:ext cx="54600" cy="80550"/>
            </a:xfrm>
            <a:custGeom>
              <a:rect b="b" l="l" r="r" t="t"/>
              <a:pathLst>
                <a:path extrusionOk="0" h="3222" w="2184">
                  <a:moveTo>
                    <a:pt x="86" y="1"/>
                  </a:moveTo>
                  <a:cubicBezTo>
                    <a:pt x="45" y="1"/>
                    <a:pt x="1" y="34"/>
                    <a:pt x="21" y="93"/>
                  </a:cubicBezTo>
                  <a:cubicBezTo>
                    <a:pt x="112" y="640"/>
                    <a:pt x="446" y="1157"/>
                    <a:pt x="720" y="1643"/>
                  </a:cubicBezTo>
                  <a:cubicBezTo>
                    <a:pt x="1054" y="2190"/>
                    <a:pt x="1419" y="2768"/>
                    <a:pt x="1905" y="3193"/>
                  </a:cubicBezTo>
                  <a:cubicBezTo>
                    <a:pt x="1931" y="3213"/>
                    <a:pt x="1960" y="3221"/>
                    <a:pt x="1987" y="3221"/>
                  </a:cubicBezTo>
                  <a:cubicBezTo>
                    <a:pt x="2091" y="3221"/>
                    <a:pt x="2183" y="3107"/>
                    <a:pt x="2087" y="3011"/>
                  </a:cubicBezTo>
                  <a:cubicBezTo>
                    <a:pt x="1662" y="2525"/>
                    <a:pt x="1297" y="2038"/>
                    <a:pt x="963" y="1491"/>
                  </a:cubicBezTo>
                  <a:cubicBezTo>
                    <a:pt x="659" y="1035"/>
                    <a:pt x="476" y="488"/>
                    <a:pt x="142" y="32"/>
                  </a:cubicBezTo>
                  <a:cubicBezTo>
                    <a:pt x="131" y="11"/>
                    <a:pt x="109" y="1"/>
                    <a:pt x="86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3" name="Google Shape;663;p39"/>
            <p:cNvSpPr/>
            <p:nvPr/>
          </p:nvSpPr>
          <p:spPr>
            <a:xfrm>
              <a:off x="-3798175" y="7530638"/>
              <a:ext cx="34200" cy="57775"/>
            </a:xfrm>
            <a:custGeom>
              <a:rect b="b" l="l" r="r" t="t"/>
              <a:pathLst>
                <a:path extrusionOk="0" h="2311" w="1368">
                  <a:moveTo>
                    <a:pt x="1368" y="1"/>
                  </a:moveTo>
                  <a:lnTo>
                    <a:pt x="0" y="2311"/>
                  </a:lnTo>
                  <a:cubicBezTo>
                    <a:pt x="821" y="1794"/>
                    <a:pt x="1034" y="852"/>
                    <a:pt x="1368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4" name="Google Shape;664;p39"/>
            <p:cNvSpPr/>
            <p:nvPr/>
          </p:nvSpPr>
          <p:spPr>
            <a:xfrm>
              <a:off x="-3801625" y="7528138"/>
              <a:ext cx="40700" cy="62925"/>
            </a:xfrm>
            <a:custGeom>
              <a:rect b="b" l="l" r="r" t="t"/>
              <a:pathLst>
                <a:path extrusionOk="0" h="2517" w="1628">
                  <a:moveTo>
                    <a:pt x="1526" y="0"/>
                  </a:moveTo>
                  <a:cubicBezTo>
                    <a:pt x="1491" y="0"/>
                    <a:pt x="1458" y="15"/>
                    <a:pt x="1445" y="40"/>
                  </a:cubicBezTo>
                  <a:cubicBezTo>
                    <a:pt x="1172" y="374"/>
                    <a:pt x="1050" y="861"/>
                    <a:pt x="898" y="1226"/>
                  </a:cubicBezTo>
                  <a:cubicBezTo>
                    <a:pt x="685" y="1681"/>
                    <a:pt x="412" y="2016"/>
                    <a:pt x="77" y="2320"/>
                  </a:cubicBezTo>
                  <a:cubicBezTo>
                    <a:pt x="1" y="2396"/>
                    <a:pt x="74" y="2516"/>
                    <a:pt x="154" y="2516"/>
                  </a:cubicBezTo>
                  <a:cubicBezTo>
                    <a:pt x="169" y="2516"/>
                    <a:pt x="184" y="2512"/>
                    <a:pt x="199" y="2502"/>
                  </a:cubicBezTo>
                  <a:cubicBezTo>
                    <a:pt x="1020" y="2137"/>
                    <a:pt x="1506" y="922"/>
                    <a:pt x="1628" y="101"/>
                  </a:cubicBezTo>
                  <a:cubicBezTo>
                    <a:pt x="1628" y="30"/>
                    <a:pt x="1575" y="0"/>
                    <a:pt x="152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5" name="Google Shape;665;p39"/>
            <p:cNvSpPr/>
            <p:nvPr/>
          </p:nvSpPr>
          <p:spPr>
            <a:xfrm>
              <a:off x="-3684950" y="7661338"/>
              <a:ext cx="177825" cy="7075"/>
            </a:xfrm>
            <a:custGeom>
              <a:rect b="b" l="l" r="r" t="t"/>
              <a:pathLst>
                <a:path extrusionOk="0" h="283" w="7113">
                  <a:moveTo>
                    <a:pt x="0" y="1"/>
                  </a:moveTo>
                  <a:lnTo>
                    <a:pt x="1850" y="72"/>
                  </a:lnTo>
                  <a:lnTo>
                    <a:pt x="1850" y="72"/>
                  </a:lnTo>
                  <a:cubicBezTo>
                    <a:pt x="1222" y="37"/>
                    <a:pt x="603" y="9"/>
                    <a:pt x="0" y="1"/>
                  </a:cubicBezTo>
                  <a:close/>
                  <a:moveTo>
                    <a:pt x="1850" y="72"/>
                  </a:moveTo>
                  <a:lnTo>
                    <a:pt x="1850" y="72"/>
                  </a:lnTo>
                  <a:cubicBezTo>
                    <a:pt x="3353" y="156"/>
                    <a:pt x="4914" y="282"/>
                    <a:pt x="6459" y="282"/>
                  </a:cubicBezTo>
                  <a:cubicBezTo>
                    <a:pt x="6678" y="282"/>
                    <a:pt x="6895" y="280"/>
                    <a:pt x="7113" y="274"/>
                  </a:cubicBezTo>
                  <a:lnTo>
                    <a:pt x="1850" y="72"/>
                  </a:ln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" name="Google Shape;666;p39"/>
            <p:cNvSpPr/>
            <p:nvPr/>
          </p:nvSpPr>
          <p:spPr>
            <a:xfrm>
              <a:off x="-3690275" y="7657538"/>
              <a:ext cx="189225" cy="17250"/>
            </a:xfrm>
            <a:custGeom>
              <a:rect b="b" l="l" r="r" t="t"/>
              <a:pathLst>
                <a:path extrusionOk="0" h="690" w="7569">
                  <a:moveTo>
                    <a:pt x="213" y="1"/>
                  </a:moveTo>
                  <a:cubicBezTo>
                    <a:pt x="0" y="1"/>
                    <a:pt x="0" y="305"/>
                    <a:pt x="213" y="305"/>
                  </a:cubicBezTo>
                  <a:cubicBezTo>
                    <a:pt x="1993" y="374"/>
                    <a:pt x="3844" y="690"/>
                    <a:pt x="5671" y="690"/>
                  </a:cubicBezTo>
                  <a:cubicBezTo>
                    <a:pt x="6246" y="690"/>
                    <a:pt x="6819" y="659"/>
                    <a:pt x="7386" y="578"/>
                  </a:cubicBezTo>
                  <a:cubicBezTo>
                    <a:pt x="7569" y="548"/>
                    <a:pt x="7508" y="274"/>
                    <a:pt x="7326" y="244"/>
                  </a:cubicBezTo>
                  <a:cubicBezTo>
                    <a:pt x="4985" y="31"/>
                    <a:pt x="2554" y="1"/>
                    <a:pt x="213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7" name="Google Shape;667;p39"/>
            <p:cNvSpPr/>
            <p:nvPr/>
          </p:nvSpPr>
          <p:spPr>
            <a:xfrm>
              <a:off x="-3613525" y="7503288"/>
              <a:ext cx="3825" cy="162650"/>
            </a:xfrm>
            <a:custGeom>
              <a:rect b="b" l="l" r="r" t="t"/>
              <a:pathLst>
                <a:path extrusionOk="0" h="6506" w="153">
                  <a:moveTo>
                    <a:pt x="31" y="1"/>
                  </a:moveTo>
                  <a:cubicBezTo>
                    <a:pt x="0" y="2189"/>
                    <a:pt x="31" y="4347"/>
                    <a:pt x="152" y="6505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8" name="Google Shape;668;p39"/>
            <p:cNvSpPr/>
            <p:nvPr/>
          </p:nvSpPr>
          <p:spPr>
            <a:xfrm>
              <a:off x="-3620375" y="7499313"/>
              <a:ext cx="13700" cy="169200"/>
            </a:xfrm>
            <a:custGeom>
              <a:rect b="b" l="l" r="r" t="t"/>
              <a:pathLst>
                <a:path extrusionOk="0" h="6768" w="548">
                  <a:moveTo>
                    <a:pt x="305" y="0"/>
                  </a:moveTo>
                  <a:cubicBezTo>
                    <a:pt x="229" y="0"/>
                    <a:pt x="153" y="53"/>
                    <a:pt x="153" y="160"/>
                  </a:cubicBezTo>
                  <a:cubicBezTo>
                    <a:pt x="1" y="2287"/>
                    <a:pt x="62" y="4537"/>
                    <a:pt x="305" y="6664"/>
                  </a:cubicBezTo>
                  <a:cubicBezTo>
                    <a:pt x="321" y="6728"/>
                    <a:pt x="379" y="6767"/>
                    <a:pt x="435" y="6767"/>
                  </a:cubicBezTo>
                  <a:cubicBezTo>
                    <a:pt x="485" y="6767"/>
                    <a:pt x="533" y="6736"/>
                    <a:pt x="548" y="6664"/>
                  </a:cubicBezTo>
                  <a:cubicBezTo>
                    <a:pt x="548" y="4506"/>
                    <a:pt x="548" y="2318"/>
                    <a:pt x="457" y="160"/>
                  </a:cubicBezTo>
                  <a:cubicBezTo>
                    <a:pt x="457" y="53"/>
                    <a:pt x="381" y="0"/>
                    <a:pt x="305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9" name="Google Shape;669;p39"/>
            <p:cNvSpPr/>
            <p:nvPr/>
          </p:nvSpPr>
          <p:spPr>
            <a:xfrm>
              <a:off x="-3603425" y="7509663"/>
              <a:ext cx="62100" cy="159375"/>
            </a:xfrm>
            <a:custGeom>
              <a:rect b="b" l="l" r="r" t="t"/>
              <a:pathLst>
                <a:path extrusionOk="0" h="6375" w="2484">
                  <a:moveTo>
                    <a:pt x="1248" y="0"/>
                  </a:moveTo>
                  <a:cubicBezTo>
                    <a:pt x="1164" y="0"/>
                    <a:pt x="1086" y="54"/>
                    <a:pt x="1086" y="171"/>
                  </a:cubicBezTo>
                  <a:cubicBezTo>
                    <a:pt x="1086" y="1691"/>
                    <a:pt x="2150" y="5490"/>
                    <a:pt x="143" y="6129"/>
                  </a:cubicBezTo>
                  <a:cubicBezTo>
                    <a:pt x="0" y="6157"/>
                    <a:pt x="46" y="6374"/>
                    <a:pt x="178" y="6374"/>
                  </a:cubicBezTo>
                  <a:cubicBezTo>
                    <a:pt x="187" y="6374"/>
                    <a:pt x="195" y="6374"/>
                    <a:pt x="204" y="6372"/>
                  </a:cubicBezTo>
                  <a:cubicBezTo>
                    <a:pt x="2484" y="5855"/>
                    <a:pt x="1602" y="1752"/>
                    <a:pt x="1450" y="171"/>
                  </a:cubicBezTo>
                  <a:cubicBezTo>
                    <a:pt x="1435" y="61"/>
                    <a:pt x="1338" y="0"/>
                    <a:pt x="1248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0" name="Google Shape;670;p39"/>
            <p:cNvSpPr/>
            <p:nvPr/>
          </p:nvSpPr>
          <p:spPr>
            <a:xfrm>
              <a:off x="-3824025" y="7761688"/>
              <a:ext cx="215075" cy="92150"/>
            </a:xfrm>
            <a:custGeom>
              <a:rect b="b" l="l" r="r" t="t"/>
              <a:pathLst>
                <a:path extrusionOk="0" h="3686" w="8603">
                  <a:moveTo>
                    <a:pt x="8107" y="0"/>
                  </a:moveTo>
                  <a:cubicBezTo>
                    <a:pt x="7970" y="0"/>
                    <a:pt x="7748" y="88"/>
                    <a:pt x="7235" y="273"/>
                  </a:cubicBezTo>
                  <a:cubicBezTo>
                    <a:pt x="7032" y="367"/>
                    <a:pt x="5846" y="436"/>
                    <a:pt x="4582" y="436"/>
                  </a:cubicBezTo>
                  <a:cubicBezTo>
                    <a:pt x="3389" y="436"/>
                    <a:pt x="2126" y="374"/>
                    <a:pt x="1551" y="212"/>
                  </a:cubicBezTo>
                  <a:cubicBezTo>
                    <a:pt x="1551" y="212"/>
                    <a:pt x="1185" y="125"/>
                    <a:pt x="866" y="125"/>
                  </a:cubicBezTo>
                  <a:cubicBezTo>
                    <a:pt x="617" y="125"/>
                    <a:pt x="396" y="178"/>
                    <a:pt x="396" y="364"/>
                  </a:cubicBezTo>
                  <a:cubicBezTo>
                    <a:pt x="396" y="789"/>
                    <a:pt x="1" y="2856"/>
                    <a:pt x="882" y="3373"/>
                  </a:cubicBezTo>
                  <a:cubicBezTo>
                    <a:pt x="1255" y="3599"/>
                    <a:pt x="2515" y="3686"/>
                    <a:pt x="3890" y="3686"/>
                  </a:cubicBezTo>
                  <a:cubicBezTo>
                    <a:pt x="5652" y="3686"/>
                    <a:pt x="7604" y="3544"/>
                    <a:pt x="8116" y="3373"/>
                  </a:cubicBezTo>
                  <a:cubicBezTo>
                    <a:pt x="8603" y="3191"/>
                    <a:pt x="8572" y="2248"/>
                    <a:pt x="8572" y="1853"/>
                  </a:cubicBezTo>
                  <a:cubicBezTo>
                    <a:pt x="8572" y="1458"/>
                    <a:pt x="8420" y="151"/>
                    <a:pt x="8268" y="60"/>
                  </a:cubicBezTo>
                  <a:cubicBezTo>
                    <a:pt x="8219" y="20"/>
                    <a:pt x="8173" y="0"/>
                    <a:pt x="8107" y="0"/>
                  </a:cubicBezTo>
                  <a:close/>
                </a:path>
              </a:pathLst>
            </a:custGeom>
            <a:solidFill>
              <a:srgbClr val="33D7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1" name="Google Shape;671;p39"/>
            <p:cNvSpPr/>
            <p:nvPr/>
          </p:nvSpPr>
          <p:spPr>
            <a:xfrm>
              <a:off x="-3563375" y="7761688"/>
              <a:ext cx="199125" cy="92150"/>
            </a:xfrm>
            <a:custGeom>
              <a:rect b="b" l="l" r="r" t="t"/>
              <a:pathLst>
                <a:path extrusionOk="0" h="3686" w="7965">
                  <a:moveTo>
                    <a:pt x="495" y="0"/>
                  </a:moveTo>
                  <a:cubicBezTo>
                    <a:pt x="430" y="0"/>
                    <a:pt x="384" y="20"/>
                    <a:pt x="335" y="60"/>
                  </a:cubicBezTo>
                  <a:cubicBezTo>
                    <a:pt x="183" y="151"/>
                    <a:pt x="0" y="1458"/>
                    <a:pt x="0" y="1853"/>
                  </a:cubicBezTo>
                  <a:cubicBezTo>
                    <a:pt x="0" y="2248"/>
                    <a:pt x="0" y="3191"/>
                    <a:pt x="487" y="3373"/>
                  </a:cubicBezTo>
                  <a:cubicBezTo>
                    <a:pt x="999" y="3544"/>
                    <a:pt x="2749" y="3686"/>
                    <a:pt x="4335" y="3686"/>
                  </a:cubicBezTo>
                  <a:cubicBezTo>
                    <a:pt x="5572" y="3686"/>
                    <a:pt x="6710" y="3599"/>
                    <a:pt x="7083" y="3373"/>
                  </a:cubicBezTo>
                  <a:cubicBezTo>
                    <a:pt x="7964" y="2856"/>
                    <a:pt x="7569" y="789"/>
                    <a:pt x="7569" y="364"/>
                  </a:cubicBezTo>
                  <a:cubicBezTo>
                    <a:pt x="7569" y="178"/>
                    <a:pt x="7348" y="125"/>
                    <a:pt x="7099" y="125"/>
                  </a:cubicBezTo>
                  <a:cubicBezTo>
                    <a:pt x="6779" y="125"/>
                    <a:pt x="6414" y="212"/>
                    <a:pt x="6414" y="212"/>
                  </a:cubicBezTo>
                  <a:cubicBezTo>
                    <a:pt x="5838" y="374"/>
                    <a:pt x="4719" y="436"/>
                    <a:pt x="3673" y="436"/>
                  </a:cubicBezTo>
                  <a:cubicBezTo>
                    <a:pt x="2565" y="436"/>
                    <a:pt x="1541" y="367"/>
                    <a:pt x="1338" y="273"/>
                  </a:cubicBezTo>
                  <a:cubicBezTo>
                    <a:pt x="845" y="88"/>
                    <a:pt x="630" y="0"/>
                    <a:pt x="495" y="0"/>
                  </a:cubicBezTo>
                  <a:close/>
                </a:path>
              </a:pathLst>
            </a:custGeom>
            <a:solidFill>
              <a:srgbClr val="33D7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2" name="Google Shape;672;p39"/>
            <p:cNvSpPr/>
            <p:nvPr/>
          </p:nvSpPr>
          <p:spPr>
            <a:xfrm>
              <a:off x="-3911400" y="7182613"/>
              <a:ext cx="500025" cy="147125"/>
            </a:xfrm>
            <a:custGeom>
              <a:rect b="b" l="l" r="r" t="t"/>
              <a:pathLst>
                <a:path extrusionOk="0" h="5885" w="20001">
                  <a:moveTo>
                    <a:pt x="456" y="1"/>
                  </a:moveTo>
                  <a:cubicBezTo>
                    <a:pt x="274" y="335"/>
                    <a:pt x="122" y="639"/>
                    <a:pt x="0" y="973"/>
                  </a:cubicBezTo>
                  <a:cubicBezTo>
                    <a:pt x="0" y="973"/>
                    <a:pt x="2067" y="3040"/>
                    <a:pt x="4468" y="3314"/>
                  </a:cubicBezTo>
                  <a:cubicBezTo>
                    <a:pt x="4468" y="3314"/>
                    <a:pt x="4408" y="4226"/>
                    <a:pt x="4347" y="5533"/>
                  </a:cubicBezTo>
                  <a:cubicBezTo>
                    <a:pt x="5747" y="5722"/>
                    <a:pt x="7519" y="5885"/>
                    <a:pt x="9521" y="5885"/>
                  </a:cubicBezTo>
                  <a:cubicBezTo>
                    <a:pt x="12344" y="5885"/>
                    <a:pt x="15624" y="5561"/>
                    <a:pt x="18967" y="4530"/>
                  </a:cubicBezTo>
                  <a:cubicBezTo>
                    <a:pt x="18663" y="3223"/>
                    <a:pt x="18450" y="2280"/>
                    <a:pt x="18450" y="2280"/>
                  </a:cubicBezTo>
                  <a:cubicBezTo>
                    <a:pt x="18450" y="2280"/>
                    <a:pt x="19271" y="1551"/>
                    <a:pt x="20001" y="669"/>
                  </a:cubicBezTo>
                  <a:lnTo>
                    <a:pt x="20001" y="669"/>
                  </a:lnTo>
                  <a:cubicBezTo>
                    <a:pt x="16477" y="1805"/>
                    <a:pt x="13328" y="2214"/>
                    <a:pt x="10618" y="2214"/>
                  </a:cubicBezTo>
                  <a:cubicBezTo>
                    <a:pt x="5566" y="2214"/>
                    <a:pt x="2039" y="792"/>
                    <a:pt x="456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3" name="Google Shape;673;p39"/>
            <p:cNvSpPr/>
            <p:nvPr/>
          </p:nvSpPr>
          <p:spPr>
            <a:xfrm>
              <a:off x="-3900000" y="7102838"/>
              <a:ext cx="512175" cy="134925"/>
            </a:xfrm>
            <a:custGeom>
              <a:rect b="b" l="l" r="r" t="t"/>
              <a:pathLst>
                <a:path extrusionOk="0" h="5397" w="20487">
                  <a:moveTo>
                    <a:pt x="20213" y="0"/>
                  </a:moveTo>
                  <a:cubicBezTo>
                    <a:pt x="16159" y="1471"/>
                    <a:pt x="12574" y="1982"/>
                    <a:pt x="9543" y="1982"/>
                  </a:cubicBezTo>
                  <a:cubicBezTo>
                    <a:pt x="6121" y="1982"/>
                    <a:pt x="3406" y="1330"/>
                    <a:pt x="1520" y="669"/>
                  </a:cubicBezTo>
                  <a:cubicBezTo>
                    <a:pt x="942" y="1459"/>
                    <a:pt x="426" y="2341"/>
                    <a:pt x="0" y="3192"/>
                  </a:cubicBezTo>
                  <a:cubicBezTo>
                    <a:pt x="1578" y="3981"/>
                    <a:pt x="5076" y="5397"/>
                    <a:pt x="10104" y="5397"/>
                  </a:cubicBezTo>
                  <a:cubicBezTo>
                    <a:pt x="12824" y="5397"/>
                    <a:pt x="15991" y="4982"/>
                    <a:pt x="19545" y="3830"/>
                  </a:cubicBezTo>
                  <a:cubicBezTo>
                    <a:pt x="19818" y="3496"/>
                    <a:pt x="20061" y="3131"/>
                    <a:pt x="20274" y="2766"/>
                  </a:cubicBezTo>
                  <a:cubicBezTo>
                    <a:pt x="20487" y="2341"/>
                    <a:pt x="20396" y="1246"/>
                    <a:pt x="20213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4" name="Google Shape;674;p39"/>
            <p:cNvSpPr/>
            <p:nvPr/>
          </p:nvSpPr>
          <p:spPr>
            <a:xfrm>
              <a:off x="-3832375" y="6971363"/>
              <a:ext cx="421750" cy="122875"/>
            </a:xfrm>
            <a:custGeom>
              <a:rect b="b" l="l" r="r" t="t"/>
              <a:pathLst>
                <a:path extrusionOk="0" h="4915" w="16870">
                  <a:moveTo>
                    <a:pt x="16262" y="1"/>
                  </a:moveTo>
                  <a:cubicBezTo>
                    <a:pt x="16262" y="1"/>
                    <a:pt x="12432" y="1642"/>
                    <a:pt x="11915" y="2098"/>
                  </a:cubicBezTo>
                  <a:lnTo>
                    <a:pt x="9757" y="2524"/>
                  </a:lnTo>
                  <a:cubicBezTo>
                    <a:pt x="9757" y="2524"/>
                    <a:pt x="8608" y="3148"/>
                    <a:pt x="7199" y="3148"/>
                  </a:cubicBezTo>
                  <a:cubicBezTo>
                    <a:pt x="6410" y="3148"/>
                    <a:pt x="5539" y="2952"/>
                    <a:pt x="4742" y="2341"/>
                  </a:cubicBezTo>
                  <a:cubicBezTo>
                    <a:pt x="4742" y="2341"/>
                    <a:pt x="4526" y="2289"/>
                    <a:pt x="4158" y="2289"/>
                  </a:cubicBezTo>
                  <a:cubicBezTo>
                    <a:pt x="3474" y="2289"/>
                    <a:pt x="2266" y="2469"/>
                    <a:pt x="943" y="3496"/>
                  </a:cubicBezTo>
                  <a:cubicBezTo>
                    <a:pt x="639" y="3739"/>
                    <a:pt x="304" y="4043"/>
                    <a:pt x="0" y="4408"/>
                  </a:cubicBezTo>
                  <a:cubicBezTo>
                    <a:pt x="1350" y="4698"/>
                    <a:pt x="3002" y="4914"/>
                    <a:pt x="4912" y="4914"/>
                  </a:cubicBezTo>
                  <a:cubicBezTo>
                    <a:pt x="8208" y="4914"/>
                    <a:pt x="12271" y="4270"/>
                    <a:pt x="16870" y="2250"/>
                  </a:cubicBezTo>
                  <a:cubicBezTo>
                    <a:pt x="16536" y="973"/>
                    <a:pt x="16262" y="1"/>
                    <a:pt x="16262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5" name="Google Shape;675;p39"/>
            <p:cNvSpPr/>
            <p:nvPr/>
          </p:nvSpPr>
          <p:spPr>
            <a:xfrm>
              <a:off x="-3862025" y="7027613"/>
              <a:ext cx="467375" cy="124800"/>
            </a:xfrm>
            <a:custGeom>
              <a:rect b="b" l="l" r="r" t="t"/>
              <a:pathLst>
                <a:path extrusionOk="0" h="4992" w="18695">
                  <a:moveTo>
                    <a:pt x="18056" y="0"/>
                  </a:moveTo>
                  <a:cubicBezTo>
                    <a:pt x="13434" y="2011"/>
                    <a:pt x="9354" y="2657"/>
                    <a:pt x="6049" y="2657"/>
                  </a:cubicBezTo>
                  <a:cubicBezTo>
                    <a:pt x="4160" y="2657"/>
                    <a:pt x="2524" y="2446"/>
                    <a:pt x="1186" y="2158"/>
                  </a:cubicBezTo>
                  <a:cubicBezTo>
                    <a:pt x="761" y="2584"/>
                    <a:pt x="366" y="3100"/>
                    <a:pt x="1" y="3678"/>
                  </a:cubicBezTo>
                  <a:cubicBezTo>
                    <a:pt x="1887" y="4339"/>
                    <a:pt x="4602" y="4991"/>
                    <a:pt x="8024" y="4991"/>
                  </a:cubicBezTo>
                  <a:cubicBezTo>
                    <a:pt x="11055" y="4991"/>
                    <a:pt x="14640" y="4480"/>
                    <a:pt x="18694" y="3009"/>
                  </a:cubicBezTo>
                  <a:cubicBezTo>
                    <a:pt x="18512" y="2006"/>
                    <a:pt x="18269" y="942"/>
                    <a:pt x="1805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6" name="Google Shape;676;p39"/>
            <p:cNvSpPr/>
            <p:nvPr/>
          </p:nvSpPr>
          <p:spPr>
            <a:xfrm>
              <a:off x="-3806550" y="7295838"/>
              <a:ext cx="388325" cy="119700"/>
            </a:xfrm>
            <a:custGeom>
              <a:rect b="b" l="l" r="r" t="t"/>
              <a:pathLst>
                <a:path extrusionOk="0" h="4788" w="15533">
                  <a:moveTo>
                    <a:pt x="14773" y="1"/>
                  </a:moveTo>
                  <a:cubicBezTo>
                    <a:pt x="11461" y="1023"/>
                    <a:pt x="8210" y="1350"/>
                    <a:pt x="5405" y="1350"/>
                  </a:cubicBezTo>
                  <a:cubicBezTo>
                    <a:pt x="3371" y="1350"/>
                    <a:pt x="1571" y="1178"/>
                    <a:pt x="153" y="973"/>
                  </a:cubicBezTo>
                  <a:cubicBezTo>
                    <a:pt x="122" y="1976"/>
                    <a:pt x="62" y="3192"/>
                    <a:pt x="1" y="4347"/>
                  </a:cubicBezTo>
                  <a:cubicBezTo>
                    <a:pt x="1470" y="4581"/>
                    <a:pt x="3401" y="4787"/>
                    <a:pt x="5610" y="4787"/>
                  </a:cubicBezTo>
                  <a:cubicBezTo>
                    <a:pt x="8565" y="4787"/>
                    <a:pt x="12019" y="4418"/>
                    <a:pt x="15533" y="3253"/>
                  </a:cubicBezTo>
                  <a:cubicBezTo>
                    <a:pt x="15259" y="2098"/>
                    <a:pt x="14986" y="943"/>
                    <a:pt x="1477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7" name="Google Shape;677;p39"/>
            <p:cNvSpPr/>
            <p:nvPr/>
          </p:nvSpPr>
          <p:spPr>
            <a:xfrm>
              <a:off x="-3810350" y="7455413"/>
              <a:ext cx="421025" cy="98000"/>
            </a:xfrm>
            <a:custGeom>
              <a:rect b="b" l="l" r="r" t="t"/>
              <a:pathLst>
                <a:path extrusionOk="0" h="3920" w="16841">
                  <a:moveTo>
                    <a:pt x="16384" y="1"/>
                  </a:moveTo>
                  <a:cubicBezTo>
                    <a:pt x="12747" y="1247"/>
                    <a:pt x="9157" y="1635"/>
                    <a:pt x="6104" y="1635"/>
                  </a:cubicBezTo>
                  <a:cubicBezTo>
                    <a:pt x="3646" y="1635"/>
                    <a:pt x="1536" y="1383"/>
                    <a:pt x="31" y="1125"/>
                  </a:cubicBezTo>
                  <a:cubicBezTo>
                    <a:pt x="1" y="1612"/>
                    <a:pt x="1" y="1976"/>
                    <a:pt x="1" y="2189"/>
                  </a:cubicBezTo>
                  <a:cubicBezTo>
                    <a:pt x="1" y="3254"/>
                    <a:pt x="3665" y="3920"/>
                    <a:pt x="6817" y="3920"/>
                  </a:cubicBezTo>
                  <a:cubicBezTo>
                    <a:pt x="7353" y="3920"/>
                    <a:pt x="7874" y="3901"/>
                    <a:pt x="8360" y="3861"/>
                  </a:cubicBezTo>
                  <a:cubicBezTo>
                    <a:pt x="11701" y="3590"/>
                    <a:pt x="16592" y="2067"/>
                    <a:pt x="16805" y="2067"/>
                  </a:cubicBezTo>
                  <a:cubicBezTo>
                    <a:pt x="16807" y="2067"/>
                    <a:pt x="16808" y="2067"/>
                    <a:pt x="16810" y="2068"/>
                  </a:cubicBezTo>
                  <a:cubicBezTo>
                    <a:pt x="16840" y="2068"/>
                    <a:pt x="16658" y="1217"/>
                    <a:pt x="16384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8" name="Google Shape;678;p39"/>
            <p:cNvSpPr/>
            <p:nvPr/>
          </p:nvSpPr>
          <p:spPr>
            <a:xfrm>
              <a:off x="-3809575" y="7377138"/>
              <a:ext cx="408850" cy="119150"/>
            </a:xfrm>
            <a:custGeom>
              <a:rect b="b" l="l" r="r" t="t"/>
              <a:pathLst>
                <a:path extrusionOk="0" h="4766" w="16354">
                  <a:moveTo>
                    <a:pt x="15654" y="1"/>
                  </a:moveTo>
                  <a:cubicBezTo>
                    <a:pt x="12140" y="1166"/>
                    <a:pt x="8686" y="1535"/>
                    <a:pt x="5731" y="1535"/>
                  </a:cubicBezTo>
                  <a:cubicBezTo>
                    <a:pt x="3522" y="1535"/>
                    <a:pt x="1591" y="1329"/>
                    <a:pt x="122" y="1095"/>
                  </a:cubicBezTo>
                  <a:cubicBezTo>
                    <a:pt x="61" y="2281"/>
                    <a:pt x="31" y="3436"/>
                    <a:pt x="0" y="4256"/>
                  </a:cubicBezTo>
                  <a:cubicBezTo>
                    <a:pt x="1505" y="4514"/>
                    <a:pt x="3615" y="4766"/>
                    <a:pt x="6073" y="4766"/>
                  </a:cubicBezTo>
                  <a:cubicBezTo>
                    <a:pt x="9126" y="4766"/>
                    <a:pt x="12716" y="4378"/>
                    <a:pt x="16353" y="3132"/>
                  </a:cubicBezTo>
                  <a:cubicBezTo>
                    <a:pt x="16171" y="2220"/>
                    <a:pt x="15897" y="1126"/>
                    <a:pt x="15654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9" name="Google Shape;679;p39"/>
            <p:cNvSpPr/>
            <p:nvPr/>
          </p:nvSpPr>
          <p:spPr>
            <a:xfrm>
              <a:off x="-3817175" y="7017313"/>
              <a:ext cx="107925" cy="384925"/>
            </a:xfrm>
            <a:custGeom>
              <a:rect b="b" l="l" r="r" t="t"/>
              <a:pathLst>
                <a:path extrusionOk="0" h="15397" w="4317">
                  <a:moveTo>
                    <a:pt x="3197" y="1"/>
                  </a:moveTo>
                  <a:cubicBezTo>
                    <a:pt x="2556" y="1"/>
                    <a:pt x="1643" y="304"/>
                    <a:pt x="730" y="868"/>
                  </a:cubicBezTo>
                  <a:cubicBezTo>
                    <a:pt x="730" y="868"/>
                    <a:pt x="1459" y="3847"/>
                    <a:pt x="1307" y="5670"/>
                  </a:cubicBezTo>
                  <a:cubicBezTo>
                    <a:pt x="1186" y="7494"/>
                    <a:pt x="304" y="11689"/>
                    <a:pt x="304" y="11689"/>
                  </a:cubicBezTo>
                  <a:cubicBezTo>
                    <a:pt x="304" y="11689"/>
                    <a:pt x="0" y="14120"/>
                    <a:pt x="122" y="15397"/>
                  </a:cubicBezTo>
                  <a:cubicBezTo>
                    <a:pt x="2250" y="12813"/>
                    <a:pt x="3800" y="10990"/>
                    <a:pt x="4134" y="6278"/>
                  </a:cubicBezTo>
                  <a:cubicBezTo>
                    <a:pt x="4316" y="4029"/>
                    <a:pt x="3739" y="1263"/>
                    <a:pt x="3435" y="17"/>
                  </a:cubicBezTo>
                  <a:cubicBezTo>
                    <a:pt x="3361" y="6"/>
                    <a:pt x="3281" y="1"/>
                    <a:pt x="3197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0" name="Google Shape;680;p39"/>
            <p:cNvSpPr/>
            <p:nvPr/>
          </p:nvSpPr>
          <p:spPr>
            <a:xfrm>
              <a:off x="-3814150" y="7017713"/>
              <a:ext cx="130725" cy="401250"/>
            </a:xfrm>
            <a:custGeom>
              <a:rect b="b" l="l" r="r" t="t"/>
              <a:pathLst>
                <a:path extrusionOk="0" h="16050" w="5229">
                  <a:moveTo>
                    <a:pt x="3314" y="1"/>
                  </a:moveTo>
                  <a:lnTo>
                    <a:pt x="3314" y="1"/>
                  </a:lnTo>
                  <a:cubicBezTo>
                    <a:pt x="3618" y="1247"/>
                    <a:pt x="4195" y="4013"/>
                    <a:pt x="4013" y="6262"/>
                  </a:cubicBezTo>
                  <a:cubicBezTo>
                    <a:pt x="3679" y="10974"/>
                    <a:pt x="2129" y="12797"/>
                    <a:pt x="1" y="15381"/>
                  </a:cubicBezTo>
                  <a:cubicBezTo>
                    <a:pt x="31" y="15685"/>
                    <a:pt x="92" y="15928"/>
                    <a:pt x="183" y="16050"/>
                  </a:cubicBezTo>
                  <a:cubicBezTo>
                    <a:pt x="183" y="16050"/>
                    <a:pt x="3527" y="13162"/>
                    <a:pt x="4378" y="8785"/>
                  </a:cubicBezTo>
                  <a:cubicBezTo>
                    <a:pt x="5229" y="4408"/>
                    <a:pt x="4287" y="1277"/>
                    <a:pt x="4013" y="487"/>
                  </a:cubicBezTo>
                  <a:cubicBezTo>
                    <a:pt x="3922" y="214"/>
                    <a:pt x="3679" y="62"/>
                    <a:pt x="3314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1" name="Google Shape;681;p39"/>
            <p:cNvSpPr/>
            <p:nvPr/>
          </p:nvSpPr>
          <p:spPr>
            <a:xfrm>
              <a:off x="-3583900" y="7011213"/>
              <a:ext cx="165675" cy="353050"/>
            </a:xfrm>
            <a:custGeom>
              <a:rect b="b" l="l" r="r" t="t"/>
              <a:pathLst>
                <a:path extrusionOk="0" h="14122" w="6627">
                  <a:moveTo>
                    <a:pt x="1064" y="0"/>
                  </a:moveTo>
                  <a:cubicBezTo>
                    <a:pt x="639" y="0"/>
                    <a:pt x="274" y="60"/>
                    <a:pt x="1" y="170"/>
                  </a:cubicBezTo>
                  <a:cubicBezTo>
                    <a:pt x="31" y="1446"/>
                    <a:pt x="213" y="4273"/>
                    <a:pt x="943" y="6401"/>
                  </a:cubicBezTo>
                  <a:cubicBezTo>
                    <a:pt x="2524" y="10839"/>
                    <a:pt x="3891" y="12206"/>
                    <a:pt x="6627" y="14121"/>
                  </a:cubicBezTo>
                  <a:cubicBezTo>
                    <a:pt x="6414" y="12875"/>
                    <a:pt x="6080" y="10595"/>
                    <a:pt x="6080" y="10595"/>
                  </a:cubicBezTo>
                  <a:cubicBezTo>
                    <a:pt x="6080" y="10595"/>
                    <a:pt x="4135" y="6796"/>
                    <a:pt x="3527" y="5063"/>
                  </a:cubicBezTo>
                  <a:cubicBezTo>
                    <a:pt x="2919" y="3361"/>
                    <a:pt x="2828" y="291"/>
                    <a:pt x="2828" y="291"/>
                  </a:cubicBezTo>
                  <a:cubicBezTo>
                    <a:pt x="2192" y="90"/>
                    <a:pt x="1583" y="0"/>
                    <a:pt x="1064" y="0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2" name="Google Shape;682;p39"/>
            <p:cNvSpPr/>
            <p:nvPr/>
          </p:nvSpPr>
          <p:spPr>
            <a:xfrm>
              <a:off x="-3601375" y="7015438"/>
              <a:ext cx="184675" cy="367050"/>
            </a:xfrm>
            <a:custGeom>
              <a:rect b="b" l="l" r="r" t="t"/>
              <a:pathLst>
                <a:path extrusionOk="0" h="14682" w="7387">
                  <a:moveTo>
                    <a:pt x="700" y="1"/>
                  </a:moveTo>
                  <a:cubicBezTo>
                    <a:pt x="365" y="153"/>
                    <a:pt x="153" y="365"/>
                    <a:pt x="153" y="639"/>
                  </a:cubicBezTo>
                  <a:cubicBezTo>
                    <a:pt x="122" y="1460"/>
                    <a:pt x="1" y="4742"/>
                    <a:pt x="1976" y="8755"/>
                  </a:cubicBezTo>
                  <a:cubicBezTo>
                    <a:pt x="3952" y="12767"/>
                    <a:pt x="7326" y="14682"/>
                    <a:pt x="7326" y="14682"/>
                  </a:cubicBezTo>
                  <a:cubicBezTo>
                    <a:pt x="7387" y="14530"/>
                    <a:pt x="7387" y="14287"/>
                    <a:pt x="7326" y="13952"/>
                  </a:cubicBezTo>
                  <a:cubicBezTo>
                    <a:pt x="4590" y="12037"/>
                    <a:pt x="3223" y="10670"/>
                    <a:pt x="1642" y="6232"/>
                  </a:cubicBezTo>
                  <a:cubicBezTo>
                    <a:pt x="912" y="4104"/>
                    <a:pt x="730" y="1277"/>
                    <a:pt x="700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3" name="Google Shape;683;p39"/>
            <p:cNvSpPr/>
            <p:nvPr/>
          </p:nvSpPr>
          <p:spPr>
            <a:xfrm>
              <a:off x="-3984625" y="7209088"/>
              <a:ext cx="295125" cy="256275"/>
            </a:xfrm>
            <a:custGeom>
              <a:rect b="b" l="l" r="r" t="t"/>
              <a:pathLst>
                <a:path extrusionOk="0" h="10251" w="11805">
                  <a:moveTo>
                    <a:pt x="9400" y="1"/>
                  </a:moveTo>
                  <a:cubicBezTo>
                    <a:pt x="9219" y="1"/>
                    <a:pt x="9069" y="43"/>
                    <a:pt x="8978" y="127"/>
                  </a:cubicBezTo>
                  <a:cubicBezTo>
                    <a:pt x="8860" y="237"/>
                    <a:pt x="8710" y="267"/>
                    <a:pt x="8552" y="267"/>
                  </a:cubicBezTo>
                  <a:cubicBezTo>
                    <a:pt x="8357" y="267"/>
                    <a:pt x="8151" y="221"/>
                    <a:pt x="7981" y="221"/>
                  </a:cubicBezTo>
                  <a:cubicBezTo>
                    <a:pt x="7791" y="221"/>
                    <a:pt x="7645" y="278"/>
                    <a:pt x="7610" y="522"/>
                  </a:cubicBezTo>
                  <a:cubicBezTo>
                    <a:pt x="7519" y="1130"/>
                    <a:pt x="7610" y="1495"/>
                    <a:pt x="7610" y="1495"/>
                  </a:cubicBezTo>
                  <a:cubicBezTo>
                    <a:pt x="7610" y="1495"/>
                    <a:pt x="4359" y="4716"/>
                    <a:pt x="3116" y="5338"/>
                  </a:cubicBezTo>
                  <a:lnTo>
                    <a:pt x="3116" y="5338"/>
                  </a:lnTo>
                  <a:cubicBezTo>
                    <a:pt x="3180" y="5277"/>
                    <a:pt x="3171" y="5004"/>
                    <a:pt x="1409" y="3805"/>
                  </a:cubicBezTo>
                  <a:cubicBezTo>
                    <a:pt x="862" y="5051"/>
                    <a:pt x="346" y="6297"/>
                    <a:pt x="254" y="6966"/>
                  </a:cubicBezTo>
                  <a:cubicBezTo>
                    <a:pt x="1" y="8517"/>
                    <a:pt x="1002" y="10251"/>
                    <a:pt x="2459" y="10251"/>
                  </a:cubicBezTo>
                  <a:cubicBezTo>
                    <a:pt x="2573" y="10251"/>
                    <a:pt x="2689" y="10240"/>
                    <a:pt x="2808" y="10218"/>
                  </a:cubicBezTo>
                  <a:cubicBezTo>
                    <a:pt x="4419" y="9915"/>
                    <a:pt x="7154" y="7878"/>
                    <a:pt x="9799" y="4534"/>
                  </a:cubicBezTo>
                  <a:cubicBezTo>
                    <a:pt x="9799" y="4534"/>
                    <a:pt x="11805" y="2589"/>
                    <a:pt x="11318" y="1404"/>
                  </a:cubicBezTo>
                  <a:cubicBezTo>
                    <a:pt x="10968" y="468"/>
                    <a:pt x="10005" y="1"/>
                    <a:pt x="940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4" name="Google Shape;684;p39"/>
            <p:cNvSpPr/>
            <p:nvPr/>
          </p:nvSpPr>
          <p:spPr>
            <a:xfrm>
              <a:off x="-3949400" y="7212263"/>
              <a:ext cx="155050" cy="130725"/>
            </a:xfrm>
            <a:custGeom>
              <a:rect b="b" l="l" r="r" t="t"/>
              <a:pathLst>
                <a:path extrusionOk="0" h="5229" w="6202">
                  <a:moveTo>
                    <a:pt x="1763" y="0"/>
                  </a:moveTo>
                  <a:cubicBezTo>
                    <a:pt x="1763" y="0"/>
                    <a:pt x="821" y="1824"/>
                    <a:pt x="0" y="3678"/>
                  </a:cubicBezTo>
                  <a:cubicBezTo>
                    <a:pt x="1707" y="4863"/>
                    <a:pt x="1769" y="5143"/>
                    <a:pt x="1713" y="5208"/>
                  </a:cubicBezTo>
                  <a:lnTo>
                    <a:pt x="1713" y="5208"/>
                  </a:lnTo>
                  <a:cubicBezTo>
                    <a:pt x="2960" y="4579"/>
                    <a:pt x="6201" y="1368"/>
                    <a:pt x="6201" y="1368"/>
                  </a:cubicBezTo>
                  <a:lnTo>
                    <a:pt x="6201" y="1368"/>
                  </a:lnTo>
                  <a:lnTo>
                    <a:pt x="5563" y="1641"/>
                  </a:lnTo>
                  <a:cubicBezTo>
                    <a:pt x="5563" y="1641"/>
                    <a:pt x="4104" y="1520"/>
                    <a:pt x="1763" y="0"/>
                  </a:cubicBezTo>
                  <a:close/>
                  <a:moveTo>
                    <a:pt x="1713" y="5208"/>
                  </a:moveTo>
                  <a:lnTo>
                    <a:pt x="1713" y="5208"/>
                  </a:lnTo>
                  <a:cubicBezTo>
                    <a:pt x="1699" y="5215"/>
                    <a:pt x="1685" y="5222"/>
                    <a:pt x="1672" y="5228"/>
                  </a:cubicBezTo>
                  <a:cubicBezTo>
                    <a:pt x="1672" y="5228"/>
                    <a:pt x="1697" y="5227"/>
                    <a:pt x="1713" y="5208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8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40"/>
          <p:cNvSpPr txBox="1"/>
          <p:nvPr>
            <p:ph type="title"/>
          </p:nvPr>
        </p:nvSpPr>
        <p:spPr>
          <a:xfrm>
            <a:off x="720900" y="554926"/>
            <a:ext cx="38511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Simbolo patrio</a:t>
            </a:r>
            <a:endParaRPr/>
          </a:p>
        </p:txBody>
      </p:sp>
      <p:grpSp>
        <p:nvGrpSpPr>
          <p:cNvPr id="690" name="Google Shape;690;p40"/>
          <p:cNvGrpSpPr/>
          <p:nvPr/>
        </p:nvGrpSpPr>
        <p:grpSpPr>
          <a:xfrm>
            <a:off x="5657161" y="804798"/>
            <a:ext cx="2403719" cy="4138752"/>
            <a:chOff x="5885161" y="728625"/>
            <a:chExt cx="2145411" cy="3693995"/>
          </a:xfrm>
        </p:grpSpPr>
        <p:sp>
          <p:nvSpPr>
            <p:cNvPr id="691" name="Google Shape;691;p40"/>
            <p:cNvSpPr/>
            <p:nvPr/>
          </p:nvSpPr>
          <p:spPr>
            <a:xfrm>
              <a:off x="6713773" y="2074585"/>
              <a:ext cx="888704" cy="541663"/>
            </a:xfrm>
            <a:custGeom>
              <a:rect b="b" l="l" r="r" t="t"/>
              <a:pathLst>
                <a:path extrusionOk="0" h="10153" w="16658">
                  <a:moveTo>
                    <a:pt x="16657" y="0"/>
                  </a:moveTo>
                  <a:lnTo>
                    <a:pt x="1" y="61"/>
                  </a:lnTo>
                  <a:lnTo>
                    <a:pt x="1" y="10152"/>
                  </a:lnTo>
                  <a:lnTo>
                    <a:pt x="16019" y="10092"/>
                  </a:lnTo>
                  <a:lnTo>
                    <a:pt x="16657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2" name="Google Shape;692;p40"/>
            <p:cNvSpPr/>
            <p:nvPr/>
          </p:nvSpPr>
          <p:spPr>
            <a:xfrm>
              <a:off x="6553247" y="1813502"/>
              <a:ext cx="123292" cy="1058944"/>
            </a:xfrm>
            <a:custGeom>
              <a:rect b="b" l="l" r="r" t="t"/>
              <a:pathLst>
                <a:path extrusionOk="0" h="19849" w="2311">
                  <a:moveTo>
                    <a:pt x="2159" y="1"/>
                  </a:moveTo>
                  <a:lnTo>
                    <a:pt x="304" y="61"/>
                  </a:lnTo>
                  <a:lnTo>
                    <a:pt x="0" y="19849"/>
                  </a:lnTo>
                  <a:lnTo>
                    <a:pt x="2311" y="19758"/>
                  </a:lnTo>
                  <a:lnTo>
                    <a:pt x="2159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3" name="Google Shape;693;p40"/>
            <p:cNvSpPr/>
            <p:nvPr/>
          </p:nvSpPr>
          <p:spPr>
            <a:xfrm>
              <a:off x="6668374" y="1813502"/>
              <a:ext cx="73036" cy="1054089"/>
            </a:xfrm>
            <a:custGeom>
              <a:rect b="b" l="l" r="r" t="t"/>
              <a:pathLst>
                <a:path extrusionOk="0" h="19758" w="1369">
                  <a:moveTo>
                    <a:pt x="1" y="1"/>
                  </a:moveTo>
                  <a:lnTo>
                    <a:pt x="153" y="19758"/>
                  </a:lnTo>
                  <a:lnTo>
                    <a:pt x="1368" y="19697"/>
                  </a:lnTo>
                  <a:lnTo>
                    <a:pt x="1368" y="97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4" name="Google Shape;694;p40"/>
            <p:cNvSpPr/>
            <p:nvPr/>
          </p:nvSpPr>
          <p:spPr>
            <a:xfrm>
              <a:off x="7511604" y="1839429"/>
              <a:ext cx="150874" cy="1054089"/>
            </a:xfrm>
            <a:custGeom>
              <a:rect b="b" l="l" r="r" t="t"/>
              <a:pathLst>
                <a:path extrusionOk="0" h="19758" w="2828">
                  <a:moveTo>
                    <a:pt x="973" y="1"/>
                  </a:moveTo>
                  <a:lnTo>
                    <a:pt x="0" y="19758"/>
                  </a:lnTo>
                  <a:lnTo>
                    <a:pt x="2341" y="19758"/>
                  </a:lnTo>
                  <a:lnTo>
                    <a:pt x="2827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5" name="Google Shape;695;p40"/>
            <p:cNvSpPr/>
            <p:nvPr/>
          </p:nvSpPr>
          <p:spPr>
            <a:xfrm>
              <a:off x="7636440" y="1839429"/>
              <a:ext cx="97364" cy="1054089"/>
            </a:xfrm>
            <a:custGeom>
              <a:rect b="b" l="l" r="r" t="t"/>
              <a:pathLst>
                <a:path extrusionOk="0" h="19758" w="1825">
                  <a:moveTo>
                    <a:pt x="487" y="1"/>
                  </a:moveTo>
                  <a:lnTo>
                    <a:pt x="1" y="19758"/>
                  </a:lnTo>
                  <a:lnTo>
                    <a:pt x="1217" y="19758"/>
                  </a:lnTo>
                  <a:lnTo>
                    <a:pt x="1825" y="1034"/>
                  </a:lnTo>
                  <a:lnTo>
                    <a:pt x="487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6" name="Google Shape;696;p40"/>
            <p:cNvSpPr/>
            <p:nvPr/>
          </p:nvSpPr>
          <p:spPr>
            <a:xfrm>
              <a:off x="6710519" y="2938869"/>
              <a:ext cx="124946" cy="1033016"/>
            </a:xfrm>
            <a:custGeom>
              <a:rect b="b" l="l" r="r" t="t"/>
              <a:pathLst>
                <a:path extrusionOk="0" h="19363" w="2342">
                  <a:moveTo>
                    <a:pt x="1" y="0"/>
                  </a:moveTo>
                  <a:lnTo>
                    <a:pt x="518" y="19332"/>
                  </a:lnTo>
                  <a:lnTo>
                    <a:pt x="2341" y="19362"/>
                  </a:lnTo>
                  <a:lnTo>
                    <a:pt x="2341" y="19362"/>
                  </a:lnTo>
                  <a:lnTo>
                    <a:pt x="2281" y="6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7" name="Google Shape;697;p40"/>
            <p:cNvSpPr/>
            <p:nvPr/>
          </p:nvSpPr>
          <p:spPr>
            <a:xfrm>
              <a:off x="6832154" y="2942070"/>
              <a:ext cx="73036" cy="1029815"/>
            </a:xfrm>
            <a:custGeom>
              <a:rect b="b" l="l" r="r" t="t"/>
              <a:pathLst>
                <a:path extrusionOk="0" h="19303" w="1369">
                  <a:moveTo>
                    <a:pt x="1" y="1"/>
                  </a:moveTo>
                  <a:lnTo>
                    <a:pt x="61" y="19302"/>
                  </a:lnTo>
                  <a:lnTo>
                    <a:pt x="1368" y="18329"/>
                  </a:lnTo>
                  <a:lnTo>
                    <a:pt x="1186" y="3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8" name="Google Shape;698;p40"/>
            <p:cNvSpPr/>
            <p:nvPr/>
          </p:nvSpPr>
          <p:spPr>
            <a:xfrm>
              <a:off x="7550495" y="2989123"/>
              <a:ext cx="144418" cy="1033016"/>
            </a:xfrm>
            <a:custGeom>
              <a:rect b="b" l="l" r="r" t="t"/>
              <a:pathLst>
                <a:path extrusionOk="0" h="19363" w="2707">
                  <a:moveTo>
                    <a:pt x="1" y="0"/>
                  </a:moveTo>
                  <a:lnTo>
                    <a:pt x="882" y="19332"/>
                  </a:lnTo>
                  <a:lnTo>
                    <a:pt x="2706" y="19362"/>
                  </a:lnTo>
                  <a:lnTo>
                    <a:pt x="2706" y="19362"/>
                  </a:lnTo>
                  <a:lnTo>
                    <a:pt x="2281" y="3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9" name="Google Shape;699;p40"/>
            <p:cNvSpPr/>
            <p:nvPr/>
          </p:nvSpPr>
          <p:spPr>
            <a:xfrm>
              <a:off x="7672130" y="2990723"/>
              <a:ext cx="90855" cy="1031416"/>
            </a:xfrm>
            <a:custGeom>
              <a:rect b="b" l="l" r="r" t="t"/>
              <a:pathLst>
                <a:path extrusionOk="0" h="19333" w="1703">
                  <a:moveTo>
                    <a:pt x="1" y="1"/>
                  </a:moveTo>
                  <a:lnTo>
                    <a:pt x="426" y="19332"/>
                  </a:lnTo>
                  <a:lnTo>
                    <a:pt x="1703" y="18299"/>
                  </a:lnTo>
                  <a:lnTo>
                    <a:pt x="1186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0" name="Google Shape;700;p40"/>
            <p:cNvSpPr/>
            <p:nvPr/>
          </p:nvSpPr>
          <p:spPr>
            <a:xfrm>
              <a:off x="6648901" y="1983787"/>
              <a:ext cx="913032" cy="570845"/>
            </a:xfrm>
            <a:custGeom>
              <a:rect b="b" l="l" r="r" t="t"/>
              <a:pathLst>
                <a:path extrusionOk="0" h="10700" w="17114">
                  <a:moveTo>
                    <a:pt x="1" y="0"/>
                  </a:moveTo>
                  <a:lnTo>
                    <a:pt x="487" y="10699"/>
                  </a:lnTo>
                  <a:lnTo>
                    <a:pt x="16506" y="10669"/>
                  </a:lnTo>
                  <a:lnTo>
                    <a:pt x="17114" y="5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1" name="Google Shape;701;p40"/>
            <p:cNvSpPr/>
            <p:nvPr/>
          </p:nvSpPr>
          <p:spPr>
            <a:xfrm>
              <a:off x="6118668" y="1174077"/>
              <a:ext cx="1911904" cy="1348154"/>
            </a:xfrm>
            <a:custGeom>
              <a:rect b="b" l="l" r="r" t="t"/>
              <a:pathLst>
                <a:path extrusionOk="0" h="25270" w="35837">
                  <a:moveTo>
                    <a:pt x="21522" y="1"/>
                  </a:moveTo>
                  <a:cubicBezTo>
                    <a:pt x="14641" y="1"/>
                    <a:pt x="4955" y="2230"/>
                    <a:pt x="4955" y="2230"/>
                  </a:cubicBezTo>
                  <a:cubicBezTo>
                    <a:pt x="4955" y="2230"/>
                    <a:pt x="1946" y="21257"/>
                    <a:pt x="0" y="23354"/>
                  </a:cubicBezTo>
                  <a:cubicBezTo>
                    <a:pt x="0" y="23354"/>
                    <a:pt x="983" y="25017"/>
                    <a:pt x="3980" y="25017"/>
                  </a:cubicBezTo>
                  <a:cubicBezTo>
                    <a:pt x="4275" y="25017"/>
                    <a:pt x="4589" y="25001"/>
                    <a:pt x="4925" y="24965"/>
                  </a:cubicBezTo>
                  <a:cubicBezTo>
                    <a:pt x="8694" y="24601"/>
                    <a:pt x="29819" y="25269"/>
                    <a:pt x="31946" y="22807"/>
                  </a:cubicBezTo>
                  <a:lnTo>
                    <a:pt x="31369" y="19859"/>
                  </a:lnTo>
                  <a:lnTo>
                    <a:pt x="33466" y="22351"/>
                  </a:lnTo>
                  <a:cubicBezTo>
                    <a:pt x="33466" y="22351"/>
                    <a:pt x="34803" y="21592"/>
                    <a:pt x="35837" y="20528"/>
                  </a:cubicBezTo>
                  <a:cubicBezTo>
                    <a:pt x="35837" y="20528"/>
                    <a:pt x="29606" y="7245"/>
                    <a:pt x="28177" y="2230"/>
                  </a:cubicBezTo>
                  <a:cubicBezTo>
                    <a:pt x="27701" y="558"/>
                    <a:pt x="24962" y="1"/>
                    <a:pt x="21522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2" name="Google Shape;702;p40"/>
            <p:cNvSpPr/>
            <p:nvPr/>
          </p:nvSpPr>
          <p:spPr>
            <a:xfrm>
              <a:off x="6775391" y="3368531"/>
              <a:ext cx="296839" cy="253039"/>
            </a:xfrm>
            <a:custGeom>
              <a:rect b="b" l="l" r="r" t="t"/>
              <a:pathLst>
                <a:path extrusionOk="0" h="4743" w="5564">
                  <a:moveTo>
                    <a:pt x="1" y="1"/>
                  </a:moveTo>
                  <a:lnTo>
                    <a:pt x="548" y="4743"/>
                  </a:lnTo>
                  <a:cubicBezTo>
                    <a:pt x="2068" y="3770"/>
                    <a:pt x="3739" y="3071"/>
                    <a:pt x="5502" y="2676"/>
                  </a:cubicBezTo>
                  <a:lnTo>
                    <a:pt x="5563" y="1"/>
                  </a:lnTo>
                  <a:close/>
                </a:path>
              </a:pathLst>
            </a:custGeom>
            <a:solidFill>
              <a:srgbClr val="33D7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3" name="Google Shape;703;p40"/>
            <p:cNvSpPr/>
            <p:nvPr/>
          </p:nvSpPr>
          <p:spPr>
            <a:xfrm>
              <a:off x="6804573" y="3511236"/>
              <a:ext cx="264403" cy="441151"/>
            </a:xfrm>
            <a:custGeom>
              <a:rect b="b" l="l" r="r" t="t"/>
              <a:pathLst>
                <a:path extrusionOk="0" h="8269" w="4956">
                  <a:moveTo>
                    <a:pt x="4955" y="1"/>
                  </a:moveTo>
                  <a:lnTo>
                    <a:pt x="4955" y="1"/>
                  </a:lnTo>
                  <a:cubicBezTo>
                    <a:pt x="3192" y="426"/>
                    <a:pt x="1521" y="1095"/>
                    <a:pt x="1" y="2098"/>
                  </a:cubicBezTo>
                  <a:lnTo>
                    <a:pt x="761" y="8208"/>
                  </a:lnTo>
                  <a:lnTo>
                    <a:pt x="4773" y="826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73D8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4" name="Google Shape;704;p40"/>
            <p:cNvSpPr/>
            <p:nvPr/>
          </p:nvSpPr>
          <p:spPr>
            <a:xfrm>
              <a:off x="6666773" y="3926013"/>
              <a:ext cx="398951" cy="333117"/>
            </a:xfrm>
            <a:custGeom>
              <a:rect b="b" l="l" r="r" t="t"/>
              <a:pathLst>
                <a:path extrusionOk="0" h="6244" w="7478">
                  <a:moveTo>
                    <a:pt x="7387" y="1"/>
                  </a:moveTo>
                  <a:cubicBezTo>
                    <a:pt x="7335" y="1"/>
                    <a:pt x="7211" y="1093"/>
                    <a:pt x="5550" y="1093"/>
                  </a:cubicBezTo>
                  <a:cubicBezTo>
                    <a:pt x="4994" y="1093"/>
                    <a:pt x="4267" y="971"/>
                    <a:pt x="3313" y="645"/>
                  </a:cubicBezTo>
                  <a:cubicBezTo>
                    <a:pt x="3313" y="645"/>
                    <a:pt x="0" y="6086"/>
                    <a:pt x="2736" y="6238"/>
                  </a:cubicBezTo>
                  <a:cubicBezTo>
                    <a:pt x="2790" y="6242"/>
                    <a:pt x="2843" y="6244"/>
                    <a:pt x="2896" y="6244"/>
                  </a:cubicBezTo>
                  <a:cubicBezTo>
                    <a:pt x="5864" y="6244"/>
                    <a:pt x="7478" y="493"/>
                    <a:pt x="7478" y="493"/>
                  </a:cubicBezTo>
                  <a:cubicBezTo>
                    <a:pt x="7414" y="134"/>
                    <a:pt x="7405" y="1"/>
                    <a:pt x="7387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5" name="Google Shape;705;p40"/>
            <p:cNvSpPr/>
            <p:nvPr/>
          </p:nvSpPr>
          <p:spPr>
            <a:xfrm>
              <a:off x="6764028" y="3939350"/>
              <a:ext cx="295186" cy="186512"/>
            </a:xfrm>
            <a:custGeom>
              <a:rect b="b" l="l" r="r" t="t"/>
              <a:pathLst>
                <a:path extrusionOk="0" h="3496" w="5533">
                  <a:moveTo>
                    <a:pt x="1490" y="0"/>
                  </a:moveTo>
                  <a:cubicBezTo>
                    <a:pt x="1490" y="0"/>
                    <a:pt x="426" y="1763"/>
                    <a:pt x="1" y="3313"/>
                  </a:cubicBezTo>
                  <a:cubicBezTo>
                    <a:pt x="560" y="3135"/>
                    <a:pt x="1124" y="3053"/>
                    <a:pt x="1687" y="3053"/>
                  </a:cubicBezTo>
                  <a:cubicBezTo>
                    <a:pt x="2471" y="3053"/>
                    <a:pt x="3252" y="3213"/>
                    <a:pt x="4013" y="3496"/>
                  </a:cubicBezTo>
                  <a:cubicBezTo>
                    <a:pt x="5016" y="1885"/>
                    <a:pt x="5533" y="0"/>
                    <a:pt x="5533" y="0"/>
                  </a:cubicBezTo>
                  <a:lnTo>
                    <a:pt x="5533" y="0"/>
                  </a:lnTo>
                  <a:cubicBezTo>
                    <a:pt x="5067" y="122"/>
                    <a:pt x="4462" y="162"/>
                    <a:pt x="3863" y="162"/>
                  </a:cubicBezTo>
                  <a:cubicBezTo>
                    <a:pt x="2666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6" name="Google Shape;706;p40"/>
            <p:cNvSpPr/>
            <p:nvPr/>
          </p:nvSpPr>
          <p:spPr>
            <a:xfrm>
              <a:off x="6814336" y="3829668"/>
              <a:ext cx="200809" cy="171520"/>
            </a:xfrm>
            <a:custGeom>
              <a:rect b="b" l="l" r="r" t="t"/>
              <a:pathLst>
                <a:path extrusionOk="0" h="3215" w="3764">
                  <a:moveTo>
                    <a:pt x="1233" y="323"/>
                  </a:moveTo>
                  <a:cubicBezTo>
                    <a:pt x="1543" y="323"/>
                    <a:pt x="1672" y="1564"/>
                    <a:pt x="1672" y="1691"/>
                  </a:cubicBezTo>
                  <a:cubicBezTo>
                    <a:pt x="1672" y="1935"/>
                    <a:pt x="1663" y="2170"/>
                    <a:pt x="1651" y="2400"/>
                  </a:cubicBezTo>
                  <a:lnTo>
                    <a:pt x="1651" y="2400"/>
                  </a:lnTo>
                  <a:cubicBezTo>
                    <a:pt x="1554" y="2215"/>
                    <a:pt x="1461" y="2029"/>
                    <a:pt x="1368" y="1843"/>
                  </a:cubicBezTo>
                  <a:cubicBezTo>
                    <a:pt x="1216" y="1539"/>
                    <a:pt x="821" y="810"/>
                    <a:pt x="1034" y="476"/>
                  </a:cubicBezTo>
                  <a:cubicBezTo>
                    <a:pt x="1107" y="368"/>
                    <a:pt x="1173" y="323"/>
                    <a:pt x="1233" y="323"/>
                  </a:cubicBezTo>
                  <a:close/>
                  <a:moveTo>
                    <a:pt x="2599" y="991"/>
                  </a:moveTo>
                  <a:cubicBezTo>
                    <a:pt x="2748" y="991"/>
                    <a:pt x="2870" y="1144"/>
                    <a:pt x="2827" y="1357"/>
                  </a:cubicBezTo>
                  <a:cubicBezTo>
                    <a:pt x="2777" y="1908"/>
                    <a:pt x="2376" y="2356"/>
                    <a:pt x="1965" y="2734"/>
                  </a:cubicBezTo>
                  <a:lnTo>
                    <a:pt x="1965" y="2734"/>
                  </a:lnTo>
                  <a:cubicBezTo>
                    <a:pt x="1968" y="2670"/>
                    <a:pt x="1972" y="2598"/>
                    <a:pt x="1976" y="2521"/>
                  </a:cubicBezTo>
                  <a:lnTo>
                    <a:pt x="1976" y="2521"/>
                  </a:lnTo>
                  <a:cubicBezTo>
                    <a:pt x="1997" y="2238"/>
                    <a:pt x="2032" y="1959"/>
                    <a:pt x="2128" y="1691"/>
                  </a:cubicBezTo>
                  <a:cubicBezTo>
                    <a:pt x="2189" y="1509"/>
                    <a:pt x="2249" y="1205"/>
                    <a:pt x="2401" y="1083"/>
                  </a:cubicBezTo>
                  <a:cubicBezTo>
                    <a:pt x="2465" y="1020"/>
                    <a:pt x="2535" y="991"/>
                    <a:pt x="2599" y="991"/>
                  </a:cubicBezTo>
                  <a:close/>
                  <a:moveTo>
                    <a:pt x="1305" y="0"/>
                  </a:moveTo>
                  <a:cubicBezTo>
                    <a:pt x="1216" y="0"/>
                    <a:pt x="1116" y="26"/>
                    <a:pt x="1003" y="80"/>
                  </a:cubicBezTo>
                  <a:cubicBezTo>
                    <a:pt x="0" y="536"/>
                    <a:pt x="1277" y="2542"/>
                    <a:pt x="1611" y="3120"/>
                  </a:cubicBezTo>
                  <a:cubicBezTo>
                    <a:pt x="1649" y="3187"/>
                    <a:pt x="1709" y="3215"/>
                    <a:pt x="1769" y="3215"/>
                  </a:cubicBezTo>
                  <a:cubicBezTo>
                    <a:pt x="1880" y="3215"/>
                    <a:pt x="1993" y="3117"/>
                    <a:pt x="1968" y="2996"/>
                  </a:cubicBezTo>
                  <a:lnTo>
                    <a:pt x="1968" y="2996"/>
                  </a:lnTo>
                  <a:cubicBezTo>
                    <a:pt x="2623" y="2546"/>
                    <a:pt x="3764" y="1421"/>
                    <a:pt x="2918" y="688"/>
                  </a:cubicBezTo>
                  <a:cubicBezTo>
                    <a:pt x="2844" y="631"/>
                    <a:pt x="2762" y="607"/>
                    <a:pt x="2677" y="607"/>
                  </a:cubicBezTo>
                  <a:cubicBezTo>
                    <a:pt x="2449" y="607"/>
                    <a:pt x="2208" y="784"/>
                    <a:pt x="2097" y="962"/>
                  </a:cubicBezTo>
                  <a:cubicBezTo>
                    <a:pt x="2047" y="1045"/>
                    <a:pt x="2002" y="1132"/>
                    <a:pt x="1962" y="1220"/>
                  </a:cubicBezTo>
                  <a:lnTo>
                    <a:pt x="1962" y="1220"/>
                  </a:lnTo>
                  <a:cubicBezTo>
                    <a:pt x="1901" y="570"/>
                    <a:pt x="1728" y="0"/>
                    <a:pt x="1305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7" name="Google Shape;707;p40"/>
            <p:cNvSpPr/>
            <p:nvPr/>
          </p:nvSpPr>
          <p:spPr>
            <a:xfrm>
              <a:off x="6746209" y="4102221"/>
              <a:ext cx="231966" cy="137270"/>
            </a:xfrm>
            <a:custGeom>
              <a:rect b="b" l="l" r="r" t="t"/>
              <a:pathLst>
                <a:path extrusionOk="0" h="2573" w="4348">
                  <a:moveTo>
                    <a:pt x="2021" y="0"/>
                  </a:moveTo>
                  <a:cubicBezTo>
                    <a:pt x="1458" y="0"/>
                    <a:pt x="894" y="82"/>
                    <a:pt x="335" y="260"/>
                  </a:cubicBezTo>
                  <a:cubicBezTo>
                    <a:pt x="1" y="1446"/>
                    <a:pt x="61" y="2479"/>
                    <a:pt x="1247" y="2570"/>
                  </a:cubicBezTo>
                  <a:cubicBezTo>
                    <a:pt x="1285" y="2572"/>
                    <a:pt x="1322" y="2573"/>
                    <a:pt x="1359" y="2573"/>
                  </a:cubicBezTo>
                  <a:cubicBezTo>
                    <a:pt x="2613" y="2573"/>
                    <a:pt x="3609" y="1594"/>
                    <a:pt x="4347" y="443"/>
                  </a:cubicBezTo>
                  <a:cubicBezTo>
                    <a:pt x="3586" y="160"/>
                    <a:pt x="2805" y="0"/>
                    <a:pt x="2021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8" name="Google Shape;708;p40"/>
            <p:cNvSpPr/>
            <p:nvPr/>
          </p:nvSpPr>
          <p:spPr>
            <a:xfrm>
              <a:off x="6824525" y="3995632"/>
              <a:ext cx="180857" cy="20220"/>
            </a:xfrm>
            <a:custGeom>
              <a:rect b="b" l="l" r="r" t="t"/>
              <a:pathLst>
                <a:path extrusionOk="0" h="379" w="3390">
                  <a:moveTo>
                    <a:pt x="2012" y="1"/>
                  </a:moveTo>
                  <a:cubicBezTo>
                    <a:pt x="1362" y="1"/>
                    <a:pt x="697" y="132"/>
                    <a:pt x="52" y="222"/>
                  </a:cubicBezTo>
                  <a:cubicBezTo>
                    <a:pt x="26" y="222"/>
                    <a:pt x="0" y="289"/>
                    <a:pt x="32" y="289"/>
                  </a:cubicBezTo>
                  <a:cubicBezTo>
                    <a:pt x="37" y="289"/>
                    <a:pt x="44" y="287"/>
                    <a:pt x="52" y="283"/>
                  </a:cubicBezTo>
                  <a:cubicBezTo>
                    <a:pt x="687" y="248"/>
                    <a:pt x="1283" y="166"/>
                    <a:pt x="1878" y="166"/>
                  </a:cubicBezTo>
                  <a:cubicBezTo>
                    <a:pt x="2338" y="166"/>
                    <a:pt x="2798" y="215"/>
                    <a:pt x="3274" y="374"/>
                  </a:cubicBezTo>
                  <a:cubicBezTo>
                    <a:pt x="3281" y="377"/>
                    <a:pt x="3288" y="379"/>
                    <a:pt x="3294" y="379"/>
                  </a:cubicBezTo>
                  <a:cubicBezTo>
                    <a:pt x="3347" y="379"/>
                    <a:pt x="3389" y="279"/>
                    <a:pt x="3335" y="252"/>
                  </a:cubicBezTo>
                  <a:cubicBezTo>
                    <a:pt x="2910" y="65"/>
                    <a:pt x="2465" y="1"/>
                    <a:pt x="2012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9" name="Google Shape;709;p40"/>
            <p:cNvSpPr/>
            <p:nvPr/>
          </p:nvSpPr>
          <p:spPr>
            <a:xfrm>
              <a:off x="6807827" y="4042044"/>
              <a:ext cx="179629" cy="19259"/>
            </a:xfrm>
            <a:custGeom>
              <a:rect b="b" l="l" r="r" t="t"/>
              <a:pathLst>
                <a:path extrusionOk="0" h="361" w="3367">
                  <a:moveTo>
                    <a:pt x="1926" y="0"/>
                  </a:moveTo>
                  <a:cubicBezTo>
                    <a:pt x="1301" y="0"/>
                    <a:pt x="667" y="116"/>
                    <a:pt x="61" y="203"/>
                  </a:cubicBezTo>
                  <a:cubicBezTo>
                    <a:pt x="1" y="203"/>
                    <a:pt x="1" y="294"/>
                    <a:pt x="61" y="294"/>
                  </a:cubicBezTo>
                  <a:cubicBezTo>
                    <a:pt x="680" y="242"/>
                    <a:pt x="1279" y="162"/>
                    <a:pt x="1875" y="162"/>
                  </a:cubicBezTo>
                  <a:cubicBezTo>
                    <a:pt x="2334" y="162"/>
                    <a:pt x="2791" y="209"/>
                    <a:pt x="3253" y="355"/>
                  </a:cubicBezTo>
                  <a:cubicBezTo>
                    <a:pt x="3266" y="359"/>
                    <a:pt x="3277" y="361"/>
                    <a:pt x="3287" y="361"/>
                  </a:cubicBezTo>
                  <a:cubicBezTo>
                    <a:pt x="3351" y="361"/>
                    <a:pt x="3366" y="290"/>
                    <a:pt x="3314" y="264"/>
                  </a:cubicBezTo>
                  <a:cubicBezTo>
                    <a:pt x="2868" y="67"/>
                    <a:pt x="2400" y="0"/>
                    <a:pt x="192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0" name="Google Shape;710;p40"/>
            <p:cNvSpPr/>
            <p:nvPr/>
          </p:nvSpPr>
          <p:spPr>
            <a:xfrm>
              <a:off x="7075371" y="3368531"/>
              <a:ext cx="296839" cy="253039"/>
            </a:xfrm>
            <a:custGeom>
              <a:rect b="b" l="l" r="r" t="t"/>
              <a:pathLst>
                <a:path extrusionOk="0" h="4743" w="5564">
                  <a:moveTo>
                    <a:pt x="1" y="1"/>
                  </a:moveTo>
                  <a:lnTo>
                    <a:pt x="578" y="4743"/>
                  </a:lnTo>
                  <a:cubicBezTo>
                    <a:pt x="2068" y="3770"/>
                    <a:pt x="3770" y="3071"/>
                    <a:pt x="5503" y="2676"/>
                  </a:cubicBezTo>
                  <a:lnTo>
                    <a:pt x="5563" y="1"/>
                  </a:lnTo>
                  <a:close/>
                </a:path>
              </a:pathLst>
            </a:custGeom>
            <a:solidFill>
              <a:srgbClr val="33D7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1" name="Google Shape;711;p40"/>
            <p:cNvSpPr/>
            <p:nvPr/>
          </p:nvSpPr>
          <p:spPr>
            <a:xfrm>
              <a:off x="7104606" y="3511236"/>
              <a:ext cx="264349" cy="441151"/>
            </a:xfrm>
            <a:custGeom>
              <a:rect b="b" l="l" r="r" t="t"/>
              <a:pathLst>
                <a:path extrusionOk="0" h="8269" w="4955">
                  <a:moveTo>
                    <a:pt x="4955" y="1"/>
                  </a:moveTo>
                  <a:lnTo>
                    <a:pt x="4955" y="1"/>
                  </a:lnTo>
                  <a:cubicBezTo>
                    <a:pt x="3222" y="396"/>
                    <a:pt x="1520" y="1095"/>
                    <a:pt x="0" y="2068"/>
                  </a:cubicBezTo>
                  <a:lnTo>
                    <a:pt x="760" y="8208"/>
                  </a:lnTo>
                  <a:lnTo>
                    <a:pt x="4772" y="826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73D8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2" name="Google Shape;712;p40"/>
            <p:cNvSpPr/>
            <p:nvPr/>
          </p:nvSpPr>
          <p:spPr>
            <a:xfrm>
              <a:off x="6966753" y="3926013"/>
              <a:ext cx="398951" cy="333117"/>
            </a:xfrm>
            <a:custGeom>
              <a:rect b="b" l="l" r="r" t="t"/>
              <a:pathLst>
                <a:path extrusionOk="0" h="6244" w="7478">
                  <a:moveTo>
                    <a:pt x="7387" y="1"/>
                  </a:moveTo>
                  <a:cubicBezTo>
                    <a:pt x="7335" y="1"/>
                    <a:pt x="7211" y="1093"/>
                    <a:pt x="5550" y="1093"/>
                  </a:cubicBezTo>
                  <a:cubicBezTo>
                    <a:pt x="4995" y="1093"/>
                    <a:pt x="4267" y="971"/>
                    <a:pt x="3314" y="645"/>
                  </a:cubicBezTo>
                  <a:cubicBezTo>
                    <a:pt x="3314" y="645"/>
                    <a:pt x="0" y="6086"/>
                    <a:pt x="2736" y="6238"/>
                  </a:cubicBezTo>
                  <a:cubicBezTo>
                    <a:pt x="2790" y="6242"/>
                    <a:pt x="2843" y="6244"/>
                    <a:pt x="2896" y="6244"/>
                  </a:cubicBezTo>
                  <a:cubicBezTo>
                    <a:pt x="5864" y="6244"/>
                    <a:pt x="7478" y="493"/>
                    <a:pt x="7478" y="493"/>
                  </a:cubicBezTo>
                  <a:cubicBezTo>
                    <a:pt x="7415" y="134"/>
                    <a:pt x="7405" y="1"/>
                    <a:pt x="7387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3" name="Google Shape;713;p40"/>
            <p:cNvSpPr/>
            <p:nvPr/>
          </p:nvSpPr>
          <p:spPr>
            <a:xfrm>
              <a:off x="7064061" y="3939350"/>
              <a:ext cx="295186" cy="186512"/>
            </a:xfrm>
            <a:custGeom>
              <a:rect b="b" l="l" r="r" t="t"/>
              <a:pathLst>
                <a:path extrusionOk="0" h="3496" w="5533">
                  <a:moveTo>
                    <a:pt x="1490" y="0"/>
                  </a:moveTo>
                  <a:cubicBezTo>
                    <a:pt x="1490" y="0"/>
                    <a:pt x="426" y="1763"/>
                    <a:pt x="0" y="3313"/>
                  </a:cubicBezTo>
                  <a:cubicBezTo>
                    <a:pt x="546" y="3135"/>
                    <a:pt x="1109" y="3053"/>
                    <a:pt x="1674" y="3053"/>
                  </a:cubicBezTo>
                  <a:cubicBezTo>
                    <a:pt x="2460" y="3053"/>
                    <a:pt x="3252" y="3213"/>
                    <a:pt x="4012" y="3496"/>
                  </a:cubicBezTo>
                  <a:cubicBezTo>
                    <a:pt x="5015" y="1885"/>
                    <a:pt x="5532" y="0"/>
                    <a:pt x="5532" y="0"/>
                  </a:cubicBezTo>
                  <a:lnTo>
                    <a:pt x="5532" y="0"/>
                  </a:lnTo>
                  <a:cubicBezTo>
                    <a:pt x="5066" y="122"/>
                    <a:pt x="4462" y="162"/>
                    <a:pt x="3863" y="162"/>
                  </a:cubicBezTo>
                  <a:cubicBezTo>
                    <a:pt x="2665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4" name="Google Shape;714;p40"/>
            <p:cNvSpPr/>
            <p:nvPr/>
          </p:nvSpPr>
          <p:spPr>
            <a:xfrm>
              <a:off x="7114316" y="3829668"/>
              <a:ext cx="200809" cy="171520"/>
            </a:xfrm>
            <a:custGeom>
              <a:rect b="b" l="l" r="r" t="t"/>
              <a:pathLst>
                <a:path extrusionOk="0" h="3215" w="3764">
                  <a:moveTo>
                    <a:pt x="1222" y="323"/>
                  </a:moveTo>
                  <a:cubicBezTo>
                    <a:pt x="1522" y="323"/>
                    <a:pt x="1672" y="1564"/>
                    <a:pt x="1672" y="1691"/>
                  </a:cubicBezTo>
                  <a:cubicBezTo>
                    <a:pt x="1672" y="1935"/>
                    <a:pt x="1663" y="2170"/>
                    <a:pt x="1651" y="2400"/>
                  </a:cubicBezTo>
                  <a:lnTo>
                    <a:pt x="1651" y="2400"/>
                  </a:lnTo>
                  <a:cubicBezTo>
                    <a:pt x="1554" y="2215"/>
                    <a:pt x="1461" y="2029"/>
                    <a:pt x="1368" y="1843"/>
                  </a:cubicBezTo>
                  <a:cubicBezTo>
                    <a:pt x="1216" y="1539"/>
                    <a:pt x="821" y="810"/>
                    <a:pt x="1034" y="476"/>
                  </a:cubicBezTo>
                  <a:cubicBezTo>
                    <a:pt x="1102" y="368"/>
                    <a:pt x="1165" y="323"/>
                    <a:pt x="1222" y="323"/>
                  </a:cubicBezTo>
                  <a:close/>
                  <a:moveTo>
                    <a:pt x="2599" y="991"/>
                  </a:moveTo>
                  <a:cubicBezTo>
                    <a:pt x="2749" y="991"/>
                    <a:pt x="2870" y="1144"/>
                    <a:pt x="2827" y="1357"/>
                  </a:cubicBezTo>
                  <a:cubicBezTo>
                    <a:pt x="2777" y="1909"/>
                    <a:pt x="2375" y="2357"/>
                    <a:pt x="1963" y="2736"/>
                  </a:cubicBezTo>
                  <a:lnTo>
                    <a:pt x="1963" y="2736"/>
                  </a:lnTo>
                  <a:cubicBezTo>
                    <a:pt x="1983" y="2379"/>
                    <a:pt x="2009" y="2026"/>
                    <a:pt x="2128" y="1691"/>
                  </a:cubicBezTo>
                  <a:cubicBezTo>
                    <a:pt x="2189" y="1509"/>
                    <a:pt x="2250" y="1205"/>
                    <a:pt x="2402" y="1083"/>
                  </a:cubicBezTo>
                  <a:cubicBezTo>
                    <a:pt x="2466" y="1020"/>
                    <a:pt x="2535" y="991"/>
                    <a:pt x="2599" y="991"/>
                  </a:cubicBezTo>
                  <a:close/>
                  <a:moveTo>
                    <a:pt x="1304" y="0"/>
                  </a:moveTo>
                  <a:cubicBezTo>
                    <a:pt x="1216" y="0"/>
                    <a:pt x="1116" y="26"/>
                    <a:pt x="1003" y="80"/>
                  </a:cubicBezTo>
                  <a:cubicBezTo>
                    <a:pt x="0" y="536"/>
                    <a:pt x="1277" y="2542"/>
                    <a:pt x="1611" y="3120"/>
                  </a:cubicBezTo>
                  <a:cubicBezTo>
                    <a:pt x="1650" y="3187"/>
                    <a:pt x="1709" y="3215"/>
                    <a:pt x="1769" y="3215"/>
                  </a:cubicBezTo>
                  <a:cubicBezTo>
                    <a:pt x="1881" y="3215"/>
                    <a:pt x="1993" y="3117"/>
                    <a:pt x="1968" y="2996"/>
                  </a:cubicBezTo>
                  <a:lnTo>
                    <a:pt x="1968" y="2996"/>
                  </a:lnTo>
                  <a:cubicBezTo>
                    <a:pt x="2624" y="2546"/>
                    <a:pt x="3764" y="1421"/>
                    <a:pt x="2918" y="688"/>
                  </a:cubicBezTo>
                  <a:cubicBezTo>
                    <a:pt x="2845" y="631"/>
                    <a:pt x="2762" y="607"/>
                    <a:pt x="2678" y="607"/>
                  </a:cubicBezTo>
                  <a:cubicBezTo>
                    <a:pt x="2449" y="607"/>
                    <a:pt x="2209" y="784"/>
                    <a:pt x="2098" y="962"/>
                  </a:cubicBezTo>
                  <a:cubicBezTo>
                    <a:pt x="2043" y="1047"/>
                    <a:pt x="1994" y="1135"/>
                    <a:pt x="1951" y="1225"/>
                  </a:cubicBezTo>
                  <a:lnTo>
                    <a:pt x="1951" y="1225"/>
                  </a:lnTo>
                  <a:cubicBezTo>
                    <a:pt x="1893" y="572"/>
                    <a:pt x="1726" y="0"/>
                    <a:pt x="1304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5" name="Google Shape;715;p40"/>
            <p:cNvSpPr/>
            <p:nvPr/>
          </p:nvSpPr>
          <p:spPr>
            <a:xfrm>
              <a:off x="7046189" y="4102221"/>
              <a:ext cx="231966" cy="137270"/>
            </a:xfrm>
            <a:custGeom>
              <a:rect b="b" l="l" r="r" t="t"/>
              <a:pathLst>
                <a:path extrusionOk="0" h="2573" w="4348">
                  <a:moveTo>
                    <a:pt x="2009" y="0"/>
                  </a:moveTo>
                  <a:cubicBezTo>
                    <a:pt x="1444" y="0"/>
                    <a:pt x="881" y="82"/>
                    <a:pt x="335" y="260"/>
                  </a:cubicBezTo>
                  <a:cubicBezTo>
                    <a:pt x="1" y="1446"/>
                    <a:pt x="62" y="2479"/>
                    <a:pt x="1247" y="2570"/>
                  </a:cubicBezTo>
                  <a:cubicBezTo>
                    <a:pt x="1285" y="2572"/>
                    <a:pt x="1322" y="2573"/>
                    <a:pt x="1360" y="2573"/>
                  </a:cubicBezTo>
                  <a:cubicBezTo>
                    <a:pt x="2614" y="2573"/>
                    <a:pt x="3609" y="1594"/>
                    <a:pt x="4347" y="443"/>
                  </a:cubicBezTo>
                  <a:cubicBezTo>
                    <a:pt x="3587" y="160"/>
                    <a:pt x="2795" y="0"/>
                    <a:pt x="200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6" name="Google Shape;716;p40"/>
            <p:cNvSpPr/>
            <p:nvPr/>
          </p:nvSpPr>
          <p:spPr>
            <a:xfrm>
              <a:off x="7125732" y="3995632"/>
              <a:ext cx="179629" cy="20220"/>
            </a:xfrm>
            <a:custGeom>
              <a:rect b="b" l="l" r="r" t="t"/>
              <a:pathLst>
                <a:path extrusionOk="0" h="379" w="3367">
                  <a:moveTo>
                    <a:pt x="1991" y="1"/>
                  </a:moveTo>
                  <a:cubicBezTo>
                    <a:pt x="1345" y="1"/>
                    <a:pt x="686" y="132"/>
                    <a:pt x="60" y="222"/>
                  </a:cubicBezTo>
                  <a:cubicBezTo>
                    <a:pt x="8" y="222"/>
                    <a:pt x="0" y="289"/>
                    <a:pt x="18" y="289"/>
                  </a:cubicBezTo>
                  <a:cubicBezTo>
                    <a:pt x="21" y="289"/>
                    <a:pt x="25" y="287"/>
                    <a:pt x="30" y="283"/>
                  </a:cubicBezTo>
                  <a:cubicBezTo>
                    <a:pt x="664" y="248"/>
                    <a:pt x="1260" y="166"/>
                    <a:pt x="1856" y="166"/>
                  </a:cubicBezTo>
                  <a:cubicBezTo>
                    <a:pt x="2315" y="166"/>
                    <a:pt x="2775" y="215"/>
                    <a:pt x="3251" y="374"/>
                  </a:cubicBezTo>
                  <a:cubicBezTo>
                    <a:pt x="3258" y="377"/>
                    <a:pt x="3265" y="379"/>
                    <a:pt x="3271" y="379"/>
                  </a:cubicBezTo>
                  <a:cubicBezTo>
                    <a:pt x="3324" y="379"/>
                    <a:pt x="3366" y="279"/>
                    <a:pt x="3312" y="252"/>
                  </a:cubicBezTo>
                  <a:cubicBezTo>
                    <a:pt x="2887" y="65"/>
                    <a:pt x="2442" y="1"/>
                    <a:pt x="1991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7" name="Google Shape;717;p40"/>
            <p:cNvSpPr/>
            <p:nvPr/>
          </p:nvSpPr>
          <p:spPr>
            <a:xfrm>
              <a:off x="7107807" y="4042044"/>
              <a:ext cx="179629" cy="19259"/>
            </a:xfrm>
            <a:custGeom>
              <a:rect b="b" l="l" r="r" t="t"/>
              <a:pathLst>
                <a:path extrusionOk="0" h="361" w="3367">
                  <a:moveTo>
                    <a:pt x="1926" y="0"/>
                  </a:moveTo>
                  <a:cubicBezTo>
                    <a:pt x="1301" y="0"/>
                    <a:pt x="667" y="116"/>
                    <a:pt x="62" y="203"/>
                  </a:cubicBezTo>
                  <a:cubicBezTo>
                    <a:pt x="1" y="203"/>
                    <a:pt x="1" y="294"/>
                    <a:pt x="62" y="294"/>
                  </a:cubicBezTo>
                  <a:cubicBezTo>
                    <a:pt x="680" y="242"/>
                    <a:pt x="1279" y="162"/>
                    <a:pt x="1881" y="162"/>
                  </a:cubicBezTo>
                  <a:cubicBezTo>
                    <a:pt x="2344" y="162"/>
                    <a:pt x="2808" y="209"/>
                    <a:pt x="3284" y="355"/>
                  </a:cubicBezTo>
                  <a:cubicBezTo>
                    <a:pt x="3292" y="359"/>
                    <a:pt x="3300" y="361"/>
                    <a:pt x="3307" y="361"/>
                  </a:cubicBezTo>
                  <a:cubicBezTo>
                    <a:pt x="3351" y="361"/>
                    <a:pt x="3366" y="290"/>
                    <a:pt x="3314" y="264"/>
                  </a:cubicBezTo>
                  <a:cubicBezTo>
                    <a:pt x="2868" y="67"/>
                    <a:pt x="2400" y="0"/>
                    <a:pt x="192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8" name="Google Shape;718;p40"/>
            <p:cNvSpPr/>
            <p:nvPr/>
          </p:nvSpPr>
          <p:spPr>
            <a:xfrm>
              <a:off x="7681839" y="2611315"/>
              <a:ext cx="285476" cy="582209"/>
            </a:xfrm>
            <a:custGeom>
              <a:rect b="b" l="l" r="r" t="t"/>
              <a:pathLst>
                <a:path extrusionOk="0" h="10913" w="5351">
                  <a:moveTo>
                    <a:pt x="5351" y="0"/>
                  </a:moveTo>
                  <a:lnTo>
                    <a:pt x="426" y="7751"/>
                  </a:lnTo>
                  <a:lnTo>
                    <a:pt x="1" y="10912"/>
                  </a:lnTo>
                  <a:lnTo>
                    <a:pt x="5351" y="2797"/>
                  </a:lnTo>
                  <a:lnTo>
                    <a:pt x="535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9" name="Google Shape;719;p40"/>
            <p:cNvSpPr/>
            <p:nvPr/>
          </p:nvSpPr>
          <p:spPr>
            <a:xfrm>
              <a:off x="6499738" y="3109102"/>
              <a:ext cx="157329" cy="1054089"/>
            </a:xfrm>
            <a:custGeom>
              <a:rect b="b" l="l" r="r" t="t"/>
              <a:pathLst>
                <a:path extrusionOk="0" h="19758" w="2949">
                  <a:moveTo>
                    <a:pt x="0" y="1"/>
                  </a:moveTo>
                  <a:lnTo>
                    <a:pt x="1034" y="19758"/>
                  </a:lnTo>
                  <a:lnTo>
                    <a:pt x="2949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0" name="Google Shape;720;p40"/>
            <p:cNvSpPr/>
            <p:nvPr/>
          </p:nvSpPr>
          <p:spPr>
            <a:xfrm>
              <a:off x="6626228" y="3109102"/>
              <a:ext cx="102219" cy="1054089"/>
            </a:xfrm>
            <a:custGeom>
              <a:rect b="b" l="l" r="r" t="t"/>
              <a:pathLst>
                <a:path extrusionOk="0" h="19758" w="1916">
                  <a:moveTo>
                    <a:pt x="0" y="1"/>
                  </a:moveTo>
                  <a:lnTo>
                    <a:pt x="578" y="19758"/>
                  </a:lnTo>
                  <a:lnTo>
                    <a:pt x="1915" y="18694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1" name="Google Shape;721;p40"/>
            <p:cNvSpPr/>
            <p:nvPr/>
          </p:nvSpPr>
          <p:spPr>
            <a:xfrm>
              <a:off x="7719130" y="3094538"/>
              <a:ext cx="131454" cy="1068654"/>
            </a:xfrm>
            <a:custGeom>
              <a:rect b="b" l="l" r="r" t="t"/>
              <a:pathLst>
                <a:path extrusionOk="0" h="20031" w="2464">
                  <a:moveTo>
                    <a:pt x="1" y="0"/>
                  </a:moveTo>
                  <a:lnTo>
                    <a:pt x="578" y="20031"/>
                  </a:lnTo>
                  <a:lnTo>
                    <a:pt x="2463" y="20031"/>
                  </a:lnTo>
                  <a:lnTo>
                    <a:pt x="1886" y="27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2" name="Google Shape;722;p40"/>
            <p:cNvSpPr/>
            <p:nvPr/>
          </p:nvSpPr>
          <p:spPr>
            <a:xfrm>
              <a:off x="7819693" y="3002086"/>
              <a:ext cx="102219" cy="1161109"/>
            </a:xfrm>
            <a:custGeom>
              <a:rect b="b" l="l" r="r" t="t"/>
              <a:pathLst>
                <a:path extrusionOk="0" h="21764" w="1916">
                  <a:moveTo>
                    <a:pt x="1368" y="0"/>
                  </a:moveTo>
                  <a:lnTo>
                    <a:pt x="1" y="2007"/>
                  </a:lnTo>
                  <a:lnTo>
                    <a:pt x="578" y="21764"/>
                  </a:lnTo>
                  <a:lnTo>
                    <a:pt x="1915" y="20700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3" name="Google Shape;723;p40"/>
            <p:cNvSpPr/>
            <p:nvPr/>
          </p:nvSpPr>
          <p:spPr>
            <a:xfrm>
              <a:off x="6013251" y="3193444"/>
              <a:ext cx="1684900" cy="175148"/>
            </a:xfrm>
            <a:custGeom>
              <a:rect b="b" l="l" r="r" t="t"/>
              <a:pathLst>
                <a:path extrusionOk="0" h="3283" w="31582">
                  <a:moveTo>
                    <a:pt x="1" y="0"/>
                  </a:moveTo>
                  <a:lnTo>
                    <a:pt x="1" y="3283"/>
                  </a:lnTo>
                  <a:lnTo>
                    <a:pt x="31582" y="3283"/>
                  </a:lnTo>
                  <a:lnTo>
                    <a:pt x="3127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4" name="Google Shape;724;p40"/>
            <p:cNvSpPr/>
            <p:nvPr/>
          </p:nvSpPr>
          <p:spPr>
            <a:xfrm>
              <a:off x="7681839" y="2801019"/>
              <a:ext cx="259548" cy="567591"/>
            </a:xfrm>
            <a:custGeom>
              <a:rect b="b" l="l" r="r" t="t"/>
              <a:pathLst>
                <a:path extrusionOk="0" h="10639" w="4865">
                  <a:moveTo>
                    <a:pt x="4864" y="0"/>
                  </a:moveTo>
                  <a:lnTo>
                    <a:pt x="1" y="7356"/>
                  </a:lnTo>
                  <a:lnTo>
                    <a:pt x="305" y="10639"/>
                  </a:lnTo>
                  <a:lnTo>
                    <a:pt x="4743" y="2949"/>
                  </a:lnTo>
                  <a:lnTo>
                    <a:pt x="4864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5" name="Google Shape;725;p40"/>
            <p:cNvSpPr/>
            <p:nvPr/>
          </p:nvSpPr>
          <p:spPr>
            <a:xfrm>
              <a:off x="6079724" y="3368531"/>
              <a:ext cx="157382" cy="1054089"/>
            </a:xfrm>
            <a:custGeom>
              <a:rect b="b" l="l" r="r" t="t"/>
              <a:pathLst>
                <a:path extrusionOk="0" h="19758" w="2950">
                  <a:moveTo>
                    <a:pt x="1" y="1"/>
                  </a:moveTo>
                  <a:lnTo>
                    <a:pt x="1034" y="19758"/>
                  </a:lnTo>
                  <a:lnTo>
                    <a:pt x="2949" y="19758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6" name="Google Shape;726;p40"/>
            <p:cNvSpPr/>
            <p:nvPr/>
          </p:nvSpPr>
          <p:spPr>
            <a:xfrm>
              <a:off x="6206213" y="3368531"/>
              <a:ext cx="102219" cy="1054089"/>
            </a:xfrm>
            <a:custGeom>
              <a:rect b="b" l="l" r="r" t="t"/>
              <a:pathLst>
                <a:path extrusionOk="0" h="19758" w="1916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7" name="Google Shape;727;p40"/>
            <p:cNvSpPr/>
            <p:nvPr/>
          </p:nvSpPr>
          <p:spPr>
            <a:xfrm>
              <a:off x="7453240" y="3368531"/>
              <a:ext cx="157329" cy="1054089"/>
            </a:xfrm>
            <a:custGeom>
              <a:rect b="b" l="l" r="r" t="t"/>
              <a:pathLst>
                <a:path extrusionOk="0" h="19758" w="2949">
                  <a:moveTo>
                    <a:pt x="0" y="1"/>
                  </a:moveTo>
                  <a:lnTo>
                    <a:pt x="1034" y="19758"/>
                  </a:lnTo>
                  <a:lnTo>
                    <a:pt x="2948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8" name="Google Shape;728;p40"/>
            <p:cNvSpPr/>
            <p:nvPr/>
          </p:nvSpPr>
          <p:spPr>
            <a:xfrm>
              <a:off x="7579677" y="3368531"/>
              <a:ext cx="102219" cy="1054089"/>
            </a:xfrm>
            <a:custGeom>
              <a:rect b="b" l="l" r="r" t="t"/>
              <a:pathLst>
                <a:path extrusionOk="0" h="19758" w="1916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9" name="Google Shape;729;p40"/>
            <p:cNvSpPr/>
            <p:nvPr/>
          </p:nvSpPr>
          <p:spPr>
            <a:xfrm>
              <a:off x="5885161" y="3024812"/>
              <a:ext cx="468680" cy="168693"/>
            </a:xfrm>
            <a:custGeom>
              <a:rect b="b" l="l" r="r" t="t"/>
              <a:pathLst>
                <a:path extrusionOk="0" h="3162" w="8785">
                  <a:moveTo>
                    <a:pt x="0" y="0"/>
                  </a:moveTo>
                  <a:lnTo>
                    <a:pt x="578" y="3161"/>
                  </a:lnTo>
                  <a:lnTo>
                    <a:pt x="8785" y="3161"/>
                  </a:lnTo>
                  <a:cubicBezTo>
                    <a:pt x="8055" y="2310"/>
                    <a:pt x="7295" y="912"/>
                    <a:pt x="6596" y="0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0" name="Google Shape;730;p40"/>
            <p:cNvSpPr/>
            <p:nvPr/>
          </p:nvSpPr>
          <p:spPr>
            <a:xfrm>
              <a:off x="6237049" y="3024812"/>
              <a:ext cx="248131" cy="168693"/>
            </a:xfrm>
            <a:custGeom>
              <a:rect b="b" l="l" r="r" t="t"/>
              <a:pathLst>
                <a:path extrusionOk="0" h="3162" w="4651">
                  <a:moveTo>
                    <a:pt x="0" y="0"/>
                  </a:moveTo>
                  <a:cubicBezTo>
                    <a:pt x="699" y="912"/>
                    <a:pt x="1459" y="2310"/>
                    <a:pt x="2189" y="3161"/>
                  </a:cubicBezTo>
                  <a:lnTo>
                    <a:pt x="4651" y="3161"/>
                  </a:lnTo>
                  <a:cubicBezTo>
                    <a:pt x="3982" y="2249"/>
                    <a:pt x="3070" y="882"/>
                    <a:pt x="2310" y="0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1" name="Google Shape;731;p40"/>
            <p:cNvSpPr/>
            <p:nvPr/>
          </p:nvSpPr>
          <p:spPr>
            <a:xfrm>
              <a:off x="6361885" y="3024812"/>
              <a:ext cx="275766" cy="168693"/>
            </a:xfrm>
            <a:custGeom>
              <a:rect b="b" l="l" r="r" t="t"/>
              <a:pathLst>
                <a:path extrusionOk="0" h="3162" w="5169">
                  <a:moveTo>
                    <a:pt x="1" y="0"/>
                  </a:moveTo>
                  <a:cubicBezTo>
                    <a:pt x="730" y="882"/>
                    <a:pt x="1642" y="2249"/>
                    <a:pt x="2311" y="3161"/>
                  </a:cubicBezTo>
                  <a:lnTo>
                    <a:pt x="5168" y="3161"/>
                  </a:lnTo>
                  <a:cubicBezTo>
                    <a:pt x="4651" y="2249"/>
                    <a:pt x="3831" y="882"/>
                    <a:pt x="3344" y="0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2" name="Google Shape;732;p40"/>
            <p:cNvSpPr/>
            <p:nvPr/>
          </p:nvSpPr>
          <p:spPr>
            <a:xfrm>
              <a:off x="6775391" y="3024812"/>
              <a:ext cx="929250" cy="168693"/>
            </a:xfrm>
            <a:custGeom>
              <a:rect b="b" l="l" r="r" t="t"/>
              <a:pathLst>
                <a:path extrusionOk="0" h="3162" w="17418">
                  <a:moveTo>
                    <a:pt x="1" y="0"/>
                  </a:moveTo>
                  <a:cubicBezTo>
                    <a:pt x="457" y="942"/>
                    <a:pt x="1277" y="2219"/>
                    <a:pt x="1885" y="3161"/>
                  </a:cubicBezTo>
                  <a:lnTo>
                    <a:pt x="16992" y="3161"/>
                  </a:lnTo>
                  <a:lnTo>
                    <a:pt x="17417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3" name="Google Shape;733;p40"/>
            <p:cNvSpPr/>
            <p:nvPr/>
          </p:nvSpPr>
          <p:spPr>
            <a:xfrm>
              <a:off x="6540283" y="3024812"/>
              <a:ext cx="335732" cy="168693"/>
            </a:xfrm>
            <a:custGeom>
              <a:rect b="b" l="l" r="r" t="t"/>
              <a:pathLst>
                <a:path extrusionOk="0" h="3162" w="6293">
                  <a:moveTo>
                    <a:pt x="0" y="0"/>
                  </a:moveTo>
                  <a:cubicBezTo>
                    <a:pt x="487" y="912"/>
                    <a:pt x="1307" y="2249"/>
                    <a:pt x="1824" y="3161"/>
                  </a:cubicBezTo>
                  <a:lnTo>
                    <a:pt x="6292" y="3161"/>
                  </a:lnTo>
                  <a:cubicBezTo>
                    <a:pt x="5684" y="2219"/>
                    <a:pt x="4864" y="942"/>
                    <a:pt x="4408" y="0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4" name="Google Shape;734;p40"/>
            <p:cNvSpPr/>
            <p:nvPr/>
          </p:nvSpPr>
          <p:spPr>
            <a:xfrm>
              <a:off x="5890016" y="2578880"/>
              <a:ext cx="2083851" cy="446006"/>
            </a:xfrm>
            <a:custGeom>
              <a:rect b="b" l="l" r="r" t="t"/>
              <a:pathLst>
                <a:path extrusionOk="0" h="8360" w="39060">
                  <a:moveTo>
                    <a:pt x="8511" y="0"/>
                  </a:moveTo>
                  <a:lnTo>
                    <a:pt x="1" y="8359"/>
                  </a:lnTo>
                  <a:lnTo>
                    <a:pt x="34105" y="8359"/>
                  </a:lnTo>
                  <a:lnTo>
                    <a:pt x="39059" y="608"/>
                  </a:lnTo>
                  <a:lnTo>
                    <a:pt x="8511" y="0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5" name="Google Shape;735;p40"/>
            <p:cNvSpPr/>
            <p:nvPr/>
          </p:nvSpPr>
          <p:spPr>
            <a:xfrm>
              <a:off x="6890518" y="2611315"/>
              <a:ext cx="638973" cy="361660"/>
            </a:xfrm>
            <a:custGeom>
              <a:rect b="b" l="l" r="r" t="t"/>
              <a:pathLst>
                <a:path extrusionOk="0" h="6779" w="11977">
                  <a:moveTo>
                    <a:pt x="10852" y="578"/>
                  </a:moveTo>
                  <a:cubicBezTo>
                    <a:pt x="11034" y="578"/>
                    <a:pt x="11186" y="699"/>
                    <a:pt x="11186" y="851"/>
                  </a:cubicBezTo>
                  <a:cubicBezTo>
                    <a:pt x="11186" y="1003"/>
                    <a:pt x="11034" y="1125"/>
                    <a:pt x="10852" y="1125"/>
                  </a:cubicBezTo>
                  <a:cubicBezTo>
                    <a:pt x="10670" y="1125"/>
                    <a:pt x="10518" y="1003"/>
                    <a:pt x="10518" y="851"/>
                  </a:cubicBezTo>
                  <a:cubicBezTo>
                    <a:pt x="10518" y="699"/>
                    <a:pt x="10670" y="578"/>
                    <a:pt x="10852" y="578"/>
                  </a:cubicBezTo>
                  <a:close/>
                  <a:moveTo>
                    <a:pt x="10183" y="2827"/>
                  </a:moveTo>
                  <a:cubicBezTo>
                    <a:pt x="10366" y="2827"/>
                    <a:pt x="10518" y="2979"/>
                    <a:pt x="10518" y="3131"/>
                  </a:cubicBezTo>
                  <a:cubicBezTo>
                    <a:pt x="10518" y="3283"/>
                    <a:pt x="10366" y="3404"/>
                    <a:pt x="10183" y="3404"/>
                  </a:cubicBezTo>
                  <a:cubicBezTo>
                    <a:pt x="10001" y="3404"/>
                    <a:pt x="9849" y="3252"/>
                    <a:pt x="9849" y="3131"/>
                  </a:cubicBezTo>
                  <a:cubicBezTo>
                    <a:pt x="9849" y="2979"/>
                    <a:pt x="10001" y="2827"/>
                    <a:pt x="10183" y="2827"/>
                  </a:cubicBezTo>
                  <a:close/>
                  <a:moveTo>
                    <a:pt x="9211" y="5593"/>
                  </a:moveTo>
                  <a:cubicBezTo>
                    <a:pt x="9393" y="5593"/>
                    <a:pt x="9545" y="5715"/>
                    <a:pt x="9545" y="5867"/>
                  </a:cubicBezTo>
                  <a:cubicBezTo>
                    <a:pt x="9545" y="5988"/>
                    <a:pt x="9363" y="6140"/>
                    <a:pt x="9211" y="6140"/>
                  </a:cubicBezTo>
                  <a:cubicBezTo>
                    <a:pt x="9028" y="6140"/>
                    <a:pt x="8876" y="6018"/>
                    <a:pt x="8876" y="5867"/>
                  </a:cubicBezTo>
                  <a:cubicBezTo>
                    <a:pt x="8876" y="5715"/>
                    <a:pt x="8998" y="5593"/>
                    <a:pt x="9211" y="5593"/>
                  </a:cubicBezTo>
                  <a:close/>
                  <a:moveTo>
                    <a:pt x="3132" y="0"/>
                  </a:moveTo>
                  <a:lnTo>
                    <a:pt x="1" y="6778"/>
                  </a:lnTo>
                  <a:lnTo>
                    <a:pt x="9849" y="6778"/>
                  </a:lnTo>
                  <a:lnTo>
                    <a:pt x="11977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6" name="Google Shape;736;p40"/>
            <p:cNvSpPr/>
            <p:nvPr/>
          </p:nvSpPr>
          <p:spPr>
            <a:xfrm>
              <a:off x="7320935" y="2623052"/>
              <a:ext cx="110595" cy="330130"/>
            </a:xfrm>
            <a:custGeom>
              <a:rect b="b" l="l" r="r" t="t"/>
              <a:pathLst>
                <a:path extrusionOk="0" h="6188" w="2073">
                  <a:moveTo>
                    <a:pt x="1977" y="1"/>
                  </a:moveTo>
                  <a:cubicBezTo>
                    <a:pt x="1945" y="1"/>
                    <a:pt x="1915" y="18"/>
                    <a:pt x="1903" y="54"/>
                  </a:cubicBezTo>
                  <a:cubicBezTo>
                    <a:pt x="1143" y="1999"/>
                    <a:pt x="535" y="4096"/>
                    <a:pt x="18" y="6102"/>
                  </a:cubicBezTo>
                  <a:cubicBezTo>
                    <a:pt x="0" y="6155"/>
                    <a:pt x="34" y="6188"/>
                    <a:pt x="71" y="6188"/>
                  </a:cubicBezTo>
                  <a:cubicBezTo>
                    <a:pt x="98" y="6188"/>
                    <a:pt x="127" y="6171"/>
                    <a:pt x="140" y="6133"/>
                  </a:cubicBezTo>
                  <a:cubicBezTo>
                    <a:pt x="900" y="4218"/>
                    <a:pt x="1568" y="2121"/>
                    <a:pt x="2055" y="115"/>
                  </a:cubicBezTo>
                  <a:cubicBezTo>
                    <a:pt x="2073" y="41"/>
                    <a:pt x="2024" y="1"/>
                    <a:pt x="1977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7" name="Google Shape;737;p40"/>
            <p:cNvSpPr/>
            <p:nvPr/>
          </p:nvSpPr>
          <p:spPr>
            <a:xfrm>
              <a:off x="6955390" y="2862316"/>
              <a:ext cx="441151" cy="19419"/>
            </a:xfrm>
            <a:custGeom>
              <a:rect b="b" l="l" r="r" t="t"/>
              <a:pathLst>
                <a:path extrusionOk="0" h="364" w="8269">
                  <a:moveTo>
                    <a:pt x="5180" y="1"/>
                  </a:moveTo>
                  <a:cubicBezTo>
                    <a:pt x="3355" y="1"/>
                    <a:pt x="1369" y="53"/>
                    <a:pt x="92" y="128"/>
                  </a:cubicBezTo>
                  <a:cubicBezTo>
                    <a:pt x="1" y="128"/>
                    <a:pt x="1" y="250"/>
                    <a:pt x="92" y="250"/>
                  </a:cubicBezTo>
                  <a:cubicBezTo>
                    <a:pt x="1125" y="326"/>
                    <a:pt x="2630" y="364"/>
                    <a:pt x="4134" y="364"/>
                  </a:cubicBezTo>
                  <a:cubicBezTo>
                    <a:pt x="5639" y="364"/>
                    <a:pt x="7144" y="326"/>
                    <a:pt x="8177" y="250"/>
                  </a:cubicBezTo>
                  <a:cubicBezTo>
                    <a:pt x="8268" y="250"/>
                    <a:pt x="8268" y="98"/>
                    <a:pt x="8177" y="67"/>
                  </a:cubicBezTo>
                  <a:cubicBezTo>
                    <a:pt x="7376" y="21"/>
                    <a:pt x="6309" y="1"/>
                    <a:pt x="518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8" name="Google Shape;738;p40"/>
            <p:cNvSpPr/>
            <p:nvPr/>
          </p:nvSpPr>
          <p:spPr>
            <a:xfrm>
              <a:off x="6970007" y="2800646"/>
              <a:ext cx="442752" cy="18086"/>
            </a:xfrm>
            <a:custGeom>
              <a:rect b="b" l="l" r="r" t="t"/>
              <a:pathLst>
                <a:path extrusionOk="0" h="339" w="8299">
                  <a:moveTo>
                    <a:pt x="5029" y="0"/>
                  </a:moveTo>
                  <a:cubicBezTo>
                    <a:pt x="3254" y="0"/>
                    <a:pt x="1350" y="44"/>
                    <a:pt x="91" y="99"/>
                  </a:cubicBezTo>
                  <a:cubicBezTo>
                    <a:pt x="0" y="129"/>
                    <a:pt x="0" y="251"/>
                    <a:pt x="91" y="251"/>
                  </a:cubicBezTo>
                  <a:cubicBezTo>
                    <a:pt x="1082" y="308"/>
                    <a:pt x="2478" y="338"/>
                    <a:pt x="3895" y="338"/>
                  </a:cubicBezTo>
                  <a:cubicBezTo>
                    <a:pt x="5478" y="338"/>
                    <a:pt x="7086" y="300"/>
                    <a:pt x="8177" y="220"/>
                  </a:cubicBezTo>
                  <a:cubicBezTo>
                    <a:pt x="8298" y="220"/>
                    <a:pt x="8268" y="68"/>
                    <a:pt x="8177" y="68"/>
                  </a:cubicBezTo>
                  <a:cubicBezTo>
                    <a:pt x="7338" y="20"/>
                    <a:pt x="6212" y="0"/>
                    <a:pt x="5029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9" name="Google Shape;739;p40"/>
            <p:cNvSpPr/>
            <p:nvPr/>
          </p:nvSpPr>
          <p:spPr>
            <a:xfrm>
              <a:off x="7012153" y="2749219"/>
              <a:ext cx="411915" cy="17072"/>
            </a:xfrm>
            <a:custGeom>
              <a:rect b="b" l="l" r="r" t="t"/>
              <a:pathLst>
                <a:path extrusionOk="0" h="320" w="7721">
                  <a:moveTo>
                    <a:pt x="5130" y="1"/>
                  </a:moveTo>
                  <a:cubicBezTo>
                    <a:pt x="3354" y="1"/>
                    <a:pt x="1345" y="61"/>
                    <a:pt x="92" y="120"/>
                  </a:cubicBezTo>
                  <a:cubicBezTo>
                    <a:pt x="0" y="120"/>
                    <a:pt x="0" y="242"/>
                    <a:pt x="92" y="242"/>
                  </a:cubicBezTo>
                  <a:cubicBezTo>
                    <a:pt x="931" y="295"/>
                    <a:pt x="2110" y="319"/>
                    <a:pt x="3333" y="319"/>
                  </a:cubicBezTo>
                  <a:cubicBezTo>
                    <a:pt x="4899" y="319"/>
                    <a:pt x="6537" y="280"/>
                    <a:pt x="7630" y="212"/>
                  </a:cubicBezTo>
                  <a:cubicBezTo>
                    <a:pt x="7721" y="181"/>
                    <a:pt x="7721" y="60"/>
                    <a:pt x="7599" y="60"/>
                  </a:cubicBezTo>
                  <a:cubicBezTo>
                    <a:pt x="6938" y="18"/>
                    <a:pt x="6066" y="1"/>
                    <a:pt x="513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0" name="Google Shape;740;p40"/>
            <p:cNvSpPr/>
            <p:nvPr/>
          </p:nvSpPr>
          <p:spPr>
            <a:xfrm>
              <a:off x="7020262" y="2699712"/>
              <a:ext cx="411915" cy="16859"/>
            </a:xfrm>
            <a:custGeom>
              <a:rect b="b" l="l" r="r" t="t"/>
              <a:pathLst>
                <a:path extrusionOk="0" h="316" w="7721">
                  <a:moveTo>
                    <a:pt x="5119" y="0"/>
                  </a:moveTo>
                  <a:cubicBezTo>
                    <a:pt x="3348" y="0"/>
                    <a:pt x="1359" y="47"/>
                    <a:pt x="92" y="106"/>
                  </a:cubicBezTo>
                  <a:cubicBezTo>
                    <a:pt x="0" y="106"/>
                    <a:pt x="31" y="228"/>
                    <a:pt x="92" y="228"/>
                  </a:cubicBezTo>
                  <a:cubicBezTo>
                    <a:pt x="1010" y="285"/>
                    <a:pt x="2308" y="315"/>
                    <a:pt x="3627" y="315"/>
                  </a:cubicBezTo>
                  <a:cubicBezTo>
                    <a:pt x="5102" y="315"/>
                    <a:pt x="6603" y="278"/>
                    <a:pt x="7630" y="197"/>
                  </a:cubicBezTo>
                  <a:cubicBezTo>
                    <a:pt x="7721" y="197"/>
                    <a:pt x="7721" y="45"/>
                    <a:pt x="7630" y="45"/>
                  </a:cubicBezTo>
                  <a:cubicBezTo>
                    <a:pt x="6952" y="14"/>
                    <a:pt x="6067" y="0"/>
                    <a:pt x="5119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1" name="Google Shape;741;p40"/>
            <p:cNvSpPr/>
            <p:nvPr/>
          </p:nvSpPr>
          <p:spPr>
            <a:xfrm>
              <a:off x="7036480" y="2648712"/>
              <a:ext cx="411915" cy="17019"/>
            </a:xfrm>
            <a:custGeom>
              <a:rect b="b" l="l" r="r" t="t"/>
              <a:pathLst>
                <a:path extrusionOk="0" h="319" w="7721">
                  <a:moveTo>
                    <a:pt x="5145" y="0"/>
                  </a:moveTo>
                  <a:cubicBezTo>
                    <a:pt x="3368" y="0"/>
                    <a:pt x="1365" y="60"/>
                    <a:pt x="92" y="120"/>
                  </a:cubicBezTo>
                  <a:cubicBezTo>
                    <a:pt x="0" y="120"/>
                    <a:pt x="0" y="241"/>
                    <a:pt x="92" y="241"/>
                  </a:cubicBezTo>
                  <a:cubicBezTo>
                    <a:pt x="944" y="295"/>
                    <a:pt x="2125" y="319"/>
                    <a:pt x="3345" y="319"/>
                  </a:cubicBezTo>
                  <a:cubicBezTo>
                    <a:pt x="4908" y="319"/>
                    <a:pt x="6537" y="279"/>
                    <a:pt x="7630" y="211"/>
                  </a:cubicBezTo>
                  <a:cubicBezTo>
                    <a:pt x="7721" y="181"/>
                    <a:pt x="7721" y="59"/>
                    <a:pt x="7630" y="59"/>
                  </a:cubicBezTo>
                  <a:cubicBezTo>
                    <a:pt x="6958" y="17"/>
                    <a:pt x="6083" y="0"/>
                    <a:pt x="5145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2" name="Google Shape;742;p40"/>
            <p:cNvSpPr/>
            <p:nvPr/>
          </p:nvSpPr>
          <p:spPr>
            <a:xfrm>
              <a:off x="7190498" y="2920998"/>
              <a:ext cx="17926" cy="22780"/>
            </a:xfrm>
            <a:custGeom>
              <a:rect b="b" l="l" r="r" t="t"/>
              <a:pathLst>
                <a:path extrusionOk="0" h="427" w="336">
                  <a:moveTo>
                    <a:pt x="214" y="1"/>
                  </a:moveTo>
                  <a:cubicBezTo>
                    <a:pt x="123" y="122"/>
                    <a:pt x="1" y="244"/>
                    <a:pt x="1" y="426"/>
                  </a:cubicBezTo>
                  <a:cubicBezTo>
                    <a:pt x="123" y="426"/>
                    <a:pt x="244" y="396"/>
                    <a:pt x="275" y="335"/>
                  </a:cubicBezTo>
                  <a:cubicBezTo>
                    <a:pt x="335" y="274"/>
                    <a:pt x="275" y="153"/>
                    <a:pt x="2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3" name="Google Shape;743;p40"/>
            <p:cNvSpPr/>
            <p:nvPr/>
          </p:nvSpPr>
          <p:spPr>
            <a:xfrm>
              <a:off x="6992681" y="2796165"/>
              <a:ext cx="170347" cy="145966"/>
            </a:xfrm>
            <a:custGeom>
              <a:rect b="b" l="l" r="r" t="t"/>
              <a:pathLst>
                <a:path extrusionOk="0" h="2736" w="3193">
                  <a:moveTo>
                    <a:pt x="487" y="0"/>
                  </a:moveTo>
                  <a:lnTo>
                    <a:pt x="1" y="821"/>
                  </a:lnTo>
                  <a:lnTo>
                    <a:pt x="3071" y="2705"/>
                  </a:lnTo>
                  <a:lnTo>
                    <a:pt x="3071" y="2736"/>
                  </a:lnTo>
                  <a:lnTo>
                    <a:pt x="3101" y="2736"/>
                  </a:lnTo>
                  <a:cubicBezTo>
                    <a:pt x="3131" y="2675"/>
                    <a:pt x="3162" y="2645"/>
                    <a:pt x="3192" y="2614"/>
                  </a:cubicBezTo>
                  <a:cubicBezTo>
                    <a:pt x="2372" y="2189"/>
                    <a:pt x="1308" y="1581"/>
                    <a:pt x="700" y="851"/>
                  </a:cubicBezTo>
                  <a:cubicBezTo>
                    <a:pt x="517" y="608"/>
                    <a:pt x="548" y="335"/>
                    <a:pt x="669" y="91"/>
                  </a:cubicBezTo>
                  <a:lnTo>
                    <a:pt x="487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4" name="Google Shape;744;p40"/>
            <p:cNvSpPr/>
            <p:nvPr/>
          </p:nvSpPr>
          <p:spPr>
            <a:xfrm>
              <a:off x="7020262" y="2801019"/>
              <a:ext cx="165438" cy="134655"/>
            </a:xfrm>
            <a:custGeom>
              <a:rect b="b" l="l" r="r" t="t"/>
              <a:pathLst>
                <a:path extrusionOk="0" h="2524" w="3101">
                  <a:moveTo>
                    <a:pt x="152" y="0"/>
                  </a:moveTo>
                  <a:lnTo>
                    <a:pt x="152" y="0"/>
                  </a:lnTo>
                  <a:cubicBezTo>
                    <a:pt x="31" y="244"/>
                    <a:pt x="0" y="517"/>
                    <a:pt x="183" y="760"/>
                  </a:cubicBezTo>
                  <a:cubicBezTo>
                    <a:pt x="791" y="1490"/>
                    <a:pt x="1855" y="2067"/>
                    <a:pt x="2675" y="2523"/>
                  </a:cubicBezTo>
                  <a:cubicBezTo>
                    <a:pt x="2736" y="2462"/>
                    <a:pt x="2797" y="2432"/>
                    <a:pt x="2797" y="2432"/>
                  </a:cubicBezTo>
                  <a:cubicBezTo>
                    <a:pt x="2645" y="2128"/>
                    <a:pt x="3010" y="2037"/>
                    <a:pt x="3010" y="2037"/>
                  </a:cubicBezTo>
                  <a:cubicBezTo>
                    <a:pt x="2949" y="1915"/>
                    <a:pt x="3010" y="1824"/>
                    <a:pt x="3101" y="1794"/>
                  </a:cubicBezTo>
                  <a:cubicBezTo>
                    <a:pt x="3070" y="1763"/>
                    <a:pt x="3070" y="1763"/>
                    <a:pt x="3070" y="1763"/>
                  </a:cubicBezTo>
                  <a:lnTo>
                    <a:pt x="3070" y="1794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5" name="Google Shape;745;p40"/>
            <p:cNvSpPr/>
            <p:nvPr/>
          </p:nvSpPr>
          <p:spPr>
            <a:xfrm>
              <a:off x="7158115" y="2935615"/>
              <a:ext cx="17872" cy="8163"/>
            </a:xfrm>
            <a:custGeom>
              <a:rect b="b" l="l" r="r" t="t"/>
              <a:pathLst>
                <a:path extrusionOk="0" h="153" w="335">
                  <a:moveTo>
                    <a:pt x="91" y="0"/>
                  </a:moveTo>
                  <a:cubicBezTo>
                    <a:pt x="61" y="31"/>
                    <a:pt x="30" y="61"/>
                    <a:pt x="0" y="122"/>
                  </a:cubicBezTo>
                  <a:cubicBezTo>
                    <a:pt x="61" y="122"/>
                    <a:pt x="182" y="122"/>
                    <a:pt x="334" y="152"/>
                  </a:cubicBezTo>
                  <a:lnTo>
                    <a:pt x="91" y="0"/>
                  </a:lnTo>
                  <a:close/>
                </a:path>
              </a:pathLst>
            </a:custGeom>
            <a:solidFill>
              <a:srgbClr val="FFD4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6" name="Google Shape;746;p40"/>
            <p:cNvSpPr/>
            <p:nvPr/>
          </p:nvSpPr>
          <p:spPr>
            <a:xfrm>
              <a:off x="7161316" y="2896671"/>
              <a:ext cx="40599" cy="47108"/>
            </a:xfrm>
            <a:custGeom>
              <a:rect b="b" l="l" r="r" t="t"/>
              <a:pathLst>
                <a:path extrusionOk="0" h="883" w="761">
                  <a:moveTo>
                    <a:pt x="457" y="1"/>
                  </a:moveTo>
                  <a:cubicBezTo>
                    <a:pt x="366" y="31"/>
                    <a:pt x="305" y="122"/>
                    <a:pt x="366" y="244"/>
                  </a:cubicBezTo>
                  <a:cubicBezTo>
                    <a:pt x="366" y="244"/>
                    <a:pt x="1" y="335"/>
                    <a:pt x="153" y="639"/>
                  </a:cubicBezTo>
                  <a:cubicBezTo>
                    <a:pt x="153" y="639"/>
                    <a:pt x="92" y="669"/>
                    <a:pt x="31" y="730"/>
                  </a:cubicBezTo>
                  <a:lnTo>
                    <a:pt x="274" y="882"/>
                  </a:lnTo>
                  <a:lnTo>
                    <a:pt x="518" y="882"/>
                  </a:lnTo>
                  <a:cubicBezTo>
                    <a:pt x="548" y="700"/>
                    <a:pt x="670" y="578"/>
                    <a:pt x="761" y="457"/>
                  </a:cubicBezTo>
                  <a:cubicBezTo>
                    <a:pt x="700" y="335"/>
                    <a:pt x="487" y="31"/>
                    <a:pt x="457" y="1"/>
                  </a:cubicBezTo>
                  <a:close/>
                </a:path>
              </a:pathLst>
            </a:custGeom>
            <a:solidFill>
              <a:srgbClr val="FFE1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7" name="Google Shape;747;p40"/>
            <p:cNvSpPr/>
            <p:nvPr/>
          </p:nvSpPr>
          <p:spPr>
            <a:xfrm>
              <a:off x="6970007" y="2804273"/>
              <a:ext cx="25981" cy="33130"/>
            </a:xfrm>
            <a:custGeom>
              <a:rect b="b" l="l" r="r" t="t"/>
              <a:pathLst>
                <a:path extrusionOk="0" h="621" w="487">
                  <a:moveTo>
                    <a:pt x="183" y="0"/>
                  </a:moveTo>
                  <a:lnTo>
                    <a:pt x="61" y="183"/>
                  </a:lnTo>
                  <a:cubicBezTo>
                    <a:pt x="61" y="243"/>
                    <a:pt x="0" y="395"/>
                    <a:pt x="91" y="456"/>
                  </a:cubicBezTo>
                  <a:lnTo>
                    <a:pt x="304" y="608"/>
                  </a:lnTo>
                  <a:cubicBezTo>
                    <a:pt x="313" y="617"/>
                    <a:pt x="322" y="621"/>
                    <a:pt x="331" y="621"/>
                  </a:cubicBezTo>
                  <a:cubicBezTo>
                    <a:pt x="352" y="621"/>
                    <a:pt x="374" y="599"/>
                    <a:pt x="395" y="578"/>
                  </a:cubicBezTo>
                  <a:lnTo>
                    <a:pt x="486" y="456"/>
                  </a:lnTo>
                  <a:cubicBezTo>
                    <a:pt x="304" y="335"/>
                    <a:pt x="213" y="183"/>
                    <a:pt x="183" y="0"/>
                  </a:cubicBezTo>
                  <a:close/>
                </a:path>
              </a:pathLst>
            </a:custGeom>
            <a:solidFill>
              <a:srgbClr val="F95D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8" name="Google Shape;748;p40"/>
            <p:cNvSpPr/>
            <p:nvPr/>
          </p:nvSpPr>
          <p:spPr>
            <a:xfrm>
              <a:off x="6979717" y="2784055"/>
              <a:ext cx="35745" cy="44601"/>
            </a:xfrm>
            <a:custGeom>
              <a:rect b="b" l="l" r="r" t="t"/>
              <a:pathLst>
                <a:path extrusionOk="0" h="836" w="670">
                  <a:moveTo>
                    <a:pt x="349" y="0"/>
                  </a:moveTo>
                  <a:cubicBezTo>
                    <a:pt x="267" y="0"/>
                    <a:pt x="178" y="111"/>
                    <a:pt x="153" y="136"/>
                  </a:cubicBezTo>
                  <a:lnTo>
                    <a:pt x="31" y="349"/>
                  </a:lnTo>
                  <a:lnTo>
                    <a:pt x="1" y="410"/>
                  </a:lnTo>
                  <a:cubicBezTo>
                    <a:pt x="31" y="592"/>
                    <a:pt x="122" y="744"/>
                    <a:pt x="304" y="835"/>
                  </a:cubicBezTo>
                  <a:lnTo>
                    <a:pt x="426" y="622"/>
                  </a:lnTo>
                  <a:lnTo>
                    <a:pt x="456" y="562"/>
                  </a:lnTo>
                  <a:lnTo>
                    <a:pt x="639" y="258"/>
                  </a:lnTo>
                  <a:cubicBezTo>
                    <a:pt x="669" y="197"/>
                    <a:pt x="669" y="166"/>
                    <a:pt x="639" y="136"/>
                  </a:cubicBezTo>
                  <a:lnTo>
                    <a:pt x="396" y="14"/>
                  </a:lnTo>
                  <a:cubicBezTo>
                    <a:pt x="381" y="5"/>
                    <a:pt x="365" y="0"/>
                    <a:pt x="349" y="0"/>
                  </a:cubicBezTo>
                  <a:close/>
                </a:path>
              </a:pathLst>
            </a:custGeom>
            <a:solidFill>
              <a:srgbClr val="FA70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9" name="Google Shape;749;p40"/>
            <p:cNvSpPr/>
            <p:nvPr/>
          </p:nvSpPr>
          <p:spPr>
            <a:xfrm>
              <a:off x="6986225" y="2825346"/>
              <a:ext cx="13017" cy="14618"/>
            </a:xfrm>
            <a:custGeom>
              <a:rect b="b" l="l" r="r" t="t"/>
              <a:pathLst>
                <a:path extrusionOk="0" h="274" w="244">
                  <a:moveTo>
                    <a:pt x="122" y="0"/>
                  </a:moveTo>
                  <a:lnTo>
                    <a:pt x="0" y="213"/>
                  </a:lnTo>
                  <a:lnTo>
                    <a:pt x="122" y="274"/>
                  </a:lnTo>
                  <a:lnTo>
                    <a:pt x="243" y="92"/>
                  </a:lnTo>
                  <a:cubicBezTo>
                    <a:pt x="182" y="61"/>
                    <a:pt x="152" y="31"/>
                    <a:pt x="122" y="0"/>
                  </a:cubicBezTo>
                  <a:close/>
                </a:path>
              </a:pathLst>
            </a:custGeom>
            <a:solidFill>
              <a:srgbClr val="E3E5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0" name="Google Shape;750;p40"/>
            <p:cNvSpPr/>
            <p:nvPr/>
          </p:nvSpPr>
          <p:spPr>
            <a:xfrm>
              <a:off x="6992681" y="2791310"/>
              <a:ext cx="27635" cy="38946"/>
            </a:xfrm>
            <a:custGeom>
              <a:rect b="b" l="l" r="r" t="t"/>
              <a:pathLst>
                <a:path extrusionOk="0" h="730" w="518">
                  <a:moveTo>
                    <a:pt x="365" y="0"/>
                  </a:moveTo>
                  <a:lnTo>
                    <a:pt x="1" y="638"/>
                  </a:lnTo>
                  <a:cubicBezTo>
                    <a:pt x="31" y="669"/>
                    <a:pt x="61" y="699"/>
                    <a:pt x="122" y="730"/>
                  </a:cubicBezTo>
                  <a:lnTo>
                    <a:pt x="517" y="91"/>
                  </a:lnTo>
                  <a:lnTo>
                    <a:pt x="365" y="0"/>
                  </a:lnTo>
                  <a:close/>
                </a:path>
              </a:pathLst>
            </a:custGeom>
            <a:solidFill>
              <a:srgbClr val="F1F3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1" name="Google Shape;751;p40"/>
            <p:cNvSpPr/>
            <p:nvPr/>
          </p:nvSpPr>
          <p:spPr>
            <a:xfrm>
              <a:off x="6404084" y="2014676"/>
              <a:ext cx="1251911" cy="585356"/>
            </a:xfrm>
            <a:custGeom>
              <a:rect b="b" l="l" r="r" t="t"/>
              <a:pathLst>
                <a:path extrusionOk="0" h="10972" w="23466">
                  <a:moveTo>
                    <a:pt x="15508" y="0"/>
                  </a:moveTo>
                  <a:cubicBezTo>
                    <a:pt x="14830" y="0"/>
                    <a:pt x="14408" y="90"/>
                    <a:pt x="14408" y="90"/>
                  </a:cubicBezTo>
                  <a:lnTo>
                    <a:pt x="14073" y="1123"/>
                  </a:lnTo>
                  <a:cubicBezTo>
                    <a:pt x="13344" y="1458"/>
                    <a:pt x="12158" y="1488"/>
                    <a:pt x="11763" y="1518"/>
                  </a:cubicBezTo>
                  <a:lnTo>
                    <a:pt x="11733" y="1518"/>
                  </a:lnTo>
                  <a:cubicBezTo>
                    <a:pt x="11307" y="1488"/>
                    <a:pt x="10122" y="1458"/>
                    <a:pt x="9392" y="1123"/>
                  </a:cubicBezTo>
                  <a:lnTo>
                    <a:pt x="9362" y="211"/>
                  </a:lnTo>
                  <a:cubicBezTo>
                    <a:pt x="9362" y="211"/>
                    <a:pt x="8855" y="99"/>
                    <a:pt x="8060" y="99"/>
                  </a:cubicBezTo>
                  <a:cubicBezTo>
                    <a:pt x="6046" y="99"/>
                    <a:pt x="2179" y="818"/>
                    <a:pt x="0" y="5895"/>
                  </a:cubicBezTo>
                  <a:cubicBezTo>
                    <a:pt x="0" y="5895"/>
                    <a:pt x="3526" y="8327"/>
                    <a:pt x="4590" y="8509"/>
                  </a:cubicBezTo>
                  <a:lnTo>
                    <a:pt x="4833" y="10698"/>
                  </a:lnTo>
                  <a:lnTo>
                    <a:pt x="11398" y="10819"/>
                  </a:lnTo>
                  <a:lnTo>
                    <a:pt x="12098" y="10819"/>
                  </a:lnTo>
                  <a:lnTo>
                    <a:pt x="18693" y="10971"/>
                  </a:lnTo>
                  <a:lnTo>
                    <a:pt x="18876" y="8509"/>
                  </a:lnTo>
                  <a:cubicBezTo>
                    <a:pt x="19970" y="8327"/>
                    <a:pt x="23466" y="5895"/>
                    <a:pt x="23466" y="5895"/>
                  </a:cubicBezTo>
                  <a:cubicBezTo>
                    <a:pt x="21231" y="690"/>
                    <a:pt x="17388" y="0"/>
                    <a:pt x="15508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2" name="Google Shape;752;p40"/>
            <p:cNvSpPr/>
            <p:nvPr/>
          </p:nvSpPr>
          <p:spPr>
            <a:xfrm>
              <a:off x="6875953" y="1868610"/>
              <a:ext cx="347042" cy="234206"/>
            </a:xfrm>
            <a:custGeom>
              <a:rect b="b" l="l" r="r" t="t"/>
              <a:pathLst>
                <a:path extrusionOk="0" h="4390" w="6505">
                  <a:moveTo>
                    <a:pt x="6505" y="1"/>
                  </a:moveTo>
                  <a:lnTo>
                    <a:pt x="0" y="639"/>
                  </a:lnTo>
                  <a:cubicBezTo>
                    <a:pt x="0" y="639"/>
                    <a:pt x="578" y="2007"/>
                    <a:pt x="608" y="4074"/>
                  </a:cubicBezTo>
                  <a:cubicBezTo>
                    <a:pt x="608" y="4074"/>
                    <a:pt x="1725" y="4389"/>
                    <a:pt x="3052" y="4389"/>
                  </a:cubicBezTo>
                  <a:cubicBezTo>
                    <a:pt x="3743" y="4389"/>
                    <a:pt x="4491" y="4304"/>
                    <a:pt x="5167" y="4044"/>
                  </a:cubicBezTo>
                  <a:lnTo>
                    <a:pt x="6505" y="1"/>
                  </a:ln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3" name="Google Shape;753;p40"/>
            <p:cNvSpPr/>
            <p:nvPr/>
          </p:nvSpPr>
          <p:spPr>
            <a:xfrm>
              <a:off x="6261376" y="1519290"/>
              <a:ext cx="241675" cy="149647"/>
            </a:xfrm>
            <a:custGeom>
              <a:rect b="b" l="l" r="r" t="t"/>
              <a:pathLst>
                <a:path extrusionOk="0" h="2805" w="4530">
                  <a:moveTo>
                    <a:pt x="2592" y="0"/>
                  </a:moveTo>
                  <a:cubicBezTo>
                    <a:pt x="1673" y="0"/>
                    <a:pt x="757" y="289"/>
                    <a:pt x="0" y="865"/>
                  </a:cubicBezTo>
                  <a:cubicBezTo>
                    <a:pt x="199" y="1859"/>
                    <a:pt x="1055" y="2804"/>
                    <a:pt x="2558" y="2804"/>
                  </a:cubicBezTo>
                  <a:cubicBezTo>
                    <a:pt x="3124" y="2804"/>
                    <a:pt x="3781" y="2670"/>
                    <a:pt x="4529" y="2354"/>
                  </a:cubicBezTo>
                  <a:lnTo>
                    <a:pt x="4438" y="409"/>
                  </a:lnTo>
                  <a:cubicBezTo>
                    <a:pt x="3856" y="137"/>
                    <a:pt x="3224" y="0"/>
                    <a:pt x="2592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4" name="Google Shape;754;p40"/>
            <p:cNvSpPr/>
            <p:nvPr/>
          </p:nvSpPr>
          <p:spPr>
            <a:xfrm>
              <a:off x="6253267" y="1434360"/>
              <a:ext cx="244876" cy="131081"/>
            </a:xfrm>
            <a:custGeom>
              <a:rect b="b" l="l" r="r" t="t"/>
              <a:pathLst>
                <a:path extrusionOk="0" h="2457" w="4590">
                  <a:moveTo>
                    <a:pt x="2427" y="1"/>
                  </a:moveTo>
                  <a:cubicBezTo>
                    <a:pt x="1936" y="1"/>
                    <a:pt x="1404" y="118"/>
                    <a:pt x="882" y="451"/>
                  </a:cubicBezTo>
                  <a:cubicBezTo>
                    <a:pt x="243" y="876"/>
                    <a:pt x="0" y="1697"/>
                    <a:pt x="152" y="2457"/>
                  </a:cubicBezTo>
                  <a:cubicBezTo>
                    <a:pt x="909" y="1881"/>
                    <a:pt x="1825" y="1592"/>
                    <a:pt x="2744" y="1592"/>
                  </a:cubicBezTo>
                  <a:cubicBezTo>
                    <a:pt x="3376" y="1592"/>
                    <a:pt x="4008" y="1729"/>
                    <a:pt x="4590" y="2001"/>
                  </a:cubicBezTo>
                  <a:lnTo>
                    <a:pt x="4529" y="664"/>
                  </a:lnTo>
                  <a:cubicBezTo>
                    <a:pt x="4529" y="664"/>
                    <a:pt x="3595" y="1"/>
                    <a:pt x="2427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5" name="Google Shape;755;p40"/>
            <p:cNvSpPr/>
            <p:nvPr/>
          </p:nvSpPr>
          <p:spPr>
            <a:xfrm>
              <a:off x="6331103" y="1525211"/>
              <a:ext cx="152474" cy="121318"/>
            </a:xfrm>
            <a:custGeom>
              <a:rect b="b" l="l" r="r" t="t"/>
              <a:pathLst>
                <a:path extrusionOk="0" h="2274" w="2858">
                  <a:moveTo>
                    <a:pt x="1290" y="0"/>
                  </a:moveTo>
                  <a:cubicBezTo>
                    <a:pt x="860" y="0"/>
                    <a:pt x="406" y="123"/>
                    <a:pt x="31" y="237"/>
                  </a:cubicBezTo>
                  <a:cubicBezTo>
                    <a:pt x="0" y="237"/>
                    <a:pt x="0" y="298"/>
                    <a:pt x="31" y="298"/>
                  </a:cubicBezTo>
                  <a:cubicBezTo>
                    <a:pt x="440" y="264"/>
                    <a:pt x="897" y="134"/>
                    <a:pt x="1327" y="134"/>
                  </a:cubicBezTo>
                  <a:cubicBezTo>
                    <a:pt x="1663" y="134"/>
                    <a:pt x="1983" y="214"/>
                    <a:pt x="2250" y="480"/>
                  </a:cubicBezTo>
                  <a:cubicBezTo>
                    <a:pt x="2645" y="906"/>
                    <a:pt x="2645" y="1635"/>
                    <a:pt x="2675" y="2183"/>
                  </a:cubicBezTo>
                  <a:cubicBezTo>
                    <a:pt x="2690" y="2243"/>
                    <a:pt x="2736" y="2274"/>
                    <a:pt x="2778" y="2274"/>
                  </a:cubicBezTo>
                  <a:cubicBezTo>
                    <a:pt x="2819" y="2274"/>
                    <a:pt x="2857" y="2243"/>
                    <a:pt x="2857" y="2183"/>
                  </a:cubicBezTo>
                  <a:cubicBezTo>
                    <a:pt x="2827" y="1575"/>
                    <a:pt x="2797" y="784"/>
                    <a:pt x="2280" y="359"/>
                  </a:cubicBezTo>
                  <a:cubicBezTo>
                    <a:pt x="2013" y="91"/>
                    <a:pt x="1660" y="0"/>
                    <a:pt x="12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6" name="Google Shape;756;p40"/>
            <p:cNvSpPr/>
            <p:nvPr/>
          </p:nvSpPr>
          <p:spPr>
            <a:xfrm>
              <a:off x="6394748" y="1558927"/>
              <a:ext cx="87867" cy="49082"/>
            </a:xfrm>
            <a:custGeom>
              <a:rect b="b" l="l" r="r" t="t"/>
              <a:pathLst>
                <a:path extrusionOk="0" h="920" w="1647">
                  <a:moveTo>
                    <a:pt x="580" y="1"/>
                  </a:moveTo>
                  <a:cubicBezTo>
                    <a:pt x="408" y="1"/>
                    <a:pt x="229" y="64"/>
                    <a:pt x="53" y="213"/>
                  </a:cubicBezTo>
                  <a:cubicBezTo>
                    <a:pt x="1" y="266"/>
                    <a:pt x="62" y="341"/>
                    <a:pt x="119" y="341"/>
                  </a:cubicBezTo>
                  <a:cubicBezTo>
                    <a:pt x="127" y="341"/>
                    <a:pt x="136" y="339"/>
                    <a:pt x="145" y="335"/>
                  </a:cubicBezTo>
                  <a:cubicBezTo>
                    <a:pt x="297" y="244"/>
                    <a:pt x="441" y="190"/>
                    <a:pt x="585" y="190"/>
                  </a:cubicBezTo>
                  <a:cubicBezTo>
                    <a:pt x="730" y="190"/>
                    <a:pt x="874" y="244"/>
                    <a:pt x="1026" y="365"/>
                  </a:cubicBezTo>
                  <a:cubicBezTo>
                    <a:pt x="1209" y="517"/>
                    <a:pt x="1330" y="730"/>
                    <a:pt x="1482" y="882"/>
                  </a:cubicBezTo>
                  <a:cubicBezTo>
                    <a:pt x="1500" y="909"/>
                    <a:pt x="1523" y="920"/>
                    <a:pt x="1545" y="920"/>
                  </a:cubicBezTo>
                  <a:cubicBezTo>
                    <a:pt x="1598" y="920"/>
                    <a:pt x="1647" y="855"/>
                    <a:pt x="1604" y="791"/>
                  </a:cubicBezTo>
                  <a:cubicBezTo>
                    <a:pt x="1388" y="380"/>
                    <a:pt x="1003" y="1"/>
                    <a:pt x="5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7" name="Google Shape;757;p40"/>
            <p:cNvSpPr/>
            <p:nvPr/>
          </p:nvSpPr>
          <p:spPr>
            <a:xfrm>
              <a:off x="7573221" y="1456180"/>
              <a:ext cx="236821" cy="150554"/>
            </a:xfrm>
            <a:custGeom>
              <a:rect b="b" l="l" r="r" t="t"/>
              <a:pathLst>
                <a:path extrusionOk="0" h="2822" w="4439">
                  <a:moveTo>
                    <a:pt x="2197" y="0"/>
                  </a:moveTo>
                  <a:cubicBezTo>
                    <a:pt x="1430" y="0"/>
                    <a:pt x="663" y="198"/>
                    <a:pt x="0" y="589"/>
                  </a:cubicBezTo>
                  <a:lnTo>
                    <a:pt x="92" y="2534"/>
                  </a:lnTo>
                  <a:cubicBezTo>
                    <a:pt x="711" y="2734"/>
                    <a:pt x="1262" y="2822"/>
                    <a:pt x="1746" y="2822"/>
                  </a:cubicBezTo>
                  <a:cubicBezTo>
                    <a:pt x="3470" y="2822"/>
                    <a:pt x="4343" y="1711"/>
                    <a:pt x="4438" y="619"/>
                  </a:cubicBezTo>
                  <a:cubicBezTo>
                    <a:pt x="3763" y="205"/>
                    <a:pt x="2980" y="0"/>
                    <a:pt x="2197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8" name="Google Shape;758;p40"/>
            <p:cNvSpPr/>
            <p:nvPr/>
          </p:nvSpPr>
          <p:spPr>
            <a:xfrm>
              <a:off x="7568367" y="1370397"/>
              <a:ext cx="246530" cy="118864"/>
            </a:xfrm>
            <a:custGeom>
              <a:rect b="b" l="l" r="r" t="t"/>
              <a:pathLst>
                <a:path extrusionOk="0" h="2228" w="4621">
                  <a:moveTo>
                    <a:pt x="2320" y="0"/>
                  </a:moveTo>
                  <a:cubicBezTo>
                    <a:pt x="1018" y="0"/>
                    <a:pt x="0" y="860"/>
                    <a:pt x="0" y="860"/>
                  </a:cubicBezTo>
                  <a:lnTo>
                    <a:pt x="91" y="2197"/>
                  </a:lnTo>
                  <a:cubicBezTo>
                    <a:pt x="754" y="1806"/>
                    <a:pt x="1521" y="1608"/>
                    <a:pt x="2288" y="1608"/>
                  </a:cubicBezTo>
                  <a:cubicBezTo>
                    <a:pt x="3071" y="1608"/>
                    <a:pt x="3854" y="1813"/>
                    <a:pt x="4529" y="2227"/>
                  </a:cubicBezTo>
                  <a:cubicBezTo>
                    <a:pt x="4620" y="1437"/>
                    <a:pt x="4286" y="677"/>
                    <a:pt x="3617" y="313"/>
                  </a:cubicBezTo>
                  <a:cubicBezTo>
                    <a:pt x="3172" y="86"/>
                    <a:pt x="2731" y="0"/>
                    <a:pt x="2320" y="0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9" name="Google Shape;759;p40"/>
            <p:cNvSpPr/>
            <p:nvPr/>
          </p:nvSpPr>
          <p:spPr>
            <a:xfrm>
              <a:off x="7592694" y="1462315"/>
              <a:ext cx="145966" cy="129107"/>
            </a:xfrm>
            <a:custGeom>
              <a:rect b="b" l="l" r="r" t="t"/>
              <a:pathLst>
                <a:path extrusionOk="0" h="2420" w="2736">
                  <a:moveTo>
                    <a:pt x="1698" y="1"/>
                  </a:moveTo>
                  <a:cubicBezTo>
                    <a:pt x="1228" y="1"/>
                    <a:pt x="771" y="106"/>
                    <a:pt x="456" y="474"/>
                  </a:cubicBezTo>
                  <a:cubicBezTo>
                    <a:pt x="0" y="960"/>
                    <a:pt x="31" y="1720"/>
                    <a:pt x="91" y="2328"/>
                  </a:cubicBezTo>
                  <a:cubicBezTo>
                    <a:pt x="91" y="2389"/>
                    <a:pt x="129" y="2419"/>
                    <a:pt x="167" y="2419"/>
                  </a:cubicBezTo>
                  <a:cubicBezTo>
                    <a:pt x="205" y="2419"/>
                    <a:pt x="243" y="2389"/>
                    <a:pt x="243" y="2328"/>
                  </a:cubicBezTo>
                  <a:cubicBezTo>
                    <a:pt x="243" y="1811"/>
                    <a:pt x="152" y="1173"/>
                    <a:pt x="456" y="687"/>
                  </a:cubicBezTo>
                  <a:cubicBezTo>
                    <a:pt x="740" y="226"/>
                    <a:pt x="1199" y="137"/>
                    <a:pt x="1683" y="137"/>
                  </a:cubicBezTo>
                  <a:cubicBezTo>
                    <a:pt x="1987" y="137"/>
                    <a:pt x="2301" y="172"/>
                    <a:pt x="2587" y="172"/>
                  </a:cubicBezTo>
                  <a:cubicBezTo>
                    <a:pt x="2627" y="172"/>
                    <a:pt x="2667" y="172"/>
                    <a:pt x="2705" y="170"/>
                  </a:cubicBezTo>
                  <a:cubicBezTo>
                    <a:pt x="2736" y="170"/>
                    <a:pt x="2736" y="140"/>
                    <a:pt x="2705" y="109"/>
                  </a:cubicBezTo>
                  <a:cubicBezTo>
                    <a:pt x="2396" y="58"/>
                    <a:pt x="2043" y="1"/>
                    <a:pt x="16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0" name="Google Shape;760;p40"/>
            <p:cNvSpPr/>
            <p:nvPr/>
          </p:nvSpPr>
          <p:spPr>
            <a:xfrm>
              <a:off x="7593814" y="1498964"/>
              <a:ext cx="83013" cy="53617"/>
            </a:xfrm>
            <a:custGeom>
              <a:rect b="b" l="l" r="r" t="t"/>
              <a:pathLst>
                <a:path extrusionOk="0" h="1005" w="1556">
                  <a:moveTo>
                    <a:pt x="1029" y="1"/>
                  </a:moveTo>
                  <a:cubicBezTo>
                    <a:pt x="582" y="1"/>
                    <a:pt x="220" y="440"/>
                    <a:pt x="40" y="912"/>
                  </a:cubicBezTo>
                  <a:cubicBezTo>
                    <a:pt x="1" y="971"/>
                    <a:pt x="50" y="1004"/>
                    <a:pt x="106" y="1004"/>
                  </a:cubicBezTo>
                  <a:cubicBezTo>
                    <a:pt x="137" y="1004"/>
                    <a:pt x="170" y="994"/>
                    <a:pt x="192" y="972"/>
                  </a:cubicBezTo>
                  <a:cubicBezTo>
                    <a:pt x="344" y="760"/>
                    <a:pt x="435" y="517"/>
                    <a:pt x="648" y="334"/>
                  </a:cubicBezTo>
                  <a:cubicBezTo>
                    <a:pt x="775" y="223"/>
                    <a:pt x="910" y="178"/>
                    <a:pt x="1054" y="178"/>
                  </a:cubicBezTo>
                  <a:cubicBezTo>
                    <a:pt x="1185" y="178"/>
                    <a:pt x="1324" y="215"/>
                    <a:pt x="1469" y="273"/>
                  </a:cubicBezTo>
                  <a:cubicBezTo>
                    <a:pt x="1477" y="278"/>
                    <a:pt x="1485" y="279"/>
                    <a:pt x="1492" y="279"/>
                  </a:cubicBezTo>
                  <a:cubicBezTo>
                    <a:pt x="1537" y="279"/>
                    <a:pt x="1555" y="208"/>
                    <a:pt x="1529" y="182"/>
                  </a:cubicBezTo>
                  <a:cubicBezTo>
                    <a:pt x="1355" y="55"/>
                    <a:pt x="1187" y="1"/>
                    <a:pt x="10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1" name="Google Shape;761;p40"/>
            <p:cNvSpPr/>
            <p:nvPr/>
          </p:nvSpPr>
          <p:spPr>
            <a:xfrm>
              <a:off x="6443882" y="867809"/>
              <a:ext cx="1173220" cy="1076283"/>
            </a:xfrm>
            <a:custGeom>
              <a:rect b="b" l="l" r="r" t="t"/>
              <a:pathLst>
                <a:path extrusionOk="0" h="20174" w="21991">
                  <a:moveTo>
                    <a:pt x="8671" y="0"/>
                  </a:moveTo>
                  <a:cubicBezTo>
                    <a:pt x="4207" y="0"/>
                    <a:pt x="1" y="2149"/>
                    <a:pt x="622" y="10585"/>
                  </a:cubicBezTo>
                  <a:cubicBezTo>
                    <a:pt x="622" y="10585"/>
                    <a:pt x="713" y="14384"/>
                    <a:pt x="1716" y="16208"/>
                  </a:cubicBezTo>
                  <a:cubicBezTo>
                    <a:pt x="2719" y="18062"/>
                    <a:pt x="5880" y="20007"/>
                    <a:pt x="9984" y="20159"/>
                  </a:cubicBezTo>
                  <a:cubicBezTo>
                    <a:pt x="10192" y="20169"/>
                    <a:pt x="10404" y="20173"/>
                    <a:pt x="10618" y="20173"/>
                  </a:cubicBezTo>
                  <a:cubicBezTo>
                    <a:pt x="14596" y="20173"/>
                    <a:pt x="19491" y="18577"/>
                    <a:pt x="20501" y="15721"/>
                  </a:cubicBezTo>
                  <a:cubicBezTo>
                    <a:pt x="21595" y="12712"/>
                    <a:pt x="21990" y="10645"/>
                    <a:pt x="21473" y="7667"/>
                  </a:cubicBezTo>
                  <a:cubicBezTo>
                    <a:pt x="20926" y="4688"/>
                    <a:pt x="20713" y="3350"/>
                    <a:pt x="17856" y="2135"/>
                  </a:cubicBezTo>
                  <a:cubicBezTo>
                    <a:pt x="16536" y="1587"/>
                    <a:pt x="12508" y="0"/>
                    <a:pt x="8671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2" name="Google Shape;762;p40"/>
            <p:cNvSpPr/>
            <p:nvPr/>
          </p:nvSpPr>
          <p:spPr>
            <a:xfrm>
              <a:off x="6995935" y="1405286"/>
              <a:ext cx="82746" cy="136523"/>
            </a:xfrm>
            <a:custGeom>
              <a:rect b="b" l="l" r="r" t="t"/>
              <a:pathLst>
                <a:path extrusionOk="0" h="2559" w="1551">
                  <a:moveTo>
                    <a:pt x="259" y="0"/>
                  </a:moveTo>
                  <a:cubicBezTo>
                    <a:pt x="244" y="0"/>
                    <a:pt x="228" y="8"/>
                    <a:pt x="213" y="23"/>
                  </a:cubicBezTo>
                  <a:cubicBezTo>
                    <a:pt x="122" y="388"/>
                    <a:pt x="122" y="783"/>
                    <a:pt x="61" y="1117"/>
                  </a:cubicBezTo>
                  <a:cubicBezTo>
                    <a:pt x="31" y="1361"/>
                    <a:pt x="0" y="1634"/>
                    <a:pt x="152" y="1817"/>
                  </a:cubicBezTo>
                  <a:cubicBezTo>
                    <a:pt x="228" y="1943"/>
                    <a:pt x="347" y="2007"/>
                    <a:pt x="472" y="2007"/>
                  </a:cubicBezTo>
                  <a:cubicBezTo>
                    <a:pt x="497" y="2007"/>
                    <a:pt x="522" y="2004"/>
                    <a:pt x="548" y="1999"/>
                  </a:cubicBezTo>
                  <a:cubicBezTo>
                    <a:pt x="639" y="1969"/>
                    <a:pt x="730" y="1908"/>
                    <a:pt x="791" y="1847"/>
                  </a:cubicBezTo>
                  <a:cubicBezTo>
                    <a:pt x="821" y="1847"/>
                    <a:pt x="973" y="1695"/>
                    <a:pt x="1034" y="1695"/>
                  </a:cubicBezTo>
                  <a:cubicBezTo>
                    <a:pt x="1095" y="1847"/>
                    <a:pt x="1186" y="1999"/>
                    <a:pt x="1277" y="2151"/>
                  </a:cubicBezTo>
                  <a:cubicBezTo>
                    <a:pt x="1186" y="2273"/>
                    <a:pt x="1095" y="2333"/>
                    <a:pt x="973" y="2394"/>
                  </a:cubicBezTo>
                  <a:cubicBezTo>
                    <a:pt x="895" y="2420"/>
                    <a:pt x="951" y="2558"/>
                    <a:pt x="1026" y="2558"/>
                  </a:cubicBezTo>
                  <a:cubicBezTo>
                    <a:pt x="1039" y="2558"/>
                    <a:pt x="1051" y="2555"/>
                    <a:pt x="1064" y="2546"/>
                  </a:cubicBezTo>
                  <a:cubicBezTo>
                    <a:pt x="1338" y="2424"/>
                    <a:pt x="1551" y="2181"/>
                    <a:pt x="1520" y="1877"/>
                  </a:cubicBezTo>
                  <a:cubicBezTo>
                    <a:pt x="1469" y="1670"/>
                    <a:pt x="1285" y="1530"/>
                    <a:pt x="1081" y="1530"/>
                  </a:cubicBezTo>
                  <a:cubicBezTo>
                    <a:pt x="1046" y="1530"/>
                    <a:pt x="1009" y="1534"/>
                    <a:pt x="973" y="1543"/>
                  </a:cubicBezTo>
                  <a:cubicBezTo>
                    <a:pt x="852" y="1573"/>
                    <a:pt x="791" y="1665"/>
                    <a:pt x="700" y="1725"/>
                  </a:cubicBezTo>
                  <a:cubicBezTo>
                    <a:pt x="615" y="1758"/>
                    <a:pt x="544" y="1773"/>
                    <a:pt x="485" y="1773"/>
                  </a:cubicBezTo>
                  <a:cubicBezTo>
                    <a:pt x="163" y="1773"/>
                    <a:pt x="192" y="1335"/>
                    <a:pt x="244" y="1026"/>
                  </a:cubicBezTo>
                  <a:cubicBezTo>
                    <a:pt x="274" y="753"/>
                    <a:pt x="456" y="297"/>
                    <a:pt x="304" y="23"/>
                  </a:cubicBezTo>
                  <a:cubicBezTo>
                    <a:pt x="289" y="8"/>
                    <a:pt x="274" y="0"/>
                    <a:pt x="2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3" name="Google Shape;763;p40"/>
            <p:cNvSpPr/>
            <p:nvPr/>
          </p:nvSpPr>
          <p:spPr>
            <a:xfrm>
              <a:off x="6645700" y="1250845"/>
              <a:ext cx="103819" cy="81252"/>
            </a:xfrm>
            <a:custGeom>
              <a:rect b="b" l="l" r="r" t="t"/>
              <a:pathLst>
                <a:path extrusionOk="0" h="1523" w="1946">
                  <a:moveTo>
                    <a:pt x="1824" y="0"/>
                  </a:moveTo>
                  <a:cubicBezTo>
                    <a:pt x="1125" y="0"/>
                    <a:pt x="122" y="730"/>
                    <a:pt x="0" y="1459"/>
                  </a:cubicBezTo>
                  <a:cubicBezTo>
                    <a:pt x="0" y="1497"/>
                    <a:pt x="23" y="1523"/>
                    <a:pt x="48" y="1523"/>
                  </a:cubicBezTo>
                  <a:cubicBezTo>
                    <a:pt x="64" y="1523"/>
                    <a:pt x="80" y="1513"/>
                    <a:pt x="91" y="1490"/>
                  </a:cubicBezTo>
                  <a:cubicBezTo>
                    <a:pt x="517" y="821"/>
                    <a:pt x="1033" y="395"/>
                    <a:pt x="1854" y="183"/>
                  </a:cubicBezTo>
                  <a:cubicBezTo>
                    <a:pt x="1945" y="152"/>
                    <a:pt x="1915" y="31"/>
                    <a:pt x="182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4" name="Google Shape;764;p40"/>
            <p:cNvSpPr/>
            <p:nvPr/>
          </p:nvSpPr>
          <p:spPr>
            <a:xfrm>
              <a:off x="7281351" y="1211421"/>
              <a:ext cx="118971" cy="47428"/>
            </a:xfrm>
            <a:custGeom>
              <a:rect b="b" l="l" r="r" t="t"/>
              <a:pathLst>
                <a:path extrusionOk="0" h="889" w="2230">
                  <a:moveTo>
                    <a:pt x="435" y="1"/>
                  </a:moveTo>
                  <a:cubicBezTo>
                    <a:pt x="304" y="1"/>
                    <a:pt x="178" y="14"/>
                    <a:pt x="61" y="40"/>
                  </a:cubicBezTo>
                  <a:cubicBezTo>
                    <a:pt x="0" y="40"/>
                    <a:pt x="0" y="131"/>
                    <a:pt x="61" y="162"/>
                  </a:cubicBezTo>
                  <a:cubicBezTo>
                    <a:pt x="760" y="283"/>
                    <a:pt x="1429" y="344"/>
                    <a:pt x="1976" y="861"/>
                  </a:cubicBezTo>
                  <a:cubicBezTo>
                    <a:pt x="2002" y="881"/>
                    <a:pt x="2030" y="889"/>
                    <a:pt x="2056" y="889"/>
                  </a:cubicBezTo>
                  <a:cubicBezTo>
                    <a:pt x="2152" y="889"/>
                    <a:pt x="2230" y="780"/>
                    <a:pt x="2158" y="709"/>
                  </a:cubicBezTo>
                  <a:cubicBezTo>
                    <a:pt x="1782" y="282"/>
                    <a:pt x="1054" y="1"/>
                    <a:pt x="43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5" name="Google Shape;765;p40"/>
            <p:cNvSpPr/>
            <p:nvPr/>
          </p:nvSpPr>
          <p:spPr>
            <a:xfrm>
              <a:off x="6625383" y="1572387"/>
              <a:ext cx="256337" cy="235649"/>
            </a:xfrm>
            <a:custGeom>
              <a:rect b="b" l="l" r="r" t="t"/>
              <a:pathLst>
                <a:path extrusionOk="0" h="3774" w="4105">
                  <a:moveTo>
                    <a:pt x="2063" y="1"/>
                  </a:moveTo>
                  <a:cubicBezTo>
                    <a:pt x="2024" y="1"/>
                    <a:pt x="1985" y="2"/>
                    <a:pt x="1946" y="4"/>
                  </a:cubicBezTo>
                  <a:cubicBezTo>
                    <a:pt x="852" y="65"/>
                    <a:pt x="1" y="946"/>
                    <a:pt x="61" y="1980"/>
                  </a:cubicBezTo>
                  <a:cubicBezTo>
                    <a:pt x="91" y="2994"/>
                    <a:pt x="999" y="3774"/>
                    <a:pt x="2067" y="3774"/>
                  </a:cubicBezTo>
                  <a:cubicBezTo>
                    <a:pt x="2088" y="3774"/>
                    <a:pt x="2108" y="3774"/>
                    <a:pt x="2128" y="3773"/>
                  </a:cubicBezTo>
                  <a:cubicBezTo>
                    <a:pt x="3253" y="3712"/>
                    <a:pt x="4104" y="2831"/>
                    <a:pt x="4043" y="1797"/>
                  </a:cubicBezTo>
                  <a:cubicBezTo>
                    <a:pt x="3985" y="800"/>
                    <a:pt x="3133" y="1"/>
                    <a:pt x="2063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6" name="Google Shape;766;p40"/>
            <p:cNvSpPr/>
            <p:nvPr/>
          </p:nvSpPr>
          <p:spPr>
            <a:xfrm>
              <a:off x="7196415" y="1533105"/>
              <a:ext cx="280169" cy="257672"/>
            </a:xfrm>
            <a:custGeom>
              <a:rect b="b" l="l" r="r" t="t"/>
              <a:pathLst>
                <a:path extrusionOk="0" h="3747" w="4074">
                  <a:moveTo>
                    <a:pt x="2064" y="1"/>
                  </a:moveTo>
                  <a:cubicBezTo>
                    <a:pt x="2024" y="1"/>
                    <a:pt x="1985" y="2"/>
                    <a:pt x="1945" y="4"/>
                  </a:cubicBezTo>
                  <a:cubicBezTo>
                    <a:pt x="851" y="35"/>
                    <a:pt x="0" y="916"/>
                    <a:pt x="30" y="1980"/>
                  </a:cubicBezTo>
                  <a:cubicBezTo>
                    <a:pt x="89" y="2976"/>
                    <a:pt x="967" y="3746"/>
                    <a:pt x="2010" y="3746"/>
                  </a:cubicBezTo>
                  <a:cubicBezTo>
                    <a:pt x="2049" y="3746"/>
                    <a:pt x="2088" y="3745"/>
                    <a:pt x="2128" y="3743"/>
                  </a:cubicBezTo>
                  <a:cubicBezTo>
                    <a:pt x="3222" y="3682"/>
                    <a:pt x="4073" y="2801"/>
                    <a:pt x="4043" y="1767"/>
                  </a:cubicBezTo>
                  <a:cubicBezTo>
                    <a:pt x="3984" y="771"/>
                    <a:pt x="3107" y="1"/>
                    <a:pt x="2064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7" name="Google Shape;767;p40"/>
            <p:cNvSpPr/>
            <p:nvPr/>
          </p:nvSpPr>
          <p:spPr>
            <a:xfrm>
              <a:off x="6963499" y="1595150"/>
              <a:ext cx="100618" cy="69248"/>
            </a:xfrm>
            <a:custGeom>
              <a:rect b="b" l="l" r="r" t="t"/>
              <a:pathLst>
                <a:path extrusionOk="0" h="1298" w="1886">
                  <a:moveTo>
                    <a:pt x="149" y="1"/>
                  </a:moveTo>
                  <a:cubicBezTo>
                    <a:pt x="123" y="1"/>
                    <a:pt x="92" y="15"/>
                    <a:pt x="92" y="51"/>
                  </a:cubicBezTo>
                  <a:cubicBezTo>
                    <a:pt x="1" y="932"/>
                    <a:pt x="1095" y="1236"/>
                    <a:pt x="1764" y="1297"/>
                  </a:cubicBezTo>
                  <a:cubicBezTo>
                    <a:pt x="1855" y="1297"/>
                    <a:pt x="1885" y="1145"/>
                    <a:pt x="1794" y="1145"/>
                  </a:cubicBezTo>
                  <a:cubicBezTo>
                    <a:pt x="1460" y="1054"/>
                    <a:pt x="1125" y="993"/>
                    <a:pt x="791" y="841"/>
                  </a:cubicBezTo>
                  <a:cubicBezTo>
                    <a:pt x="457" y="659"/>
                    <a:pt x="305" y="416"/>
                    <a:pt x="183" y="21"/>
                  </a:cubicBezTo>
                  <a:cubicBezTo>
                    <a:pt x="183" y="8"/>
                    <a:pt x="167" y="1"/>
                    <a:pt x="1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8" name="Google Shape;768;p40"/>
            <p:cNvSpPr/>
            <p:nvPr/>
          </p:nvSpPr>
          <p:spPr>
            <a:xfrm>
              <a:off x="6747810" y="1437188"/>
              <a:ext cx="60072" cy="69889"/>
            </a:xfrm>
            <a:custGeom>
              <a:rect b="b" l="l" r="r" t="t"/>
              <a:pathLst>
                <a:path extrusionOk="0" h="1310" w="1126">
                  <a:moveTo>
                    <a:pt x="564" y="0"/>
                  </a:moveTo>
                  <a:cubicBezTo>
                    <a:pt x="548" y="0"/>
                    <a:pt x="533" y="1"/>
                    <a:pt x="518" y="3"/>
                  </a:cubicBezTo>
                  <a:cubicBezTo>
                    <a:pt x="214" y="33"/>
                    <a:pt x="1" y="337"/>
                    <a:pt x="1" y="702"/>
                  </a:cubicBezTo>
                  <a:cubicBezTo>
                    <a:pt x="31" y="1036"/>
                    <a:pt x="305" y="1310"/>
                    <a:pt x="609" y="1310"/>
                  </a:cubicBezTo>
                  <a:cubicBezTo>
                    <a:pt x="913" y="1279"/>
                    <a:pt x="1126" y="975"/>
                    <a:pt x="1095" y="611"/>
                  </a:cubicBezTo>
                  <a:cubicBezTo>
                    <a:pt x="1066" y="264"/>
                    <a:pt x="846" y="0"/>
                    <a:pt x="564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9" name="Google Shape;769;p40"/>
            <p:cNvSpPr/>
            <p:nvPr/>
          </p:nvSpPr>
          <p:spPr>
            <a:xfrm>
              <a:off x="7222934" y="1404752"/>
              <a:ext cx="60072" cy="69889"/>
            </a:xfrm>
            <a:custGeom>
              <a:rect b="b" l="l" r="r" t="t"/>
              <a:pathLst>
                <a:path extrusionOk="0" h="1310" w="1126">
                  <a:moveTo>
                    <a:pt x="559" y="1"/>
                  </a:moveTo>
                  <a:cubicBezTo>
                    <a:pt x="545" y="1"/>
                    <a:pt x="532" y="1"/>
                    <a:pt x="518" y="3"/>
                  </a:cubicBezTo>
                  <a:cubicBezTo>
                    <a:pt x="214" y="33"/>
                    <a:pt x="1" y="337"/>
                    <a:pt x="1" y="702"/>
                  </a:cubicBezTo>
                  <a:cubicBezTo>
                    <a:pt x="31" y="1036"/>
                    <a:pt x="305" y="1310"/>
                    <a:pt x="609" y="1310"/>
                  </a:cubicBezTo>
                  <a:cubicBezTo>
                    <a:pt x="882" y="1279"/>
                    <a:pt x="1126" y="976"/>
                    <a:pt x="1095" y="611"/>
                  </a:cubicBezTo>
                  <a:cubicBezTo>
                    <a:pt x="1066" y="265"/>
                    <a:pt x="818" y="1"/>
                    <a:pt x="559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0" name="Google Shape;770;p40"/>
            <p:cNvSpPr/>
            <p:nvPr/>
          </p:nvSpPr>
          <p:spPr>
            <a:xfrm>
              <a:off x="6363539" y="887601"/>
              <a:ext cx="282222" cy="571859"/>
            </a:xfrm>
            <a:custGeom>
              <a:rect b="b" l="l" r="r" t="t"/>
              <a:pathLst>
                <a:path extrusionOk="0" h="10719" w="5290">
                  <a:moveTo>
                    <a:pt x="5289" y="1"/>
                  </a:moveTo>
                  <a:lnTo>
                    <a:pt x="5289" y="1"/>
                  </a:lnTo>
                  <a:cubicBezTo>
                    <a:pt x="3192" y="882"/>
                    <a:pt x="1520" y="2554"/>
                    <a:pt x="973" y="4165"/>
                  </a:cubicBezTo>
                  <a:cubicBezTo>
                    <a:pt x="0" y="7022"/>
                    <a:pt x="547" y="10244"/>
                    <a:pt x="547" y="10244"/>
                  </a:cubicBezTo>
                  <a:cubicBezTo>
                    <a:pt x="912" y="10305"/>
                    <a:pt x="1976" y="10639"/>
                    <a:pt x="2158" y="10700"/>
                  </a:cubicBezTo>
                  <a:cubicBezTo>
                    <a:pt x="2179" y="10712"/>
                    <a:pt x="2196" y="10718"/>
                    <a:pt x="2209" y="10718"/>
                  </a:cubicBezTo>
                  <a:cubicBezTo>
                    <a:pt x="2388" y="10718"/>
                    <a:pt x="1905" y="9628"/>
                    <a:pt x="2189" y="9514"/>
                  </a:cubicBezTo>
                  <a:cubicBezTo>
                    <a:pt x="2857" y="9302"/>
                    <a:pt x="3526" y="9119"/>
                    <a:pt x="4195" y="8998"/>
                  </a:cubicBezTo>
                  <a:cubicBezTo>
                    <a:pt x="3830" y="6414"/>
                    <a:pt x="4134" y="3831"/>
                    <a:pt x="4894" y="1460"/>
                  </a:cubicBezTo>
                  <a:cubicBezTo>
                    <a:pt x="5046" y="973"/>
                    <a:pt x="5167" y="487"/>
                    <a:pt x="5289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1" name="Google Shape;771;p40"/>
            <p:cNvSpPr/>
            <p:nvPr/>
          </p:nvSpPr>
          <p:spPr>
            <a:xfrm>
              <a:off x="6567865" y="861674"/>
              <a:ext cx="171894" cy="505971"/>
            </a:xfrm>
            <a:custGeom>
              <a:rect b="b" l="l" r="r" t="t"/>
              <a:pathLst>
                <a:path extrusionOk="0" h="9484" w="3222">
                  <a:moveTo>
                    <a:pt x="3040" y="0"/>
                  </a:moveTo>
                  <a:cubicBezTo>
                    <a:pt x="2492" y="92"/>
                    <a:pt x="1976" y="274"/>
                    <a:pt x="1489" y="487"/>
                  </a:cubicBezTo>
                  <a:cubicBezTo>
                    <a:pt x="1337" y="973"/>
                    <a:pt x="1216" y="1459"/>
                    <a:pt x="1094" y="1946"/>
                  </a:cubicBezTo>
                  <a:cubicBezTo>
                    <a:pt x="334" y="4317"/>
                    <a:pt x="0" y="6900"/>
                    <a:pt x="365" y="9484"/>
                  </a:cubicBezTo>
                  <a:cubicBezTo>
                    <a:pt x="1337" y="9271"/>
                    <a:pt x="2280" y="9119"/>
                    <a:pt x="3222" y="8997"/>
                  </a:cubicBezTo>
                  <a:cubicBezTo>
                    <a:pt x="2553" y="6019"/>
                    <a:pt x="2523" y="2979"/>
                    <a:pt x="3040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2" name="Google Shape;772;p40"/>
            <p:cNvSpPr/>
            <p:nvPr/>
          </p:nvSpPr>
          <p:spPr>
            <a:xfrm>
              <a:off x="6702410" y="728625"/>
              <a:ext cx="724920" cy="621207"/>
            </a:xfrm>
            <a:custGeom>
              <a:rect b="b" l="l" r="r" t="t"/>
              <a:pathLst>
                <a:path extrusionOk="0" h="11644" w="13588">
                  <a:moveTo>
                    <a:pt x="6538" y="1"/>
                  </a:moveTo>
                  <a:cubicBezTo>
                    <a:pt x="6527" y="1"/>
                    <a:pt x="6517" y="1"/>
                    <a:pt x="6506" y="2"/>
                  </a:cubicBezTo>
                  <a:cubicBezTo>
                    <a:pt x="5563" y="32"/>
                    <a:pt x="5138" y="2525"/>
                    <a:pt x="5138" y="2525"/>
                  </a:cubicBezTo>
                  <a:cubicBezTo>
                    <a:pt x="5138" y="2525"/>
                    <a:pt x="4806" y="839"/>
                    <a:pt x="3954" y="839"/>
                  </a:cubicBezTo>
                  <a:cubicBezTo>
                    <a:pt x="3877" y="839"/>
                    <a:pt x="3795" y="853"/>
                    <a:pt x="3709" y="883"/>
                  </a:cubicBezTo>
                  <a:cubicBezTo>
                    <a:pt x="2676" y="1248"/>
                    <a:pt x="4135" y="2616"/>
                    <a:pt x="4135" y="2616"/>
                  </a:cubicBezTo>
                  <a:cubicBezTo>
                    <a:pt x="3453" y="2394"/>
                    <a:pt x="2762" y="2297"/>
                    <a:pt x="2083" y="2297"/>
                  </a:cubicBezTo>
                  <a:cubicBezTo>
                    <a:pt x="1551" y="2297"/>
                    <a:pt x="1025" y="2357"/>
                    <a:pt x="518" y="2464"/>
                  </a:cubicBezTo>
                  <a:cubicBezTo>
                    <a:pt x="1" y="5473"/>
                    <a:pt x="31" y="8513"/>
                    <a:pt x="700" y="11491"/>
                  </a:cubicBezTo>
                  <a:cubicBezTo>
                    <a:pt x="2549" y="11286"/>
                    <a:pt x="4267" y="11237"/>
                    <a:pt x="5490" y="11237"/>
                  </a:cubicBezTo>
                  <a:cubicBezTo>
                    <a:pt x="6619" y="11237"/>
                    <a:pt x="7326" y="11279"/>
                    <a:pt x="7326" y="11279"/>
                  </a:cubicBezTo>
                  <a:cubicBezTo>
                    <a:pt x="7326" y="11279"/>
                    <a:pt x="7103" y="8376"/>
                    <a:pt x="7396" y="8376"/>
                  </a:cubicBezTo>
                  <a:cubicBezTo>
                    <a:pt x="7427" y="8376"/>
                    <a:pt x="7465" y="8409"/>
                    <a:pt x="7509" y="8482"/>
                  </a:cubicBezTo>
                  <a:cubicBezTo>
                    <a:pt x="7965" y="9242"/>
                    <a:pt x="8208" y="11339"/>
                    <a:pt x="8208" y="11339"/>
                  </a:cubicBezTo>
                  <a:lnTo>
                    <a:pt x="11035" y="11309"/>
                  </a:lnTo>
                  <a:cubicBezTo>
                    <a:pt x="11156" y="10610"/>
                    <a:pt x="10852" y="7449"/>
                    <a:pt x="10852" y="7449"/>
                  </a:cubicBezTo>
                  <a:lnTo>
                    <a:pt x="10852" y="7449"/>
                  </a:lnTo>
                  <a:cubicBezTo>
                    <a:pt x="11521" y="8482"/>
                    <a:pt x="12220" y="11431"/>
                    <a:pt x="12220" y="11431"/>
                  </a:cubicBezTo>
                  <a:cubicBezTo>
                    <a:pt x="12585" y="11491"/>
                    <a:pt x="13071" y="11583"/>
                    <a:pt x="13588" y="11643"/>
                  </a:cubicBezTo>
                  <a:cubicBezTo>
                    <a:pt x="12858" y="8269"/>
                    <a:pt x="11095" y="4987"/>
                    <a:pt x="9180" y="2008"/>
                  </a:cubicBezTo>
                  <a:cubicBezTo>
                    <a:pt x="7387" y="2099"/>
                    <a:pt x="5928" y="2494"/>
                    <a:pt x="5928" y="2494"/>
                  </a:cubicBezTo>
                  <a:cubicBezTo>
                    <a:pt x="5928" y="2494"/>
                    <a:pt x="7412" y="1"/>
                    <a:pt x="6538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3" name="Google Shape;773;p40"/>
            <p:cNvSpPr/>
            <p:nvPr/>
          </p:nvSpPr>
          <p:spPr>
            <a:xfrm>
              <a:off x="7192151" y="835160"/>
              <a:ext cx="371369" cy="532486"/>
            </a:xfrm>
            <a:custGeom>
              <a:rect b="b" l="l" r="r" t="t"/>
              <a:pathLst>
                <a:path extrusionOk="0" h="9981" w="6961">
                  <a:moveTo>
                    <a:pt x="617" y="1"/>
                  </a:moveTo>
                  <a:cubicBezTo>
                    <a:pt x="409" y="1"/>
                    <a:pt x="203" y="4"/>
                    <a:pt x="0" y="11"/>
                  </a:cubicBezTo>
                  <a:cubicBezTo>
                    <a:pt x="1915" y="3020"/>
                    <a:pt x="3678" y="6303"/>
                    <a:pt x="4408" y="9646"/>
                  </a:cubicBezTo>
                  <a:cubicBezTo>
                    <a:pt x="5259" y="9768"/>
                    <a:pt x="6201" y="9890"/>
                    <a:pt x="6961" y="9981"/>
                  </a:cubicBezTo>
                  <a:cubicBezTo>
                    <a:pt x="6566" y="6455"/>
                    <a:pt x="5168" y="2959"/>
                    <a:pt x="2949" y="193"/>
                  </a:cubicBezTo>
                  <a:cubicBezTo>
                    <a:pt x="2162" y="50"/>
                    <a:pt x="1374" y="1"/>
                    <a:pt x="617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4" name="Google Shape;774;p40"/>
            <p:cNvSpPr/>
            <p:nvPr/>
          </p:nvSpPr>
          <p:spPr>
            <a:xfrm>
              <a:off x="7349423" y="845456"/>
              <a:ext cx="300040" cy="549772"/>
            </a:xfrm>
            <a:custGeom>
              <a:rect b="b" l="l" r="r" t="t"/>
              <a:pathLst>
                <a:path extrusionOk="0" h="10305" w="5624">
                  <a:moveTo>
                    <a:pt x="1" y="0"/>
                  </a:moveTo>
                  <a:cubicBezTo>
                    <a:pt x="2220" y="2766"/>
                    <a:pt x="3618" y="6262"/>
                    <a:pt x="4013" y="9788"/>
                  </a:cubicBezTo>
                  <a:cubicBezTo>
                    <a:pt x="4195" y="9818"/>
                    <a:pt x="4378" y="9818"/>
                    <a:pt x="4560" y="9849"/>
                  </a:cubicBezTo>
                  <a:cubicBezTo>
                    <a:pt x="5046" y="9909"/>
                    <a:pt x="4469" y="10274"/>
                    <a:pt x="4712" y="10304"/>
                  </a:cubicBezTo>
                  <a:cubicBezTo>
                    <a:pt x="4955" y="10304"/>
                    <a:pt x="5594" y="9940"/>
                    <a:pt x="5594" y="9940"/>
                  </a:cubicBezTo>
                  <a:cubicBezTo>
                    <a:pt x="5594" y="9940"/>
                    <a:pt x="5624" y="7478"/>
                    <a:pt x="3739" y="2797"/>
                  </a:cubicBezTo>
                  <a:cubicBezTo>
                    <a:pt x="3040" y="1125"/>
                    <a:pt x="1581" y="335"/>
                    <a:pt x="1" y="0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5" name="Google Shape;775;p40"/>
            <p:cNvSpPr/>
            <p:nvPr/>
          </p:nvSpPr>
          <p:spPr>
            <a:xfrm>
              <a:off x="6219177" y="2335615"/>
              <a:ext cx="351950" cy="342400"/>
            </a:xfrm>
            <a:custGeom>
              <a:rect b="b" l="l" r="r" t="t"/>
              <a:pathLst>
                <a:path extrusionOk="0" h="6418" w="6597">
                  <a:moveTo>
                    <a:pt x="3648" y="1"/>
                  </a:moveTo>
                  <a:cubicBezTo>
                    <a:pt x="3648" y="1"/>
                    <a:pt x="1" y="4165"/>
                    <a:pt x="31" y="5624"/>
                  </a:cubicBezTo>
                  <a:cubicBezTo>
                    <a:pt x="44" y="6237"/>
                    <a:pt x="659" y="6418"/>
                    <a:pt x="1379" y="6418"/>
                  </a:cubicBezTo>
                  <a:cubicBezTo>
                    <a:pt x="2407" y="6418"/>
                    <a:pt x="3648" y="6050"/>
                    <a:pt x="3648" y="6050"/>
                  </a:cubicBezTo>
                  <a:lnTo>
                    <a:pt x="6597" y="1551"/>
                  </a:lnTo>
                  <a:lnTo>
                    <a:pt x="3648" y="1"/>
                  </a:ln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6" name="Google Shape;776;p40"/>
            <p:cNvSpPr/>
            <p:nvPr/>
          </p:nvSpPr>
          <p:spPr>
            <a:xfrm>
              <a:off x="6600247" y="1951352"/>
              <a:ext cx="411969" cy="718411"/>
            </a:xfrm>
            <a:custGeom>
              <a:rect b="b" l="l" r="r" t="t"/>
              <a:pathLst>
                <a:path extrusionOk="0" h="13466" w="7722">
                  <a:moveTo>
                    <a:pt x="1278" y="0"/>
                  </a:moveTo>
                  <a:lnTo>
                    <a:pt x="882" y="2067"/>
                  </a:lnTo>
                  <a:lnTo>
                    <a:pt x="1" y="10031"/>
                  </a:lnTo>
                  <a:lnTo>
                    <a:pt x="7721" y="13465"/>
                  </a:lnTo>
                  <a:lnTo>
                    <a:pt x="7721" y="4073"/>
                  </a:lnTo>
                  <a:cubicBezTo>
                    <a:pt x="6202" y="1945"/>
                    <a:pt x="1278" y="0"/>
                    <a:pt x="1278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7" name="Google Shape;777;p40"/>
            <p:cNvSpPr/>
            <p:nvPr/>
          </p:nvSpPr>
          <p:spPr>
            <a:xfrm>
              <a:off x="6699209" y="1933481"/>
              <a:ext cx="330823" cy="718464"/>
            </a:xfrm>
            <a:custGeom>
              <a:rect b="b" l="l" r="r" t="t"/>
              <a:pathLst>
                <a:path extrusionOk="0" h="13467" w="6201">
                  <a:moveTo>
                    <a:pt x="1034" y="1"/>
                  </a:moveTo>
                  <a:lnTo>
                    <a:pt x="699" y="2068"/>
                  </a:lnTo>
                  <a:lnTo>
                    <a:pt x="0" y="10031"/>
                  </a:lnTo>
                  <a:lnTo>
                    <a:pt x="6201" y="13466"/>
                  </a:lnTo>
                  <a:lnTo>
                    <a:pt x="6201" y="4074"/>
                  </a:lnTo>
                  <a:cubicBezTo>
                    <a:pt x="4985" y="1977"/>
                    <a:pt x="1034" y="1"/>
                    <a:pt x="1034" y="1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8" name="Google Shape;778;p40"/>
            <p:cNvSpPr/>
            <p:nvPr/>
          </p:nvSpPr>
          <p:spPr>
            <a:xfrm>
              <a:off x="6806227" y="1920517"/>
              <a:ext cx="225457" cy="718411"/>
            </a:xfrm>
            <a:custGeom>
              <a:rect b="b" l="l" r="r" t="t"/>
              <a:pathLst>
                <a:path extrusionOk="0" h="13466" w="4226">
                  <a:moveTo>
                    <a:pt x="699" y="1"/>
                  </a:moveTo>
                  <a:lnTo>
                    <a:pt x="456" y="2068"/>
                  </a:lnTo>
                  <a:lnTo>
                    <a:pt x="0" y="10031"/>
                  </a:lnTo>
                  <a:lnTo>
                    <a:pt x="4225" y="13466"/>
                  </a:lnTo>
                  <a:lnTo>
                    <a:pt x="4225" y="4074"/>
                  </a:lnTo>
                  <a:cubicBezTo>
                    <a:pt x="3405" y="1976"/>
                    <a:pt x="699" y="1"/>
                    <a:pt x="699" y="1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9" name="Google Shape;779;p40"/>
            <p:cNvSpPr/>
            <p:nvPr/>
          </p:nvSpPr>
          <p:spPr>
            <a:xfrm>
              <a:off x="7033226" y="1948098"/>
              <a:ext cx="411969" cy="718411"/>
            </a:xfrm>
            <a:custGeom>
              <a:rect b="b" l="l" r="r" t="t"/>
              <a:pathLst>
                <a:path extrusionOk="0" h="13466" w="7722">
                  <a:moveTo>
                    <a:pt x="6444" y="0"/>
                  </a:moveTo>
                  <a:cubicBezTo>
                    <a:pt x="6444" y="0"/>
                    <a:pt x="1520" y="1976"/>
                    <a:pt x="1" y="4104"/>
                  </a:cubicBezTo>
                  <a:lnTo>
                    <a:pt x="1" y="13466"/>
                  </a:lnTo>
                  <a:lnTo>
                    <a:pt x="7721" y="10061"/>
                  </a:lnTo>
                  <a:lnTo>
                    <a:pt x="6870" y="2067"/>
                  </a:lnTo>
                  <a:lnTo>
                    <a:pt x="6444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0" name="Google Shape;780;p40"/>
            <p:cNvSpPr/>
            <p:nvPr/>
          </p:nvSpPr>
          <p:spPr>
            <a:xfrm>
              <a:off x="7015407" y="1930280"/>
              <a:ext cx="330823" cy="718411"/>
            </a:xfrm>
            <a:custGeom>
              <a:rect b="b" l="l" r="r" t="t"/>
              <a:pathLst>
                <a:path extrusionOk="0" h="13466" w="6201">
                  <a:moveTo>
                    <a:pt x="5168" y="0"/>
                  </a:moveTo>
                  <a:cubicBezTo>
                    <a:pt x="5168" y="0"/>
                    <a:pt x="1216" y="1976"/>
                    <a:pt x="0" y="4103"/>
                  </a:cubicBezTo>
                  <a:lnTo>
                    <a:pt x="0" y="13465"/>
                  </a:lnTo>
                  <a:lnTo>
                    <a:pt x="6201" y="10061"/>
                  </a:lnTo>
                  <a:lnTo>
                    <a:pt x="5502" y="2067"/>
                  </a:lnTo>
                  <a:lnTo>
                    <a:pt x="5168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1" name="Google Shape;781;p40"/>
            <p:cNvSpPr/>
            <p:nvPr/>
          </p:nvSpPr>
          <p:spPr>
            <a:xfrm>
              <a:off x="7013753" y="1918917"/>
              <a:ext cx="227111" cy="716811"/>
            </a:xfrm>
            <a:custGeom>
              <a:rect b="b" l="l" r="r" t="t"/>
              <a:pathLst>
                <a:path extrusionOk="0" h="13436" w="4257">
                  <a:moveTo>
                    <a:pt x="3557" y="0"/>
                  </a:moveTo>
                  <a:cubicBezTo>
                    <a:pt x="3557" y="0"/>
                    <a:pt x="852" y="1946"/>
                    <a:pt x="1" y="4073"/>
                  </a:cubicBezTo>
                  <a:lnTo>
                    <a:pt x="1" y="13435"/>
                  </a:lnTo>
                  <a:lnTo>
                    <a:pt x="4256" y="10031"/>
                  </a:lnTo>
                  <a:lnTo>
                    <a:pt x="3770" y="2037"/>
                  </a:lnTo>
                  <a:lnTo>
                    <a:pt x="3557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2" name="Google Shape;782;p40"/>
            <p:cNvSpPr/>
            <p:nvPr/>
          </p:nvSpPr>
          <p:spPr>
            <a:xfrm>
              <a:off x="6542097" y="1994724"/>
              <a:ext cx="445793" cy="694510"/>
            </a:xfrm>
            <a:custGeom>
              <a:rect b="b" l="l" r="r" t="t"/>
              <a:pathLst>
                <a:path extrusionOk="0" h="13018" w="8356">
                  <a:moveTo>
                    <a:pt x="1182" y="1"/>
                  </a:moveTo>
                  <a:cubicBezTo>
                    <a:pt x="1" y="1"/>
                    <a:pt x="179" y="1376"/>
                    <a:pt x="179" y="1376"/>
                  </a:cubicBezTo>
                  <a:lnTo>
                    <a:pt x="453" y="9704"/>
                  </a:lnTo>
                  <a:cubicBezTo>
                    <a:pt x="2276" y="10069"/>
                    <a:pt x="8356" y="13017"/>
                    <a:pt x="8356" y="13017"/>
                  </a:cubicBezTo>
                  <a:lnTo>
                    <a:pt x="8356" y="3199"/>
                  </a:lnTo>
                  <a:cubicBezTo>
                    <a:pt x="7869" y="2835"/>
                    <a:pt x="3097" y="342"/>
                    <a:pt x="1547" y="38"/>
                  </a:cubicBezTo>
                  <a:cubicBezTo>
                    <a:pt x="1413" y="12"/>
                    <a:pt x="1292" y="1"/>
                    <a:pt x="1182" y="1"/>
                  </a:cubicBezTo>
                  <a:close/>
                </a:path>
              </a:pathLst>
            </a:custGeom>
            <a:solidFill>
              <a:srgbClr val="C4BA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3" name="Google Shape;783;p40"/>
            <p:cNvSpPr/>
            <p:nvPr/>
          </p:nvSpPr>
          <p:spPr>
            <a:xfrm>
              <a:off x="7075371" y="1985014"/>
              <a:ext cx="445793" cy="694457"/>
            </a:xfrm>
            <a:custGeom>
              <a:rect b="b" l="l" r="r" t="t"/>
              <a:pathLst>
                <a:path extrusionOk="0" h="13017" w="8356">
                  <a:moveTo>
                    <a:pt x="7174" y="0"/>
                  </a:moveTo>
                  <a:cubicBezTo>
                    <a:pt x="7065" y="0"/>
                    <a:pt x="6943" y="12"/>
                    <a:pt x="6810" y="38"/>
                  </a:cubicBezTo>
                  <a:cubicBezTo>
                    <a:pt x="5259" y="311"/>
                    <a:pt x="487" y="2956"/>
                    <a:pt x="1" y="3321"/>
                  </a:cubicBezTo>
                  <a:lnTo>
                    <a:pt x="1" y="13017"/>
                  </a:lnTo>
                  <a:cubicBezTo>
                    <a:pt x="1" y="13017"/>
                    <a:pt x="6080" y="10068"/>
                    <a:pt x="7904" y="9673"/>
                  </a:cubicBezTo>
                  <a:lnTo>
                    <a:pt x="8177" y="1375"/>
                  </a:lnTo>
                  <a:cubicBezTo>
                    <a:pt x="8177" y="1375"/>
                    <a:pt x="8356" y="0"/>
                    <a:pt x="7174" y="0"/>
                  </a:cubicBezTo>
                  <a:close/>
                </a:path>
              </a:pathLst>
            </a:custGeom>
            <a:solidFill>
              <a:srgbClr val="C4BA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4" name="Google Shape;784;p40"/>
            <p:cNvSpPr/>
            <p:nvPr/>
          </p:nvSpPr>
          <p:spPr>
            <a:xfrm>
              <a:off x="6987826" y="2149218"/>
              <a:ext cx="87601" cy="545984"/>
            </a:xfrm>
            <a:custGeom>
              <a:rect b="b" l="l" r="r" t="t"/>
              <a:pathLst>
                <a:path extrusionOk="0" h="10234" w="1642">
                  <a:moveTo>
                    <a:pt x="1008" y="1"/>
                  </a:moveTo>
                  <a:cubicBezTo>
                    <a:pt x="505" y="1"/>
                    <a:pt x="1" y="303"/>
                    <a:pt x="1" y="303"/>
                  </a:cubicBezTo>
                  <a:lnTo>
                    <a:pt x="1" y="10121"/>
                  </a:lnTo>
                  <a:cubicBezTo>
                    <a:pt x="342" y="10203"/>
                    <a:pt x="615" y="10234"/>
                    <a:pt x="832" y="10234"/>
                  </a:cubicBezTo>
                  <a:cubicBezTo>
                    <a:pt x="1503" y="10234"/>
                    <a:pt x="1642" y="9939"/>
                    <a:pt x="1642" y="9939"/>
                  </a:cubicBezTo>
                  <a:lnTo>
                    <a:pt x="1642" y="243"/>
                  </a:lnTo>
                  <a:cubicBezTo>
                    <a:pt x="1462" y="63"/>
                    <a:pt x="1235" y="1"/>
                    <a:pt x="1008" y="1"/>
                  </a:cubicBezTo>
                  <a:close/>
                </a:path>
              </a:pathLst>
            </a:custGeom>
            <a:solidFill>
              <a:srgbClr val="B4AAD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5" name="Google Shape;785;p40"/>
            <p:cNvSpPr/>
            <p:nvPr/>
          </p:nvSpPr>
          <p:spPr>
            <a:xfrm>
              <a:off x="6206160" y="2304993"/>
              <a:ext cx="564443" cy="494234"/>
            </a:xfrm>
            <a:custGeom>
              <a:rect b="b" l="l" r="r" t="t"/>
              <a:pathLst>
                <a:path extrusionOk="0" h="9264" w="10580">
                  <a:moveTo>
                    <a:pt x="8803" y="1"/>
                  </a:moveTo>
                  <a:cubicBezTo>
                    <a:pt x="8019" y="1"/>
                    <a:pt x="6962" y="1639"/>
                    <a:pt x="6962" y="1639"/>
                  </a:cubicBezTo>
                  <a:cubicBezTo>
                    <a:pt x="6962" y="1639"/>
                    <a:pt x="6699" y="31"/>
                    <a:pt x="5975" y="31"/>
                  </a:cubicBezTo>
                  <a:cubicBezTo>
                    <a:pt x="5922" y="31"/>
                    <a:pt x="5866" y="39"/>
                    <a:pt x="5807" y="58"/>
                  </a:cubicBezTo>
                  <a:cubicBezTo>
                    <a:pt x="4926" y="301"/>
                    <a:pt x="5807" y="2642"/>
                    <a:pt x="5807" y="2642"/>
                  </a:cubicBezTo>
                  <a:lnTo>
                    <a:pt x="1400" y="5134"/>
                  </a:lnTo>
                  <a:cubicBezTo>
                    <a:pt x="1400" y="5134"/>
                    <a:pt x="397" y="5621"/>
                    <a:pt x="245" y="6198"/>
                  </a:cubicBezTo>
                  <a:cubicBezTo>
                    <a:pt x="1" y="7467"/>
                    <a:pt x="2087" y="9264"/>
                    <a:pt x="3832" y="9264"/>
                  </a:cubicBezTo>
                  <a:cubicBezTo>
                    <a:pt x="4261" y="9264"/>
                    <a:pt x="4669" y="9155"/>
                    <a:pt x="5017" y="8903"/>
                  </a:cubicBezTo>
                  <a:cubicBezTo>
                    <a:pt x="6810" y="7657"/>
                    <a:pt x="10579" y="2824"/>
                    <a:pt x="10549" y="2368"/>
                  </a:cubicBezTo>
                  <a:cubicBezTo>
                    <a:pt x="10549" y="2110"/>
                    <a:pt x="10413" y="2019"/>
                    <a:pt x="10222" y="2019"/>
                  </a:cubicBezTo>
                  <a:cubicBezTo>
                    <a:pt x="9946" y="2019"/>
                    <a:pt x="9554" y="2207"/>
                    <a:pt x="9283" y="2360"/>
                  </a:cubicBezTo>
                  <a:lnTo>
                    <a:pt x="9283" y="2360"/>
                  </a:lnTo>
                  <a:cubicBezTo>
                    <a:pt x="9753" y="2055"/>
                    <a:pt x="10530" y="1460"/>
                    <a:pt x="10002" y="1152"/>
                  </a:cubicBezTo>
                  <a:cubicBezTo>
                    <a:pt x="9906" y="1094"/>
                    <a:pt x="9804" y="1069"/>
                    <a:pt x="9700" y="1069"/>
                  </a:cubicBezTo>
                  <a:cubicBezTo>
                    <a:pt x="9281" y="1069"/>
                    <a:pt x="8823" y="1479"/>
                    <a:pt x="8548" y="1773"/>
                  </a:cubicBezTo>
                  <a:lnTo>
                    <a:pt x="8548" y="1773"/>
                  </a:lnTo>
                  <a:cubicBezTo>
                    <a:pt x="8921" y="1266"/>
                    <a:pt x="9557" y="234"/>
                    <a:pt x="8969" y="28"/>
                  </a:cubicBezTo>
                  <a:cubicBezTo>
                    <a:pt x="8915" y="9"/>
                    <a:pt x="8860" y="1"/>
                    <a:pt x="8803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6" name="Google Shape;786;p40"/>
            <p:cNvSpPr/>
            <p:nvPr/>
          </p:nvSpPr>
          <p:spPr>
            <a:xfrm>
              <a:off x="7488877" y="2335615"/>
              <a:ext cx="353604" cy="342400"/>
            </a:xfrm>
            <a:custGeom>
              <a:rect b="b" l="l" r="r" t="t"/>
              <a:pathLst>
                <a:path extrusionOk="0" h="6418" w="6628">
                  <a:moveTo>
                    <a:pt x="2980" y="1"/>
                  </a:moveTo>
                  <a:lnTo>
                    <a:pt x="1" y="1551"/>
                  </a:lnTo>
                  <a:lnTo>
                    <a:pt x="2980" y="6050"/>
                  </a:lnTo>
                  <a:cubicBezTo>
                    <a:pt x="2980" y="6050"/>
                    <a:pt x="4221" y="6418"/>
                    <a:pt x="5249" y="6418"/>
                  </a:cubicBezTo>
                  <a:cubicBezTo>
                    <a:pt x="5969" y="6418"/>
                    <a:pt x="6584" y="6237"/>
                    <a:pt x="6597" y="5624"/>
                  </a:cubicBezTo>
                  <a:cubicBezTo>
                    <a:pt x="6627" y="4165"/>
                    <a:pt x="2980" y="1"/>
                    <a:pt x="2980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7" name="Google Shape;787;p40"/>
            <p:cNvSpPr/>
            <p:nvPr/>
          </p:nvSpPr>
          <p:spPr>
            <a:xfrm>
              <a:off x="7291060" y="2304993"/>
              <a:ext cx="562789" cy="494234"/>
            </a:xfrm>
            <a:custGeom>
              <a:rect b="b" l="l" r="r" t="t"/>
              <a:pathLst>
                <a:path extrusionOk="0" h="9264" w="10549">
                  <a:moveTo>
                    <a:pt x="1777" y="1"/>
                  </a:moveTo>
                  <a:cubicBezTo>
                    <a:pt x="1720" y="1"/>
                    <a:pt x="1665" y="9"/>
                    <a:pt x="1611" y="28"/>
                  </a:cubicBezTo>
                  <a:cubicBezTo>
                    <a:pt x="973" y="241"/>
                    <a:pt x="1703" y="1335"/>
                    <a:pt x="2067" y="1821"/>
                  </a:cubicBezTo>
                  <a:cubicBezTo>
                    <a:pt x="2189" y="1973"/>
                    <a:pt x="2250" y="2064"/>
                    <a:pt x="2250" y="2064"/>
                  </a:cubicBezTo>
                  <a:cubicBezTo>
                    <a:pt x="2250" y="2064"/>
                    <a:pt x="1526" y="1069"/>
                    <a:pt x="878" y="1069"/>
                  </a:cubicBezTo>
                  <a:cubicBezTo>
                    <a:pt x="775" y="1069"/>
                    <a:pt x="674" y="1094"/>
                    <a:pt x="578" y="1152"/>
                  </a:cubicBezTo>
                  <a:cubicBezTo>
                    <a:pt x="48" y="1461"/>
                    <a:pt x="832" y="2059"/>
                    <a:pt x="1302" y="2363"/>
                  </a:cubicBezTo>
                  <a:lnTo>
                    <a:pt x="1302" y="2363"/>
                  </a:lnTo>
                  <a:cubicBezTo>
                    <a:pt x="1029" y="2210"/>
                    <a:pt x="631" y="2019"/>
                    <a:pt x="348" y="2019"/>
                  </a:cubicBezTo>
                  <a:cubicBezTo>
                    <a:pt x="151" y="2019"/>
                    <a:pt x="9" y="2110"/>
                    <a:pt x="1" y="2368"/>
                  </a:cubicBezTo>
                  <a:cubicBezTo>
                    <a:pt x="1" y="2824"/>
                    <a:pt x="3770" y="7657"/>
                    <a:pt x="5563" y="8903"/>
                  </a:cubicBezTo>
                  <a:cubicBezTo>
                    <a:pt x="5911" y="9155"/>
                    <a:pt x="6318" y="9264"/>
                    <a:pt x="6745" y="9264"/>
                  </a:cubicBezTo>
                  <a:cubicBezTo>
                    <a:pt x="8482" y="9264"/>
                    <a:pt x="10549" y="7467"/>
                    <a:pt x="10305" y="6198"/>
                  </a:cubicBezTo>
                  <a:cubicBezTo>
                    <a:pt x="10183" y="5621"/>
                    <a:pt x="9150" y="5134"/>
                    <a:pt x="9150" y="5134"/>
                  </a:cubicBezTo>
                  <a:lnTo>
                    <a:pt x="4773" y="2642"/>
                  </a:lnTo>
                  <a:cubicBezTo>
                    <a:pt x="4773" y="2642"/>
                    <a:pt x="5624" y="301"/>
                    <a:pt x="4773" y="58"/>
                  </a:cubicBezTo>
                  <a:cubicBezTo>
                    <a:pt x="4712" y="39"/>
                    <a:pt x="4654" y="31"/>
                    <a:pt x="4599" y="31"/>
                  </a:cubicBezTo>
                  <a:cubicBezTo>
                    <a:pt x="3851" y="31"/>
                    <a:pt x="3587" y="1639"/>
                    <a:pt x="3587" y="1639"/>
                  </a:cubicBezTo>
                  <a:cubicBezTo>
                    <a:pt x="3587" y="1639"/>
                    <a:pt x="2557" y="1"/>
                    <a:pt x="1777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88" name="Google Shape;788;p40"/>
          <p:cNvGrpSpPr/>
          <p:nvPr/>
        </p:nvGrpSpPr>
        <p:grpSpPr>
          <a:xfrm>
            <a:off x="4572000" y="655851"/>
            <a:ext cx="817614" cy="955942"/>
            <a:chOff x="4786575" y="766525"/>
            <a:chExt cx="921775" cy="1077725"/>
          </a:xfrm>
        </p:grpSpPr>
        <p:sp>
          <p:nvSpPr>
            <p:cNvPr id="789" name="Google Shape;789;p40"/>
            <p:cNvSpPr/>
            <p:nvPr/>
          </p:nvSpPr>
          <p:spPr>
            <a:xfrm>
              <a:off x="4786575" y="768400"/>
              <a:ext cx="921775" cy="1075850"/>
            </a:xfrm>
            <a:custGeom>
              <a:rect b="b" l="l" r="r" t="t"/>
              <a:pathLst>
                <a:path extrusionOk="0" h="43034" w="36871">
                  <a:moveTo>
                    <a:pt x="7113" y="0"/>
                  </a:moveTo>
                  <a:cubicBezTo>
                    <a:pt x="6019" y="790"/>
                    <a:pt x="5502" y="4438"/>
                    <a:pt x="5502" y="4438"/>
                  </a:cubicBezTo>
                  <a:lnTo>
                    <a:pt x="92" y="34560"/>
                  </a:lnTo>
                  <a:cubicBezTo>
                    <a:pt x="1" y="35077"/>
                    <a:pt x="183" y="37691"/>
                    <a:pt x="2949" y="38207"/>
                  </a:cubicBezTo>
                  <a:lnTo>
                    <a:pt x="29819" y="43010"/>
                  </a:lnTo>
                  <a:cubicBezTo>
                    <a:pt x="29890" y="43026"/>
                    <a:pt x="29961" y="43033"/>
                    <a:pt x="30030" y="43033"/>
                  </a:cubicBezTo>
                  <a:cubicBezTo>
                    <a:pt x="30486" y="43033"/>
                    <a:pt x="30864" y="42699"/>
                    <a:pt x="30943" y="42250"/>
                  </a:cubicBezTo>
                  <a:lnTo>
                    <a:pt x="36871" y="9301"/>
                  </a:lnTo>
                  <a:lnTo>
                    <a:pt x="711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0" name="Google Shape;790;p40"/>
            <p:cNvSpPr/>
            <p:nvPr/>
          </p:nvSpPr>
          <p:spPr>
            <a:xfrm>
              <a:off x="4812425" y="842100"/>
              <a:ext cx="869325" cy="973025"/>
            </a:xfrm>
            <a:custGeom>
              <a:rect b="b" l="l" r="r" t="t"/>
              <a:pathLst>
                <a:path extrusionOk="0" h="38921" w="34773">
                  <a:moveTo>
                    <a:pt x="5988" y="1"/>
                  </a:moveTo>
                  <a:lnTo>
                    <a:pt x="91" y="32949"/>
                  </a:lnTo>
                  <a:cubicBezTo>
                    <a:pt x="0" y="33466"/>
                    <a:pt x="334" y="33983"/>
                    <a:pt x="882" y="34074"/>
                  </a:cubicBezTo>
                  <a:lnTo>
                    <a:pt x="27751" y="38907"/>
                  </a:lnTo>
                  <a:cubicBezTo>
                    <a:pt x="27805" y="38916"/>
                    <a:pt x="27858" y="38921"/>
                    <a:pt x="27911" y="38921"/>
                  </a:cubicBezTo>
                  <a:cubicBezTo>
                    <a:pt x="28371" y="38921"/>
                    <a:pt x="28794" y="38580"/>
                    <a:pt x="28876" y="38117"/>
                  </a:cubicBezTo>
                  <a:lnTo>
                    <a:pt x="34773" y="5168"/>
                  </a:lnTo>
                  <a:lnTo>
                    <a:pt x="5988" y="1"/>
                  </a:ln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1" name="Google Shape;791;p40"/>
            <p:cNvSpPr/>
            <p:nvPr/>
          </p:nvSpPr>
          <p:spPr>
            <a:xfrm>
              <a:off x="4805575" y="820825"/>
              <a:ext cx="869350" cy="972275"/>
            </a:xfrm>
            <a:custGeom>
              <a:rect b="b" l="l" r="r" t="t"/>
              <a:pathLst>
                <a:path extrusionOk="0" h="38891" w="34774">
                  <a:moveTo>
                    <a:pt x="5988" y="0"/>
                  </a:moveTo>
                  <a:lnTo>
                    <a:pt x="92" y="32919"/>
                  </a:lnTo>
                  <a:cubicBezTo>
                    <a:pt x="1" y="33436"/>
                    <a:pt x="335" y="33952"/>
                    <a:pt x="852" y="34044"/>
                  </a:cubicBezTo>
                  <a:lnTo>
                    <a:pt x="27721" y="38876"/>
                  </a:lnTo>
                  <a:cubicBezTo>
                    <a:pt x="27778" y="38886"/>
                    <a:pt x="27834" y="38890"/>
                    <a:pt x="27889" y="38890"/>
                  </a:cubicBezTo>
                  <a:cubicBezTo>
                    <a:pt x="28365" y="38890"/>
                    <a:pt x="28767" y="38549"/>
                    <a:pt x="28876" y="38086"/>
                  </a:cubicBezTo>
                  <a:lnTo>
                    <a:pt x="34773" y="5168"/>
                  </a:lnTo>
                  <a:lnTo>
                    <a:pt x="59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2" name="Google Shape;792;p40"/>
            <p:cNvSpPr/>
            <p:nvPr/>
          </p:nvSpPr>
          <p:spPr>
            <a:xfrm>
              <a:off x="4800250" y="766525"/>
              <a:ext cx="871625" cy="992400"/>
            </a:xfrm>
            <a:custGeom>
              <a:rect b="b" l="l" r="r" t="t"/>
              <a:pathLst>
                <a:path extrusionOk="0" h="39696" w="34865">
                  <a:moveTo>
                    <a:pt x="6976" y="0"/>
                  </a:moveTo>
                  <a:cubicBezTo>
                    <a:pt x="6500" y="0"/>
                    <a:pt x="6101" y="341"/>
                    <a:pt x="6019" y="805"/>
                  </a:cubicBezTo>
                  <a:lnTo>
                    <a:pt x="92" y="33723"/>
                  </a:lnTo>
                  <a:cubicBezTo>
                    <a:pt x="1" y="34270"/>
                    <a:pt x="366" y="34757"/>
                    <a:pt x="882" y="34848"/>
                  </a:cubicBezTo>
                  <a:lnTo>
                    <a:pt x="27752" y="39681"/>
                  </a:lnTo>
                  <a:cubicBezTo>
                    <a:pt x="27809" y="39691"/>
                    <a:pt x="27866" y="39696"/>
                    <a:pt x="27922" y="39696"/>
                  </a:cubicBezTo>
                  <a:cubicBezTo>
                    <a:pt x="28377" y="39696"/>
                    <a:pt x="28796" y="39377"/>
                    <a:pt x="28877" y="38890"/>
                  </a:cubicBezTo>
                  <a:lnTo>
                    <a:pt x="34773" y="5972"/>
                  </a:lnTo>
                  <a:cubicBezTo>
                    <a:pt x="34865" y="5455"/>
                    <a:pt x="34530" y="4938"/>
                    <a:pt x="33983" y="4847"/>
                  </a:cubicBezTo>
                  <a:lnTo>
                    <a:pt x="7144" y="14"/>
                  </a:lnTo>
                  <a:cubicBezTo>
                    <a:pt x="7087" y="5"/>
                    <a:pt x="7031" y="0"/>
                    <a:pt x="6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3" name="Google Shape;793;p40"/>
            <p:cNvSpPr/>
            <p:nvPr/>
          </p:nvSpPr>
          <p:spPr>
            <a:xfrm>
              <a:off x="5063175" y="985375"/>
              <a:ext cx="364775" cy="252250"/>
            </a:xfrm>
            <a:custGeom>
              <a:rect b="b" l="l" r="r" t="t"/>
              <a:pathLst>
                <a:path extrusionOk="0" h="10090" w="14591">
                  <a:moveTo>
                    <a:pt x="2143" y="0"/>
                  </a:moveTo>
                  <a:cubicBezTo>
                    <a:pt x="1667" y="0"/>
                    <a:pt x="1268" y="341"/>
                    <a:pt x="1186" y="805"/>
                  </a:cubicBezTo>
                  <a:lnTo>
                    <a:pt x="92" y="6884"/>
                  </a:lnTo>
                  <a:cubicBezTo>
                    <a:pt x="1" y="7431"/>
                    <a:pt x="335" y="7917"/>
                    <a:pt x="882" y="8008"/>
                  </a:cubicBezTo>
                  <a:lnTo>
                    <a:pt x="12281" y="10075"/>
                  </a:lnTo>
                  <a:cubicBezTo>
                    <a:pt x="12334" y="10085"/>
                    <a:pt x="12388" y="10089"/>
                    <a:pt x="12441" y="10089"/>
                  </a:cubicBezTo>
                  <a:cubicBezTo>
                    <a:pt x="12900" y="10089"/>
                    <a:pt x="13323" y="9748"/>
                    <a:pt x="13405" y="9285"/>
                  </a:cubicBezTo>
                  <a:lnTo>
                    <a:pt x="14499" y="3206"/>
                  </a:lnTo>
                  <a:cubicBezTo>
                    <a:pt x="14591" y="2689"/>
                    <a:pt x="14256" y="2172"/>
                    <a:pt x="13709" y="2081"/>
                  </a:cubicBezTo>
                  <a:lnTo>
                    <a:pt x="2311" y="14"/>
                  </a:lnTo>
                  <a:cubicBezTo>
                    <a:pt x="2254" y="5"/>
                    <a:pt x="2198" y="0"/>
                    <a:pt x="2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94" name="Google Shape;794;p40"/>
          <p:cNvSpPr/>
          <p:nvPr/>
        </p:nvSpPr>
        <p:spPr>
          <a:xfrm>
            <a:off x="547400" y="742674"/>
            <a:ext cx="347003" cy="341411"/>
          </a:xfrm>
          <a:custGeom>
            <a:rect b="b" l="l" r="r" t="t"/>
            <a:pathLst>
              <a:path extrusionOk="0" h="209134" w="212885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5" name="Google Shape;795;p40"/>
          <p:cNvSpPr txBox="1"/>
          <p:nvPr/>
        </p:nvSpPr>
        <p:spPr>
          <a:xfrm>
            <a:off x="944200" y="2348650"/>
            <a:ext cx="3739500" cy="17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" sz="2600" u="none" cap="none" strike="noStrik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Nos referimos a que nuestra bandera es un símbolo patrio porque, representa México el país en donde vivimos </a:t>
            </a:r>
            <a:endParaRPr b="0" i="0" sz="2600" u="none" cap="none" strike="noStrike">
              <a:solidFill>
                <a:srgbClr val="0000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9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41"/>
          <p:cNvSpPr txBox="1"/>
          <p:nvPr>
            <p:ph type="title"/>
          </p:nvPr>
        </p:nvSpPr>
        <p:spPr>
          <a:xfrm>
            <a:off x="250200" y="614975"/>
            <a:ext cx="83154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</a:pPr>
            <a:r>
              <a:rPr lang="en"/>
              <a:t>¿¿COMO SE HACE EL SALUDO A LA BANDERA??</a:t>
            </a:r>
            <a:endParaRPr/>
          </a:p>
        </p:txBody>
      </p:sp>
      <p:sp>
        <p:nvSpPr>
          <p:cNvPr id="801" name="Google Shape;801;p41"/>
          <p:cNvSpPr txBox="1"/>
          <p:nvPr>
            <p:ph idx="2" type="title"/>
          </p:nvPr>
        </p:nvSpPr>
        <p:spPr>
          <a:xfrm>
            <a:off x="1448975" y="1873750"/>
            <a:ext cx="62463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">
                <a:latin typeface="Lobster"/>
                <a:ea typeface="Lobster"/>
                <a:cs typeface="Lobster"/>
                <a:sym typeface="Lobster"/>
              </a:rPr>
              <a:t>Vamos a poner nuestros brazo derecha sobre nuestro pecho y la mano derecha sobre el corazón, estiramos nuestra manita de forma que se quede planita planita, y mantendremos asi mientras pasa la bandera...</a:t>
            </a:r>
            <a:endParaRPr b="1"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802" name="Google Shape;802;p41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6666" y="4538775"/>
            <a:ext cx="392872" cy="392882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6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42"/>
          <p:cNvSpPr txBox="1"/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</a:pPr>
            <a:r>
              <a:rPr lang="en"/>
              <a:t>Seamos la escolta.</a:t>
            </a:r>
            <a:endParaRPr/>
          </a:p>
        </p:txBody>
      </p:sp>
      <p:sp>
        <p:nvSpPr>
          <p:cNvPr id="808" name="Google Shape;808;p42"/>
          <p:cNvSpPr txBox="1"/>
          <p:nvPr/>
        </p:nvSpPr>
        <p:spPr>
          <a:xfrm>
            <a:off x="914400" y="2146693"/>
            <a:ext cx="7315200" cy="297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Patrick Hand"/>
                <a:ea typeface="Patrick Hand"/>
                <a:cs typeface="Patrick Hand"/>
                <a:sym typeface="Patrick Hand"/>
              </a:rPr>
              <a:t>Para esto ocupamos a 3 alumnas que marchen, una abanderada y dos laterales.</a:t>
            </a:r>
            <a:endParaRPr b="0" i="0" sz="1800" u="none" cap="none" strike="noStrike">
              <a:solidFill>
                <a:srgbClr val="000000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Patrick Hand"/>
                <a:ea typeface="Patrick Hand"/>
                <a:cs typeface="Patrick Hand"/>
                <a:sym typeface="Patrick Hand"/>
              </a:rPr>
              <a:t>Para estos se pondrá una marcha del siguiente línk.</a:t>
            </a:r>
            <a:endParaRPr b="0" i="0" sz="1800" u="none" cap="none" strike="noStrike">
              <a:solidFill>
                <a:srgbClr val="000000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sng" cap="none" strike="noStrike">
                <a:solidFill>
                  <a:schemeClr val="hlink"/>
                </a:solidFill>
                <a:latin typeface="Patrick Hand"/>
                <a:ea typeface="Patrick Hand"/>
                <a:cs typeface="Patrick Hand"/>
                <a:sym typeface="Patrick Hand"/>
                <a:hlinkClick r:id="rId3"/>
              </a:rPr>
              <a:t>https://youtu.be/3ybtKLOAUIM</a:t>
            </a:r>
            <a:endParaRPr b="0" i="0" sz="1800" u="none" cap="none" strike="noStrike">
              <a:solidFill>
                <a:srgbClr val="000000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Patrick Hand"/>
                <a:ea typeface="Patrick Hand"/>
                <a:cs typeface="Patrick Hand"/>
                <a:sym typeface="Patrick Hand"/>
              </a:rPr>
              <a:t>Mientras nuestras compañeras marchan las demás mantendremos saludo  a la bandera </a:t>
            </a:r>
            <a:endParaRPr b="0" i="0" sz="1800" u="none" cap="none" strike="noStrike">
              <a:solidFill>
                <a:srgbClr val="000000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Patrick Hand"/>
                <a:ea typeface="Patrick Hand"/>
                <a:cs typeface="Patrick Hand"/>
                <a:sym typeface="Patrick Hand"/>
              </a:rPr>
              <a:t>Proseguiremos a cantar el toque a la bandera </a:t>
            </a:r>
            <a:endParaRPr b="0" i="0" sz="1800" u="none" cap="none" strike="noStrike">
              <a:solidFill>
                <a:srgbClr val="000000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sng" cap="none" strike="noStrike">
                <a:solidFill>
                  <a:schemeClr val="hlink"/>
                </a:solidFill>
                <a:latin typeface="Patrick Hand"/>
                <a:ea typeface="Patrick Hand"/>
                <a:cs typeface="Patrick Hand"/>
                <a:sym typeface="Patrick Hand"/>
                <a:hlinkClick r:id="rId4"/>
              </a:rPr>
              <a:t>https://youtu.be/LIWx_xkg3gA</a:t>
            </a:r>
            <a:endParaRPr b="0" i="0" sz="1800" u="none" cap="none" strike="noStrike">
              <a:solidFill>
                <a:srgbClr val="000000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grpSp>
        <p:nvGrpSpPr>
          <p:cNvPr id="809" name="Google Shape;809;p42"/>
          <p:cNvGrpSpPr/>
          <p:nvPr/>
        </p:nvGrpSpPr>
        <p:grpSpPr>
          <a:xfrm>
            <a:off x="7561214" y="2440586"/>
            <a:ext cx="1247690" cy="2371022"/>
            <a:chOff x="35658225" y="12492275"/>
            <a:chExt cx="1104150" cy="2065350"/>
          </a:xfrm>
        </p:grpSpPr>
        <p:sp>
          <p:nvSpPr>
            <p:cNvPr id="810" name="Google Shape;810;p42"/>
            <p:cNvSpPr/>
            <p:nvPr/>
          </p:nvSpPr>
          <p:spPr>
            <a:xfrm>
              <a:off x="35658225" y="12736025"/>
              <a:ext cx="1104150" cy="1000175"/>
            </a:xfrm>
            <a:custGeom>
              <a:rect b="b" l="l" r="r" t="t"/>
              <a:pathLst>
                <a:path extrusionOk="0" h="40007" w="44166">
                  <a:moveTo>
                    <a:pt x="31369" y="1"/>
                  </a:moveTo>
                  <a:lnTo>
                    <a:pt x="1581" y="4591"/>
                  </a:lnTo>
                  <a:cubicBezTo>
                    <a:pt x="1581" y="4591"/>
                    <a:pt x="1" y="26020"/>
                    <a:pt x="9089" y="33436"/>
                  </a:cubicBezTo>
                  <a:cubicBezTo>
                    <a:pt x="14157" y="37572"/>
                    <a:pt x="21816" y="40007"/>
                    <a:pt x="27858" y="40007"/>
                  </a:cubicBezTo>
                  <a:cubicBezTo>
                    <a:pt x="32650" y="40007"/>
                    <a:pt x="36425" y="38475"/>
                    <a:pt x="37083" y="35047"/>
                  </a:cubicBezTo>
                  <a:cubicBezTo>
                    <a:pt x="37083" y="35047"/>
                    <a:pt x="37118" y="35050"/>
                    <a:pt x="37182" y="35050"/>
                  </a:cubicBezTo>
                  <a:cubicBezTo>
                    <a:pt x="37773" y="35050"/>
                    <a:pt x="40829" y="34777"/>
                    <a:pt x="40609" y="29120"/>
                  </a:cubicBezTo>
                  <a:cubicBezTo>
                    <a:pt x="40609" y="29120"/>
                    <a:pt x="43254" y="28542"/>
                    <a:pt x="43710" y="24895"/>
                  </a:cubicBezTo>
                  <a:cubicBezTo>
                    <a:pt x="44166" y="21248"/>
                    <a:pt x="36111" y="18269"/>
                    <a:pt x="34378" y="13162"/>
                  </a:cubicBezTo>
                  <a:cubicBezTo>
                    <a:pt x="32646" y="8025"/>
                    <a:pt x="31369" y="1"/>
                    <a:pt x="31369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1" name="Google Shape;811;p42"/>
            <p:cNvSpPr/>
            <p:nvPr/>
          </p:nvSpPr>
          <p:spPr>
            <a:xfrm>
              <a:off x="35897600" y="13187750"/>
              <a:ext cx="551700" cy="602400"/>
            </a:xfrm>
            <a:custGeom>
              <a:rect b="b" l="l" r="r" t="t"/>
              <a:pathLst>
                <a:path extrusionOk="0" h="24096" w="22068">
                  <a:moveTo>
                    <a:pt x="11171" y="0"/>
                  </a:moveTo>
                  <a:cubicBezTo>
                    <a:pt x="9954" y="0"/>
                    <a:pt x="8643" y="74"/>
                    <a:pt x="7265" y="230"/>
                  </a:cubicBezTo>
                  <a:cubicBezTo>
                    <a:pt x="7265" y="230"/>
                    <a:pt x="0" y="929"/>
                    <a:pt x="395" y="5337"/>
                  </a:cubicBezTo>
                  <a:cubicBezTo>
                    <a:pt x="821" y="9744"/>
                    <a:pt x="456" y="19714"/>
                    <a:pt x="2797" y="23392"/>
                  </a:cubicBezTo>
                  <a:cubicBezTo>
                    <a:pt x="3132" y="23900"/>
                    <a:pt x="4690" y="24095"/>
                    <a:pt x="6733" y="24095"/>
                  </a:cubicBezTo>
                  <a:cubicBezTo>
                    <a:pt x="10801" y="24095"/>
                    <a:pt x="16792" y="23320"/>
                    <a:pt x="18876" y="22692"/>
                  </a:cubicBezTo>
                  <a:cubicBezTo>
                    <a:pt x="21976" y="21750"/>
                    <a:pt x="22067" y="18832"/>
                    <a:pt x="21733" y="15853"/>
                  </a:cubicBezTo>
                  <a:cubicBezTo>
                    <a:pt x="21368" y="12875"/>
                    <a:pt x="20426" y="5793"/>
                    <a:pt x="19362" y="2601"/>
                  </a:cubicBezTo>
                  <a:cubicBezTo>
                    <a:pt x="18837" y="1000"/>
                    <a:pt x="15643" y="0"/>
                    <a:pt x="11171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2" name="Google Shape;812;p42"/>
            <p:cNvSpPr/>
            <p:nvPr/>
          </p:nvSpPr>
          <p:spPr>
            <a:xfrm>
              <a:off x="35917350" y="13186300"/>
              <a:ext cx="551700" cy="602325"/>
            </a:xfrm>
            <a:custGeom>
              <a:rect b="b" l="l" r="r" t="t"/>
              <a:pathLst>
                <a:path extrusionOk="0" h="24093" w="22068">
                  <a:moveTo>
                    <a:pt x="11118" y="1"/>
                  </a:moveTo>
                  <a:cubicBezTo>
                    <a:pt x="9916" y="1"/>
                    <a:pt x="8623" y="74"/>
                    <a:pt x="7265" y="227"/>
                  </a:cubicBezTo>
                  <a:cubicBezTo>
                    <a:pt x="7265" y="227"/>
                    <a:pt x="0" y="957"/>
                    <a:pt x="426" y="5364"/>
                  </a:cubicBezTo>
                  <a:cubicBezTo>
                    <a:pt x="852" y="9741"/>
                    <a:pt x="456" y="19741"/>
                    <a:pt x="2827" y="23389"/>
                  </a:cubicBezTo>
                  <a:cubicBezTo>
                    <a:pt x="3152" y="23897"/>
                    <a:pt x="4704" y="24092"/>
                    <a:pt x="6742" y="24092"/>
                  </a:cubicBezTo>
                  <a:cubicBezTo>
                    <a:pt x="10802" y="24092"/>
                    <a:pt x="16792" y="23317"/>
                    <a:pt x="18876" y="22690"/>
                  </a:cubicBezTo>
                  <a:cubicBezTo>
                    <a:pt x="22007" y="21747"/>
                    <a:pt x="22068" y="18860"/>
                    <a:pt x="21733" y="15881"/>
                  </a:cubicBezTo>
                  <a:cubicBezTo>
                    <a:pt x="21369" y="12902"/>
                    <a:pt x="20426" y="5820"/>
                    <a:pt x="19363" y="2629"/>
                  </a:cubicBezTo>
                  <a:cubicBezTo>
                    <a:pt x="18835" y="1021"/>
                    <a:pt x="15618" y="1"/>
                    <a:pt x="11118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3" name="Google Shape;813;p42"/>
            <p:cNvSpPr/>
            <p:nvPr/>
          </p:nvSpPr>
          <p:spPr>
            <a:xfrm>
              <a:off x="35978900" y="14042275"/>
              <a:ext cx="208225" cy="222675"/>
            </a:xfrm>
            <a:custGeom>
              <a:rect b="b" l="l" r="r" t="t"/>
              <a:pathLst>
                <a:path extrusionOk="0" h="8907" w="8329">
                  <a:moveTo>
                    <a:pt x="8329" y="1"/>
                  </a:moveTo>
                  <a:lnTo>
                    <a:pt x="1" y="366"/>
                  </a:lnTo>
                  <a:lnTo>
                    <a:pt x="517" y="4135"/>
                  </a:lnTo>
                  <a:cubicBezTo>
                    <a:pt x="2919" y="6080"/>
                    <a:pt x="5502" y="7752"/>
                    <a:pt x="8268" y="8907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4" name="Google Shape;814;p42"/>
            <p:cNvSpPr/>
            <p:nvPr/>
          </p:nvSpPr>
          <p:spPr>
            <a:xfrm>
              <a:off x="35991825" y="14145625"/>
              <a:ext cx="193800" cy="328000"/>
            </a:xfrm>
            <a:custGeom>
              <a:rect b="b" l="l" r="r" t="t"/>
              <a:pathLst>
                <a:path extrusionOk="0" h="13120" w="7752">
                  <a:moveTo>
                    <a:pt x="0" y="1"/>
                  </a:moveTo>
                  <a:lnTo>
                    <a:pt x="1794" y="12767"/>
                  </a:lnTo>
                  <a:cubicBezTo>
                    <a:pt x="2878" y="13025"/>
                    <a:pt x="3813" y="13119"/>
                    <a:pt x="4600" y="13119"/>
                  </a:cubicBezTo>
                  <a:cubicBezTo>
                    <a:pt x="6680" y="13119"/>
                    <a:pt x="7721" y="12463"/>
                    <a:pt x="7721" y="12463"/>
                  </a:cubicBezTo>
                  <a:lnTo>
                    <a:pt x="7751" y="4773"/>
                  </a:lnTo>
                  <a:cubicBezTo>
                    <a:pt x="4985" y="3618"/>
                    <a:pt x="2402" y="1946"/>
                    <a:pt x="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5" name="Google Shape;815;p42"/>
            <p:cNvSpPr/>
            <p:nvPr/>
          </p:nvSpPr>
          <p:spPr>
            <a:xfrm>
              <a:off x="35929500" y="14512100"/>
              <a:ext cx="257875" cy="45525"/>
            </a:xfrm>
            <a:custGeom>
              <a:rect b="b" l="l" r="r" t="t"/>
              <a:pathLst>
                <a:path extrusionOk="0" h="1821" w="10315">
                  <a:moveTo>
                    <a:pt x="7831" y="0"/>
                  </a:moveTo>
                  <a:cubicBezTo>
                    <a:pt x="4809" y="0"/>
                    <a:pt x="92" y="266"/>
                    <a:pt x="92" y="266"/>
                  </a:cubicBezTo>
                  <a:cubicBezTo>
                    <a:pt x="92" y="266"/>
                    <a:pt x="1" y="1117"/>
                    <a:pt x="1308" y="1391"/>
                  </a:cubicBezTo>
                  <a:cubicBezTo>
                    <a:pt x="2254" y="1606"/>
                    <a:pt x="3762" y="1821"/>
                    <a:pt x="5295" y="1821"/>
                  </a:cubicBezTo>
                  <a:cubicBezTo>
                    <a:pt x="5930" y="1821"/>
                    <a:pt x="6569" y="1784"/>
                    <a:pt x="7174" y="1695"/>
                  </a:cubicBezTo>
                  <a:cubicBezTo>
                    <a:pt x="9211" y="1421"/>
                    <a:pt x="10153" y="1208"/>
                    <a:pt x="10153" y="1208"/>
                  </a:cubicBezTo>
                  <a:cubicBezTo>
                    <a:pt x="10153" y="1208"/>
                    <a:pt x="10244" y="813"/>
                    <a:pt x="10305" y="236"/>
                  </a:cubicBezTo>
                  <a:cubicBezTo>
                    <a:pt x="10315" y="60"/>
                    <a:pt x="9263" y="0"/>
                    <a:pt x="783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6" name="Google Shape;816;p42"/>
            <p:cNvSpPr/>
            <p:nvPr/>
          </p:nvSpPr>
          <p:spPr>
            <a:xfrm>
              <a:off x="35928750" y="14478475"/>
              <a:ext cx="96525" cy="67650"/>
            </a:xfrm>
            <a:custGeom>
              <a:rect b="b" l="l" r="r" t="t"/>
              <a:pathLst>
                <a:path extrusionOk="0" h="2706" w="3861">
                  <a:moveTo>
                    <a:pt x="2432" y="0"/>
                  </a:moveTo>
                  <a:cubicBezTo>
                    <a:pt x="1399" y="395"/>
                    <a:pt x="274" y="942"/>
                    <a:pt x="122" y="1611"/>
                  </a:cubicBezTo>
                  <a:cubicBezTo>
                    <a:pt x="0" y="2219"/>
                    <a:pt x="1703" y="2614"/>
                    <a:pt x="3861" y="2705"/>
                  </a:cubicBezTo>
                  <a:cubicBezTo>
                    <a:pt x="3587" y="1763"/>
                    <a:pt x="3131" y="821"/>
                    <a:pt x="2432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7" name="Google Shape;817;p42"/>
            <p:cNvSpPr/>
            <p:nvPr/>
          </p:nvSpPr>
          <p:spPr>
            <a:xfrm>
              <a:off x="35989550" y="14457175"/>
              <a:ext cx="203675" cy="89850"/>
            </a:xfrm>
            <a:custGeom>
              <a:rect b="b" l="l" r="r" t="t"/>
              <a:pathLst>
                <a:path extrusionOk="0" h="3594" w="8147">
                  <a:moveTo>
                    <a:pt x="7812" y="1"/>
                  </a:moveTo>
                  <a:cubicBezTo>
                    <a:pt x="7812" y="1"/>
                    <a:pt x="6413" y="644"/>
                    <a:pt x="4387" y="644"/>
                  </a:cubicBezTo>
                  <a:cubicBezTo>
                    <a:pt x="3628" y="644"/>
                    <a:pt x="2780" y="554"/>
                    <a:pt x="1885" y="305"/>
                  </a:cubicBezTo>
                  <a:cubicBezTo>
                    <a:pt x="1885" y="305"/>
                    <a:pt x="973" y="518"/>
                    <a:pt x="0" y="852"/>
                  </a:cubicBezTo>
                  <a:cubicBezTo>
                    <a:pt x="699" y="1673"/>
                    <a:pt x="1155" y="2615"/>
                    <a:pt x="1429" y="3557"/>
                  </a:cubicBezTo>
                  <a:cubicBezTo>
                    <a:pt x="1866" y="3582"/>
                    <a:pt x="2321" y="3594"/>
                    <a:pt x="2781" y="3594"/>
                  </a:cubicBezTo>
                  <a:cubicBezTo>
                    <a:pt x="4621" y="3594"/>
                    <a:pt x="6547" y="3399"/>
                    <a:pt x="7812" y="3010"/>
                  </a:cubicBezTo>
                  <a:cubicBezTo>
                    <a:pt x="7812" y="3010"/>
                    <a:pt x="8146" y="1247"/>
                    <a:pt x="7812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8" name="Google Shape;818;p42"/>
            <p:cNvSpPr/>
            <p:nvPr/>
          </p:nvSpPr>
          <p:spPr>
            <a:xfrm>
              <a:off x="35981825" y="14422225"/>
              <a:ext cx="51750" cy="56650"/>
            </a:xfrm>
            <a:custGeom>
              <a:rect b="b" l="l" r="r" t="t"/>
              <a:pathLst>
                <a:path extrusionOk="0" h="2266" w="2070">
                  <a:moveTo>
                    <a:pt x="1272" y="233"/>
                  </a:moveTo>
                  <a:cubicBezTo>
                    <a:pt x="1306" y="233"/>
                    <a:pt x="1349" y="245"/>
                    <a:pt x="1403" y="274"/>
                  </a:cubicBezTo>
                  <a:cubicBezTo>
                    <a:pt x="1646" y="396"/>
                    <a:pt x="1646" y="1004"/>
                    <a:pt x="1646" y="1247"/>
                  </a:cubicBezTo>
                  <a:cubicBezTo>
                    <a:pt x="1661" y="1395"/>
                    <a:pt x="1662" y="1536"/>
                    <a:pt x="1658" y="1676"/>
                  </a:cubicBezTo>
                  <a:lnTo>
                    <a:pt x="1658" y="1676"/>
                  </a:lnTo>
                  <a:cubicBezTo>
                    <a:pt x="1571" y="1533"/>
                    <a:pt x="1483" y="1390"/>
                    <a:pt x="1403" y="1247"/>
                  </a:cubicBezTo>
                  <a:cubicBezTo>
                    <a:pt x="1376" y="1165"/>
                    <a:pt x="984" y="233"/>
                    <a:pt x="1272" y="233"/>
                  </a:cubicBezTo>
                  <a:close/>
                  <a:moveTo>
                    <a:pt x="664" y="1084"/>
                  </a:moveTo>
                  <a:cubicBezTo>
                    <a:pt x="686" y="1084"/>
                    <a:pt x="709" y="1088"/>
                    <a:pt x="735" y="1095"/>
                  </a:cubicBezTo>
                  <a:cubicBezTo>
                    <a:pt x="887" y="1156"/>
                    <a:pt x="1039" y="1308"/>
                    <a:pt x="1130" y="1399"/>
                  </a:cubicBezTo>
                  <a:cubicBezTo>
                    <a:pt x="1262" y="1550"/>
                    <a:pt x="1382" y="1713"/>
                    <a:pt x="1491" y="1880"/>
                  </a:cubicBezTo>
                  <a:lnTo>
                    <a:pt x="1491" y="1880"/>
                  </a:lnTo>
                  <a:cubicBezTo>
                    <a:pt x="1517" y="1924"/>
                    <a:pt x="1541" y="1965"/>
                    <a:pt x="1563" y="2002"/>
                  </a:cubicBezTo>
                  <a:lnTo>
                    <a:pt x="1563" y="2002"/>
                  </a:lnTo>
                  <a:cubicBezTo>
                    <a:pt x="1188" y="1894"/>
                    <a:pt x="777" y="1755"/>
                    <a:pt x="552" y="1429"/>
                  </a:cubicBezTo>
                  <a:cubicBezTo>
                    <a:pt x="445" y="1269"/>
                    <a:pt x="503" y="1084"/>
                    <a:pt x="664" y="1084"/>
                  </a:cubicBezTo>
                  <a:close/>
                  <a:moveTo>
                    <a:pt x="1303" y="0"/>
                  </a:moveTo>
                  <a:cubicBezTo>
                    <a:pt x="1296" y="0"/>
                    <a:pt x="1289" y="1"/>
                    <a:pt x="1282" y="1"/>
                  </a:cubicBezTo>
                  <a:cubicBezTo>
                    <a:pt x="780" y="16"/>
                    <a:pt x="852" y="517"/>
                    <a:pt x="1065" y="1039"/>
                  </a:cubicBezTo>
                  <a:lnTo>
                    <a:pt x="1065" y="1039"/>
                  </a:lnTo>
                  <a:cubicBezTo>
                    <a:pt x="1017" y="1004"/>
                    <a:pt x="968" y="972"/>
                    <a:pt x="917" y="943"/>
                  </a:cubicBezTo>
                  <a:cubicBezTo>
                    <a:pt x="834" y="887"/>
                    <a:pt x="712" y="851"/>
                    <a:pt x="596" y="851"/>
                  </a:cubicBezTo>
                  <a:cubicBezTo>
                    <a:pt x="458" y="851"/>
                    <a:pt x="328" y="902"/>
                    <a:pt x="279" y="1034"/>
                  </a:cubicBezTo>
                  <a:cubicBezTo>
                    <a:pt x="0" y="1758"/>
                    <a:pt x="1074" y="2100"/>
                    <a:pt x="1653" y="2175"/>
                  </a:cubicBezTo>
                  <a:lnTo>
                    <a:pt x="1653" y="2175"/>
                  </a:lnTo>
                  <a:cubicBezTo>
                    <a:pt x="1672" y="2235"/>
                    <a:pt x="1728" y="2265"/>
                    <a:pt x="1783" y="2265"/>
                  </a:cubicBezTo>
                  <a:cubicBezTo>
                    <a:pt x="1852" y="2265"/>
                    <a:pt x="1920" y="2220"/>
                    <a:pt x="1920" y="2128"/>
                  </a:cubicBezTo>
                  <a:cubicBezTo>
                    <a:pt x="1950" y="1647"/>
                    <a:pt x="2070" y="0"/>
                    <a:pt x="1303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9" name="Google Shape;819;p42"/>
            <p:cNvSpPr/>
            <p:nvPr/>
          </p:nvSpPr>
          <p:spPr>
            <a:xfrm>
              <a:off x="36273750" y="13928200"/>
              <a:ext cx="315375" cy="280675"/>
            </a:xfrm>
            <a:custGeom>
              <a:rect b="b" l="l" r="r" t="t"/>
              <a:pathLst>
                <a:path extrusionOk="0" h="11227" w="12615">
                  <a:moveTo>
                    <a:pt x="6357" y="0"/>
                  </a:moveTo>
                  <a:cubicBezTo>
                    <a:pt x="4426" y="0"/>
                    <a:pt x="241" y="3110"/>
                    <a:pt x="91" y="4807"/>
                  </a:cubicBezTo>
                  <a:cubicBezTo>
                    <a:pt x="0" y="6327"/>
                    <a:pt x="1277" y="8485"/>
                    <a:pt x="2948" y="10643"/>
                  </a:cubicBezTo>
                  <a:cubicBezTo>
                    <a:pt x="4750" y="11045"/>
                    <a:pt x="6622" y="11226"/>
                    <a:pt x="8495" y="11226"/>
                  </a:cubicBezTo>
                  <a:cubicBezTo>
                    <a:pt x="9877" y="11226"/>
                    <a:pt x="11259" y="11128"/>
                    <a:pt x="12614" y="10947"/>
                  </a:cubicBezTo>
                  <a:cubicBezTo>
                    <a:pt x="10943" y="8090"/>
                    <a:pt x="8754" y="4108"/>
                    <a:pt x="7234" y="491"/>
                  </a:cubicBezTo>
                  <a:cubicBezTo>
                    <a:pt x="7093" y="148"/>
                    <a:pt x="6779" y="0"/>
                    <a:pt x="635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0" name="Google Shape;820;p42"/>
            <p:cNvSpPr/>
            <p:nvPr/>
          </p:nvSpPr>
          <p:spPr>
            <a:xfrm>
              <a:off x="36347450" y="14194275"/>
              <a:ext cx="304750" cy="189225"/>
            </a:xfrm>
            <a:custGeom>
              <a:rect b="b" l="l" r="r" t="t"/>
              <a:pathLst>
                <a:path extrusionOk="0" h="7569" w="12190">
                  <a:moveTo>
                    <a:pt x="0" y="0"/>
                  </a:moveTo>
                  <a:lnTo>
                    <a:pt x="0" y="0"/>
                  </a:lnTo>
                  <a:cubicBezTo>
                    <a:pt x="2949" y="3800"/>
                    <a:pt x="7143" y="7569"/>
                    <a:pt x="7143" y="7569"/>
                  </a:cubicBezTo>
                  <a:cubicBezTo>
                    <a:pt x="11064" y="6505"/>
                    <a:pt x="12189" y="4438"/>
                    <a:pt x="12189" y="4438"/>
                  </a:cubicBezTo>
                  <a:cubicBezTo>
                    <a:pt x="12189" y="4438"/>
                    <a:pt x="11125" y="2766"/>
                    <a:pt x="9666" y="304"/>
                  </a:cubicBezTo>
                  <a:cubicBezTo>
                    <a:pt x="8311" y="485"/>
                    <a:pt x="6929" y="583"/>
                    <a:pt x="5547" y="583"/>
                  </a:cubicBezTo>
                  <a:cubicBezTo>
                    <a:pt x="3674" y="583"/>
                    <a:pt x="1802" y="402"/>
                    <a:pt x="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1" name="Google Shape;821;p42"/>
            <p:cNvSpPr/>
            <p:nvPr/>
          </p:nvSpPr>
          <p:spPr>
            <a:xfrm>
              <a:off x="36459925" y="14357525"/>
              <a:ext cx="231775" cy="136275"/>
            </a:xfrm>
            <a:custGeom>
              <a:rect b="b" l="l" r="r" t="t"/>
              <a:pathLst>
                <a:path extrusionOk="0" h="5451" w="9271">
                  <a:moveTo>
                    <a:pt x="8852" y="1"/>
                  </a:moveTo>
                  <a:cubicBezTo>
                    <a:pt x="7919" y="1"/>
                    <a:pt x="0" y="4929"/>
                    <a:pt x="0" y="4929"/>
                  </a:cubicBezTo>
                  <a:cubicBezTo>
                    <a:pt x="0" y="4929"/>
                    <a:pt x="221" y="5451"/>
                    <a:pt x="988" y="5451"/>
                  </a:cubicBezTo>
                  <a:cubicBezTo>
                    <a:pt x="1165" y="5451"/>
                    <a:pt x="1372" y="5423"/>
                    <a:pt x="1611" y="5355"/>
                  </a:cubicBezTo>
                  <a:cubicBezTo>
                    <a:pt x="2918" y="4990"/>
                    <a:pt x="5198" y="4048"/>
                    <a:pt x="6869" y="2802"/>
                  </a:cubicBezTo>
                  <a:cubicBezTo>
                    <a:pt x="8541" y="1586"/>
                    <a:pt x="9271" y="917"/>
                    <a:pt x="9271" y="917"/>
                  </a:cubicBezTo>
                  <a:cubicBezTo>
                    <a:pt x="9271" y="917"/>
                    <a:pt x="9180" y="552"/>
                    <a:pt x="8936" y="36"/>
                  </a:cubicBezTo>
                  <a:cubicBezTo>
                    <a:pt x="8925" y="12"/>
                    <a:pt x="8897" y="1"/>
                    <a:pt x="885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2" name="Google Shape;822;p42"/>
            <p:cNvSpPr/>
            <p:nvPr/>
          </p:nvSpPr>
          <p:spPr>
            <a:xfrm>
              <a:off x="36455350" y="14418425"/>
              <a:ext cx="99575" cy="69075"/>
            </a:xfrm>
            <a:custGeom>
              <a:rect b="b" l="l" r="r" t="t"/>
              <a:pathLst>
                <a:path extrusionOk="0" h="2763" w="3983">
                  <a:moveTo>
                    <a:pt x="1429" y="1"/>
                  </a:moveTo>
                  <a:cubicBezTo>
                    <a:pt x="700" y="821"/>
                    <a:pt x="1" y="1855"/>
                    <a:pt x="183" y="2493"/>
                  </a:cubicBezTo>
                  <a:cubicBezTo>
                    <a:pt x="239" y="2679"/>
                    <a:pt x="433" y="2762"/>
                    <a:pt x="731" y="2762"/>
                  </a:cubicBezTo>
                  <a:cubicBezTo>
                    <a:pt x="1410" y="2762"/>
                    <a:pt x="2630" y="2328"/>
                    <a:pt x="3982" y="1673"/>
                  </a:cubicBezTo>
                  <a:cubicBezTo>
                    <a:pt x="3283" y="943"/>
                    <a:pt x="2432" y="396"/>
                    <a:pt x="142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3" name="Google Shape;823;p42"/>
            <p:cNvSpPr/>
            <p:nvPr/>
          </p:nvSpPr>
          <p:spPr>
            <a:xfrm>
              <a:off x="36491075" y="14305200"/>
              <a:ext cx="197575" cy="155050"/>
            </a:xfrm>
            <a:custGeom>
              <a:rect b="b" l="l" r="r" t="t"/>
              <a:pathLst>
                <a:path extrusionOk="0" h="6202" w="7903">
                  <a:moveTo>
                    <a:pt x="6444" y="1"/>
                  </a:moveTo>
                  <a:cubicBezTo>
                    <a:pt x="6444" y="1"/>
                    <a:pt x="4712" y="2341"/>
                    <a:pt x="1398" y="3132"/>
                  </a:cubicBezTo>
                  <a:cubicBezTo>
                    <a:pt x="1398" y="3132"/>
                    <a:pt x="699" y="3740"/>
                    <a:pt x="0" y="4530"/>
                  </a:cubicBezTo>
                  <a:cubicBezTo>
                    <a:pt x="1003" y="4925"/>
                    <a:pt x="1854" y="5502"/>
                    <a:pt x="2553" y="6202"/>
                  </a:cubicBezTo>
                  <a:cubicBezTo>
                    <a:pt x="4529" y="5259"/>
                    <a:pt x="6748" y="3831"/>
                    <a:pt x="7873" y="2645"/>
                  </a:cubicBezTo>
                  <a:cubicBezTo>
                    <a:pt x="7903" y="2645"/>
                    <a:pt x="7326" y="943"/>
                    <a:pt x="6444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4" name="Google Shape;824;p42"/>
            <p:cNvSpPr/>
            <p:nvPr/>
          </p:nvSpPr>
          <p:spPr>
            <a:xfrm>
              <a:off x="36474800" y="14355275"/>
              <a:ext cx="51525" cy="50275"/>
            </a:xfrm>
            <a:custGeom>
              <a:rect b="b" l="l" r="r" t="t"/>
              <a:pathLst>
                <a:path extrusionOk="0" h="2011" w="2061">
                  <a:moveTo>
                    <a:pt x="651" y="247"/>
                  </a:moveTo>
                  <a:cubicBezTo>
                    <a:pt x="955" y="247"/>
                    <a:pt x="1229" y="794"/>
                    <a:pt x="1350" y="977"/>
                  </a:cubicBezTo>
                  <a:cubicBezTo>
                    <a:pt x="1423" y="1108"/>
                    <a:pt x="1490" y="1233"/>
                    <a:pt x="1555" y="1357"/>
                  </a:cubicBezTo>
                  <a:lnTo>
                    <a:pt x="1555" y="1357"/>
                  </a:lnTo>
                  <a:cubicBezTo>
                    <a:pt x="1416" y="1276"/>
                    <a:pt x="1277" y="1191"/>
                    <a:pt x="1138" y="1098"/>
                  </a:cubicBezTo>
                  <a:cubicBezTo>
                    <a:pt x="1046" y="1037"/>
                    <a:pt x="104" y="247"/>
                    <a:pt x="651" y="247"/>
                  </a:cubicBezTo>
                  <a:close/>
                  <a:moveTo>
                    <a:pt x="600" y="1291"/>
                  </a:moveTo>
                  <a:cubicBezTo>
                    <a:pt x="718" y="1291"/>
                    <a:pt x="863" y="1349"/>
                    <a:pt x="955" y="1372"/>
                  </a:cubicBezTo>
                  <a:cubicBezTo>
                    <a:pt x="1162" y="1434"/>
                    <a:pt x="1369" y="1538"/>
                    <a:pt x="1566" y="1646"/>
                  </a:cubicBezTo>
                  <a:lnTo>
                    <a:pt x="1566" y="1646"/>
                  </a:lnTo>
                  <a:cubicBezTo>
                    <a:pt x="1587" y="1659"/>
                    <a:pt x="1608" y="1670"/>
                    <a:pt x="1627" y="1681"/>
                  </a:cubicBezTo>
                  <a:lnTo>
                    <a:pt x="1627" y="1681"/>
                  </a:lnTo>
                  <a:cubicBezTo>
                    <a:pt x="1416" y="1736"/>
                    <a:pt x="1189" y="1782"/>
                    <a:pt x="969" y="1782"/>
                  </a:cubicBezTo>
                  <a:cubicBezTo>
                    <a:pt x="794" y="1782"/>
                    <a:pt x="623" y="1753"/>
                    <a:pt x="469" y="1676"/>
                  </a:cubicBezTo>
                  <a:cubicBezTo>
                    <a:pt x="286" y="1585"/>
                    <a:pt x="256" y="1341"/>
                    <a:pt x="499" y="1311"/>
                  </a:cubicBezTo>
                  <a:cubicBezTo>
                    <a:pt x="529" y="1296"/>
                    <a:pt x="563" y="1291"/>
                    <a:pt x="600" y="1291"/>
                  </a:cubicBezTo>
                  <a:close/>
                  <a:moveTo>
                    <a:pt x="662" y="1"/>
                  </a:moveTo>
                  <a:cubicBezTo>
                    <a:pt x="588" y="1"/>
                    <a:pt x="513" y="21"/>
                    <a:pt x="438" y="65"/>
                  </a:cubicBezTo>
                  <a:cubicBezTo>
                    <a:pt x="0" y="331"/>
                    <a:pt x="295" y="734"/>
                    <a:pt x="730" y="1087"/>
                  </a:cubicBezTo>
                  <a:lnTo>
                    <a:pt x="730" y="1087"/>
                  </a:lnTo>
                  <a:cubicBezTo>
                    <a:pt x="673" y="1078"/>
                    <a:pt x="617" y="1071"/>
                    <a:pt x="560" y="1068"/>
                  </a:cubicBezTo>
                  <a:cubicBezTo>
                    <a:pt x="347" y="1068"/>
                    <a:pt x="13" y="1220"/>
                    <a:pt x="43" y="1463"/>
                  </a:cubicBezTo>
                  <a:cubicBezTo>
                    <a:pt x="102" y="1877"/>
                    <a:pt x="435" y="2010"/>
                    <a:pt x="817" y="2010"/>
                  </a:cubicBezTo>
                  <a:cubicBezTo>
                    <a:pt x="1155" y="2010"/>
                    <a:pt x="1533" y="1905"/>
                    <a:pt x="1793" y="1798"/>
                  </a:cubicBezTo>
                  <a:lnTo>
                    <a:pt x="1793" y="1798"/>
                  </a:lnTo>
                  <a:cubicBezTo>
                    <a:pt x="1814" y="1824"/>
                    <a:pt x="1843" y="1836"/>
                    <a:pt x="1873" y="1836"/>
                  </a:cubicBezTo>
                  <a:cubicBezTo>
                    <a:pt x="1960" y="1836"/>
                    <a:pt x="2061" y="1740"/>
                    <a:pt x="2019" y="1615"/>
                  </a:cubicBezTo>
                  <a:cubicBezTo>
                    <a:pt x="1830" y="1264"/>
                    <a:pt x="1257" y="1"/>
                    <a:pt x="66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5" name="Google Shape;825;p42"/>
            <p:cNvSpPr/>
            <p:nvPr/>
          </p:nvSpPr>
          <p:spPr>
            <a:xfrm>
              <a:off x="36457625" y="12735950"/>
              <a:ext cx="205950" cy="377525"/>
            </a:xfrm>
            <a:custGeom>
              <a:rect b="b" l="l" r="r" t="t"/>
              <a:pathLst>
                <a:path extrusionOk="0" h="15101" w="8238">
                  <a:moveTo>
                    <a:pt x="5792" y="0"/>
                  </a:moveTo>
                  <a:cubicBezTo>
                    <a:pt x="5059" y="0"/>
                    <a:pt x="4621" y="2892"/>
                    <a:pt x="4621" y="2892"/>
                  </a:cubicBezTo>
                  <a:cubicBezTo>
                    <a:pt x="4621" y="2892"/>
                    <a:pt x="4986" y="65"/>
                    <a:pt x="4226" y="34"/>
                  </a:cubicBezTo>
                  <a:cubicBezTo>
                    <a:pt x="4223" y="34"/>
                    <a:pt x="4219" y="34"/>
                    <a:pt x="4216" y="34"/>
                  </a:cubicBezTo>
                  <a:cubicBezTo>
                    <a:pt x="3496" y="34"/>
                    <a:pt x="3405" y="3317"/>
                    <a:pt x="3405" y="3317"/>
                  </a:cubicBezTo>
                  <a:cubicBezTo>
                    <a:pt x="3405" y="3317"/>
                    <a:pt x="3259" y="2318"/>
                    <a:pt x="2761" y="2318"/>
                  </a:cubicBezTo>
                  <a:cubicBezTo>
                    <a:pt x="2657" y="2318"/>
                    <a:pt x="2538" y="2361"/>
                    <a:pt x="2402" y="2466"/>
                  </a:cubicBezTo>
                  <a:cubicBezTo>
                    <a:pt x="1612" y="3074"/>
                    <a:pt x="3284" y="5749"/>
                    <a:pt x="3284" y="5749"/>
                  </a:cubicBezTo>
                  <a:cubicBezTo>
                    <a:pt x="3284" y="5749"/>
                    <a:pt x="3284" y="6205"/>
                    <a:pt x="2615" y="8819"/>
                  </a:cubicBezTo>
                  <a:cubicBezTo>
                    <a:pt x="2068" y="10946"/>
                    <a:pt x="1004" y="13165"/>
                    <a:pt x="1" y="14898"/>
                  </a:cubicBezTo>
                  <a:cubicBezTo>
                    <a:pt x="588" y="15036"/>
                    <a:pt x="1166" y="15101"/>
                    <a:pt x="1733" y="15101"/>
                  </a:cubicBezTo>
                  <a:cubicBezTo>
                    <a:pt x="3163" y="15101"/>
                    <a:pt x="4531" y="14691"/>
                    <a:pt x="5837" y="14016"/>
                  </a:cubicBezTo>
                  <a:cubicBezTo>
                    <a:pt x="6202" y="12953"/>
                    <a:pt x="6536" y="11889"/>
                    <a:pt x="6779" y="10825"/>
                  </a:cubicBezTo>
                  <a:cubicBezTo>
                    <a:pt x="8238" y="4776"/>
                    <a:pt x="7813" y="490"/>
                    <a:pt x="7174" y="430"/>
                  </a:cubicBezTo>
                  <a:cubicBezTo>
                    <a:pt x="7170" y="429"/>
                    <a:pt x="7167" y="429"/>
                    <a:pt x="7163" y="429"/>
                  </a:cubicBezTo>
                  <a:cubicBezTo>
                    <a:pt x="6562" y="429"/>
                    <a:pt x="6201" y="2833"/>
                    <a:pt x="6141" y="3196"/>
                  </a:cubicBezTo>
                  <a:cubicBezTo>
                    <a:pt x="6202" y="2800"/>
                    <a:pt x="6536" y="126"/>
                    <a:pt x="5837" y="4"/>
                  </a:cubicBezTo>
                  <a:cubicBezTo>
                    <a:pt x="5822" y="2"/>
                    <a:pt x="5807" y="0"/>
                    <a:pt x="5792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6" name="Google Shape;826;p42"/>
            <p:cNvSpPr/>
            <p:nvPr/>
          </p:nvSpPr>
          <p:spPr>
            <a:xfrm>
              <a:off x="36404450" y="13086350"/>
              <a:ext cx="199100" cy="307775"/>
            </a:xfrm>
            <a:custGeom>
              <a:rect b="b" l="l" r="r" t="t"/>
              <a:pathLst>
                <a:path extrusionOk="0" h="12311" w="7964">
                  <a:moveTo>
                    <a:pt x="7964" y="0"/>
                  </a:moveTo>
                  <a:lnTo>
                    <a:pt x="7964" y="0"/>
                  </a:lnTo>
                  <a:cubicBezTo>
                    <a:pt x="6658" y="675"/>
                    <a:pt x="5290" y="1085"/>
                    <a:pt x="3860" y="1085"/>
                  </a:cubicBezTo>
                  <a:cubicBezTo>
                    <a:pt x="3293" y="1085"/>
                    <a:pt x="2715" y="1020"/>
                    <a:pt x="2128" y="882"/>
                  </a:cubicBezTo>
                  <a:cubicBezTo>
                    <a:pt x="1034" y="2888"/>
                    <a:pt x="0" y="4317"/>
                    <a:pt x="0" y="4317"/>
                  </a:cubicBezTo>
                  <a:lnTo>
                    <a:pt x="1064" y="12311"/>
                  </a:lnTo>
                  <a:cubicBezTo>
                    <a:pt x="2888" y="10669"/>
                    <a:pt x="5380" y="6505"/>
                    <a:pt x="7204" y="2067"/>
                  </a:cubicBezTo>
                  <a:cubicBezTo>
                    <a:pt x="7477" y="1368"/>
                    <a:pt x="7721" y="699"/>
                    <a:pt x="796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7" name="Google Shape;827;p42"/>
            <p:cNvSpPr/>
            <p:nvPr/>
          </p:nvSpPr>
          <p:spPr>
            <a:xfrm>
              <a:off x="35836800" y="13675250"/>
              <a:ext cx="717350" cy="455825"/>
            </a:xfrm>
            <a:custGeom>
              <a:rect b="b" l="l" r="r" t="t"/>
              <a:pathLst>
                <a:path extrusionOk="0" h="18233" w="28694">
                  <a:moveTo>
                    <a:pt x="4985" y="1"/>
                  </a:moveTo>
                  <a:lnTo>
                    <a:pt x="5107" y="1004"/>
                  </a:lnTo>
                  <a:lnTo>
                    <a:pt x="5016" y="1004"/>
                  </a:lnTo>
                  <a:lnTo>
                    <a:pt x="1" y="15047"/>
                  </a:lnTo>
                  <a:cubicBezTo>
                    <a:pt x="1" y="15047"/>
                    <a:pt x="1733" y="17266"/>
                    <a:pt x="5502" y="17326"/>
                  </a:cubicBezTo>
                  <a:cubicBezTo>
                    <a:pt x="6088" y="17341"/>
                    <a:pt x="6631" y="17344"/>
                    <a:pt x="7143" y="17344"/>
                  </a:cubicBezTo>
                  <a:cubicBezTo>
                    <a:pt x="7766" y="17344"/>
                    <a:pt x="8344" y="17339"/>
                    <a:pt x="8901" y="17339"/>
                  </a:cubicBezTo>
                  <a:cubicBezTo>
                    <a:pt x="10831" y="17339"/>
                    <a:pt x="12503" y="17408"/>
                    <a:pt x="14894" y="18026"/>
                  </a:cubicBezTo>
                  <a:cubicBezTo>
                    <a:pt x="15464" y="18168"/>
                    <a:pt x="16107" y="18233"/>
                    <a:pt x="16793" y="18233"/>
                  </a:cubicBezTo>
                  <a:cubicBezTo>
                    <a:pt x="20497" y="18233"/>
                    <a:pt x="25463" y="16349"/>
                    <a:pt x="27053" y="14682"/>
                  </a:cubicBezTo>
                  <a:cubicBezTo>
                    <a:pt x="27691" y="14044"/>
                    <a:pt x="28238" y="13375"/>
                    <a:pt x="28694" y="12767"/>
                  </a:cubicBezTo>
                  <a:cubicBezTo>
                    <a:pt x="19758" y="11642"/>
                    <a:pt x="11338" y="6810"/>
                    <a:pt x="4985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8" name="Google Shape;828;p42"/>
            <p:cNvSpPr/>
            <p:nvPr/>
          </p:nvSpPr>
          <p:spPr>
            <a:xfrm>
              <a:off x="35890750" y="13159300"/>
              <a:ext cx="612500" cy="496975"/>
            </a:xfrm>
            <a:custGeom>
              <a:rect b="b" l="l" r="r" t="t"/>
              <a:pathLst>
                <a:path extrusionOk="0" h="19879" w="24500">
                  <a:moveTo>
                    <a:pt x="20548" y="0"/>
                  </a:moveTo>
                  <a:cubicBezTo>
                    <a:pt x="20548" y="0"/>
                    <a:pt x="19454" y="1885"/>
                    <a:pt x="15806" y="3921"/>
                  </a:cubicBezTo>
                  <a:cubicBezTo>
                    <a:pt x="15778" y="3940"/>
                    <a:pt x="15747" y="3947"/>
                    <a:pt x="15715" y="3947"/>
                  </a:cubicBezTo>
                  <a:cubicBezTo>
                    <a:pt x="15643" y="3947"/>
                    <a:pt x="15565" y="3912"/>
                    <a:pt x="15502" y="3891"/>
                  </a:cubicBezTo>
                  <a:cubicBezTo>
                    <a:pt x="14092" y="3684"/>
                    <a:pt x="12856" y="3603"/>
                    <a:pt x="11784" y="3603"/>
                  </a:cubicBezTo>
                  <a:cubicBezTo>
                    <a:pt x="7983" y="3603"/>
                    <a:pt x="6262" y="4620"/>
                    <a:pt x="6262" y="4620"/>
                  </a:cubicBezTo>
                  <a:cubicBezTo>
                    <a:pt x="6262" y="4620"/>
                    <a:pt x="2128" y="5137"/>
                    <a:pt x="274" y="8177"/>
                  </a:cubicBezTo>
                  <a:cubicBezTo>
                    <a:pt x="153" y="8329"/>
                    <a:pt x="92" y="8511"/>
                    <a:pt x="1" y="8663"/>
                  </a:cubicBezTo>
                  <a:cubicBezTo>
                    <a:pt x="5502" y="14499"/>
                    <a:pt x="12980" y="17599"/>
                    <a:pt x="20579" y="19879"/>
                  </a:cubicBezTo>
                  <a:lnTo>
                    <a:pt x="20639" y="19879"/>
                  </a:lnTo>
                  <a:lnTo>
                    <a:pt x="20214" y="19210"/>
                  </a:lnTo>
                  <a:lnTo>
                    <a:pt x="20031" y="12007"/>
                  </a:lnTo>
                  <a:cubicBezTo>
                    <a:pt x="20031" y="12007"/>
                    <a:pt x="22919" y="10274"/>
                    <a:pt x="24013" y="7599"/>
                  </a:cubicBezTo>
                  <a:cubicBezTo>
                    <a:pt x="24500" y="6414"/>
                    <a:pt x="21186" y="517"/>
                    <a:pt x="205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9" name="Google Shape;829;p42"/>
            <p:cNvSpPr/>
            <p:nvPr/>
          </p:nvSpPr>
          <p:spPr>
            <a:xfrm>
              <a:off x="35850475" y="13375875"/>
              <a:ext cx="554750" cy="328225"/>
            </a:xfrm>
            <a:custGeom>
              <a:rect b="b" l="l" r="r" t="t"/>
              <a:pathLst>
                <a:path extrusionOk="0" h="13129" w="22190">
                  <a:moveTo>
                    <a:pt x="1612" y="0"/>
                  </a:moveTo>
                  <a:cubicBezTo>
                    <a:pt x="1" y="2827"/>
                    <a:pt x="61" y="5015"/>
                    <a:pt x="61" y="5015"/>
                  </a:cubicBezTo>
                  <a:cubicBezTo>
                    <a:pt x="61" y="5015"/>
                    <a:pt x="1247" y="5927"/>
                    <a:pt x="3679" y="6110"/>
                  </a:cubicBezTo>
                  <a:cubicBezTo>
                    <a:pt x="3770" y="6110"/>
                    <a:pt x="3861" y="6140"/>
                    <a:pt x="3983" y="6140"/>
                  </a:cubicBezTo>
                  <a:lnTo>
                    <a:pt x="3952" y="7751"/>
                  </a:lnTo>
                  <a:lnTo>
                    <a:pt x="4438" y="11976"/>
                  </a:lnTo>
                  <a:cubicBezTo>
                    <a:pt x="4803" y="12371"/>
                    <a:pt x="5168" y="12736"/>
                    <a:pt x="5533" y="13101"/>
                  </a:cubicBezTo>
                  <a:cubicBezTo>
                    <a:pt x="6339" y="13118"/>
                    <a:pt x="7152" y="13129"/>
                    <a:pt x="7968" y="13129"/>
                  </a:cubicBezTo>
                  <a:cubicBezTo>
                    <a:pt x="12840" y="13129"/>
                    <a:pt x="17816" y="12752"/>
                    <a:pt x="22190" y="11216"/>
                  </a:cubicBezTo>
                  <a:cubicBezTo>
                    <a:pt x="14591" y="8936"/>
                    <a:pt x="7113" y="5836"/>
                    <a:pt x="1612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0" name="Google Shape;830;p42"/>
            <p:cNvSpPr/>
            <p:nvPr/>
          </p:nvSpPr>
          <p:spPr>
            <a:xfrm>
              <a:off x="35988775" y="13655500"/>
              <a:ext cx="602625" cy="338950"/>
            </a:xfrm>
            <a:custGeom>
              <a:rect b="b" l="l" r="r" t="t"/>
              <a:pathLst>
                <a:path extrusionOk="0" h="13558" w="24105">
                  <a:moveTo>
                    <a:pt x="16718" y="1"/>
                  </a:moveTo>
                  <a:cubicBezTo>
                    <a:pt x="12315" y="1564"/>
                    <a:pt x="7332" y="1943"/>
                    <a:pt x="2437" y="1943"/>
                  </a:cubicBezTo>
                  <a:cubicBezTo>
                    <a:pt x="1622" y="1943"/>
                    <a:pt x="808" y="1933"/>
                    <a:pt x="1" y="1916"/>
                  </a:cubicBezTo>
                  <a:lnTo>
                    <a:pt x="1" y="1916"/>
                  </a:lnTo>
                  <a:cubicBezTo>
                    <a:pt x="6232" y="8116"/>
                    <a:pt x="14195" y="12493"/>
                    <a:pt x="22615" y="13557"/>
                  </a:cubicBezTo>
                  <a:cubicBezTo>
                    <a:pt x="23557" y="12372"/>
                    <a:pt x="24104" y="11460"/>
                    <a:pt x="24104" y="11460"/>
                  </a:cubicBezTo>
                  <a:lnTo>
                    <a:pt x="16718" y="1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1" name="Google Shape;831;p42"/>
            <p:cNvSpPr/>
            <p:nvPr/>
          </p:nvSpPr>
          <p:spPr>
            <a:xfrm>
              <a:off x="36259300" y="13205750"/>
              <a:ext cx="198350" cy="489300"/>
            </a:xfrm>
            <a:custGeom>
              <a:rect b="b" l="l" r="r" t="t"/>
              <a:pathLst>
                <a:path extrusionOk="0" h="19572" w="7934">
                  <a:moveTo>
                    <a:pt x="2240" y="0"/>
                  </a:moveTo>
                  <a:cubicBezTo>
                    <a:pt x="1284" y="0"/>
                    <a:pt x="800" y="897"/>
                    <a:pt x="153" y="1121"/>
                  </a:cubicBezTo>
                  <a:cubicBezTo>
                    <a:pt x="61" y="2732"/>
                    <a:pt x="1" y="6349"/>
                    <a:pt x="730" y="9115"/>
                  </a:cubicBezTo>
                  <a:cubicBezTo>
                    <a:pt x="2280" y="14951"/>
                    <a:pt x="4651" y="16836"/>
                    <a:pt x="7934" y="19571"/>
                  </a:cubicBezTo>
                  <a:cubicBezTo>
                    <a:pt x="7812" y="17930"/>
                    <a:pt x="6840" y="14981"/>
                    <a:pt x="6840" y="14981"/>
                  </a:cubicBezTo>
                  <a:cubicBezTo>
                    <a:pt x="6840" y="14981"/>
                    <a:pt x="4742" y="9936"/>
                    <a:pt x="4134" y="7687"/>
                  </a:cubicBezTo>
                  <a:cubicBezTo>
                    <a:pt x="3526" y="5437"/>
                    <a:pt x="2949" y="148"/>
                    <a:pt x="2949" y="148"/>
                  </a:cubicBezTo>
                  <a:cubicBezTo>
                    <a:pt x="2685" y="44"/>
                    <a:pt x="2451" y="0"/>
                    <a:pt x="224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2" name="Google Shape;832;p42"/>
            <p:cNvSpPr/>
            <p:nvPr/>
          </p:nvSpPr>
          <p:spPr>
            <a:xfrm>
              <a:off x="36228900" y="13233775"/>
              <a:ext cx="230275" cy="484075"/>
            </a:xfrm>
            <a:custGeom>
              <a:rect b="b" l="l" r="r" t="t"/>
              <a:pathLst>
                <a:path extrusionOk="0" h="19363" w="9211">
                  <a:moveTo>
                    <a:pt x="1369" y="0"/>
                  </a:moveTo>
                  <a:lnTo>
                    <a:pt x="1369" y="0"/>
                  </a:lnTo>
                  <a:cubicBezTo>
                    <a:pt x="913" y="152"/>
                    <a:pt x="639" y="395"/>
                    <a:pt x="609" y="760"/>
                  </a:cubicBezTo>
                  <a:cubicBezTo>
                    <a:pt x="457" y="1793"/>
                    <a:pt x="1" y="5958"/>
                    <a:pt x="2128" y="11246"/>
                  </a:cubicBezTo>
                  <a:cubicBezTo>
                    <a:pt x="4226" y="16535"/>
                    <a:pt x="9089" y="19362"/>
                    <a:pt x="9089" y="19362"/>
                  </a:cubicBezTo>
                  <a:cubicBezTo>
                    <a:pt x="9180" y="19180"/>
                    <a:pt x="9211" y="18845"/>
                    <a:pt x="9180" y="18450"/>
                  </a:cubicBezTo>
                  <a:cubicBezTo>
                    <a:pt x="5867" y="15715"/>
                    <a:pt x="3496" y="13800"/>
                    <a:pt x="1946" y="7994"/>
                  </a:cubicBezTo>
                  <a:cubicBezTo>
                    <a:pt x="1217" y="5228"/>
                    <a:pt x="1277" y="1611"/>
                    <a:pt x="136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3" name="Google Shape;833;p42"/>
            <p:cNvSpPr/>
            <p:nvPr/>
          </p:nvSpPr>
          <p:spPr>
            <a:xfrm>
              <a:off x="35722825" y="12981525"/>
              <a:ext cx="136025" cy="83300"/>
            </a:xfrm>
            <a:custGeom>
              <a:rect b="b" l="l" r="r" t="t"/>
              <a:pathLst>
                <a:path extrusionOk="0" h="3332" w="5441">
                  <a:moveTo>
                    <a:pt x="3464" y="0"/>
                  </a:moveTo>
                  <a:cubicBezTo>
                    <a:pt x="2197" y="0"/>
                    <a:pt x="935" y="483"/>
                    <a:pt x="0" y="1397"/>
                  </a:cubicBezTo>
                  <a:cubicBezTo>
                    <a:pt x="343" y="2424"/>
                    <a:pt x="1299" y="3331"/>
                    <a:pt x="2780" y="3331"/>
                  </a:cubicBezTo>
                  <a:cubicBezTo>
                    <a:pt x="3535" y="3331"/>
                    <a:pt x="4426" y="3096"/>
                    <a:pt x="5441" y="2522"/>
                  </a:cubicBezTo>
                  <a:lnTo>
                    <a:pt x="5076" y="272"/>
                  </a:lnTo>
                  <a:cubicBezTo>
                    <a:pt x="4555" y="89"/>
                    <a:pt x="4009" y="0"/>
                    <a:pt x="34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4" name="Google Shape;834;p42"/>
            <p:cNvSpPr/>
            <p:nvPr/>
          </p:nvSpPr>
          <p:spPr>
            <a:xfrm>
              <a:off x="35715975" y="12937200"/>
              <a:ext cx="133775" cy="79250"/>
            </a:xfrm>
            <a:custGeom>
              <a:rect b="b" l="l" r="r" t="t"/>
              <a:pathLst>
                <a:path extrusionOk="0" h="3170" w="5351">
                  <a:moveTo>
                    <a:pt x="3042" y="1"/>
                  </a:moveTo>
                  <a:cubicBezTo>
                    <a:pt x="2345" y="1"/>
                    <a:pt x="1564" y="183"/>
                    <a:pt x="852" y="769"/>
                  </a:cubicBezTo>
                  <a:cubicBezTo>
                    <a:pt x="183" y="1316"/>
                    <a:pt x="1" y="2288"/>
                    <a:pt x="305" y="3170"/>
                  </a:cubicBezTo>
                  <a:cubicBezTo>
                    <a:pt x="1218" y="2256"/>
                    <a:pt x="2474" y="1773"/>
                    <a:pt x="3739" y="1773"/>
                  </a:cubicBezTo>
                  <a:cubicBezTo>
                    <a:pt x="4283" y="1773"/>
                    <a:pt x="4829" y="1862"/>
                    <a:pt x="5350" y="2045"/>
                  </a:cubicBezTo>
                  <a:lnTo>
                    <a:pt x="5107" y="495"/>
                  </a:lnTo>
                  <a:cubicBezTo>
                    <a:pt x="5107" y="495"/>
                    <a:pt x="4189" y="1"/>
                    <a:pt x="3042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5" name="Google Shape;835;p42"/>
            <p:cNvSpPr/>
            <p:nvPr/>
          </p:nvSpPr>
          <p:spPr>
            <a:xfrm>
              <a:off x="35758525" y="12985325"/>
              <a:ext cx="89700" cy="61675"/>
            </a:xfrm>
            <a:custGeom>
              <a:rect b="b" l="l" r="r" t="t"/>
              <a:pathLst>
                <a:path extrusionOk="0" h="2467" w="3588">
                  <a:moveTo>
                    <a:pt x="1759" y="1"/>
                  </a:moveTo>
                  <a:cubicBezTo>
                    <a:pt x="1173" y="1"/>
                    <a:pt x="549" y="240"/>
                    <a:pt x="62" y="455"/>
                  </a:cubicBezTo>
                  <a:cubicBezTo>
                    <a:pt x="1" y="485"/>
                    <a:pt x="31" y="515"/>
                    <a:pt x="62" y="515"/>
                  </a:cubicBezTo>
                  <a:cubicBezTo>
                    <a:pt x="615" y="423"/>
                    <a:pt x="1236" y="163"/>
                    <a:pt x="1801" y="163"/>
                  </a:cubicBezTo>
                  <a:cubicBezTo>
                    <a:pt x="2167" y="163"/>
                    <a:pt x="2510" y="272"/>
                    <a:pt x="2797" y="607"/>
                  </a:cubicBezTo>
                  <a:cubicBezTo>
                    <a:pt x="3192" y="1093"/>
                    <a:pt x="3284" y="1792"/>
                    <a:pt x="3405" y="2400"/>
                  </a:cubicBezTo>
                  <a:cubicBezTo>
                    <a:pt x="3405" y="2446"/>
                    <a:pt x="3432" y="2466"/>
                    <a:pt x="3465" y="2466"/>
                  </a:cubicBezTo>
                  <a:cubicBezTo>
                    <a:pt x="3518" y="2466"/>
                    <a:pt x="3587" y="2414"/>
                    <a:pt x="3587" y="2339"/>
                  </a:cubicBezTo>
                  <a:cubicBezTo>
                    <a:pt x="3466" y="1640"/>
                    <a:pt x="3314" y="728"/>
                    <a:pt x="2676" y="272"/>
                  </a:cubicBezTo>
                  <a:cubicBezTo>
                    <a:pt x="2403" y="76"/>
                    <a:pt x="2087" y="1"/>
                    <a:pt x="175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6" name="Google Shape;836;p42"/>
            <p:cNvSpPr/>
            <p:nvPr/>
          </p:nvSpPr>
          <p:spPr>
            <a:xfrm>
              <a:off x="35796075" y="13002750"/>
              <a:ext cx="49525" cy="23325"/>
            </a:xfrm>
            <a:custGeom>
              <a:rect b="b" l="l" r="r" t="t"/>
              <a:pathLst>
                <a:path extrusionOk="0" h="933" w="1981">
                  <a:moveTo>
                    <a:pt x="739" y="1"/>
                  </a:moveTo>
                  <a:cubicBezTo>
                    <a:pt x="503" y="1"/>
                    <a:pt x="266" y="98"/>
                    <a:pt x="49" y="335"/>
                  </a:cubicBezTo>
                  <a:cubicBezTo>
                    <a:pt x="0" y="360"/>
                    <a:pt x="50" y="443"/>
                    <a:pt x="102" y="443"/>
                  </a:cubicBezTo>
                  <a:cubicBezTo>
                    <a:pt x="115" y="443"/>
                    <a:pt x="128" y="438"/>
                    <a:pt x="140" y="426"/>
                  </a:cubicBezTo>
                  <a:cubicBezTo>
                    <a:pt x="352" y="292"/>
                    <a:pt x="539" y="194"/>
                    <a:pt x="748" y="194"/>
                  </a:cubicBezTo>
                  <a:cubicBezTo>
                    <a:pt x="869" y="194"/>
                    <a:pt x="998" y="227"/>
                    <a:pt x="1143" y="305"/>
                  </a:cubicBezTo>
                  <a:cubicBezTo>
                    <a:pt x="1386" y="457"/>
                    <a:pt x="1569" y="700"/>
                    <a:pt x="1782" y="913"/>
                  </a:cubicBezTo>
                  <a:cubicBezTo>
                    <a:pt x="1795" y="926"/>
                    <a:pt x="1814" y="932"/>
                    <a:pt x="1833" y="932"/>
                  </a:cubicBezTo>
                  <a:cubicBezTo>
                    <a:pt x="1900" y="932"/>
                    <a:pt x="1981" y="862"/>
                    <a:pt x="1933" y="791"/>
                  </a:cubicBezTo>
                  <a:cubicBezTo>
                    <a:pt x="1652" y="369"/>
                    <a:pt x="1199" y="1"/>
                    <a:pt x="73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7" name="Google Shape;837;p42"/>
            <p:cNvSpPr/>
            <p:nvPr/>
          </p:nvSpPr>
          <p:spPr>
            <a:xfrm>
              <a:off x="36429525" y="12867300"/>
              <a:ext cx="129850" cy="85075"/>
            </a:xfrm>
            <a:custGeom>
              <a:rect b="b" l="l" r="r" t="t"/>
              <a:pathLst>
                <a:path extrusionOk="0" h="3403" w="5194">
                  <a:moveTo>
                    <a:pt x="3067" y="0"/>
                  </a:moveTo>
                  <a:cubicBezTo>
                    <a:pt x="1973" y="0"/>
                    <a:pt x="881" y="351"/>
                    <a:pt x="0" y="1011"/>
                  </a:cubicBezTo>
                  <a:lnTo>
                    <a:pt x="365" y="3261"/>
                  </a:lnTo>
                  <a:cubicBezTo>
                    <a:pt x="865" y="3358"/>
                    <a:pt x="1321" y="3403"/>
                    <a:pt x="1737" y="3403"/>
                  </a:cubicBezTo>
                  <a:cubicBezTo>
                    <a:pt x="4176" y="3403"/>
                    <a:pt x="5193" y="1867"/>
                    <a:pt x="5167" y="464"/>
                  </a:cubicBezTo>
                  <a:cubicBezTo>
                    <a:pt x="4505" y="151"/>
                    <a:pt x="3785" y="0"/>
                    <a:pt x="306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8" name="Google Shape;838;p42"/>
            <p:cNvSpPr/>
            <p:nvPr/>
          </p:nvSpPr>
          <p:spPr>
            <a:xfrm>
              <a:off x="36423450" y="12831975"/>
              <a:ext cx="135275" cy="61375"/>
            </a:xfrm>
            <a:custGeom>
              <a:rect b="b" l="l" r="r" t="t"/>
              <a:pathLst>
                <a:path extrusionOk="0" h="2455" w="5411">
                  <a:moveTo>
                    <a:pt x="2159" y="0"/>
                  </a:moveTo>
                  <a:cubicBezTo>
                    <a:pt x="748" y="0"/>
                    <a:pt x="0" y="881"/>
                    <a:pt x="0" y="905"/>
                  </a:cubicBezTo>
                  <a:lnTo>
                    <a:pt x="243" y="2455"/>
                  </a:lnTo>
                  <a:cubicBezTo>
                    <a:pt x="1128" y="1773"/>
                    <a:pt x="2224" y="1415"/>
                    <a:pt x="3324" y="1415"/>
                  </a:cubicBezTo>
                  <a:cubicBezTo>
                    <a:pt x="4037" y="1415"/>
                    <a:pt x="4752" y="1566"/>
                    <a:pt x="5410" y="1877"/>
                  </a:cubicBezTo>
                  <a:cubicBezTo>
                    <a:pt x="5410" y="965"/>
                    <a:pt x="4377" y="570"/>
                    <a:pt x="3556" y="266"/>
                  </a:cubicBezTo>
                  <a:cubicBezTo>
                    <a:pt x="3036" y="75"/>
                    <a:pt x="2569" y="0"/>
                    <a:pt x="2159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9" name="Google Shape;839;p42"/>
            <p:cNvSpPr/>
            <p:nvPr/>
          </p:nvSpPr>
          <p:spPr>
            <a:xfrm>
              <a:off x="36442425" y="12871300"/>
              <a:ext cx="76775" cy="75875"/>
            </a:xfrm>
            <a:custGeom>
              <a:rect b="b" l="l" r="r" t="t"/>
              <a:pathLst>
                <a:path extrusionOk="0" h="3035" w="3071">
                  <a:moveTo>
                    <a:pt x="2360" y="4"/>
                  </a:moveTo>
                  <a:cubicBezTo>
                    <a:pt x="1632" y="4"/>
                    <a:pt x="844" y="135"/>
                    <a:pt x="426" y="760"/>
                  </a:cubicBezTo>
                  <a:cubicBezTo>
                    <a:pt x="1" y="1368"/>
                    <a:pt x="153" y="2280"/>
                    <a:pt x="274" y="2979"/>
                  </a:cubicBezTo>
                  <a:cubicBezTo>
                    <a:pt x="287" y="3017"/>
                    <a:pt x="327" y="3034"/>
                    <a:pt x="366" y="3034"/>
                  </a:cubicBezTo>
                  <a:cubicBezTo>
                    <a:pt x="420" y="3034"/>
                    <a:pt x="475" y="3002"/>
                    <a:pt x="457" y="2949"/>
                  </a:cubicBezTo>
                  <a:cubicBezTo>
                    <a:pt x="396" y="2310"/>
                    <a:pt x="183" y="1551"/>
                    <a:pt x="518" y="943"/>
                  </a:cubicBezTo>
                  <a:cubicBezTo>
                    <a:pt x="1004" y="0"/>
                    <a:pt x="2159" y="244"/>
                    <a:pt x="3010" y="92"/>
                  </a:cubicBezTo>
                  <a:cubicBezTo>
                    <a:pt x="3071" y="92"/>
                    <a:pt x="3040" y="31"/>
                    <a:pt x="3010" y="31"/>
                  </a:cubicBezTo>
                  <a:cubicBezTo>
                    <a:pt x="2808" y="16"/>
                    <a:pt x="2587" y="4"/>
                    <a:pt x="2360" y="4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0" name="Google Shape;840;p42"/>
            <p:cNvSpPr/>
            <p:nvPr/>
          </p:nvSpPr>
          <p:spPr>
            <a:xfrm>
              <a:off x="36445475" y="12894350"/>
              <a:ext cx="43075" cy="32025"/>
            </a:xfrm>
            <a:custGeom>
              <a:rect b="b" l="l" r="r" t="t"/>
              <a:pathLst>
                <a:path extrusionOk="0" h="1281" w="1723">
                  <a:moveTo>
                    <a:pt x="1155" y="1"/>
                  </a:moveTo>
                  <a:cubicBezTo>
                    <a:pt x="596" y="1"/>
                    <a:pt x="167" y="573"/>
                    <a:pt x="0" y="1145"/>
                  </a:cubicBezTo>
                  <a:cubicBezTo>
                    <a:pt x="0" y="1226"/>
                    <a:pt x="68" y="1280"/>
                    <a:pt x="122" y="1280"/>
                  </a:cubicBezTo>
                  <a:cubicBezTo>
                    <a:pt x="149" y="1280"/>
                    <a:pt x="173" y="1267"/>
                    <a:pt x="183" y="1236"/>
                  </a:cubicBezTo>
                  <a:cubicBezTo>
                    <a:pt x="365" y="963"/>
                    <a:pt x="426" y="659"/>
                    <a:pt x="639" y="446"/>
                  </a:cubicBezTo>
                  <a:cubicBezTo>
                    <a:pt x="806" y="260"/>
                    <a:pt x="997" y="188"/>
                    <a:pt x="1196" y="188"/>
                  </a:cubicBezTo>
                  <a:cubicBezTo>
                    <a:pt x="1322" y="188"/>
                    <a:pt x="1452" y="217"/>
                    <a:pt x="1581" y="264"/>
                  </a:cubicBezTo>
                  <a:cubicBezTo>
                    <a:pt x="1591" y="267"/>
                    <a:pt x="1601" y="269"/>
                    <a:pt x="1610" y="269"/>
                  </a:cubicBezTo>
                  <a:cubicBezTo>
                    <a:pt x="1684" y="269"/>
                    <a:pt x="1723" y="169"/>
                    <a:pt x="1642" y="142"/>
                  </a:cubicBezTo>
                  <a:cubicBezTo>
                    <a:pt x="1472" y="44"/>
                    <a:pt x="1308" y="1"/>
                    <a:pt x="115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1" name="Google Shape;841;p42"/>
            <p:cNvSpPr/>
            <p:nvPr/>
          </p:nvSpPr>
          <p:spPr>
            <a:xfrm>
              <a:off x="36094400" y="13210200"/>
              <a:ext cx="151250" cy="77075"/>
            </a:xfrm>
            <a:custGeom>
              <a:rect b="b" l="l" r="r" t="t"/>
              <a:pathLst>
                <a:path extrusionOk="0" h="3083" w="6050">
                  <a:moveTo>
                    <a:pt x="6049" y="1"/>
                  </a:moveTo>
                  <a:lnTo>
                    <a:pt x="6049" y="1"/>
                  </a:lnTo>
                  <a:cubicBezTo>
                    <a:pt x="4074" y="122"/>
                    <a:pt x="2128" y="457"/>
                    <a:pt x="213" y="1095"/>
                  </a:cubicBezTo>
                  <a:cubicBezTo>
                    <a:pt x="153" y="1308"/>
                    <a:pt x="92" y="1521"/>
                    <a:pt x="1" y="1703"/>
                  </a:cubicBezTo>
                  <a:cubicBezTo>
                    <a:pt x="1" y="1703"/>
                    <a:pt x="1305" y="3082"/>
                    <a:pt x="3250" y="3082"/>
                  </a:cubicBezTo>
                  <a:cubicBezTo>
                    <a:pt x="4075" y="3082"/>
                    <a:pt x="5015" y="2834"/>
                    <a:pt x="6019" y="2129"/>
                  </a:cubicBezTo>
                  <a:cubicBezTo>
                    <a:pt x="6019" y="2129"/>
                    <a:pt x="5958" y="1156"/>
                    <a:pt x="60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2" name="Google Shape;842;p42"/>
            <p:cNvSpPr/>
            <p:nvPr/>
          </p:nvSpPr>
          <p:spPr>
            <a:xfrm>
              <a:off x="36094400" y="13153225"/>
              <a:ext cx="162650" cy="84375"/>
            </a:xfrm>
            <a:custGeom>
              <a:rect b="b" l="l" r="r" t="t"/>
              <a:pathLst>
                <a:path extrusionOk="0" h="3375" w="6506">
                  <a:moveTo>
                    <a:pt x="6505" y="0"/>
                  </a:moveTo>
                  <a:lnTo>
                    <a:pt x="1" y="547"/>
                  </a:lnTo>
                  <a:cubicBezTo>
                    <a:pt x="1" y="547"/>
                    <a:pt x="517" y="2128"/>
                    <a:pt x="213" y="3374"/>
                  </a:cubicBezTo>
                  <a:cubicBezTo>
                    <a:pt x="2128" y="2736"/>
                    <a:pt x="4074" y="2401"/>
                    <a:pt x="6049" y="2280"/>
                  </a:cubicBezTo>
                  <a:cubicBezTo>
                    <a:pt x="6110" y="1520"/>
                    <a:pt x="6232" y="699"/>
                    <a:pt x="650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3" name="Google Shape;843;p42"/>
            <p:cNvSpPr/>
            <p:nvPr/>
          </p:nvSpPr>
          <p:spPr>
            <a:xfrm>
              <a:off x="35779500" y="12594425"/>
              <a:ext cx="671325" cy="584125"/>
            </a:xfrm>
            <a:custGeom>
              <a:rect b="b" l="l" r="r" t="t"/>
              <a:pathLst>
                <a:path extrusionOk="0" h="23365" w="26853">
                  <a:moveTo>
                    <a:pt x="12130" y="0"/>
                  </a:moveTo>
                  <a:cubicBezTo>
                    <a:pt x="6200" y="0"/>
                    <a:pt x="0" y="2436"/>
                    <a:pt x="2080" y="13446"/>
                  </a:cubicBezTo>
                  <a:cubicBezTo>
                    <a:pt x="2080" y="13446"/>
                    <a:pt x="2688" y="17854"/>
                    <a:pt x="4086" y="19829"/>
                  </a:cubicBezTo>
                  <a:cubicBezTo>
                    <a:pt x="5400" y="21674"/>
                    <a:pt x="8821" y="23365"/>
                    <a:pt x="13050" y="23365"/>
                  </a:cubicBezTo>
                  <a:cubicBezTo>
                    <a:pt x="13420" y="23365"/>
                    <a:pt x="13796" y="23352"/>
                    <a:pt x="14177" y="23325"/>
                  </a:cubicBezTo>
                  <a:cubicBezTo>
                    <a:pt x="18949" y="22990"/>
                    <a:pt x="24937" y="20407"/>
                    <a:pt x="25819" y="16790"/>
                  </a:cubicBezTo>
                  <a:cubicBezTo>
                    <a:pt x="26670" y="13142"/>
                    <a:pt x="26852" y="10711"/>
                    <a:pt x="25849" y="7306"/>
                  </a:cubicBezTo>
                  <a:cubicBezTo>
                    <a:pt x="24846" y="3932"/>
                    <a:pt x="24390" y="2413"/>
                    <a:pt x="20925" y="1379"/>
                  </a:cubicBezTo>
                  <a:cubicBezTo>
                    <a:pt x="19577" y="989"/>
                    <a:pt x="15908" y="0"/>
                    <a:pt x="121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4" name="Google Shape;844;p42"/>
            <p:cNvSpPr/>
            <p:nvPr/>
          </p:nvSpPr>
          <p:spPr>
            <a:xfrm>
              <a:off x="35973575" y="12924300"/>
              <a:ext cx="38025" cy="42200"/>
            </a:xfrm>
            <a:custGeom>
              <a:rect b="b" l="l" r="r" t="t"/>
              <a:pathLst>
                <a:path extrusionOk="0" h="1688" w="1521">
                  <a:moveTo>
                    <a:pt x="702" y="1"/>
                  </a:moveTo>
                  <a:cubicBezTo>
                    <a:pt x="671" y="1"/>
                    <a:pt x="640" y="3"/>
                    <a:pt x="609" y="8"/>
                  </a:cubicBezTo>
                  <a:cubicBezTo>
                    <a:pt x="244" y="69"/>
                    <a:pt x="1" y="494"/>
                    <a:pt x="62" y="981"/>
                  </a:cubicBezTo>
                  <a:cubicBezTo>
                    <a:pt x="145" y="1398"/>
                    <a:pt x="457" y="1688"/>
                    <a:pt x="789" y="1688"/>
                  </a:cubicBezTo>
                  <a:cubicBezTo>
                    <a:pt x="820" y="1688"/>
                    <a:pt x="851" y="1685"/>
                    <a:pt x="882" y="1680"/>
                  </a:cubicBezTo>
                  <a:cubicBezTo>
                    <a:pt x="1277" y="1619"/>
                    <a:pt x="1521" y="1194"/>
                    <a:pt x="1460" y="738"/>
                  </a:cubicBezTo>
                  <a:cubicBezTo>
                    <a:pt x="1376" y="318"/>
                    <a:pt x="1060" y="1"/>
                    <a:pt x="702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5" name="Google Shape;845;p42"/>
            <p:cNvSpPr/>
            <p:nvPr/>
          </p:nvSpPr>
          <p:spPr>
            <a:xfrm>
              <a:off x="36258550" y="12877325"/>
              <a:ext cx="38000" cy="42250"/>
            </a:xfrm>
            <a:custGeom>
              <a:rect b="b" l="l" r="r" t="t"/>
              <a:pathLst>
                <a:path extrusionOk="0" h="1690" w="1520">
                  <a:moveTo>
                    <a:pt x="689" y="0"/>
                  </a:moveTo>
                  <a:cubicBezTo>
                    <a:pt x="672" y="0"/>
                    <a:pt x="655" y="1"/>
                    <a:pt x="638" y="3"/>
                  </a:cubicBezTo>
                  <a:cubicBezTo>
                    <a:pt x="243" y="94"/>
                    <a:pt x="0" y="519"/>
                    <a:pt x="61" y="975"/>
                  </a:cubicBezTo>
                  <a:cubicBezTo>
                    <a:pt x="142" y="1380"/>
                    <a:pt x="439" y="1689"/>
                    <a:pt x="781" y="1689"/>
                  </a:cubicBezTo>
                  <a:cubicBezTo>
                    <a:pt x="824" y="1689"/>
                    <a:pt x="868" y="1684"/>
                    <a:pt x="912" y="1674"/>
                  </a:cubicBezTo>
                  <a:cubicBezTo>
                    <a:pt x="1277" y="1614"/>
                    <a:pt x="1520" y="1218"/>
                    <a:pt x="1459" y="732"/>
                  </a:cubicBezTo>
                  <a:cubicBezTo>
                    <a:pt x="1401" y="297"/>
                    <a:pt x="1039" y="0"/>
                    <a:pt x="689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6" name="Google Shape;846;p42"/>
            <p:cNvSpPr/>
            <p:nvPr/>
          </p:nvSpPr>
          <p:spPr>
            <a:xfrm>
              <a:off x="36116450" y="12883150"/>
              <a:ext cx="47875" cy="71550"/>
            </a:xfrm>
            <a:custGeom>
              <a:rect b="b" l="l" r="r" t="t"/>
              <a:pathLst>
                <a:path extrusionOk="0" h="2862" w="1915">
                  <a:moveTo>
                    <a:pt x="125" y="0"/>
                  </a:moveTo>
                  <a:cubicBezTo>
                    <a:pt x="104" y="0"/>
                    <a:pt x="82" y="22"/>
                    <a:pt x="61" y="43"/>
                  </a:cubicBezTo>
                  <a:cubicBezTo>
                    <a:pt x="31" y="408"/>
                    <a:pt x="61" y="803"/>
                    <a:pt x="31" y="1198"/>
                  </a:cubicBezTo>
                  <a:cubicBezTo>
                    <a:pt x="31" y="1472"/>
                    <a:pt x="0" y="1836"/>
                    <a:pt x="183" y="2080"/>
                  </a:cubicBezTo>
                  <a:cubicBezTo>
                    <a:pt x="278" y="2199"/>
                    <a:pt x="430" y="2281"/>
                    <a:pt x="594" y="2281"/>
                  </a:cubicBezTo>
                  <a:cubicBezTo>
                    <a:pt x="639" y="2281"/>
                    <a:pt x="684" y="2275"/>
                    <a:pt x="730" y="2262"/>
                  </a:cubicBezTo>
                  <a:cubicBezTo>
                    <a:pt x="821" y="2232"/>
                    <a:pt x="912" y="2140"/>
                    <a:pt x="973" y="2080"/>
                  </a:cubicBezTo>
                  <a:cubicBezTo>
                    <a:pt x="1034" y="2019"/>
                    <a:pt x="1125" y="1897"/>
                    <a:pt x="1186" y="1897"/>
                  </a:cubicBezTo>
                  <a:cubicBezTo>
                    <a:pt x="1307" y="2019"/>
                    <a:pt x="1429" y="2171"/>
                    <a:pt x="1581" y="2323"/>
                  </a:cubicBezTo>
                  <a:cubicBezTo>
                    <a:pt x="1520" y="2475"/>
                    <a:pt x="1429" y="2596"/>
                    <a:pt x="1277" y="2657"/>
                  </a:cubicBezTo>
                  <a:cubicBezTo>
                    <a:pt x="1176" y="2707"/>
                    <a:pt x="1221" y="2862"/>
                    <a:pt x="1309" y="2862"/>
                  </a:cubicBezTo>
                  <a:cubicBezTo>
                    <a:pt x="1327" y="2862"/>
                    <a:pt x="1347" y="2855"/>
                    <a:pt x="1368" y="2840"/>
                  </a:cubicBezTo>
                  <a:cubicBezTo>
                    <a:pt x="1672" y="2688"/>
                    <a:pt x="1915" y="2323"/>
                    <a:pt x="1794" y="1988"/>
                  </a:cubicBezTo>
                  <a:cubicBezTo>
                    <a:pt x="1721" y="1794"/>
                    <a:pt x="1511" y="1658"/>
                    <a:pt x="1306" y="1658"/>
                  </a:cubicBezTo>
                  <a:cubicBezTo>
                    <a:pt x="1255" y="1658"/>
                    <a:pt x="1204" y="1666"/>
                    <a:pt x="1155" y="1684"/>
                  </a:cubicBezTo>
                  <a:cubicBezTo>
                    <a:pt x="1003" y="1745"/>
                    <a:pt x="942" y="1897"/>
                    <a:pt x="821" y="1958"/>
                  </a:cubicBezTo>
                  <a:cubicBezTo>
                    <a:pt x="714" y="2020"/>
                    <a:pt x="626" y="2046"/>
                    <a:pt x="553" y="2046"/>
                  </a:cubicBezTo>
                  <a:cubicBezTo>
                    <a:pt x="233" y="2046"/>
                    <a:pt x="213" y="1531"/>
                    <a:pt x="213" y="1259"/>
                  </a:cubicBezTo>
                  <a:cubicBezTo>
                    <a:pt x="243" y="894"/>
                    <a:pt x="395" y="317"/>
                    <a:pt x="152" y="13"/>
                  </a:cubicBezTo>
                  <a:cubicBezTo>
                    <a:pt x="143" y="4"/>
                    <a:pt x="134" y="0"/>
                    <a:pt x="12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7" name="Google Shape;847;p42"/>
            <p:cNvSpPr/>
            <p:nvPr/>
          </p:nvSpPr>
          <p:spPr>
            <a:xfrm>
              <a:off x="36125850" y="12994175"/>
              <a:ext cx="62800" cy="35625"/>
            </a:xfrm>
            <a:custGeom>
              <a:rect b="b" l="l" r="r" t="t"/>
              <a:pathLst>
                <a:path extrusionOk="0" h="1425" w="2512">
                  <a:moveTo>
                    <a:pt x="2292" y="1"/>
                  </a:moveTo>
                  <a:cubicBezTo>
                    <a:pt x="2220" y="1"/>
                    <a:pt x="2147" y="48"/>
                    <a:pt x="2147" y="131"/>
                  </a:cubicBezTo>
                  <a:cubicBezTo>
                    <a:pt x="2177" y="709"/>
                    <a:pt x="1873" y="1104"/>
                    <a:pt x="1296" y="1195"/>
                  </a:cubicBezTo>
                  <a:cubicBezTo>
                    <a:pt x="1083" y="1195"/>
                    <a:pt x="840" y="1165"/>
                    <a:pt x="627" y="1043"/>
                  </a:cubicBezTo>
                  <a:cubicBezTo>
                    <a:pt x="414" y="921"/>
                    <a:pt x="323" y="709"/>
                    <a:pt x="171" y="557"/>
                  </a:cubicBezTo>
                  <a:cubicBezTo>
                    <a:pt x="141" y="557"/>
                    <a:pt x="110" y="557"/>
                    <a:pt x="80" y="587"/>
                  </a:cubicBezTo>
                  <a:cubicBezTo>
                    <a:pt x="0" y="1146"/>
                    <a:pt x="712" y="1425"/>
                    <a:pt x="1196" y="1425"/>
                  </a:cubicBezTo>
                  <a:cubicBezTo>
                    <a:pt x="1266" y="1425"/>
                    <a:pt x="1330" y="1419"/>
                    <a:pt x="1387" y="1408"/>
                  </a:cubicBezTo>
                  <a:cubicBezTo>
                    <a:pt x="2056" y="1316"/>
                    <a:pt x="2512" y="769"/>
                    <a:pt x="2421" y="101"/>
                  </a:cubicBezTo>
                  <a:cubicBezTo>
                    <a:pt x="2407" y="32"/>
                    <a:pt x="2350" y="1"/>
                    <a:pt x="229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8" name="Google Shape;848;p42"/>
            <p:cNvSpPr/>
            <p:nvPr/>
          </p:nvSpPr>
          <p:spPr>
            <a:xfrm>
              <a:off x="35908225" y="12827975"/>
              <a:ext cx="51700" cy="49550"/>
            </a:xfrm>
            <a:custGeom>
              <a:rect b="b" l="l" r="r" t="t"/>
              <a:pathLst>
                <a:path extrusionOk="0" h="1982" w="2068">
                  <a:moveTo>
                    <a:pt x="1946" y="1"/>
                  </a:moveTo>
                  <a:cubicBezTo>
                    <a:pt x="1095" y="62"/>
                    <a:pt x="31" y="1065"/>
                    <a:pt x="1" y="1946"/>
                  </a:cubicBezTo>
                  <a:cubicBezTo>
                    <a:pt x="1" y="1964"/>
                    <a:pt x="21" y="1981"/>
                    <a:pt x="44" y="1981"/>
                  </a:cubicBezTo>
                  <a:cubicBezTo>
                    <a:pt x="61" y="1981"/>
                    <a:pt x="79" y="1972"/>
                    <a:pt x="92" y="1946"/>
                  </a:cubicBezTo>
                  <a:cubicBezTo>
                    <a:pt x="517" y="1095"/>
                    <a:pt x="1065" y="548"/>
                    <a:pt x="1976" y="183"/>
                  </a:cubicBezTo>
                  <a:cubicBezTo>
                    <a:pt x="2068" y="153"/>
                    <a:pt x="2068" y="1"/>
                    <a:pt x="194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9" name="Google Shape;849;p42"/>
            <p:cNvSpPr/>
            <p:nvPr/>
          </p:nvSpPr>
          <p:spPr>
            <a:xfrm>
              <a:off x="36246375" y="12770850"/>
              <a:ext cx="67150" cy="21250"/>
            </a:xfrm>
            <a:custGeom>
              <a:rect b="b" l="l" r="r" t="t"/>
              <a:pathLst>
                <a:path extrusionOk="0" h="850" w="2686">
                  <a:moveTo>
                    <a:pt x="791" y="1"/>
                  </a:moveTo>
                  <a:cubicBezTo>
                    <a:pt x="530" y="1"/>
                    <a:pt x="280" y="41"/>
                    <a:pt x="62" y="128"/>
                  </a:cubicBezTo>
                  <a:cubicBezTo>
                    <a:pt x="1" y="158"/>
                    <a:pt x="1" y="249"/>
                    <a:pt x="62" y="249"/>
                  </a:cubicBezTo>
                  <a:cubicBezTo>
                    <a:pt x="913" y="310"/>
                    <a:pt x="1703" y="310"/>
                    <a:pt x="2402" y="827"/>
                  </a:cubicBezTo>
                  <a:cubicBezTo>
                    <a:pt x="2423" y="842"/>
                    <a:pt x="2445" y="849"/>
                    <a:pt x="2468" y="849"/>
                  </a:cubicBezTo>
                  <a:cubicBezTo>
                    <a:pt x="2577" y="849"/>
                    <a:pt x="2685" y="690"/>
                    <a:pt x="2584" y="614"/>
                  </a:cubicBezTo>
                  <a:cubicBezTo>
                    <a:pt x="2151" y="246"/>
                    <a:pt x="1439" y="1"/>
                    <a:pt x="79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0" name="Google Shape;850;p42"/>
            <p:cNvSpPr/>
            <p:nvPr/>
          </p:nvSpPr>
          <p:spPr>
            <a:xfrm>
              <a:off x="35934825" y="12998850"/>
              <a:ext cx="125400" cy="109650"/>
            </a:xfrm>
            <a:custGeom>
              <a:rect b="b" l="l" r="r" t="t"/>
              <a:pathLst>
                <a:path extrusionOk="0" h="4386" w="5016">
                  <a:moveTo>
                    <a:pt x="2574" y="1"/>
                  </a:moveTo>
                  <a:cubicBezTo>
                    <a:pt x="2438" y="1"/>
                    <a:pt x="2299" y="12"/>
                    <a:pt x="2159" y="35"/>
                  </a:cubicBezTo>
                  <a:cubicBezTo>
                    <a:pt x="882" y="218"/>
                    <a:pt x="1" y="1373"/>
                    <a:pt x="213" y="2558"/>
                  </a:cubicBezTo>
                  <a:cubicBezTo>
                    <a:pt x="376" y="3641"/>
                    <a:pt x="1334" y="4386"/>
                    <a:pt x="2443" y="4386"/>
                  </a:cubicBezTo>
                  <a:cubicBezTo>
                    <a:pt x="2579" y="4386"/>
                    <a:pt x="2718" y="4375"/>
                    <a:pt x="2858" y="4351"/>
                  </a:cubicBezTo>
                  <a:cubicBezTo>
                    <a:pt x="4134" y="4139"/>
                    <a:pt x="5016" y="3014"/>
                    <a:pt x="4803" y="1798"/>
                  </a:cubicBezTo>
                  <a:cubicBezTo>
                    <a:pt x="4641" y="743"/>
                    <a:pt x="3683" y="1"/>
                    <a:pt x="257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1" name="Google Shape;851;p42"/>
            <p:cNvSpPr/>
            <p:nvPr/>
          </p:nvSpPr>
          <p:spPr>
            <a:xfrm>
              <a:off x="36250175" y="12946625"/>
              <a:ext cx="124650" cy="110200"/>
            </a:xfrm>
            <a:custGeom>
              <a:rect b="b" l="l" r="r" t="t"/>
              <a:pathLst>
                <a:path extrusionOk="0" h="4408" w="4986">
                  <a:moveTo>
                    <a:pt x="2495" y="1"/>
                  </a:moveTo>
                  <a:cubicBezTo>
                    <a:pt x="2374" y="1"/>
                    <a:pt x="2252" y="9"/>
                    <a:pt x="2129" y="27"/>
                  </a:cubicBezTo>
                  <a:cubicBezTo>
                    <a:pt x="852" y="240"/>
                    <a:pt x="1" y="1395"/>
                    <a:pt x="183" y="2580"/>
                  </a:cubicBezTo>
                  <a:cubicBezTo>
                    <a:pt x="373" y="3639"/>
                    <a:pt x="1340" y="4407"/>
                    <a:pt x="2454" y="4407"/>
                  </a:cubicBezTo>
                  <a:cubicBezTo>
                    <a:pt x="2587" y="4407"/>
                    <a:pt x="2722" y="4396"/>
                    <a:pt x="2858" y="4374"/>
                  </a:cubicBezTo>
                  <a:cubicBezTo>
                    <a:pt x="4104" y="4161"/>
                    <a:pt x="4986" y="3006"/>
                    <a:pt x="4803" y="1820"/>
                  </a:cubicBezTo>
                  <a:cubicBezTo>
                    <a:pt x="4611" y="749"/>
                    <a:pt x="3625" y="1"/>
                    <a:pt x="249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2" name="Google Shape;852;p42"/>
            <p:cNvSpPr/>
            <p:nvPr/>
          </p:nvSpPr>
          <p:spPr>
            <a:xfrm>
              <a:off x="35968250" y="13032400"/>
              <a:ext cx="12200" cy="12325"/>
            </a:xfrm>
            <a:custGeom>
              <a:rect b="b" l="l" r="r" t="t"/>
              <a:pathLst>
                <a:path extrusionOk="0" h="493" w="488">
                  <a:moveTo>
                    <a:pt x="183" y="0"/>
                  </a:moveTo>
                  <a:cubicBezTo>
                    <a:pt x="92" y="31"/>
                    <a:pt x="1" y="152"/>
                    <a:pt x="31" y="274"/>
                  </a:cubicBezTo>
                  <a:cubicBezTo>
                    <a:pt x="31" y="406"/>
                    <a:pt x="124" y="492"/>
                    <a:pt x="228" y="492"/>
                  </a:cubicBezTo>
                  <a:cubicBezTo>
                    <a:pt x="243" y="492"/>
                    <a:pt x="259" y="491"/>
                    <a:pt x="275" y="487"/>
                  </a:cubicBezTo>
                  <a:cubicBezTo>
                    <a:pt x="396" y="487"/>
                    <a:pt x="487" y="335"/>
                    <a:pt x="457" y="213"/>
                  </a:cubicBezTo>
                  <a:cubicBezTo>
                    <a:pt x="427" y="91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3" name="Google Shape;853;p42"/>
            <p:cNvSpPr/>
            <p:nvPr/>
          </p:nvSpPr>
          <p:spPr>
            <a:xfrm>
              <a:off x="36010825" y="13061275"/>
              <a:ext cx="12175" cy="12325"/>
            </a:xfrm>
            <a:custGeom>
              <a:rect b="b" l="l" r="r" t="t"/>
              <a:pathLst>
                <a:path extrusionOk="0" h="493" w="487">
                  <a:moveTo>
                    <a:pt x="213" y="0"/>
                  </a:moveTo>
                  <a:cubicBezTo>
                    <a:pt x="91" y="31"/>
                    <a:pt x="0" y="152"/>
                    <a:pt x="31" y="274"/>
                  </a:cubicBezTo>
                  <a:cubicBezTo>
                    <a:pt x="57" y="406"/>
                    <a:pt x="130" y="492"/>
                    <a:pt x="228" y="492"/>
                  </a:cubicBezTo>
                  <a:cubicBezTo>
                    <a:pt x="243" y="492"/>
                    <a:pt x="258" y="491"/>
                    <a:pt x="274" y="487"/>
                  </a:cubicBezTo>
                  <a:cubicBezTo>
                    <a:pt x="395" y="487"/>
                    <a:pt x="486" y="335"/>
                    <a:pt x="456" y="213"/>
                  </a:cubicBezTo>
                  <a:cubicBezTo>
                    <a:pt x="426" y="91"/>
                    <a:pt x="335" y="0"/>
                    <a:pt x="21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4" name="Google Shape;854;p42"/>
            <p:cNvSpPr/>
            <p:nvPr/>
          </p:nvSpPr>
          <p:spPr>
            <a:xfrm>
              <a:off x="35969775" y="13092275"/>
              <a:ext cx="12175" cy="12475"/>
            </a:xfrm>
            <a:custGeom>
              <a:rect b="b" l="l" r="r" t="t"/>
              <a:pathLst>
                <a:path extrusionOk="0" h="499" w="487">
                  <a:moveTo>
                    <a:pt x="250" y="1"/>
                  </a:moveTo>
                  <a:cubicBezTo>
                    <a:pt x="238" y="1"/>
                    <a:pt x="225" y="3"/>
                    <a:pt x="214" y="7"/>
                  </a:cubicBezTo>
                  <a:cubicBezTo>
                    <a:pt x="92" y="37"/>
                    <a:pt x="1" y="158"/>
                    <a:pt x="31" y="280"/>
                  </a:cubicBezTo>
                  <a:cubicBezTo>
                    <a:pt x="31" y="412"/>
                    <a:pt x="123" y="499"/>
                    <a:pt x="227" y="499"/>
                  </a:cubicBezTo>
                  <a:cubicBezTo>
                    <a:pt x="243" y="499"/>
                    <a:pt x="259" y="497"/>
                    <a:pt x="274" y="493"/>
                  </a:cubicBezTo>
                  <a:cubicBezTo>
                    <a:pt x="396" y="462"/>
                    <a:pt x="487" y="341"/>
                    <a:pt x="457" y="219"/>
                  </a:cubicBezTo>
                  <a:cubicBezTo>
                    <a:pt x="430" y="87"/>
                    <a:pt x="335" y="1"/>
                    <a:pt x="25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5" name="Google Shape;855;p42"/>
            <p:cNvSpPr/>
            <p:nvPr/>
          </p:nvSpPr>
          <p:spPr>
            <a:xfrm>
              <a:off x="36029825" y="13013250"/>
              <a:ext cx="12175" cy="12475"/>
            </a:xfrm>
            <a:custGeom>
              <a:rect b="b" l="l" r="r" t="t"/>
              <a:pathLst>
                <a:path extrusionOk="0" h="499" w="487">
                  <a:moveTo>
                    <a:pt x="260" y="1"/>
                  </a:moveTo>
                  <a:cubicBezTo>
                    <a:pt x="244" y="1"/>
                    <a:pt x="229" y="2"/>
                    <a:pt x="213" y="6"/>
                  </a:cubicBezTo>
                  <a:cubicBezTo>
                    <a:pt x="91" y="37"/>
                    <a:pt x="0" y="158"/>
                    <a:pt x="30" y="280"/>
                  </a:cubicBezTo>
                  <a:cubicBezTo>
                    <a:pt x="57" y="412"/>
                    <a:pt x="153" y="499"/>
                    <a:pt x="257" y="499"/>
                  </a:cubicBezTo>
                  <a:cubicBezTo>
                    <a:pt x="273" y="499"/>
                    <a:pt x="288" y="497"/>
                    <a:pt x="304" y="493"/>
                  </a:cubicBezTo>
                  <a:cubicBezTo>
                    <a:pt x="395" y="462"/>
                    <a:pt x="486" y="341"/>
                    <a:pt x="456" y="219"/>
                  </a:cubicBezTo>
                  <a:cubicBezTo>
                    <a:pt x="456" y="87"/>
                    <a:pt x="364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6" name="Google Shape;856;p42"/>
            <p:cNvSpPr/>
            <p:nvPr/>
          </p:nvSpPr>
          <p:spPr>
            <a:xfrm>
              <a:off x="36070850" y="13064150"/>
              <a:ext cx="12175" cy="11725"/>
            </a:xfrm>
            <a:custGeom>
              <a:rect b="b" l="l" r="r" t="t"/>
              <a:pathLst>
                <a:path extrusionOk="0" h="469" w="487">
                  <a:moveTo>
                    <a:pt x="260" y="1"/>
                  </a:moveTo>
                  <a:cubicBezTo>
                    <a:pt x="245" y="1"/>
                    <a:pt x="229" y="3"/>
                    <a:pt x="213" y="7"/>
                  </a:cubicBezTo>
                  <a:cubicBezTo>
                    <a:pt x="92" y="7"/>
                    <a:pt x="0" y="128"/>
                    <a:pt x="31" y="280"/>
                  </a:cubicBezTo>
                  <a:cubicBezTo>
                    <a:pt x="57" y="386"/>
                    <a:pt x="129" y="469"/>
                    <a:pt x="228" y="469"/>
                  </a:cubicBezTo>
                  <a:cubicBezTo>
                    <a:pt x="243" y="469"/>
                    <a:pt x="258" y="467"/>
                    <a:pt x="274" y="463"/>
                  </a:cubicBezTo>
                  <a:cubicBezTo>
                    <a:pt x="396" y="463"/>
                    <a:pt x="487" y="341"/>
                    <a:pt x="456" y="189"/>
                  </a:cubicBezTo>
                  <a:cubicBezTo>
                    <a:pt x="430" y="84"/>
                    <a:pt x="358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7" name="Google Shape;857;p42"/>
            <p:cNvSpPr/>
            <p:nvPr/>
          </p:nvSpPr>
          <p:spPr>
            <a:xfrm>
              <a:off x="36242575" y="12987425"/>
              <a:ext cx="12200" cy="12325"/>
            </a:xfrm>
            <a:custGeom>
              <a:rect b="b" l="l" r="r" t="t"/>
              <a:pathLst>
                <a:path extrusionOk="0" h="493" w="488">
                  <a:moveTo>
                    <a:pt x="259" y="0"/>
                  </a:moveTo>
                  <a:cubicBezTo>
                    <a:pt x="245" y="0"/>
                    <a:pt x="229" y="2"/>
                    <a:pt x="214" y="6"/>
                  </a:cubicBezTo>
                  <a:cubicBezTo>
                    <a:pt x="92" y="36"/>
                    <a:pt x="1" y="158"/>
                    <a:pt x="31" y="279"/>
                  </a:cubicBezTo>
                  <a:cubicBezTo>
                    <a:pt x="62" y="401"/>
                    <a:pt x="183" y="492"/>
                    <a:pt x="274" y="492"/>
                  </a:cubicBezTo>
                  <a:cubicBezTo>
                    <a:pt x="396" y="462"/>
                    <a:pt x="487" y="340"/>
                    <a:pt x="457" y="219"/>
                  </a:cubicBezTo>
                  <a:cubicBezTo>
                    <a:pt x="430" y="86"/>
                    <a:pt x="358" y="0"/>
                    <a:pt x="25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8" name="Google Shape;858;p42"/>
            <p:cNvSpPr/>
            <p:nvPr/>
          </p:nvSpPr>
          <p:spPr>
            <a:xfrm>
              <a:off x="36274500" y="13042150"/>
              <a:ext cx="11425" cy="12450"/>
            </a:xfrm>
            <a:custGeom>
              <a:rect b="b" l="l" r="r" t="t"/>
              <a:pathLst>
                <a:path extrusionOk="0" h="498" w="457">
                  <a:moveTo>
                    <a:pt x="221" y="1"/>
                  </a:moveTo>
                  <a:cubicBezTo>
                    <a:pt x="209" y="1"/>
                    <a:pt x="196" y="2"/>
                    <a:pt x="183" y="5"/>
                  </a:cubicBezTo>
                  <a:cubicBezTo>
                    <a:pt x="61" y="36"/>
                    <a:pt x="0" y="157"/>
                    <a:pt x="0" y="279"/>
                  </a:cubicBezTo>
                  <a:cubicBezTo>
                    <a:pt x="27" y="411"/>
                    <a:pt x="123" y="498"/>
                    <a:pt x="227" y="498"/>
                  </a:cubicBezTo>
                  <a:cubicBezTo>
                    <a:pt x="243" y="498"/>
                    <a:pt x="258" y="496"/>
                    <a:pt x="274" y="492"/>
                  </a:cubicBezTo>
                  <a:cubicBezTo>
                    <a:pt x="365" y="461"/>
                    <a:pt x="456" y="340"/>
                    <a:pt x="426" y="218"/>
                  </a:cubicBezTo>
                  <a:cubicBezTo>
                    <a:pt x="426" y="109"/>
                    <a:pt x="329" y="1"/>
                    <a:pt x="22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9" name="Google Shape;859;p42"/>
            <p:cNvSpPr/>
            <p:nvPr/>
          </p:nvSpPr>
          <p:spPr>
            <a:xfrm>
              <a:off x="36310225" y="12979825"/>
              <a:ext cx="12175" cy="12325"/>
            </a:xfrm>
            <a:custGeom>
              <a:rect b="b" l="l" r="r" t="t"/>
              <a:pathLst>
                <a:path extrusionOk="0" h="493" w="487">
                  <a:moveTo>
                    <a:pt x="249" y="0"/>
                  </a:moveTo>
                  <a:cubicBezTo>
                    <a:pt x="237" y="0"/>
                    <a:pt x="225" y="2"/>
                    <a:pt x="213" y="6"/>
                  </a:cubicBezTo>
                  <a:cubicBezTo>
                    <a:pt x="91" y="36"/>
                    <a:pt x="0" y="158"/>
                    <a:pt x="30" y="280"/>
                  </a:cubicBezTo>
                  <a:cubicBezTo>
                    <a:pt x="30" y="401"/>
                    <a:pt x="152" y="492"/>
                    <a:pt x="274" y="492"/>
                  </a:cubicBezTo>
                  <a:cubicBezTo>
                    <a:pt x="395" y="462"/>
                    <a:pt x="486" y="340"/>
                    <a:pt x="456" y="219"/>
                  </a:cubicBezTo>
                  <a:cubicBezTo>
                    <a:pt x="430" y="86"/>
                    <a:pt x="334" y="0"/>
                    <a:pt x="24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0" name="Google Shape;860;p42"/>
            <p:cNvSpPr/>
            <p:nvPr/>
          </p:nvSpPr>
          <p:spPr>
            <a:xfrm>
              <a:off x="36349725" y="13017950"/>
              <a:ext cx="12175" cy="12325"/>
            </a:xfrm>
            <a:custGeom>
              <a:rect b="b" l="l" r="r" t="t"/>
              <a:pathLst>
                <a:path extrusionOk="0" h="493" w="487">
                  <a:moveTo>
                    <a:pt x="183" y="1"/>
                  </a:moveTo>
                  <a:cubicBezTo>
                    <a:pt x="92" y="31"/>
                    <a:pt x="1" y="153"/>
                    <a:pt x="31" y="274"/>
                  </a:cubicBezTo>
                  <a:cubicBezTo>
                    <a:pt x="31" y="407"/>
                    <a:pt x="123" y="493"/>
                    <a:pt x="227" y="493"/>
                  </a:cubicBezTo>
                  <a:cubicBezTo>
                    <a:pt x="243" y="493"/>
                    <a:pt x="258" y="491"/>
                    <a:pt x="274" y="487"/>
                  </a:cubicBezTo>
                  <a:cubicBezTo>
                    <a:pt x="396" y="487"/>
                    <a:pt x="487" y="335"/>
                    <a:pt x="457" y="214"/>
                  </a:cubicBezTo>
                  <a:cubicBezTo>
                    <a:pt x="426" y="92"/>
                    <a:pt x="305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1" name="Google Shape;861;p42"/>
            <p:cNvSpPr/>
            <p:nvPr/>
          </p:nvSpPr>
          <p:spPr>
            <a:xfrm>
              <a:off x="36304900" y="13019325"/>
              <a:ext cx="11425" cy="12325"/>
            </a:xfrm>
            <a:custGeom>
              <a:rect b="b" l="l" r="r" t="t"/>
              <a:pathLst>
                <a:path extrusionOk="0" h="493" w="457">
                  <a:moveTo>
                    <a:pt x="230" y="1"/>
                  </a:moveTo>
                  <a:cubicBezTo>
                    <a:pt x="214" y="1"/>
                    <a:pt x="198" y="3"/>
                    <a:pt x="183" y="7"/>
                  </a:cubicBezTo>
                  <a:cubicBezTo>
                    <a:pt x="61" y="37"/>
                    <a:pt x="0" y="159"/>
                    <a:pt x="0" y="280"/>
                  </a:cubicBezTo>
                  <a:cubicBezTo>
                    <a:pt x="31" y="402"/>
                    <a:pt x="152" y="493"/>
                    <a:pt x="274" y="493"/>
                  </a:cubicBezTo>
                  <a:cubicBezTo>
                    <a:pt x="395" y="462"/>
                    <a:pt x="456" y="341"/>
                    <a:pt x="456" y="219"/>
                  </a:cubicBezTo>
                  <a:cubicBezTo>
                    <a:pt x="430" y="87"/>
                    <a:pt x="334" y="1"/>
                    <a:pt x="23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2" name="Google Shape;862;p42"/>
            <p:cNvSpPr/>
            <p:nvPr/>
          </p:nvSpPr>
          <p:spPr>
            <a:xfrm>
              <a:off x="35879350" y="12782600"/>
              <a:ext cx="520550" cy="261200"/>
            </a:xfrm>
            <a:custGeom>
              <a:rect b="b" l="l" r="r" t="t"/>
              <a:pathLst>
                <a:path extrusionOk="0" h="10448" w="20822">
                  <a:moveTo>
                    <a:pt x="16204" y="430"/>
                  </a:moveTo>
                  <a:cubicBezTo>
                    <a:pt x="18062" y="430"/>
                    <a:pt x="19699" y="1778"/>
                    <a:pt x="20001" y="3670"/>
                  </a:cubicBezTo>
                  <a:cubicBezTo>
                    <a:pt x="20335" y="5737"/>
                    <a:pt x="18937" y="7713"/>
                    <a:pt x="16840" y="8077"/>
                  </a:cubicBezTo>
                  <a:cubicBezTo>
                    <a:pt x="16635" y="8110"/>
                    <a:pt x="16431" y="8126"/>
                    <a:pt x="16229" y="8126"/>
                  </a:cubicBezTo>
                  <a:cubicBezTo>
                    <a:pt x="14372" y="8126"/>
                    <a:pt x="12734" y="6781"/>
                    <a:pt x="12433" y="4916"/>
                  </a:cubicBezTo>
                  <a:cubicBezTo>
                    <a:pt x="12098" y="2819"/>
                    <a:pt x="13496" y="843"/>
                    <a:pt x="15594" y="478"/>
                  </a:cubicBezTo>
                  <a:cubicBezTo>
                    <a:pt x="15799" y="446"/>
                    <a:pt x="16003" y="430"/>
                    <a:pt x="16204" y="430"/>
                  </a:cubicBezTo>
                  <a:close/>
                  <a:moveTo>
                    <a:pt x="4593" y="2345"/>
                  </a:moveTo>
                  <a:cubicBezTo>
                    <a:pt x="6451" y="2345"/>
                    <a:pt x="8088" y="3690"/>
                    <a:pt x="8390" y="5555"/>
                  </a:cubicBezTo>
                  <a:cubicBezTo>
                    <a:pt x="8724" y="7652"/>
                    <a:pt x="7326" y="9628"/>
                    <a:pt x="5229" y="9962"/>
                  </a:cubicBezTo>
                  <a:cubicBezTo>
                    <a:pt x="5008" y="10000"/>
                    <a:pt x="4789" y="10019"/>
                    <a:pt x="4573" y="10019"/>
                  </a:cubicBezTo>
                  <a:cubicBezTo>
                    <a:pt x="2734" y="10019"/>
                    <a:pt x="1121" y="8677"/>
                    <a:pt x="821" y="6801"/>
                  </a:cubicBezTo>
                  <a:cubicBezTo>
                    <a:pt x="457" y="4734"/>
                    <a:pt x="1885" y="2728"/>
                    <a:pt x="3983" y="2393"/>
                  </a:cubicBezTo>
                  <a:cubicBezTo>
                    <a:pt x="4188" y="2361"/>
                    <a:pt x="4392" y="2345"/>
                    <a:pt x="4593" y="2345"/>
                  </a:cubicBezTo>
                  <a:close/>
                  <a:moveTo>
                    <a:pt x="16176" y="1"/>
                  </a:moveTo>
                  <a:cubicBezTo>
                    <a:pt x="15954" y="1"/>
                    <a:pt x="15729" y="18"/>
                    <a:pt x="15503" y="53"/>
                  </a:cubicBezTo>
                  <a:cubicBezTo>
                    <a:pt x="13192" y="448"/>
                    <a:pt x="11612" y="2637"/>
                    <a:pt x="12007" y="4977"/>
                  </a:cubicBezTo>
                  <a:cubicBezTo>
                    <a:pt x="12007" y="4977"/>
                    <a:pt x="11495" y="4919"/>
                    <a:pt x="10864" y="4919"/>
                  </a:cubicBezTo>
                  <a:cubicBezTo>
                    <a:pt x="10127" y="4919"/>
                    <a:pt x="9227" y="4998"/>
                    <a:pt x="8785" y="5342"/>
                  </a:cubicBezTo>
                  <a:cubicBezTo>
                    <a:pt x="8562" y="3645"/>
                    <a:pt x="6583" y="1922"/>
                    <a:pt x="4501" y="1922"/>
                  </a:cubicBezTo>
                  <a:cubicBezTo>
                    <a:pt x="4308" y="1922"/>
                    <a:pt x="4115" y="1937"/>
                    <a:pt x="3922" y="1968"/>
                  </a:cubicBezTo>
                  <a:cubicBezTo>
                    <a:pt x="1581" y="2363"/>
                    <a:pt x="1" y="4551"/>
                    <a:pt x="396" y="6892"/>
                  </a:cubicBezTo>
                  <a:cubicBezTo>
                    <a:pt x="723" y="8963"/>
                    <a:pt x="2541" y="10448"/>
                    <a:pt x="4578" y="10448"/>
                  </a:cubicBezTo>
                  <a:cubicBezTo>
                    <a:pt x="4813" y="10448"/>
                    <a:pt x="5051" y="10428"/>
                    <a:pt x="5290" y="10387"/>
                  </a:cubicBezTo>
                  <a:cubicBezTo>
                    <a:pt x="7478" y="10053"/>
                    <a:pt x="8998" y="8077"/>
                    <a:pt x="8876" y="5919"/>
                  </a:cubicBezTo>
                  <a:cubicBezTo>
                    <a:pt x="9007" y="5723"/>
                    <a:pt x="9480" y="5185"/>
                    <a:pt x="10553" y="5185"/>
                  </a:cubicBezTo>
                  <a:cubicBezTo>
                    <a:pt x="10979" y="5185"/>
                    <a:pt x="11499" y="5269"/>
                    <a:pt x="12129" y="5494"/>
                  </a:cubicBezTo>
                  <a:cubicBezTo>
                    <a:pt x="12673" y="7317"/>
                    <a:pt x="14361" y="8555"/>
                    <a:pt x="16236" y="8555"/>
                  </a:cubicBezTo>
                  <a:cubicBezTo>
                    <a:pt x="16455" y="8555"/>
                    <a:pt x="16677" y="8538"/>
                    <a:pt x="16901" y="8503"/>
                  </a:cubicBezTo>
                  <a:cubicBezTo>
                    <a:pt x="19241" y="8108"/>
                    <a:pt x="20822" y="5919"/>
                    <a:pt x="20427" y="3579"/>
                  </a:cubicBezTo>
                  <a:cubicBezTo>
                    <a:pt x="20070" y="1492"/>
                    <a:pt x="18249" y="1"/>
                    <a:pt x="16176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3" name="Google Shape;863;p42"/>
            <p:cNvSpPr/>
            <p:nvPr/>
          </p:nvSpPr>
          <p:spPr>
            <a:xfrm>
              <a:off x="35691650" y="12692725"/>
              <a:ext cx="217375" cy="180125"/>
            </a:xfrm>
            <a:custGeom>
              <a:rect b="b" l="l" r="r" t="t"/>
              <a:pathLst>
                <a:path extrusionOk="0" h="7205" w="8695">
                  <a:moveTo>
                    <a:pt x="1521" y="0"/>
                  </a:moveTo>
                  <a:cubicBezTo>
                    <a:pt x="639" y="1216"/>
                    <a:pt x="1" y="2827"/>
                    <a:pt x="214" y="4894"/>
                  </a:cubicBezTo>
                  <a:cubicBezTo>
                    <a:pt x="244" y="4985"/>
                    <a:pt x="244" y="5076"/>
                    <a:pt x="244" y="5168"/>
                  </a:cubicBezTo>
                  <a:cubicBezTo>
                    <a:pt x="2463" y="6505"/>
                    <a:pt x="5107" y="7174"/>
                    <a:pt x="7752" y="7204"/>
                  </a:cubicBezTo>
                  <a:cubicBezTo>
                    <a:pt x="8086" y="6657"/>
                    <a:pt x="8421" y="6080"/>
                    <a:pt x="8694" y="5472"/>
                  </a:cubicBezTo>
                  <a:cubicBezTo>
                    <a:pt x="6019" y="4134"/>
                    <a:pt x="3648" y="2219"/>
                    <a:pt x="152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4" name="Google Shape;864;p42"/>
            <p:cNvSpPr/>
            <p:nvPr/>
          </p:nvSpPr>
          <p:spPr>
            <a:xfrm>
              <a:off x="35729650" y="12492625"/>
              <a:ext cx="527400" cy="336900"/>
            </a:xfrm>
            <a:custGeom>
              <a:rect b="b" l="l" r="r" t="t"/>
              <a:pathLst>
                <a:path extrusionOk="0" h="13476" w="21096">
                  <a:moveTo>
                    <a:pt x="4874" y="0"/>
                  </a:moveTo>
                  <a:cubicBezTo>
                    <a:pt x="4815" y="0"/>
                    <a:pt x="4751" y="13"/>
                    <a:pt x="4682" y="41"/>
                  </a:cubicBezTo>
                  <a:cubicBezTo>
                    <a:pt x="3435" y="558"/>
                    <a:pt x="4439" y="4144"/>
                    <a:pt x="4439" y="4144"/>
                  </a:cubicBezTo>
                  <a:cubicBezTo>
                    <a:pt x="4439" y="4144"/>
                    <a:pt x="3256" y="1876"/>
                    <a:pt x="2611" y="1876"/>
                  </a:cubicBezTo>
                  <a:cubicBezTo>
                    <a:pt x="2532" y="1876"/>
                    <a:pt x="2462" y="1910"/>
                    <a:pt x="2402" y="1986"/>
                  </a:cubicBezTo>
                  <a:cubicBezTo>
                    <a:pt x="1824" y="2685"/>
                    <a:pt x="3648" y="5117"/>
                    <a:pt x="3648" y="5117"/>
                  </a:cubicBezTo>
                  <a:cubicBezTo>
                    <a:pt x="3648" y="5117"/>
                    <a:pt x="1490" y="5998"/>
                    <a:pt x="1" y="8004"/>
                  </a:cubicBezTo>
                  <a:cubicBezTo>
                    <a:pt x="2098" y="10223"/>
                    <a:pt x="4469" y="12138"/>
                    <a:pt x="7174" y="13476"/>
                  </a:cubicBezTo>
                  <a:cubicBezTo>
                    <a:pt x="7721" y="12351"/>
                    <a:pt x="8086" y="11196"/>
                    <a:pt x="8056" y="10223"/>
                  </a:cubicBezTo>
                  <a:lnTo>
                    <a:pt x="8056" y="10223"/>
                  </a:lnTo>
                  <a:cubicBezTo>
                    <a:pt x="8056" y="10224"/>
                    <a:pt x="10913" y="12290"/>
                    <a:pt x="13466" y="12959"/>
                  </a:cubicBezTo>
                  <a:cubicBezTo>
                    <a:pt x="13979" y="13077"/>
                    <a:pt x="14479" y="13157"/>
                    <a:pt x="14941" y="13157"/>
                  </a:cubicBezTo>
                  <a:cubicBezTo>
                    <a:pt x="15191" y="13157"/>
                    <a:pt x="15430" y="13134"/>
                    <a:pt x="15655" y="13080"/>
                  </a:cubicBezTo>
                  <a:cubicBezTo>
                    <a:pt x="18025" y="12503"/>
                    <a:pt x="16840" y="10254"/>
                    <a:pt x="16475" y="9646"/>
                  </a:cubicBezTo>
                  <a:lnTo>
                    <a:pt x="16475" y="9646"/>
                  </a:lnTo>
                  <a:cubicBezTo>
                    <a:pt x="16915" y="10320"/>
                    <a:pt x="18827" y="13061"/>
                    <a:pt x="20872" y="13061"/>
                  </a:cubicBezTo>
                  <a:cubicBezTo>
                    <a:pt x="20946" y="13061"/>
                    <a:pt x="21021" y="13058"/>
                    <a:pt x="21095" y="13050"/>
                  </a:cubicBezTo>
                  <a:cubicBezTo>
                    <a:pt x="19545" y="8156"/>
                    <a:pt x="16901" y="3658"/>
                    <a:pt x="12889" y="497"/>
                  </a:cubicBezTo>
                  <a:cubicBezTo>
                    <a:pt x="8603" y="1530"/>
                    <a:pt x="5563" y="3597"/>
                    <a:pt x="5563" y="3597"/>
                  </a:cubicBezTo>
                  <a:cubicBezTo>
                    <a:pt x="5563" y="3597"/>
                    <a:pt x="5861" y="0"/>
                    <a:pt x="4874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5" name="Google Shape;865;p42"/>
            <p:cNvSpPr/>
            <p:nvPr/>
          </p:nvSpPr>
          <p:spPr>
            <a:xfrm>
              <a:off x="36051850" y="12492275"/>
              <a:ext cx="250025" cy="326625"/>
            </a:xfrm>
            <a:custGeom>
              <a:rect b="b" l="l" r="r" t="t"/>
              <a:pathLst>
                <a:path extrusionOk="0" h="13065" w="10001">
                  <a:moveTo>
                    <a:pt x="4036" y="0"/>
                  </a:moveTo>
                  <a:cubicBezTo>
                    <a:pt x="3672" y="0"/>
                    <a:pt x="3300" y="18"/>
                    <a:pt x="2919" y="55"/>
                  </a:cubicBezTo>
                  <a:cubicBezTo>
                    <a:pt x="1915" y="146"/>
                    <a:pt x="912" y="298"/>
                    <a:pt x="1" y="511"/>
                  </a:cubicBezTo>
                  <a:cubicBezTo>
                    <a:pt x="4013" y="3672"/>
                    <a:pt x="6657" y="8170"/>
                    <a:pt x="8207" y="13064"/>
                  </a:cubicBezTo>
                  <a:cubicBezTo>
                    <a:pt x="8329" y="13064"/>
                    <a:pt x="8420" y="13064"/>
                    <a:pt x="8511" y="13034"/>
                  </a:cubicBezTo>
                  <a:cubicBezTo>
                    <a:pt x="9302" y="12851"/>
                    <a:pt x="9758" y="12487"/>
                    <a:pt x="10001" y="12031"/>
                  </a:cubicBezTo>
                  <a:cubicBezTo>
                    <a:pt x="9727" y="7836"/>
                    <a:pt x="8603" y="3733"/>
                    <a:pt x="6384" y="237"/>
                  </a:cubicBezTo>
                  <a:cubicBezTo>
                    <a:pt x="5645" y="89"/>
                    <a:pt x="4863" y="0"/>
                    <a:pt x="403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6" name="Google Shape;866;p42"/>
            <p:cNvSpPr/>
            <p:nvPr/>
          </p:nvSpPr>
          <p:spPr>
            <a:xfrm>
              <a:off x="36211425" y="12498200"/>
              <a:ext cx="302450" cy="344475"/>
            </a:xfrm>
            <a:custGeom>
              <a:rect b="b" l="l" r="r" t="t"/>
              <a:pathLst>
                <a:path extrusionOk="0" h="13779" w="12098">
                  <a:moveTo>
                    <a:pt x="1" y="0"/>
                  </a:moveTo>
                  <a:cubicBezTo>
                    <a:pt x="2220" y="3496"/>
                    <a:pt x="3344" y="7599"/>
                    <a:pt x="3618" y="11794"/>
                  </a:cubicBezTo>
                  <a:cubicBezTo>
                    <a:pt x="4195" y="10821"/>
                    <a:pt x="3831" y="9606"/>
                    <a:pt x="3830" y="9605"/>
                  </a:cubicBezTo>
                  <a:lnTo>
                    <a:pt x="3830" y="9605"/>
                  </a:lnTo>
                  <a:cubicBezTo>
                    <a:pt x="3831" y="9607"/>
                    <a:pt x="5865" y="13778"/>
                    <a:pt x="8528" y="13778"/>
                  </a:cubicBezTo>
                  <a:cubicBezTo>
                    <a:pt x="8722" y="13778"/>
                    <a:pt x="8919" y="13756"/>
                    <a:pt x="9119" y="13709"/>
                  </a:cubicBezTo>
                  <a:cubicBezTo>
                    <a:pt x="12098" y="12979"/>
                    <a:pt x="8694" y="6626"/>
                    <a:pt x="7448" y="4742"/>
                  </a:cubicBezTo>
                  <a:cubicBezTo>
                    <a:pt x="6475" y="3283"/>
                    <a:pt x="3861" y="790"/>
                    <a:pt x="1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7" name="Google Shape;867;p42"/>
            <p:cNvSpPr/>
            <p:nvPr/>
          </p:nvSpPr>
          <p:spPr>
            <a:xfrm>
              <a:off x="35697750" y="12821900"/>
              <a:ext cx="187700" cy="145925"/>
            </a:xfrm>
            <a:custGeom>
              <a:rect b="b" l="l" r="r" t="t"/>
              <a:pathLst>
                <a:path extrusionOk="0" h="5837" w="7508">
                  <a:moveTo>
                    <a:pt x="0" y="1"/>
                  </a:moveTo>
                  <a:lnTo>
                    <a:pt x="0" y="1"/>
                  </a:lnTo>
                  <a:cubicBezTo>
                    <a:pt x="547" y="5320"/>
                    <a:pt x="1186" y="5837"/>
                    <a:pt x="1186" y="5837"/>
                  </a:cubicBezTo>
                  <a:cubicBezTo>
                    <a:pt x="1186" y="5837"/>
                    <a:pt x="2242" y="4610"/>
                    <a:pt x="3939" y="4610"/>
                  </a:cubicBezTo>
                  <a:cubicBezTo>
                    <a:pt x="4396" y="4610"/>
                    <a:pt x="4899" y="4699"/>
                    <a:pt x="5441" y="4925"/>
                  </a:cubicBezTo>
                  <a:cubicBezTo>
                    <a:pt x="5441" y="4925"/>
                    <a:pt x="6505" y="3679"/>
                    <a:pt x="7508" y="2037"/>
                  </a:cubicBezTo>
                  <a:cubicBezTo>
                    <a:pt x="4863" y="2007"/>
                    <a:pt x="2189" y="1338"/>
                    <a:pt x="0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8" name="Google Shape;868;p42"/>
            <p:cNvSpPr/>
            <p:nvPr/>
          </p:nvSpPr>
          <p:spPr>
            <a:xfrm>
              <a:off x="36189400" y="12726150"/>
              <a:ext cx="1525" cy="3825"/>
            </a:xfrm>
            <a:custGeom>
              <a:rect b="b" l="l" r="r" t="t"/>
              <a:pathLst>
                <a:path extrusionOk="0" h="153" w="61">
                  <a:moveTo>
                    <a:pt x="61" y="153"/>
                  </a:moveTo>
                  <a:cubicBezTo>
                    <a:pt x="31" y="62"/>
                    <a:pt x="0" y="1"/>
                    <a:pt x="0" y="1"/>
                  </a:cubicBezTo>
                  <a:cubicBezTo>
                    <a:pt x="0" y="1"/>
                    <a:pt x="31" y="62"/>
                    <a:pt x="61" y="15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9" name="Google Shape;869;p42"/>
            <p:cNvSpPr/>
            <p:nvPr/>
          </p:nvSpPr>
          <p:spPr>
            <a:xfrm>
              <a:off x="35931800" y="13248625"/>
              <a:ext cx="136025" cy="490500"/>
            </a:xfrm>
            <a:custGeom>
              <a:rect b="b" l="l" r="r" t="t"/>
              <a:pathLst>
                <a:path extrusionOk="0" h="19620" w="5441">
                  <a:moveTo>
                    <a:pt x="4019" y="0"/>
                  </a:moveTo>
                  <a:cubicBezTo>
                    <a:pt x="3180" y="0"/>
                    <a:pt x="2028" y="372"/>
                    <a:pt x="851" y="1139"/>
                  </a:cubicBezTo>
                  <a:cubicBezTo>
                    <a:pt x="851" y="1139"/>
                    <a:pt x="1793" y="4908"/>
                    <a:pt x="1611" y="7248"/>
                  </a:cubicBezTo>
                  <a:cubicBezTo>
                    <a:pt x="1459" y="9589"/>
                    <a:pt x="365" y="14908"/>
                    <a:pt x="365" y="14908"/>
                  </a:cubicBezTo>
                  <a:cubicBezTo>
                    <a:pt x="365" y="14908"/>
                    <a:pt x="0" y="18008"/>
                    <a:pt x="152" y="19619"/>
                  </a:cubicBezTo>
                  <a:cubicBezTo>
                    <a:pt x="2857" y="16336"/>
                    <a:pt x="4833" y="13996"/>
                    <a:pt x="5228" y="7978"/>
                  </a:cubicBezTo>
                  <a:cubicBezTo>
                    <a:pt x="5441" y="5120"/>
                    <a:pt x="4681" y="1595"/>
                    <a:pt x="4286" y="14"/>
                  </a:cubicBezTo>
                  <a:cubicBezTo>
                    <a:pt x="4201" y="5"/>
                    <a:pt x="4112" y="0"/>
                    <a:pt x="4019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0" name="Google Shape;870;p42"/>
            <p:cNvSpPr/>
            <p:nvPr/>
          </p:nvSpPr>
          <p:spPr>
            <a:xfrm>
              <a:off x="35935575" y="13248975"/>
              <a:ext cx="164925" cy="512175"/>
            </a:xfrm>
            <a:custGeom>
              <a:rect b="b" l="l" r="r" t="t"/>
              <a:pathLst>
                <a:path extrusionOk="0" h="20487" w="6597">
                  <a:moveTo>
                    <a:pt x="4135" y="0"/>
                  </a:moveTo>
                  <a:lnTo>
                    <a:pt x="4135" y="0"/>
                  </a:lnTo>
                  <a:cubicBezTo>
                    <a:pt x="4530" y="1581"/>
                    <a:pt x="5290" y="5106"/>
                    <a:pt x="5077" y="7964"/>
                  </a:cubicBezTo>
                  <a:cubicBezTo>
                    <a:pt x="4682" y="13982"/>
                    <a:pt x="2706" y="16322"/>
                    <a:pt x="1" y="19605"/>
                  </a:cubicBezTo>
                  <a:cubicBezTo>
                    <a:pt x="62" y="20031"/>
                    <a:pt x="123" y="20335"/>
                    <a:pt x="244" y="20487"/>
                  </a:cubicBezTo>
                  <a:cubicBezTo>
                    <a:pt x="244" y="20487"/>
                    <a:pt x="4469" y="16778"/>
                    <a:pt x="5533" y="11186"/>
                  </a:cubicBezTo>
                  <a:cubicBezTo>
                    <a:pt x="6597" y="5593"/>
                    <a:pt x="5381" y="1611"/>
                    <a:pt x="5047" y="608"/>
                  </a:cubicBezTo>
                  <a:cubicBezTo>
                    <a:pt x="4925" y="274"/>
                    <a:pt x="4591" y="61"/>
                    <a:pt x="4135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1" name="Google Shape;871;p42"/>
            <p:cNvSpPr/>
            <p:nvPr/>
          </p:nvSpPr>
          <p:spPr>
            <a:xfrm>
              <a:off x="35821600" y="13499725"/>
              <a:ext cx="135275" cy="144400"/>
            </a:xfrm>
            <a:custGeom>
              <a:rect b="b" l="l" r="r" t="t"/>
              <a:pathLst>
                <a:path extrusionOk="0" h="5776" w="5411">
                  <a:moveTo>
                    <a:pt x="1460" y="1"/>
                  </a:moveTo>
                  <a:cubicBezTo>
                    <a:pt x="1460" y="1"/>
                    <a:pt x="761" y="1855"/>
                    <a:pt x="1" y="4134"/>
                  </a:cubicBezTo>
                  <a:cubicBezTo>
                    <a:pt x="2226" y="5331"/>
                    <a:pt x="2304" y="5661"/>
                    <a:pt x="2236" y="5747"/>
                  </a:cubicBezTo>
                  <a:lnTo>
                    <a:pt x="2236" y="5747"/>
                  </a:lnTo>
                  <a:cubicBezTo>
                    <a:pt x="3599" y="4901"/>
                    <a:pt x="5411" y="2584"/>
                    <a:pt x="5411" y="2584"/>
                  </a:cubicBezTo>
                  <a:lnTo>
                    <a:pt x="5138" y="973"/>
                  </a:lnTo>
                  <a:cubicBezTo>
                    <a:pt x="5138" y="973"/>
                    <a:pt x="3131" y="730"/>
                    <a:pt x="1460" y="1"/>
                  </a:cubicBezTo>
                  <a:close/>
                  <a:moveTo>
                    <a:pt x="2236" y="5747"/>
                  </a:moveTo>
                  <a:cubicBezTo>
                    <a:pt x="2220" y="5757"/>
                    <a:pt x="2205" y="5766"/>
                    <a:pt x="2189" y="5776"/>
                  </a:cubicBezTo>
                  <a:cubicBezTo>
                    <a:pt x="2189" y="5776"/>
                    <a:pt x="2218" y="5770"/>
                    <a:pt x="2236" y="5747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2" name="Google Shape;872;p42"/>
            <p:cNvSpPr/>
            <p:nvPr/>
          </p:nvSpPr>
          <p:spPr>
            <a:xfrm>
              <a:off x="35795275" y="13432300"/>
              <a:ext cx="349300" cy="360150"/>
            </a:xfrm>
            <a:custGeom>
              <a:rect b="b" l="l" r="r" t="t"/>
              <a:pathLst>
                <a:path extrusionOk="0" h="14406" w="13972">
                  <a:moveTo>
                    <a:pt x="11334" y="0"/>
                  </a:moveTo>
                  <a:cubicBezTo>
                    <a:pt x="10733" y="0"/>
                    <a:pt x="9832" y="1103"/>
                    <a:pt x="9534" y="1482"/>
                  </a:cubicBezTo>
                  <a:cubicBezTo>
                    <a:pt x="9319" y="1306"/>
                    <a:pt x="9017" y="1005"/>
                    <a:pt x="8820" y="1005"/>
                  </a:cubicBezTo>
                  <a:cubicBezTo>
                    <a:pt x="8710" y="1005"/>
                    <a:pt x="8633" y="1099"/>
                    <a:pt x="8622" y="1360"/>
                  </a:cubicBezTo>
                  <a:cubicBezTo>
                    <a:pt x="8561" y="2120"/>
                    <a:pt x="8744" y="2546"/>
                    <a:pt x="8744" y="2546"/>
                  </a:cubicBezTo>
                  <a:cubicBezTo>
                    <a:pt x="8744" y="2546"/>
                    <a:pt x="4701" y="7530"/>
                    <a:pt x="3303" y="8442"/>
                  </a:cubicBezTo>
                  <a:cubicBezTo>
                    <a:pt x="3364" y="8351"/>
                    <a:pt x="3273" y="8017"/>
                    <a:pt x="1054" y="6831"/>
                  </a:cubicBezTo>
                  <a:cubicBezTo>
                    <a:pt x="567" y="8382"/>
                    <a:pt x="111" y="9962"/>
                    <a:pt x="81" y="10783"/>
                  </a:cubicBezTo>
                  <a:cubicBezTo>
                    <a:pt x="0" y="12559"/>
                    <a:pt x="1301" y="14406"/>
                    <a:pt x="2908" y="14406"/>
                  </a:cubicBezTo>
                  <a:cubicBezTo>
                    <a:pt x="3116" y="14406"/>
                    <a:pt x="3330" y="14375"/>
                    <a:pt x="3546" y="14309"/>
                  </a:cubicBezTo>
                  <a:cubicBezTo>
                    <a:pt x="5431" y="13701"/>
                    <a:pt x="8409" y="10935"/>
                    <a:pt x="11145" y="6619"/>
                  </a:cubicBezTo>
                  <a:cubicBezTo>
                    <a:pt x="11145" y="6619"/>
                    <a:pt x="11935" y="5676"/>
                    <a:pt x="12391" y="4612"/>
                  </a:cubicBezTo>
                  <a:cubicBezTo>
                    <a:pt x="12391" y="4612"/>
                    <a:pt x="13972" y="2029"/>
                    <a:pt x="13637" y="1421"/>
                  </a:cubicBezTo>
                  <a:cubicBezTo>
                    <a:pt x="13564" y="1293"/>
                    <a:pt x="13472" y="1242"/>
                    <a:pt x="13371" y="1242"/>
                  </a:cubicBezTo>
                  <a:cubicBezTo>
                    <a:pt x="12966" y="1242"/>
                    <a:pt x="12422" y="2059"/>
                    <a:pt x="12422" y="2059"/>
                  </a:cubicBezTo>
                  <a:cubicBezTo>
                    <a:pt x="12422" y="2059"/>
                    <a:pt x="12938" y="935"/>
                    <a:pt x="12574" y="661"/>
                  </a:cubicBezTo>
                  <a:cubicBezTo>
                    <a:pt x="12537" y="637"/>
                    <a:pt x="12496" y="626"/>
                    <a:pt x="12452" y="626"/>
                  </a:cubicBezTo>
                  <a:cubicBezTo>
                    <a:pt x="12053" y="626"/>
                    <a:pt x="11388" y="1512"/>
                    <a:pt x="11388" y="1512"/>
                  </a:cubicBezTo>
                  <a:cubicBezTo>
                    <a:pt x="11388" y="1512"/>
                    <a:pt x="12026" y="357"/>
                    <a:pt x="11540" y="53"/>
                  </a:cubicBezTo>
                  <a:cubicBezTo>
                    <a:pt x="11477" y="17"/>
                    <a:pt x="11408" y="0"/>
                    <a:pt x="1133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nd of Course Jeopardy by Slidesgo">
  <a:themeElements>
    <a:clrScheme name="Simple Light">
      <a:dk1>
        <a:srgbClr val="000000"/>
      </a:dk1>
      <a:lt1>
        <a:srgbClr val="FFFFFF"/>
      </a:lt1>
      <a:dk2>
        <a:srgbClr val="61D8C4"/>
      </a:dk2>
      <a:lt2>
        <a:srgbClr val="98DAED"/>
      </a:lt2>
      <a:accent1>
        <a:srgbClr val="FFB757"/>
      </a:accent1>
      <a:accent2>
        <a:srgbClr val="F27FB2"/>
      </a:accent2>
      <a:accent3>
        <a:srgbClr val="C2B9DB"/>
      </a:accent3>
      <a:accent4>
        <a:srgbClr val="F16790"/>
      </a:accent4>
      <a:accent5>
        <a:srgbClr val="B3AAD3"/>
      </a:accent5>
      <a:accent6>
        <a:srgbClr val="51C0B1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