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185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4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32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5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8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94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721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767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0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49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25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9870-A4DC-4689-9F09-FE4F914AE28E}" type="datetimeFigureOut">
              <a:rPr lang="es-MX" smtClean="0"/>
              <a:t>19/06/21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E37F-1B37-4A21-8715-0158C58F01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6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video" Target="../media/media9.mp4"/><Relationship Id="rId26" Type="http://schemas.openxmlformats.org/officeDocument/2006/relationships/video" Target="../media/media13.mp4"/><Relationship Id="rId3" Type="http://schemas.microsoft.com/office/2007/relationships/media" Target="../media/media2.m4a"/><Relationship Id="rId21" Type="http://schemas.microsoft.com/office/2007/relationships/media" Target="../media/media11.mp4"/><Relationship Id="rId34" Type="http://schemas.openxmlformats.org/officeDocument/2006/relationships/image" Target="../media/image2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p4"/><Relationship Id="rId25" Type="http://schemas.microsoft.com/office/2007/relationships/media" Target="../media/media13.mp4"/><Relationship Id="rId3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video" Target="../media/media10.mp4"/><Relationship Id="rId29" Type="http://schemas.microsoft.com/office/2007/relationships/media" Target="../media/media15.mp4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video" Target="../media/media12.mp4"/><Relationship Id="rId32" Type="http://schemas.openxmlformats.org/officeDocument/2006/relationships/video" Target="../media/media16.mp4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p4"/><Relationship Id="rId28" Type="http://schemas.openxmlformats.org/officeDocument/2006/relationships/video" Target="../media/media14.mp4"/><Relationship Id="rId10" Type="http://schemas.openxmlformats.org/officeDocument/2006/relationships/audio" Target="../media/media5.m4a"/><Relationship Id="rId19" Type="http://schemas.microsoft.com/office/2007/relationships/media" Target="../media/media10.mp4"/><Relationship Id="rId31" Type="http://schemas.microsoft.com/office/2007/relationships/media" Target="../media/media16.mp4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video" Target="../media/media11.mp4"/><Relationship Id="rId27" Type="http://schemas.microsoft.com/office/2007/relationships/media" Target="../media/media14.mp4"/><Relationship Id="rId30" Type="http://schemas.openxmlformats.org/officeDocument/2006/relationships/video" Target="../media/media15.mp4"/><Relationship Id="rId8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18" Type="http://schemas.openxmlformats.org/officeDocument/2006/relationships/video" Target="../media/media25.mp4"/><Relationship Id="rId26" Type="http://schemas.openxmlformats.org/officeDocument/2006/relationships/video" Target="../media/media29.mp4"/><Relationship Id="rId3" Type="http://schemas.microsoft.com/office/2007/relationships/media" Target="../media/media18.m4a"/><Relationship Id="rId21" Type="http://schemas.microsoft.com/office/2007/relationships/media" Target="../media/media27.mp4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microsoft.com/office/2007/relationships/media" Target="../media/media25.mp4"/><Relationship Id="rId25" Type="http://schemas.microsoft.com/office/2007/relationships/media" Target="../media/media29.mp4"/><Relationship Id="rId2" Type="http://schemas.openxmlformats.org/officeDocument/2006/relationships/audio" Target="../media/media17.m4a"/><Relationship Id="rId16" Type="http://schemas.openxmlformats.org/officeDocument/2006/relationships/video" Target="../media/media24.mp4"/><Relationship Id="rId20" Type="http://schemas.openxmlformats.org/officeDocument/2006/relationships/video" Target="../media/media26.mp4"/><Relationship Id="rId29" Type="http://schemas.openxmlformats.org/officeDocument/2006/relationships/slideLayout" Target="../slideLayouts/slideLayout7.xml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24" Type="http://schemas.openxmlformats.org/officeDocument/2006/relationships/video" Target="../media/media28.mp4"/><Relationship Id="rId5" Type="http://schemas.microsoft.com/office/2007/relationships/media" Target="../media/media19.m4a"/><Relationship Id="rId15" Type="http://schemas.microsoft.com/office/2007/relationships/media" Target="../media/media24.mp4"/><Relationship Id="rId23" Type="http://schemas.microsoft.com/office/2007/relationships/media" Target="../media/media28.mp4"/><Relationship Id="rId28" Type="http://schemas.openxmlformats.org/officeDocument/2006/relationships/video" Target="../media/media30.mp4"/><Relationship Id="rId10" Type="http://schemas.openxmlformats.org/officeDocument/2006/relationships/audio" Target="../media/media21.m4a"/><Relationship Id="rId19" Type="http://schemas.microsoft.com/office/2007/relationships/media" Target="../media/media26.mp4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Relationship Id="rId22" Type="http://schemas.openxmlformats.org/officeDocument/2006/relationships/video" Target="../media/media27.mp4"/><Relationship Id="rId27" Type="http://schemas.microsoft.com/office/2007/relationships/media" Target="../media/media30.mp4"/><Relationship Id="rId3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5A646F8-A5DC-4538-8277-F6C47FC30AA2}"/>
              </a:ext>
            </a:extLst>
          </p:cNvPr>
          <p:cNvSpPr txBox="1"/>
          <p:nvPr/>
        </p:nvSpPr>
        <p:spPr>
          <a:xfrm>
            <a:off x="293077" y="2458491"/>
            <a:ext cx="5330483" cy="414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David Johnson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Manchester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United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premiere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league. 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football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matches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are usually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up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nine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bacon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eggs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newspaper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stadium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eleven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lunch,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usually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vegetables,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hardly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junk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finishes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usually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restaurant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wife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home, I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TV. and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5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 late. </a:t>
            </a:r>
          </a:p>
        </p:txBody>
      </p:sp>
      <p:pic>
        <p:nvPicPr>
          <p:cNvPr id="3078" name="Picture 6" descr="24 Best Kyle Walker images | Kyle walker, Manchester city, Manchester">
            <a:extLst>
              <a:ext uri="{FF2B5EF4-FFF2-40B4-BE49-F238E27FC236}">
                <a16:creationId xmlns:a16="http://schemas.microsoft.com/office/drawing/2014/main" id="{2C5546FB-5D02-4AE5-BCD2-9BB9AF21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89" y="1869303"/>
            <a:ext cx="3044558" cy="47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18933F-E417-442B-8DA2-186D3039FCBB}"/>
              </a:ext>
            </a:extLst>
          </p:cNvPr>
          <p:cNvSpPr txBox="1"/>
          <p:nvPr/>
        </p:nvSpPr>
        <p:spPr>
          <a:xfrm>
            <a:off x="293077" y="1923981"/>
            <a:ext cx="527500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5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6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Johnson </a:t>
            </a:r>
            <a:endParaRPr lang="es-MX" sz="165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4462" y="131565"/>
            <a:ext cx="8698524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Alumnas: Jatziry Wendolyne Guillen Cabello #8 y Estefanía Hernández Aguillón #9</a:t>
            </a:r>
          </a:p>
          <a:p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UNIT 10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Avtivity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</a:p>
          <a:p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Plan: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of David Johnson,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Ss.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pairs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convertsation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of David Johnson (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voices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individually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in escuela en red.</a:t>
            </a:r>
          </a:p>
          <a:p>
            <a:pPr marL="120551" indent="-120551">
              <a:buFont typeface="Arial" panose="020B0604020202020204" pitchFamily="34" charset="0"/>
              <a:buChar char="•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3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76303"/>
              </p:ext>
            </p:extLst>
          </p:nvPr>
        </p:nvGraphicFramePr>
        <p:xfrm>
          <a:off x="152400" y="87351"/>
          <a:ext cx="8256815" cy="517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676">
                <a:tc>
                  <a:txBody>
                    <a:bodyPr/>
                    <a:lstStyle/>
                    <a:p>
                      <a:r>
                        <a:rPr lang="es-MX" sz="1600" dirty="0" err="1"/>
                        <a:t>Answer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the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following</a:t>
                      </a:r>
                      <a:r>
                        <a:rPr lang="es-MX" sz="1600" baseline="0" dirty="0"/>
                        <a:t> </a:t>
                      </a:r>
                      <a:r>
                        <a:rPr lang="es-MX" sz="1600" baseline="0" dirty="0" err="1"/>
                        <a:t>questions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600" dirty="0" err="1"/>
                        <a:t>Write</a:t>
                      </a:r>
                      <a:r>
                        <a:rPr lang="es-MX" sz="1600" dirty="0"/>
                        <a:t> COMPLETE </a:t>
                      </a:r>
                      <a:r>
                        <a:rPr lang="es-MX" sz="1600" dirty="0" err="1"/>
                        <a:t>statements</a:t>
                      </a:r>
                      <a:endParaRPr lang="es-MX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err="1"/>
                        <a:t>Eg</a:t>
                      </a:r>
                      <a:r>
                        <a:rPr lang="es-MX" sz="1400" dirty="0"/>
                        <a:t>.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David Johnson 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is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from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England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is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footballer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works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for</a:t>
                      </a:r>
                      <a:r>
                        <a:rPr lang="es-MX" sz="1600" dirty="0"/>
                        <a:t> Manchester </a:t>
                      </a:r>
                      <a:r>
                        <a:rPr lang="es-MX" sz="1600" dirty="0" err="1"/>
                        <a:t>United</a:t>
                      </a:r>
                      <a:r>
                        <a:rPr lang="es-MX" sz="1600" dirty="0"/>
                        <a:t> in </a:t>
                      </a:r>
                      <a:r>
                        <a:rPr lang="es-MX" sz="1600" dirty="0" err="1"/>
                        <a:t>England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has </a:t>
                      </a:r>
                      <a:r>
                        <a:rPr lang="es-MX" sz="1600" dirty="0" err="1"/>
                        <a:t>breakfast</a:t>
                      </a:r>
                      <a:r>
                        <a:rPr lang="es-MX" sz="1600" dirty="0"/>
                        <a:t> at </a:t>
                      </a:r>
                      <a:r>
                        <a:rPr lang="es-MX" sz="1600" dirty="0" err="1"/>
                        <a:t>nine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o’clock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/>
                        <a:t>Sometimes</a:t>
                      </a:r>
                      <a:r>
                        <a:rPr lang="es-MX" sz="1600" dirty="0"/>
                        <a:t> in </a:t>
                      </a:r>
                      <a:r>
                        <a:rPr lang="es-MX" sz="1600" dirty="0" err="1"/>
                        <a:t>the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morning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do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often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whatches</a:t>
                      </a:r>
                      <a:r>
                        <a:rPr lang="es-MX" sz="1600" dirty="0"/>
                        <a:t> TV and he </a:t>
                      </a:r>
                      <a:r>
                        <a:rPr lang="es-MX" sz="1600" dirty="0" err="1"/>
                        <a:t>reads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newspaper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TV.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/>
                        <a:t>His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childrens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stadium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goes</a:t>
                      </a:r>
                      <a:r>
                        <a:rPr lang="es-MX" sz="1600" dirty="0"/>
                        <a:t> at </a:t>
                      </a:r>
                      <a:r>
                        <a:rPr lang="es-MX" sz="1600" dirty="0" err="1"/>
                        <a:t>half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past</a:t>
                      </a:r>
                      <a:r>
                        <a:rPr lang="es-MX" sz="1600" dirty="0"/>
                        <a:t> eleven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junk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</a:t>
                      </a:r>
                      <a:r>
                        <a:rPr lang="es-MX" sz="1600" dirty="0" err="1"/>
                        <a:t>hardly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ever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eats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junk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food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has lunch at </a:t>
                      </a:r>
                      <a:r>
                        <a:rPr lang="es-MX" sz="1600" dirty="0" err="1"/>
                        <a:t>quarter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past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twelve</a:t>
                      </a:r>
                      <a:r>
                        <a:rPr lang="es-MX" sz="1600" dirty="0"/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He has lunch </a:t>
                      </a:r>
                      <a:r>
                        <a:rPr lang="es-MX" sz="1600" dirty="0" err="1"/>
                        <a:t>with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the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other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players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usually has fish and vegetables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evening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 usually goes to a restaurant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15.- </a:t>
                      </a:r>
                      <a:r>
                        <a:rPr lang="es-MX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</a:t>
                      </a:r>
                      <a:r>
                        <a:rPr lang="es-MX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 </a:t>
                      </a:r>
                      <a:r>
                        <a:rPr lang="es-MX" sz="1400" baseline="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r>
                        <a:rPr lang="es-MX" sz="14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restaurant </a:t>
                      </a:r>
                      <a:r>
                        <a:rPr lang="es-MX" sz="1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/>
                        <a:t>With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his</a:t>
                      </a:r>
                      <a:r>
                        <a:rPr lang="es-MX" sz="1600" dirty="0"/>
                        <a:t> </a:t>
                      </a:r>
                      <a:r>
                        <a:rPr lang="es-MX" sz="1600" dirty="0" err="1"/>
                        <a:t>wife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Flecha derecha 3"/>
          <p:cNvSpPr/>
          <p:nvPr/>
        </p:nvSpPr>
        <p:spPr>
          <a:xfrm>
            <a:off x="179294" y="5360895"/>
            <a:ext cx="7351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914399" y="5360895"/>
            <a:ext cx="6008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/>
              <a:t>Insert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audio </a:t>
            </a:r>
            <a:r>
              <a:rPr lang="es-MX" sz="1400" dirty="0" err="1"/>
              <a:t>with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conversation</a:t>
            </a:r>
            <a:r>
              <a:rPr lang="es-MX" sz="1400" dirty="0"/>
              <a:t> </a:t>
            </a:r>
            <a:r>
              <a:rPr lang="es-MX" sz="1100" dirty="0"/>
              <a:t>(</a:t>
            </a:r>
            <a:r>
              <a:rPr lang="es-MX" sz="1100" dirty="0" err="1"/>
              <a:t>make</a:t>
            </a:r>
            <a:r>
              <a:rPr lang="es-MX" sz="1100" dirty="0"/>
              <a:t> and </a:t>
            </a:r>
            <a:r>
              <a:rPr lang="es-MX" sz="1100" dirty="0" err="1"/>
              <a:t>answer</a:t>
            </a:r>
            <a:r>
              <a:rPr lang="es-MX" sz="1100" dirty="0"/>
              <a:t> </a:t>
            </a:r>
            <a:r>
              <a:rPr lang="es-MX" sz="1100" dirty="0" err="1"/>
              <a:t>the</a:t>
            </a:r>
            <a:r>
              <a:rPr lang="es-MX" sz="1100" dirty="0"/>
              <a:t> </a:t>
            </a:r>
            <a:r>
              <a:rPr lang="es-MX" sz="1100" dirty="0" err="1"/>
              <a:t>given</a:t>
            </a:r>
            <a:r>
              <a:rPr lang="es-MX" sz="1100" dirty="0"/>
              <a:t> </a:t>
            </a:r>
            <a:r>
              <a:rPr lang="es-MX" sz="1100" dirty="0" err="1"/>
              <a:t>questions</a:t>
            </a:r>
            <a:r>
              <a:rPr lang="es-MX" sz="1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9076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9ED23B9-BF1E-4EB7-8BE4-4CC5DC633536}"/>
              </a:ext>
            </a:extLst>
          </p:cNvPr>
          <p:cNvSpPr/>
          <p:nvPr/>
        </p:nvSpPr>
        <p:spPr>
          <a:xfrm>
            <a:off x="583094" y="68101"/>
            <a:ext cx="3458817" cy="6493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QUESTIONS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97580D7-1B6C-45F1-84BD-40BA0E229847}"/>
              </a:ext>
            </a:extLst>
          </p:cNvPr>
          <p:cNvSpPr/>
          <p:nvPr/>
        </p:nvSpPr>
        <p:spPr>
          <a:xfrm>
            <a:off x="5102089" y="68100"/>
            <a:ext cx="3458817" cy="6493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ANSWERS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0B86DC-3A9F-4924-994D-D3BE1FD67971}"/>
              </a:ext>
            </a:extLst>
          </p:cNvPr>
          <p:cNvSpPr txBox="1"/>
          <p:nvPr/>
        </p:nvSpPr>
        <p:spPr>
          <a:xfrm>
            <a:off x="583094" y="1224782"/>
            <a:ext cx="2650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  <a:p>
            <a:endParaRPr lang="es-MX" dirty="0"/>
          </a:p>
          <a:p>
            <a:r>
              <a:rPr lang="es-MX" dirty="0"/>
              <a:t>2</a:t>
            </a:r>
          </a:p>
          <a:p>
            <a:endParaRPr lang="es-MX" dirty="0"/>
          </a:p>
          <a:p>
            <a:r>
              <a:rPr lang="es-MX" dirty="0"/>
              <a:t>3</a:t>
            </a:r>
          </a:p>
          <a:p>
            <a:endParaRPr lang="es-MX" dirty="0"/>
          </a:p>
          <a:p>
            <a:r>
              <a:rPr lang="es-MX" dirty="0"/>
              <a:t>4</a:t>
            </a:r>
          </a:p>
          <a:p>
            <a:endParaRPr lang="es-MX" dirty="0"/>
          </a:p>
          <a:p>
            <a:r>
              <a:rPr lang="es-MX" dirty="0"/>
              <a:t>5</a:t>
            </a:r>
          </a:p>
          <a:p>
            <a:endParaRPr lang="es-MX" dirty="0"/>
          </a:p>
          <a:p>
            <a:r>
              <a:rPr lang="es-MX" dirty="0"/>
              <a:t>6</a:t>
            </a:r>
          </a:p>
          <a:p>
            <a:endParaRPr lang="es-MX" dirty="0"/>
          </a:p>
          <a:p>
            <a:r>
              <a:rPr lang="es-MX" dirty="0"/>
              <a:t>7</a:t>
            </a:r>
          </a:p>
          <a:p>
            <a:endParaRPr lang="es-MX" dirty="0"/>
          </a:p>
          <a:p>
            <a:r>
              <a:rPr lang="es-MX" dirty="0"/>
              <a:t>8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573B6F6-74F4-4479-BBFD-E16CB176A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1062625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969442C-C540-4D7E-94C9-080EF268B7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166106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8B58B82-1398-4ECA-8509-81F2471E85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2259499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51355C-FCBE-4FF5-90E4-B16D9E45416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281940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6A9F540-B2FD-46EE-983F-2263AD9CF40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3348441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16C2096-3594-44B6-8A30-0F2FFA9B30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3958041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93F70CD5-04BF-4782-9227-E0CD79A36B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4473834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CF77ACE-7BEB-4E39-AB94-244054FCDA9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855304" y="5010731"/>
            <a:ext cx="609600" cy="609600"/>
          </a:xfrm>
          <a:prstGeom prst="rect">
            <a:avLst/>
          </a:prstGeom>
        </p:spPr>
      </p:pic>
      <p:pic>
        <p:nvPicPr>
          <p:cNvPr id="15" name="WhatsApp Audio 2021-06-19 at 1.45.19 PM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26697" y="919982"/>
            <a:ext cx="609600" cy="609600"/>
          </a:xfrm>
          <a:prstGeom prst="rect">
            <a:avLst/>
          </a:prstGeom>
        </p:spPr>
      </p:pic>
      <p:pic>
        <p:nvPicPr>
          <p:cNvPr id="3" name="WhatsApp Audio 2021-06-19 at 1.45.34 PM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26697" y="1529582"/>
            <a:ext cx="609600" cy="609600"/>
          </a:xfrm>
          <a:prstGeom prst="rect">
            <a:avLst/>
          </a:prstGeom>
        </p:spPr>
      </p:pic>
      <p:pic>
        <p:nvPicPr>
          <p:cNvPr id="4" name="WhatsApp Audio 2021-06-19 at 1.46.23 PM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19512" y="2190640"/>
            <a:ext cx="609600" cy="609600"/>
          </a:xfrm>
          <a:prstGeom prst="rect">
            <a:avLst/>
          </a:prstGeom>
        </p:spPr>
      </p:pic>
      <p:pic>
        <p:nvPicPr>
          <p:cNvPr id="16" name="WhatsApp Audio 2021-06-19 at 1.47.14 PM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19512" y="2799101"/>
            <a:ext cx="609600" cy="609600"/>
          </a:xfrm>
          <a:prstGeom prst="rect">
            <a:avLst/>
          </a:prstGeom>
        </p:spPr>
      </p:pic>
      <p:pic>
        <p:nvPicPr>
          <p:cNvPr id="17" name="WhatsApp Audio 2021-06-19 at 1.47.36 PM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26697" y="3348441"/>
            <a:ext cx="609600" cy="609600"/>
          </a:xfrm>
          <a:prstGeom prst="rect">
            <a:avLst/>
          </a:prstGeom>
        </p:spPr>
      </p:pic>
      <p:pic>
        <p:nvPicPr>
          <p:cNvPr id="18" name="WhatsApp Audio 2021-06-19 at 1.47.57 PM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33882" y="3907098"/>
            <a:ext cx="609600" cy="609600"/>
          </a:xfrm>
          <a:prstGeom prst="rect">
            <a:avLst/>
          </a:prstGeom>
        </p:spPr>
      </p:pic>
      <p:pic>
        <p:nvPicPr>
          <p:cNvPr id="19" name="WhatsApp Audio 2021-06-19 at 1.49.33 PM">
            <a:hlinkClick r:id="" action="ppaction://media"/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02340" y="4512129"/>
            <a:ext cx="609600" cy="609600"/>
          </a:xfrm>
          <a:prstGeom prst="rect">
            <a:avLst/>
          </a:prstGeom>
        </p:spPr>
      </p:pic>
      <p:pic>
        <p:nvPicPr>
          <p:cNvPr id="20" name="WhatsApp Audio 2021-06-19 at 1.50.45 PM">
            <a:hlinkClick r:id="" action="ppaction://media"/>
          </p:cNvPr>
          <p:cNvPicPr>
            <a:picLocks noChangeAspect="1"/>
          </p:cNvPicPr>
          <p:nvPr>
            <a:vide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02340" y="50587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7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68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1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3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596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BA3D9A30-5520-4786-8226-EE9386FBB716}"/>
              </a:ext>
            </a:extLst>
          </p:cNvPr>
          <p:cNvSpPr/>
          <p:nvPr/>
        </p:nvSpPr>
        <p:spPr>
          <a:xfrm>
            <a:off x="583094" y="68101"/>
            <a:ext cx="3458817" cy="6493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QUESTIONS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5DD2FA0-24BC-44E5-BF95-1C9A4EC1AAB7}"/>
              </a:ext>
            </a:extLst>
          </p:cNvPr>
          <p:cNvSpPr/>
          <p:nvPr/>
        </p:nvSpPr>
        <p:spPr>
          <a:xfrm>
            <a:off x="5102089" y="68100"/>
            <a:ext cx="3458817" cy="6493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ANSWERS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3D2877-0516-4CBA-B573-49C2B0DEF4F6}"/>
              </a:ext>
            </a:extLst>
          </p:cNvPr>
          <p:cNvSpPr txBox="1"/>
          <p:nvPr/>
        </p:nvSpPr>
        <p:spPr>
          <a:xfrm>
            <a:off x="583094" y="1298713"/>
            <a:ext cx="4187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9</a:t>
            </a:r>
          </a:p>
          <a:p>
            <a:endParaRPr lang="es-MX" dirty="0"/>
          </a:p>
          <a:p>
            <a:r>
              <a:rPr lang="es-MX" dirty="0"/>
              <a:t>10</a:t>
            </a:r>
          </a:p>
          <a:p>
            <a:endParaRPr lang="es-MX" dirty="0"/>
          </a:p>
          <a:p>
            <a:r>
              <a:rPr lang="es-MX" dirty="0"/>
              <a:t>11</a:t>
            </a:r>
          </a:p>
          <a:p>
            <a:endParaRPr lang="es-MX" dirty="0"/>
          </a:p>
          <a:p>
            <a:r>
              <a:rPr lang="es-MX" dirty="0"/>
              <a:t>12</a:t>
            </a:r>
          </a:p>
          <a:p>
            <a:endParaRPr lang="es-MX" dirty="0"/>
          </a:p>
          <a:p>
            <a:r>
              <a:rPr lang="es-MX" dirty="0"/>
              <a:t>13</a:t>
            </a:r>
          </a:p>
          <a:p>
            <a:endParaRPr lang="es-MX" dirty="0"/>
          </a:p>
          <a:p>
            <a:r>
              <a:rPr lang="es-MX" dirty="0"/>
              <a:t>14</a:t>
            </a:r>
          </a:p>
          <a:p>
            <a:endParaRPr lang="es-MX" dirty="0"/>
          </a:p>
          <a:p>
            <a:r>
              <a:rPr lang="es-MX" dirty="0"/>
              <a:t>15</a:t>
            </a:r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CAF3B98-685F-4AE9-B21F-F9E19D2BB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993913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749F673-E99E-4403-B009-CA14C9577F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152547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62AE9AE-52FF-463E-A6FF-011C4B42FD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2057035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31A0B96-C1B8-4FD1-9328-6831D2E2F7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2659280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20FE66B-427C-47C5-8E5F-22F5FC04126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3223411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17742BF-C2BC-499C-B321-0348EAB588F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3825656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D905755-412D-409E-AD6E-CD41EE29E88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526697" y="4382432"/>
            <a:ext cx="609600" cy="609600"/>
          </a:xfrm>
          <a:prstGeom prst="rect">
            <a:avLst/>
          </a:prstGeom>
        </p:spPr>
      </p:pic>
      <p:pic>
        <p:nvPicPr>
          <p:cNvPr id="13" name="WhatsApp Audio 2021-06-19 at 2.06.51 PM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2283796"/>
            <a:ext cx="609600" cy="609600"/>
          </a:xfrm>
          <a:prstGeom prst="rect">
            <a:avLst/>
          </a:prstGeom>
        </p:spPr>
      </p:pic>
      <p:pic>
        <p:nvPicPr>
          <p:cNvPr id="14" name="WhatsApp Audio 2021-06-19 at 2.02.34 PM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1157176"/>
            <a:ext cx="609600" cy="609600"/>
          </a:xfrm>
          <a:prstGeom prst="rect">
            <a:avLst/>
          </a:prstGeom>
        </p:spPr>
      </p:pic>
      <p:pic>
        <p:nvPicPr>
          <p:cNvPr id="15" name="WhatsApp Audio 2021-06-19 at 2.02.57 PM">
            <a:hlinkClick r:id="" action="ppaction://media"/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1738431"/>
            <a:ext cx="609600" cy="609600"/>
          </a:xfrm>
          <a:prstGeom prst="rect">
            <a:avLst/>
          </a:prstGeom>
        </p:spPr>
      </p:pic>
      <p:pic>
        <p:nvPicPr>
          <p:cNvPr id="16" name="WhatsApp Audio 2021-06-19 at 2.03.51 PM">
            <a:hlinkClick r:id="" action="ppaction://media"/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2787749"/>
            <a:ext cx="609600" cy="609600"/>
          </a:xfrm>
          <a:prstGeom prst="rect">
            <a:avLst/>
          </a:prstGeom>
        </p:spPr>
      </p:pic>
      <p:pic>
        <p:nvPicPr>
          <p:cNvPr id="17" name="WhatsApp Audio 2021-06-19 at 2.05.08 PM">
            <a:hlinkClick r:id="" action="ppaction://media"/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3976220"/>
            <a:ext cx="609600" cy="609600"/>
          </a:xfrm>
          <a:prstGeom prst="rect">
            <a:avLst/>
          </a:prstGeom>
        </p:spPr>
      </p:pic>
      <p:pic>
        <p:nvPicPr>
          <p:cNvPr id="18" name="WhatsApp Audio 2021-06-19 at 2.04.47 PM">
            <a:hlinkClick r:id="" action="ppaction://media"/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3369004"/>
            <a:ext cx="609600" cy="609600"/>
          </a:xfrm>
          <a:prstGeom prst="rect">
            <a:avLst/>
          </a:prstGeom>
        </p:spPr>
      </p:pic>
      <p:pic>
        <p:nvPicPr>
          <p:cNvPr id="19" name="WhatsApp Audio 2021-06-19 at 2.05.37 PM">
            <a:hlinkClick r:id="" action="ppaction://media"/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01798" y="4484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61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3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4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540</Words>
  <Application>Microsoft Office PowerPoint</Application>
  <PresentationFormat>Carta (216 x 279 mm)</PresentationFormat>
  <Paragraphs>84</Paragraphs>
  <Slides>4</Slides>
  <Notes>0</Notes>
  <HiddenSlides>0</HiddenSlides>
  <MMClips>30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JATZIRY WENDOLYNE GUILLEN CABELLO</cp:lastModifiedBy>
  <cp:revision>28</cp:revision>
  <dcterms:created xsi:type="dcterms:W3CDTF">2020-05-18T23:21:50Z</dcterms:created>
  <dcterms:modified xsi:type="dcterms:W3CDTF">2021-06-20T03:12:02Z</dcterms:modified>
</cp:coreProperties>
</file>