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57" r:id="rId4"/>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p:scale>
          <a:sx n="90" d="100"/>
          <a:sy n="90" d="100"/>
        </p:scale>
        <p:origin x="14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AF9870-A4DC-4689-9F09-FE4F914AE28E}" type="datetimeFigureOut">
              <a:rPr lang="es-MX" smtClean="0"/>
              <a:t>22/06/2021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169185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AF9870-A4DC-4689-9F09-FE4F914AE28E}" type="datetimeFigureOut">
              <a:rPr lang="es-MX" smtClean="0"/>
              <a:t>22/06/2021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249141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AF9870-A4DC-4689-9F09-FE4F914AE28E}" type="datetimeFigureOut">
              <a:rPr lang="es-MX" smtClean="0"/>
              <a:t>22/06/2021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398032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CAF9870-A4DC-4689-9F09-FE4F914AE28E}" type="datetimeFigureOut">
              <a:rPr lang="es-MX" smtClean="0"/>
              <a:t>22/06/2021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303753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CAF9870-A4DC-4689-9F09-FE4F914AE28E}" type="datetimeFigureOut">
              <a:rPr lang="es-MX" smtClean="0"/>
              <a:t>22/06/2021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99686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CAF9870-A4DC-4689-9F09-FE4F914AE28E}" type="datetimeFigureOut">
              <a:rPr lang="es-MX" smtClean="0"/>
              <a:t>22/06/2021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169946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CAF9870-A4DC-4689-9F09-FE4F914AE28E}" type="datetimeFigureOut">
              <a:rPr lang="es-MX" smtClean="0"/>
              <a:t>22/06/2021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422721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CAF9870-A4DC-4689-9F09-FE4F914AE28E}" type="datetimeFigureOut">
              <a:rPr lang="es-MX" smtClean="0"/>
              <a:t>22/06/2021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129767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F9870-A4DC-4689-9F09-FE4F914AE28E}" type="datetimeFigureOut">
              <a:rPr lang="es-MX" smtClean="0"/>
              <a:t>22/06/2021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118607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AF9870-A4DC-4689-9F09-FE4F914AE28E}" type="datetimeFigureOut">
              <a:rPr lang="es-MX" smtClean="0"/>
              <a:t>22/06/2021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138492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AF9870-A4DC-4689-9F09-FE4F914AE28E}" type="datetimeFigureOut">
              <a:rPr lang="es-MX" smtClean="0"/>
              <a:t>22/06/2021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EFE37F-1B37-4A21-8715-0158C58F01E4}" type="slidenum">
              <a:rPr lang="es-MX" smtClean="0"/>
              <a:t>‹Nº›</a:t>
            </a:fld>
            <a:endParaRPr lang="es-MX"/>
          </a:p>
        </p:txBody>
      </p:sp>
    </p:spTree>
    <p:extLst>
      <p:ext uri="{BB962C8B-B14F-4D97-AF65-F5344CB8AC3E}">
        <p14:creationId xmlns:p14="http://schemas.microsoft.com/office/powerpoint/2010/main" val="140725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F9870-A4DC-4689-9F09-FE4F914AE28E}" type="datetimeFigureOut">
              <a:rPr lang="es-MX" smtClean="0"/>
              <a:t>22/06/2021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E37F-1B37-4A21-8715-0158C58F01E4}" type="slidenum">
              <a:rPr lang="es-MX" smtClean="0"/>
              <a:t>‹Nº›</a:t>
            </a:fld>
            <a:endParaRPr lang="es-MX"/>
          </a:p>
        </p:txBody>
      </p:sp>
    </p:spTree>
    <p:extLst>
      <p:ext uri="{BB962C8B-B14F-4D97-AF65-F5344CB8AC3E}">
        <p14:creationId xmlns:p14="http://schemas.microsoft.com/office/powerpoint/2010/main" val="3819693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14242" y="162654"/>
            <a:ext cx="1164437" cy="1444877"/>
          </a:xfrm>
          <a:prstGeom prst="rect">
            <a:avLst/>
          </a:prstGeom>
        </p:spPr>
      </p:pic>
      <p:sp>
        <p:nvSpPr>
          <p:cNvPr id="3" name="CuadroTexto 2"/>
          <p:cNvSpPr txBox="1"/>
          <p:nvPr/>
        </p:nvSpPr>
        <p:spPr>
          <a:xfrm>
            <a:off x="3371536" y="434314"/>
            <a:ext cx="3383280" cy="307777"/>
          </a:xfrm>
          <a:prstGeom prst="rect">
            <a:avLst/>
          </a:prstGeom>
          <a:noFill/>
        </p:spPr>
        <p:txBody>
          <a:bodyPr wrap="square" rtlCol="0">
            <a:spAutoFit/>
          </a:bodyPr>
          <a:lstStyle/>
          <a:p>
            <a:pPr marL="0" marR="0" lvl="0" indent="0" defTabSz="914356" eaLnBrk="0" fontAlgn="base" latinLnBrk="0" hangingPunct="0">
              <a:lnSpc>
                <a:spcPct val="100000"/>
              </a:lnSpc>
              <a:spcBef>
                <a:spcPct val="0"/>
              </a:spcBef>
              <a:spcAft>
                <a:spcPct val="0"/>
              </a:spcAft>
              <a:buClrTx/>
              <a:buSzTx/>
              <a:buFontTx/>
              <a:buNone/>
              <a:tabLst/>
              <a:defRPr/>
            </a:pPr>
            <a:r>
              <a:rPr kumimoji="0" lang="es-MX" altLang="es-MX" sz="1400" b="1" i="1" u="none" strike="noStrike" kern="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Escuela Normal de Educación Preescolar</a:t>
            </a:r>
            <a:endParaRPr kumimoji="0" lang="es-MX" altLang="es-MX" sz="700" b="0" i="0" u="none" strike="noStrike" kern="0" cap="none" spc="0" normalizeH="0" baseline="0" noProof="0" dirty="0" smtClean="0">
              <a:ln>
                <a:noFill/>
              </a:ln>
              <a:solidFill>
                <a:prstClr val="black"/>
              </a:solidFill>
              <a:effectLst/>
              <a:uLnTx/>
              <a:uFillTx/>
            </a:endParaRPr>
          </a:p>
        </p:txBody>
      </p:sp>
      <p:sp>
        <p:nvSpPr>
          <p:cNvPr id="4" name="CuadroTexto 3"/>
          <p:cNvSpPr txBox="1"/>
          <p:nvPr/>
        </p:nvSpPr>
        <p:spPr>
          <a:xfrm>
            <a:off x="3746440" y="742091"/>
            <a:ext cx="2633472" cy="1240789"/>
          </a:xfrm>
          <a:prstGeom prst="rect">
            <a:avLst/>
          </a:prstGeom>
          <a:noFill/>
        </p:spPr>
        <p:txBody>
          <a:bodyPr wrap="square" rtlCol="0">
            <a:spAutoFit/>
          </a:bodyPr>
          <a:lstStyle/>
          <a:p>
            <a:pPr algn="ctr" defTabSz="514350">
              <a:lnSpc>
                <a:spcPct val="107000"/>
              </a:lnSpc>
              <a:spcAft>
                <a:spcPts val="800"/>
              </a:spcAft>
            </a:pPr>
            <a:r>
              <a:rPr lang="es-MX" sz="1400" i="1" dirty="0">
                <a:solidFill>
                  <a:prstClr val="black"/>
                </a:solidFill>
                <a:ea typeface="Calibri" panose="020F0502020204030204" pitchFamily="34" charset="0"/>
                <a:cs typeface="Times New Roman" panose="02020603050405020304" pitchFamily="18" charset="0"/>
              </a:rPr>
              <a:t>Licenciatura en educación preescolar</a:t>
            </a:r>
            <a:endParaRPr lang="es-MX" sz="1200" dirty="0">
              <a:solidFill>
                <a:prstClr val="black"/>
              </a:solidFill>
              <a:ea typeface="Calibri" panose="020F0502020204030204" pitchFamily="34" charset="0"/>
              <a:cs typeface="Times New Roman" panose="02020603050405020304" pitchFamily="18" charset="0"/>
            </a:endParaRPr>
          </a:p>
          <a:p>
            <a:pPr algn="ctr" defTabSz="514350">
              <a:lnSpc>
                <a:spcPct val="107000"/>
              </a:lnSpc>
              <a:spcAft>
                <a:spcPts val="800"/>
              </a:spcAft>
            </a:pPr>
            <a:r>
              <a:rPr lang="es-MX" sz="1400" i="1" dirty="0">
                <a:solidFill>
                  <a:prstClr val="black"/>
                </a:solidFill>
                <a:ea typeface="Calibri" panose="020F0502020204030204" pitchFamily="34" charset="0"/>
                <a:cs typeface="Times New Roman" panose="02020603050405020304" pitchFamily="18" charset="0"/>
              </a:rPr>
              <a:t>Ciclo escolar 2020 – 2021</a:t>
            </a:r>
            <a:endParaRPr lang="es-MX" sz="1200" dirty="0">
              <a:solidFill>
                <a:prstClr val="black"/>
              </a:solidFill>
              <a:ea typeface="Calibri" panose="020F0502020204030204" pitchFamily="34" charset="0"/>
              <a:cs typeface="Times New Roman" panose="02020603050405020304" pitchFamily="18" charset="0"/>
            </a:endParaRPr>
          </a:p>
          <a:p>
            <a:pPr algn="ctr" defTabSz="514350">
              <a:lnSpc>
                <a:spcPct val="107000"/>
              </a:lnSpc>
              <a:spcAft>
                <a:spcPts val="800"/>
              </a:spcAft>
            </a:pPr>
            <a:r>
              <a:rPr lang="es-MX" sz="1600" b="1" i="1" u="sng" dirty="0">
                <a:solidFill>
                  <a:prstClr val="black"/>
                </a:solidFill>
                <a:ea typeface="Calibri" panose="020F0502020204030204" pitchFamily="34" charset="0"/>
                <a:cs typeface="Times New Roman" panose="02020603050405020304" pitchFamily="18" charset="0"/>
              </a:rPr>
              <a:t>INGLES </a:t>
            </a:r>
            <a:r>
              <a:rPr lang="es-MX" sz="1600" b="1" i="1" u="sng" dirty="0" smtClean="0">
                <a:solidFill>
                  <a:prstClr val="black"/>
                </a:solidFill>
                <a:ea typeface="Calibri" panose="020F0502020204030204" pitchFamily="34" charset="0"/>
                <a:cs typeface="Times New Roman" panose="02020603050405020304" pitchFamily="18" charset="0"/>
              </a:rPr>
              <a:t>A1.2</a:t>
            </a:r>
            <a:endParaRPr lang="es-MX" sz="1200" dirty="0">
              <a:solidFill>
                <a:prstClr val="black"/>
              </a:solidFill>
              <a:ea typeface="Calibri" panose="020F0502020204030204" pitchFamily="34" charset="0"/>
              <a:cs typeface="Times New Roman" panose="02020603050405020304" pitchFamily="18" charset="0"/>
            </a:endParaRPr>
          </a:p>
        </p:txBody>
      </p:sp>
      <p:sp>
        <p:nvSpPr>
          <p:cNvPr id="5" name="CuadroTexto 4"/>
          <p:cNvSpPr txBox="1"/>
          <p:nvPr/>
        </p:nvSpPr>
        <p:spPr>
          <a:xfrm>
            <a:off x="5063176" y="1885600"/>
            <a:ext cx="3456432" cy="886461"/>
          </a:xfrm>
          <a:prstGeom prst="rect">
            <a:avLst/>
          </a:prstGeom>
          <a:noFill/>
        </p:spPr>
        <p:txBody>
          <a:bodyPr wrap="square" rtlCol="0">
            <a:spAutoFit/>
          </a:bodyPr>
          <a:lstStyle/>
          <a:p>
            <a:pPr algn="r" defTabSz="514350">
              <a:lnSpc>
                <a:spcPct val="107000"/>
              </a:lnSpc>
              <a:spcAft>
                <a:spcPts val="800"/>
              </a:spcAft>
            </a:pPr>
            <a:r>
              <a:rPr lang="es-MX" sz="1400" i="1" dirty="0">
                <a:solidFill>
                  <a:prstClr val="black"/>
                </a:solidFill>
                <a:ea typeface="Calibri" panose="020F0502020204030204" pitchFamily="34" charset="0"/>
                <a:cs typeface="Times New Roman" panose="02020603050405020304" pitchFamily="18" charset="0"/>
              </a:rPr>
              <a:t>2</a:t>
            </a:r>
            <a:r>
              <a:rPr lang="es-MX" sz="1400" i="1" dirty="0" smtClean="0">
                <a:solidFill>
                  <a:prstClr val="black"/>
                </a:solidFill>
                <a:ea typeface="Calibri" panose="020F0502020204030204" pitchFamily="34" charset="0"/>
                <a:cs typeface="Times New Roman" panose="02020603050405020304" pitchFamily="18" charset="0"/>
              </a:rPr>
              <a:t>° </a:t>
            </a:r>
            <a:r>
              <a:rPr lang="es-MX" sz="1400" i="1" dirty="0">
                <a:solidFill>
                  <a:prstClr val="black"/>
                </a:solidFill>
                <a:ea typeface="Calibri" panose="020F0502020204030204" pitchFamily="34" charset="0"/>
                <a:cs typeface="Times New Roman" panose="02020603050405020304" pitchFamily="18" charset="0"/>
              </a:rPr>
              <a:t>semestre</a:t>
            </a:r>
            <a:endParaRPr lang="es-MX" sz="1200" dirty="0">
              <a:solidFill>
                <a:prstClr val="black"/>
              </a:solidFill>
              <a:ea typeface="Calibri" panose="020F0502020204030204" pitchFamily="34" charset="0"/>
              <a:cs typeface="Times New Roman" panose="02020603050405020304" pitchFamily="18" charset="0"/>
            </a:endParaRPr>
          </a:p>
          <a:p>
            <a:pPr algn="r" defTabSz="514350">
              <a:lnSpc>
                <a:spcPct val="107000"/>
              </a:lnSpc>
              <a:spcAft>
                <a:spcPts val="800"/>
              </a:spcAft>
            </a:pPr>
            <a:r>
              <a:rPr lang="es-MX" sz="1400" b="1" i="1" dirty="0">
                <a:solidFill>
                  <a:prstClr val="black"/>
                </a:solidFill>
                <a:ea typeface="Calibri" panose="020F0502020204030204" pitchFamily="34" charset="0"/>
                <a:cs typeface="Times New Roman" panose="02020603050405020304" pitchFamily="18" charset="0"/>
              </a:rPr>
              <a:t>MAESTRO: Máyela Alejandra del Carmen Gaona García </a:t>
            </a:r>
            <a:endParaRPr lang="es-MX" sz="1200" dirty="0">
              <a:solidFill>
                <a:prstClr val="black"/>
              </a:solidFill>
              <a:ea typeface="Calibri" panose="020F0502020204030204" pitchFamily="34" charset="0"/>
              <a:cs typeface="Times New Roman" panose="02020603050405020304" pitchFamily="18" charset="0"/>
            </a:endParaRPr>
          </a:p>
        </p:txBody>
      </p:sp>
      <p:sp>
        <p:nvSpPr>
          <p:cNvPr id="6" name="CuadroTexto 5"/>
          <p:cNvSpPr txBox="1"/>
          <p:nvPr/>
        </p:nvSpPr>
        <p:spPr>
          <a:xfrm>
            <a:off x="296522" y="2575800"/>
            <a:ext cx="3449918" cy="523220"/>
          </a:xfrm>
          <a:prstGeom prst="rect">
            <a:avLst/>
          </a:prstGeom>
          <a:noFill/>
        </p:spPr>
        <p:txBody>
          <a:bodyPr wrap="square" rtlCol="0">
            <a:spAutoFit/>
          </a:bodyPr>
          <a:lstStyle/>
          <a:p>
            <a:pPr marL="171450" marR="0" lvl="0" indent="-171450" defTabSz="514350" eaLnBrk="1" fontAlgn="auto" latinLnBrk="0" hangingPunct="1">
              <a:lnSpc>
                <a:spcPct val="100000"/>
              </a:lnSpc>
              <a:spcBef>
                <a:spcPts val="0"/>
              </a:spcBef>
              <a:spcAft>
                <a:spcPts val="0"/>
              </a:spcAft>
              <a:buClr>
                <a:schemeClr val="accent2">
                  <a:lumMod val="60000"/>
                  <a:lumOff val="40000"/>
                </a:schemeClr>
              </a:buClr>
              <a:buSzTx/>
              <a:buFont typeface="Symbol" panose="05050102010706020507" pitchFamily="18" charset="2"/>
              <a:buChar char="©"/>
              <a:tabLst/>
              <a:defRPr/>
            </a:pPr>
            <a:r>
              <a:rPr kumimoji="0" lang="es-MX" sz="1400" b="0" i="0" u="none" strike="noStrike" kern="0" cap="none" spc="0" normalizeH="0" baseline="0" noProof="0" dirty="0" smtClean="0">
                <a:ln>
                  <a:noFill/>
                </a:ln>
                <a:solidFill>
                  <a:prstClr val="black"/>
                </a:solidFill>
                <a:effectLst/>
                <a:uLnTx/>
                <a:uFillTx/>
              </a:rPr>
              <a:t>María de los Ángeles Guevara Ramírez </a:t>
            </a:r>
            <a:endParaRPr lang="es-MX" sz="1400" kern="0" dirty="0">
              <a:solidFill>
                <a:prstClr val="black"/>
              </a:solidFill>
            </a:endParaRPr>
          </a:p>
          <a:p>
            <a:pPr marL="171450" marR="0" lvl="0" indent="-171450" defTabSz="514350" eaLnBrk="1" fontAlgn="auto" latinLnBrk="0" hangingPunct="1">
              <a:lnSpc>
                <a:spcPct val="100000"/>
              </a:lnSpc>
              <a:spcBef>
                <a:spcPts val="0"/>
              </a:spcBef>
              <a:spcAft>
                <a:spcPts val="0"/>
              </a:spcAft>
              <a:buClr>
                <a:schemeClr val="accent2">
                  <a:lumMod val="60000"/>
                  <a:lumOff val="40000"/>
                </a:schemeClr>
              </a:buClr>
              <a:buSzTx/>
              <a:buFont typeface="Symbol" panose="05050102010706020507" pitchFamily="18" charset="2"/>
              <a:buChar char="©"/>
              <a:tabLst/>
              <a:defRPr/>
            </a:pPr>
            <a:r>
              <a:rPr kumimoji="0" lang="es-MX" sz="1400" b="0" i="0" u="none" strike="noStrike" kern="0" cap="none" spc="0" normalizeH="0" baseline="0" noProof="0" dirty="0" smtClean="0">
                <a:ln>
                  <a:noFill/>
                </a:ln>
                <a:solidFill>
                  <a:prstClr val="black"/>
                </a:solidFill>
                <a:effectLst/>
                <a:uLnTx/>
                <a:uFillTx/>
              </a:rPr>
              <a:t>Natalia</a:t>
            </a:r>
            <a:r>
              <a:rPr kumimoji="0" lang="es-MX" sz="1400" b="0" i="0" u="none" strike="noStrike" kern="0" cap="none" spc="0" normalizeH="0" noProof="0" dirty="0" smtClean="0">
                <a:ln>
                  <a:noFill/>
                </a:ln>
                <a:solidFill>
                  <a:prstClr val="black"/>
                </a:solidFill>
                <a:effectLst/>
                <a:uLnTx/>
                <a:uFillTx/>
              </a:rPr>
              <a:t> Elizabeth Ramirez Hernández </a:t>
            </a:r>
            <a:endParaRPr kumimoji="0" lang="es-MX" sz="1400" b="0" i="0" u="none" strike="noStrike" kern="0" cap="none" spc="0" normalizeH="0" baseline="0" noProof="0" dirty="0" smtClean="0">
              <a:ln>
                <a:noFill/>
              </a:ln>
              <a:solidFill>
                <a:prstClr val="black"/>
              </a:solidFill>
              <a:effectLst/>
              <a:uLnTx/>
              <a:uFillTx/>
            </a:endParaRPr>
          </a:p>
        </p:txBody>
      </p:sp>
      <p:sp>
        <p:nvSpPr>
          <p:cNvPr id="7" name="CuadroTexto 6"/>
          <p:cNvSpPr txBox="1"/>
          <p:nvPr/>
        </p:nvSpPr>
        <p:spPr>
          <a:xfrm>
            <a:off x="1219199" y="3179630"/>
            <a:ext cx="6379779" cy="523220"/>
          </a:xfrm>
          <a:prstGeom prst="rect">
            <a:avLst/>
          </a:prstGeom>
          <a:noFill/>
        </p:spPr>
        <p:txBody>
          <a:bodyPr wrap="square" rtlCol="0">
            <a:spAutoFit/>
          </a:bodyPr>
          <a:lstStyle/>
          <a:p>
            <a:pPr algn="ctr"/>
            <a:r>
              <a:rPr lang="es-MX" sz="2800" b="1" i="1" dirty="0">
                <a:solidFill>
                  <a:srgbClr val="000000"/>
                </a:solidFill>
                <a:latin typeface="Geneva"/>
              </a:rPr>
              <a:t>R</a:t>
            </a:r>
            <a:r>
              <a:rPr lang="es-MX" sz="2800" b="1" i="1" dirty="0" smtClean="0">
                <a:solidFill>
                  <a:srgbClr val="000000"/>
                </a:solidFill>
                <a:latin typeface="Geneva"/>
              </a:rPr>
              <a:t>eading-</a:t>
            </a:r>
            <a:r>
              <a:rPr lang="es-MX" sz="2800" b="1" i="1" dirty="0" err="1" smtClean="0">
                <a:solidFill>
                  <a:srgbClr val="000000"/>
                </a:solidFill>
                <a:latin typeface="Geneva"/>
              </a:rPr>
              <a:t>speaking</a:t>
            </a:r>
            <a:r>
              <a:rPr lang="es-MX" sz="2800" b="1" i="1" dirty="0" smtClean="0">
                <a:solidFill>
                  <a:srgbClr val="000000"/>
                </a:solidFill>
                <a:latin typeface="Geneva"/>
              </a:rPr>
              <a:t> </a:t>
            </a:r>
            <a:r>
              <a:rPr lang="es-MX" sz="2800" b="1" i="1" dirty="0" err="1" smtClean="0">
                <a:solidFill>
                  <a:srgbClr val="000000"/>
                </a:solidFill>
                <a:latin typeface="Geneva"/>
              </a:rPr>
              <a:t>activity</a:t>
            </a:r>
            <a:endParaRPr lang="es-MX" sz="2800" b="1" i="1" dirty="0">
              <a:solidFill>
                <a:srgbClr val="000000"/>
              </a:solidFill>
              <a:effectLst/>
              <a:latin typeface="Geneva"/>
            </a:endParaRPr>
          </a:p>
        </p:txBody>
      </p:sp>
      <p:sp>
        <p:nvSpPr>
          <p:cNvPr id="8" name="CuadroTexto 7"/>
          <p:cNvSpPr txBox="1"/>
          <p:nvPr/>
        </p:nvSpPr>
        <p:spPr>
          <a:xfrm>
            <a:off x="496580" y="3816589"/>
            <a:ext cx="8308664" cy="2031325"/>
          </a:xfrm>
          <a:prstGeom prst="rect">
            <a:avLst/>
          </a:prstGeom>
          <a:noFill/>
        </p:spPr>
        <p:txBody>
          <a:bodyPr wrap="squar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dirty="0" smtClean="0">
                <a:ln>
                  <a:noFill/>
                </a:ln>
                <a:solidFill>
                  <a:prstClr val="black"/>
                </a:solidFill>
                <a:effectLst/>
                <a:uLnTx/>
                <a:uFillTx/>
              </a:rPr>
              <a:t>COURSE COMPETENCES</a:t>
            </a:r>
          </a:p>
          <a:p>
            <a:pPr marL="285750" marR="0" lvl="0" indent="-285750" defTabSz="51435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rPr>
              <a:t>The students will develop their ability to use English in personal and social communications, to develop relationships, complete transactions and meet every day needs.</a:t>
            </a:r>
          </a:p>
          <a:p>
            <a:pPr marL="285750" marR="0" lvl="0" indent="-285750" defTabSz="51435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rPr>
              <a:t>The students will increase their engagement with cultural and intercultural activities in English, in order to develop a better understanding of their own culture as well as other cultures around the world</a:t>
            </a:r>
          </a:p>
          <a:p>
            <a:pPr marL="285750" marR="0" lvl="0" indent="-285750" defTabSz="51435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rPr>
              <a:t>The students will develop their ability to teach in a school environment where English is an important aspect of the school approach. Schools are expected to use English increasingly for various teaching and learning activities, and future teachers need to be confident in using English in the school environment</a:t>
            </a:r>
          </a:p>
          <a:p>
            <a:pPr marL="285750" marR="0" lvl="0" indent="-285750" defTabSz="51435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smtClean="0">
              <a:ln>
                <a:noFill/>
              </a:ln>
              <a:solidFill>
                <a:prstClr val="black"/>
              </a:solidFill>
              <a:effectLst/>
              <a:uLnTx/>
              <a:uFillTx/>
            </a:endParaRPr>
          </a:p>
        </p:txBody>
      </p:sp>
      <p:sp>
        <p:nvSpPr>
          <p:cNvPr id="9" name="CuadroTexto 8"/>
          <p:cNvSpPr txBox="1"/>
          <p:nvPr/>
        </p:nvSpPr>
        <p:spPr>
          <a:xfrm>
            <a:off x="6096683" y="5766106"/>
            <a:ext cx="2231136" cy="523220"/>
          </a:xfrm>
          <a:prstGeom prst="rect">
            <a:avLst/>
          </a:prstGeom>
          <a:noFill/>
        </p:spPr>
        <p:txBody>
          <a:bodyPr wrap="square" rtlCol="0">
            <a:spAutoFit/>
          </a:bodyPr>
          <a:lstStyle/>
          <a:p>
            <a:pPr marL="0" marR="0" lvl="0" indent="0" algn="r" defTabSz="514350" eaLnBrk="1" fontAlgn="auto" latinLnBrk="0" hangingPunct="1">
              <a:lnSpc>
                <a:spcPct val="100000"/>
              </a:lnSpc>
              <a:spcBef>
                <a:spcPts val="0"/>
              </a:spcBef>
              <a:spcAft>
                <a:spcPts val="0"/>
              </a:spcAft>
              <a:buClrTx/>
              <a:buSzTx/>
              <a:buFontTx/>
              <a:buNone/>
              <a:tabLst/>
              <a:defRPr/>
            </a:pPr>
            <a:r>
              <a:rPr kumimoji="0" lang="es-MX" sz="1400" b="1" i="1" u="none" strike="noStrike" kern="0" cap="none" spc="0" normalizeH="0" baseline="0" noProof="0" dirty="0" smtClean="0">
                <a:ln>
                  <a:noFill/>
                </a:ln>
                <a:solidFill>
                  <a:prstClr val="black"/>
                </a:solidFill>
                <a:effectLst/>
                <a:uLnTx/>
                <a:uFillTx/>
              </a:rPr>
              <a:t>Saltillo, Coahuila</a:t>
            </a:r>
          </a:p>
          <a:p>
            <a:pPr marL="0" marR="0" lvl="0" indent="0" algn="r" defTabSz="514350" eaLnBrk="1" fontAlgn="auto" latinLnBrk="0" hangingPunct="1">
              <a:lnSpc>
                <a:spcPct val="100000"/>
              </a:lnSpc>
              <a:spcBef>
                <a:spcPts val="0"/>
              </a:spcBef>
              <a:spcAft>
                <a:spcPts val="0"/>
              </a:spcAft>
              <a:buClrTx/>
              <a:buSzTx/>
              <a:buFontTx/>
              <a:buNone/>
              <a:tabLst/>
              <a:defRPr/>
            </a:pPr>
            <a:r>
              <a:rPr lang="es-MX" sz="1400" b="1" i="1" kern="0" dirty="0" smtClean="0">
                <a:solidFill>
                  <a:prstClr val="black"/>
                </a:solidFill>
              </a:rPr>
              <a:t>22</a:t>
            </a:r>
            <a:r>
              <a:rPr kumimoji="0" lang="es-MX" sz="1400" b="1" i="1" u="none" strike="noStrike" kern="0" cap="none" spc="0" normalizeH="0" baseline="0" noProof="0" dirty="0" smtClean="0">
                <a:ln>
                  <a:noFill/>
                </a:ln>
                <a:solidFill>
                  <a:prstClr val="black"/>
                </a:solidFill>
                <a:effectLst/>
                <a:uLnTx/>
                <a:uFillTx/>
              </a:rPr>
              <a:t>/06/2021</a:t>
            </a:r>
            <a:endParaRPr kumimoji="0" lang="es-MX" sz="1400" b="1" i="1"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82006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5A646F8-A5DC-4538-8277-F6C47FC30AA2}"/>
              </a:ext>
            </a:extLst>
          </p:cNvPr>
          <p:cNvSpPr txBox="1"/>
          <p:nvPr/>
        </p:nvSpPr>
        <p:spPr>
          <a:xfrm>
            <a:off x="293077" y="2458491"/>
            <a:ext cx="5330483" cy="4143442"/>
          </a:xfrm>
          <a:prstGeom prst="rect">
            <a:avLst/>
          </a:prstGeom>
          <a:noFill/>
        </p:spPr>
        <p:txBody>
          <a:bodyPr wrap="square" rtlCol="0">
            <a:spAutoFit/>
          </a:bodyPr>
          <a:lstStyle/>
          <a:p>
            <a:pPr algn="just">
              <a:lnSpc>
                <a:spcPct val="150000"/>
              </a:lnSpc>
            </a:pPr>
            <a:r>
              <a:rPr lang="es-MX" sz="1350" dirty="0" err="1">
                <a:latin typeface="Arial" panose="020B0604020202020204" pitchFamily="34" charset="0"/>
                <a:cs typeface="Arial" panose="020B0604020202020204" pitchFamily="34" charset="0"/>
              </a:rPr>
              <a:t>My</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name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is</a:t>
            </a:r>
            <a:r>
              <a:rPr lang="es-MX" sz="1350" dirty="0">
                <a:latin typeface="Arial" panose="020B0604020202020204" pitchFamily="34" charset="0"/>
                <a:cs typeface="Arial" panose="020B0604020202020204" pitchFamily="34" charset="0"/>
              </a:rPr>
              <a:t> David Johnson and </a:t>
            </a:r>
            <a:r>
              <a:rPr lang="es-MX" sz="1350" dirty="0" err="1">
                <a:latin typeface="Arial" panose="020B0604020202020204" pitchFamily="34" charset="0"/>
                <a:cs typeface="Arial" panose="020B0604020202020204" pitchFamily="34" charset="0"/>
              </a:rPr>
              <a:t>I´m</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from</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England</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I´m</a:t>
            </a:r>
            <a:r>
              <a:rPr lang="es-MX" sz="1350" dirty="0">
                <a:latin typeface="Arial" panose="020B0604020202020204" pitchFamily="34" charset="0"/>
                <a:cs typeface="Arial" panose="020B0604020202020204" pitchFamily="34" charset="0"/>
              </a:rPr>
              <a:t> a </a:t>
            </a:r>
            <a:r>
              <a:rPr lang="es-MX" sz="1350" dirty="0" err="1">
                <a:latin typeface="Arial" panose="020B0604020202020204" pitchFamily="34" charset="0"/>
                <a:cs typeface="Arial" panose="020B0604020202020204" pitchFamily="34" charset="0"/>
              </a:rPr>
              <a:t>footballer</a:t>
            </a:r>
            <a:r>
              <a:rPr lang="es-MX" sz="1350" dirty="0">
                <a:latin typeface="Arial" panose="020B0604020202020204" pitchFamily="34" charset="0"/>
                <a:cs typeface="Arial" panose="020B0604020202020204" pitchFamily="34" charset="0"/>
              </a:rPr>
              <a:t> and I </a:t>
            </a:r>
            <a:r>
              <a:rPr lang="es-MX" sz="1350" dirty="0" err="1">
                <a:latin typeface="Arial" panose="020B0604020202020204" pitchFamily="34" charset="0"/>
                <a:cs typeface="Arial" panose="020B0604020202020204" pitchFamily="34" charset="0"/>
              </a:rPr>
              <a:t>play</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for</a:t>
            </a:r>
            <a:r>
              <a:rPr lang="es-MX" sz="1350" dirty="0">
                <a:latin typeface="Arial" panose="020B0604020202020204" pitchFamily="34" charset="0"/>
                <a:cs typeface="Arial" panose="020B0604020202020204" pitchFamily="34" charset="0"/>
              </a:rPr>
              <a:t> Manchester </a:t>
            </a:r>
            <a:r>
              <a:rPr lang="es-MX" sz="1350" dirty="0" err="1">
                <a:latin typeface="Arial" panose="020B0604020202020204" pitchFamily="34" charset="0"/>
                <a:cs typeface="Arial" panose="020B0604020202020204" pitchFamily="34" charset="0"/>
              </a:rPr>
              <a:t>United</a:t>
            </a:r>
            <a:r>
              <a:rPr lang="es-MX" sz="1350" dirty="0">
                <a:latin typeface="Arial" panose="020B0604020202020204" pitchFamily="34" charset="0"/>
                <a:cs typeface="Arial" panose="020B0604020202020204" pitchFamily="34" charset="0"/>
              </a:rPr>
              <a:t> in </a:t>
            </a:r>
            <a:r>
              <a:rPr lang="es-MX" sz="1350" dirty="0" err="1">
                <a:latin typeface="Arial" panose="020B0604020202020204" pitchFamily="34" charset="0"/>
                <a:cs typeface="Arial" panose="020B0604020202020204" pitchFamily="34" charset="0"/>
              </a:rPr>
              <a:t>the</a:t>
            </a:r>
            <a:r>
              <a:rPr lang="es-MX" sz="1350" dirty="0">
                <a:latin typeface="Arial" panose="020B0604020202020204" pitchFamily="34" charset="0"/>
                <a:cs typeface="Arial" panose="020B0604020202020204" pitchFamily="34" charset="0"/>
              </a:rPr>
              <a:t> English </a:t>
            </a:r>
            <a:r>
              <a:rPr lang="es-MX" sz="1350" dirty="0" err="1">
                <a:latin typeface="Arial" panose="020B0604020202020204" pitchFamily="34" charset="0"/>
                <a:cs typeface="Arial" panose="020B0604020202020204" pitchFamily="34" charset="0"/>
              </a:rPr>
              <a:t>premiere</a:t>
            </a:r>
            <a:r>
              <a:rPr lang="es-MX" sz="1350" dirty="0">
                <a:latin typeface="Arial" panose="020B0604020202020204" pitchFamily="34" charset="0"/>
                <a:cs typeface="Arial" panose="020B0604020202020204" pitchFamily="34" charset="0"/>
              </a:rPr>
              <a:t> league. In </a:t>
            </a:r>
            <a:r>
              <a:rPr lang="es-MX" sz="1350" dirty="0" err="1">
                <a:latin typeface="Arial" panose="020B0604020202020204" pitchFamily="34" charset="0"/>
                <a:cs typeface="Arial" panose="020B0604020202020204" pitchFamily="34" charset="0"/>
              </a:rPr>
              <a:t>England</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football</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matches</a:t>
            </a:r>
            <a:r>
              <a:rPr lang="es-MX" sz="1350" dirty="0">
                <a:latin typeface="Arial" panose="020B0604020202020204" pitchFamily="34" charset="0"/>
                <a:cs typeface="Arial" panose="020B0604020202020204" pitchFamily="34" charset="0"/>
              </a:rPr>
              <a:t> are </a:t>
            </a:r>
            <a:r>
              <a:rPr lang="es-MX" sz="1350" dirty="0" err="1">
                <a:latin typeface="Arial" panose="020B0604020202020204" pitchFamily="34" charset="0"/>
                <a:cs typeface="Arial" panose="020B0604020202020204" pitchFamily="34" charset="0"/>
              </a:rPr>
              <a:t>usually</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on</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Saturday</a:t>
            </a:r>
            <a:r>
              <a:rPr lang="es-MX" sz="1350" dirty="0">
                <a:latin typeface="Arial" panose="020B0604020202020204" pitchFamily="34" charset="0"/>
                <a:cs typeface="Arial" panose="020B0604020202020204" pitchFamily="34" charset="0"/>
              </a:rPr>
              <a:t>. </a:t>
            </a:r>
          </a:p>
          <a:p>
            <a:pPr algn="just">
              <a:lnSpc>
                <a:spcPct val="150000"/>
              </a:lnSpc>
            </a:pPr>
            <a:r>
              <a:rPr lang="es-MX" sz="1350" dirty="0" err="1">
                <a:latin typeface="Arial" panose="020B0604020202020204" pitchFamily="34" charset="0"/>
                <a:cs typeface="Arial" panose="020B0604020202020204" pitchFamily="34" charset="0"/>
              </a:rPr>
              <a:t>On</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Saturday</a:t>
            </a:r>
            <a:r>
              <a:rPr lang="es-MX" sz="1350" dirty="0">
                <a:latin typeface="Arial" panose="020B0604020202020204" pitchFamily="34" charset="0"/>
                <a:cs typeface="Arial" panose="020B0604020202020204" pitchFamily="34" charset="0"/>
              </a:rPr>
              <a:t>, I </a:t>
            </a:r>
            <a:r>
              <a:rPr lang="es-MX" sz="1350" dirty="0" err="1">
                <a:latin typeface="Arial" panose="020B0604020202020204" pitchFamily="34" charset="0"/>
                <a:cs typeface="Arial" panose="020B0604020202020204" pitchFamily="34" charset="0"/>
              </a:rPr>
              <a:t>get</a:t>
            </a:r>
            <a:r>
              <a:rPr lang="es-MX" sz="1350" dirty="0">
                <a:latin typeface="Arial" panose="020B0604020202020204" pitchFamily="34" charset="0"/>
                <a:cs typeface="Arial" panose="020B0604020202020204" pitchFamily="34" charset="0"/>
              </a:rPr>
              <a:t> up at </a:t>
            </a:r>
            <a:r>
              <a:rPr lang="es-MX" sz="1350" dirty="0" err="1">
                <a:latin typeface="Arial" panose="020B0604020202020204" pitchFamily="34" charset="0"/>
                <a:cs typeface="Arial" panose="020B0604020202020204" pitchFamily="34" charset="0"/>
              </a:rPr>
              <a:t>half</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past</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seven</a:t>
            </a:r>
            <a:r>
              <a:rPr lang="es-MX" sz="1350" dirty="0">
                <a:latin typeface="Arial" panose="020B0604020202020204" pitchFamily="34" charset="0"/>
                <a:cs typeface="Arial" panose="020B0604020202020204" pitchFamily="34" charset="0"/>
              </a:rPr>
              <a:t> and </a:t>
            </a:r>
            <a:r>
              <a:rPr lang="es-MX" sz="1350" dirty="0" err="1">
                <a:latin typeface="Arial" panose="020B0604020202020204" pitchFamily="34" charset="0"/>
                <a:cs typeface="Arial" panose="020B0604020202020204" pitchFamily="34" charset="0"/>
              </a:rPr>
              <a:t>have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breakfast</a:t>
            </a:r>
            <a:r>
              <a:rPr lang="es-MX" sz="1350" dirty="0">
                <a:latin typeface="Arial" panose="020B0604020202020204" pitchFamily="34" charset="0"/>
                <a:cs typeface="Arial" panose="020B0604020202020204" pitchFamily="34" charset="0"/>
              </a:rPr>
              <a:t> at </a:t>
            </a:r>
            <a:r>
              <a:rPr lang="es-MX" sz="1350" dirty="0" err="1">
                <a:latin typeface="Arial" panose="020B0604020202020204" pitchFamily="34" charset="0"/>
                <a:cs typeface="Arial" panose="020B0604020202020204" pitchFamily="34" charset="0"/>
              </a:rPr>
              <a:t>nine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o´clock</a:t>
            </a:r>
            <a:r>
              <a:rPr lang="es-MX" sz="1350" dirty="0">
                <a:latin typeface="Arial" panose="020B0604020202020204" pitchFamily="34" charset="0"/>
                <a:cs typeface="Arial" panose="020B0604020202020204" pitchFamily="34" charset="0"/>
              </a:rPr>
              <a:t>. I </a:t>
            </a:r>
            <a:r>
              <a:rPr lang="es-MX" sz="1350" dirty="0" err="1">
                <a:latin typeface="Arial" panose="020B0604020202020204" pitchFamily="34" charset="0"/>
                <a:cs typeface="Arial" panose="020B0604020202020204" pitchFamily="34" charset="0"/>
              </a:rPr>
              <a:t>sometimes</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have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bacon</a:t>
            </a:r>
            <a:r>
              <a:rPr lang="es-MX" sz="1350" dirty="0">
                <a:latin typeface="Arial" panose="020B0604020202020204" pitchFamily="34" charset="0"/>
                <a:cs typeface="Arial" panose="020B0604020202020204" pitchFamily="34" charset="0"/>
              </a:rPr>
              <a:t> and </a:t>
            </a:r>
            <a:r>
              <a:rPr lang="es-MX" sz="1350" dirty="0" err="1">
                <a:latin typeface="Arial" panose="020B0604020202020204" pitchFamily="34" charset="0"/>
                <a:cs typeface="Arial" panose="020B0604020202020204" pitchFamily="34" charset="0"/>
              </a:rPr>
              <a:t>eggs</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for</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breakfast</a:t>
            </a:r>
            <a:r>
              <a:rPr lang="es-MX" sz="1350" dirty="0">
                <a:latin typeface="Arial" panose="020B0604020202020204" pitchFamily="34" charset="0"/>
                <a:cs typeface="Arial" panose="020B0604020202020204" pitchFamily="34" charset="0"/>
              </a:rPr>
              <a:t>. </a:t>
            </a:r>
          </a:p>
          <a:p>
            <a:pPr algn="just">
              <a:lnSpc>
                <a:spcPct val="150000"/>
              </a:lnSpc>
            </a:pPr>
            <a:r>
              <a:rPr lang="es-MX" sz="1350" dirty="0">
                <a:latin typeface="Arial" panose="020B0604020202020204" pitchFamily="34" charset="0"/>
                <a:cs typeface="Arial" panose="020B0604020202020204" pitchFamily="34" charset="0"/>
              </a:rPr>
              <a:t>In </a:t>
            </a:r>
            <a:r>
              <a:rPr lang="es-MX" sz="1350" dirty="0" err="1">
                <a:latin typeface="Arial" panose="020B0604020202020204" pitchFamily="34" charset="0"/>
                <a:cs typeface="Arial" panose="020B0604020202020204" pitchFamily="34" charset="0"/>
              </a:rPr>
              <a:t>the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morning</a:t>
            </a:r>
            <a:r>
              <a:rPr lang="es-MX" sz="1350" dirty="0">
                <a:latin typeface="Arial" panose="020B0604020202020204" pitchFamily="34" charset="0"/>
                <a:cs typeface="Arial" panose="020B0604020202020204" pitchFamily="34" charset="0"/>
              </a:rPr>
              <a:t>, I </a:t>
            </a:r>
            <a:r>
              <a:rPr lang="es-MX" sz="1350" dirty="0" err="1">
                <a:latin typeface="Arial" panose="020B0604020202020204" pitchFamily="34" charset="0"/>
                <a:cs typeface="Arial" panose="020B0604020202020204" pitchFamily="34" charset="0"/>
              </a:rPr>
              <a:t>often</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watch</a:t>
            </a:r>
            <a:r>
              <a:rPr lang="es-MX" sz="1350" dirty="0">
                <a:latin typeface="Arial" panose="020B0604020202020204" pitchFamily="34" charset="0"/>
                <a:cs typeface="Arial" panose="020B0604020202020204" pitchFamily="34" charset="0"/>
              </a:rPr>
              <a:t> TV with </a:t>
            </a:r>
            <a:r>
              <a:rPr lang="es-MX" sz="1350" dirty="0" err="1">
                <a:latin typeface="Arial" panose="020B0604020202020204" pitchFamily="34" charset="0"/>
                <a:cs typeface="Arial" panose="020B0604020202020204" pitchFamily="34" charset="0"/>
              </a:rPr>
              <a:t>my</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children</a:t>
            </a:r>
            <a:r>
              <a:rPr lang="es-MX" sz="1350" dirty="0">
                <a:latin typeface="Arial" panose="020B0604020202020204" pitchFamily="34" charset="0"/>
                <a:cs typeface="Arial" panose="020B0604020202020204" pitchFamily="34" charset="0"/>
              </a:rPr>
              <a:t> and </a:t>
            </a:r>
            <a:r>
              <a:rPr lang="es-MX" sz="1350" dirty="0" err="1">
                <a:latin typeface="Arial" panose="020B0604020202020204" pitchFamily="34" charset="0"/>
                <a:cs typeface="Arial" panose="020B0604020202020204" pitchFamily="34" charset="0"/>
              </a:rPr>
              <a:t>read</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the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newspaper</a:t>
            </a:r>
            <a:r>
              <a:rPr lang="es-MX" sz="1350" dirty="0">
                <a:latin typeface="Arial" panose="020B0604020202020204" pitchFamily="34" charset="0"/>
                <a:cs typeface="Arial" panose="020B0604020202020204" pitchFamily="34" charset="0"/>
              </a:rPr>
              <a:t>. I </a:t>
            </a:r>
            <a:r>
              <a:rPr lang="es-MX" sz="1350" dirty="0" err="1">
                <a:latin typeface="Arial" panose="020B0604020202020204" pitchFamily="34" charset="0"/>
                <a:cs typeface="Arial" panose="020B0604020202020204" pitchFamily="34" charset="0"/>
              </a:rPr>
              <a:t>go</a:t>
            </a:r>
            <a:r>
              <a:rPr lang="es-MX" sz="1350" dirty="0">
                <a:latin typeface="Arial" panose="020B0604020202020204" pitchFamily="34" charset="0"/>
                <a:cs typeface="Arial" panose="020B0604020202020204" pitchFamily="34" charset="0"/>
              </a:rPr>
              <a:t> to </a:t>
            </a:r>
            <a:r>
              <a:rPr lang="es-MX" sz="1350" dirty="0" err="1">
                <a:latin typeface="Arial" panose="020B0604020202020204" pitchFamily="34" charset="0"/>
                <a:cs typeface="Arial" panose="020B0604020202020204" pitchFamily="34" charset="0"/>
              </a:rPr>
              <a:t>the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stadium</a:t>
            </a:r>
            <a:r>
              <a:rPr lang="es-MX" sz="1350" dirty="0">
                <a:latin typeface="Arial" panose="020B0604020202020204" pitchFamily="34" charset="0"/>
                <a:cs typeface="Arial" panose="020B0604020202020204" pitchFamily="34" charset="0"/>
              </a:rPr>
              <a:t> at </a:t>
            </a:r>
            <a:r>
              <a:rPr lang="es-MX" sz="1350" dirty="0" err="1">
                <a:latin typeface="Arial" panose="020B0604020202020204" pitchFamily="34" charset="0"/>
                <a:cs typeface="Arial" panose="020B0604020202020204" pitchFamily="34" charset="0"/>
              </a:rPr>
              <a:t>half</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past</a:t>
            </a:r>
            <a:r>
              <a:rPr lang="es-MX" sz="1350" dirty="0">
                <a:latin typeface="Arial" panose="020B0604020202020204" pitchFamily="34" charset="0"/>
                <a:cs typeface="Arial" panose="020B0604020202020204" pitchFamily="34" charset="0"/>
              </a:rPr>
              <a:t> eleven and </a:t>
            </a:r>
            <a:r>
              <a:rPr lang="es-MX" sz="1350" dirty="0" err="1">
                <a:latin typeface="Arial" panose="020B0604020202020204" pitchFamily="34" charset="0"/>
                <a:cs typeface="Arial" panose="020B0604020202020204" pitchFamily="34" charset="0"/>
              </a:rPr>
              <a:t>have</a:t>
            </a:r>
            <a:r>
              <a:rPr lang="es-MX" sz="1350" dirty="0">
                <a:latin typeface="Arial" panose="020B0604020202020204" pitchFamily="34" charset="0"/>
                <a:cs typeface="Arial" panose="020B0604020202020204" pitchFamily="34" charset="0"/>
              </a:rPr>
              <a:t> lunch with </a:t>
            </a:r>
            <a:r>
              <a:rPr lang="es-MX" sz="1350" dirty="0" err="1">
                <a:latin typeface="Arial" panose="020B0604020202020204" pitchFamily="34" charset="0"/>
                <a:cs typeface="Arial" panose="020B0604020202020204" pitchFamily="34" charset="0"/>
              </a:rPr>
              <a:t>the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other</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players</a:t>
            </a:r>
            <a:r>
              <a:rPr lang="es-MX" sz="1350" dirty="0">
                <a:latin typeface="Arial" panose="020B0604020202020204" pitchFamily="34" charset="0"/>
                <a:cs typeface="Arial" panose="020B0604020202020204" pitchFamily="34" charset="0"/>
              </a:rPr>
              <a:t> at </a:t>
            </a:r>
            <a:r>
              <a:rPr lang="es-MX" sz="1350" dirty="0" err="1">
                <a:latin typeface="Arial" panose="020B0604020202020204" pitchFamily="34" charset="0"/>
                <a:cs typeface="Arial" panose="020B0604020202020204" pitchFamily="34" charset="0"/>
              </a:rPr>
              <a:t>quarter</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past</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twelve</a:t>
            </a:r>
            <a:r>
              <a:rPr lang="es-MX" sz="1350" dirty="0">
                <a:latin typeface="Arial" panose="020B0604020202020204" pitchFamily="34" charset="0"/>
                <a:cs typeface="Arial" panose="020B0604020202020204" pitchFamily="34" charset="0"/>
              </a:rPr>
              <a:t>. </a:t>
            </a:r>
          </a:p>
          <a:p>
            <a:pPr algn="just">
              <a:lnSpc>
                <a:spcPct val="150000"/>
              </a:lnSpc>
            </a:pPr>
            <a:r>
              <a:rPr lang="es-MX" sz="1350" dirty="0" err="1">
                <a:latin typeface="Arial" panose="020B0604020202020204" pitchFamily="34" charset="0"/>
                <a:cs typeface="Arial" panose="020B0604020202020204" pitchFamily="34" charset="0"/>
              </a:rPr>
              <a:t>For</a:t>
            </a:r>
            <a:r>
              <a:rPr lang="es-MX" sz="1350" dirty="0">
                <a:latin typeface="Arial" panose="020B0604020202020204" pitchFamily="34" charset="0"/>
                <a:cs typeface="Arial" panose="020B0604020202020204" pitchFamily="34" charset="0"/>
              </a:rPr>
              <a:t> lunch, we </a:t>
            </a:r>
            <a:r>
              <a:rPr lang="es-MX" sz="1350" dirty="0" err="1">
                <a:latin typeface="Arial" panose="020B0604020202020204" pitchFamily="34" charset="0"/>
                <a:cs typeface="Arial" panose="020B0604020202020204" pitchFamily="34" charset="0"/>
              </a:rPr>
              <a:t>usually</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have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fish</a:t>
            </a:r>
            <a:r>
              <a:rPr lang="es-MX" sz="1350" dirty="0">
                <a:latin typeface="Arial" panose="020B0604020202020204" pitchFamily="34" charset="0"/>
                <a:cs typeface="Arial" panose="020B0604020202020204" pitchFamily="34" charset="0"/>
              </a:rPr>
              <a:t> and vegetables, we hardly </a:t>
            </a:r>
            <a:r>
              <a:rPr lang="es-MX" sz="1350" dirty="0" err="1">
                <a:latin typeface="Arial" panose="020B0604020202020204" pitchFamily="34" charset="0"/>
                <a:cs typeface="Arial" panose="020B0604020202020204" pitchFamily="34" charset="0"/>
              </a:rPr>
              <a:t>ever</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eat</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junk</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food</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The</a:t>
            </a:r>
            <a:r>
              <a:rPr lang="es-MX" sz="1350" dirty="0">
                <a:latin typeface="Arial" panose="020B0604020202020204" pitchFamily="34" charset="0"/>
                <a:cs typeface="Arial" panose="020B0604020202020204" pitchFamily="34" charset="0"/>
              </a:rPr>
              <a:t> match </a:t>
            </a:r>
            <a:r>
              <a:rPr lang="es-MX" sz="1350" dirty="0" err="1">
                <a:latin typeface="Arial" panose="020B0604020202020204" pitchFamily="34" charset="0"/>
                <a:cs typeface="Arial" panose="020B0604020202020204" pitchFamily="34" charset="0"/>
              </a:rPr>
              <a:t>starts</a:t>
            </a:r>
            <a:r>
              <a:rPr lang="es-MX" sz="1350" dirty="0">
                <a:latin typeface="Arial" panose="020B0604020202020204" pitchFamily="34" charset="0"/>
                <a:cs typeface="Arial" panose="020B0604020202020204" pitchFamily="34" charset="0"/>
              </a:rPr>
              <a:t> at </a:t>
            </a:r>
            <a:r>
              <a:rPr lang="es-MX" sz="1350" dirty="0" err="1">
                <a:latin typeface="Arial" panose="020B0604020202020204" pitchFamily="34" charset="0"/>
                <a:cs typeface="Arial" panose="020B0604020202020204" pitchFamily="34" charset="0"/>
              </a:rPr>
              <a:t>three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o´clock</a:t>
            </a:r>
            <a:r>
              <a:rPr lang="es-MX" sz="1350" dirty="0">
                <a:latin typeface="Arial" panose="020B0604020202020204" pitchFamily="34" charset="0"/>
                <a:cs typeface="Arial" panose="020B0604020202020204" pitchFamily="34" charset="0"/>
              </a:rPr>
              <a:t> and </a:t>
            </a:r>
            <a:r>
              <a:rPr lang="es-MX" sz="1350" dirty="0" err="1">
                <a:latin typeface="Arial" panose="020B0604020202020204" pitchFamily="34" charset="0"/>
                <a:cs typeface="Arial" panose="020B0604020202020204" pitchFamily="34" charset="0"/>
              </a:rPr>
              <a:t>finishes</a:t>
            </a:r>
            <a:r>
              <a:rPr lang="es-MX" sz="1350" dirty="0">
                <a:latin typeface="Arial" panose="020B0604020202020204" pitchFamily="34" charset="0"/>
                <a:cs typeface="Arial" panose="020B0604020202020204" pitchFamily="34" charset="0"/>
              </a:rPr>
              <a:t> at </a:t>
            </a:r>
            <a:r>
              <a:rPr lang="es-MX" sz="1350" dirty="0" err="1">
                <a:latin typeface="Arial" panose="020B0604020202020204" pitchFamily="34" charset="0"/>
                <a:cs typeface="Arial" panose="020B0604020202020204" pitchFamily="34" charset="0"/>
              </a:rPr>
              <a:t>quarter</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to</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five</a:t>
            </a:r>
            <a:r>
              <a:rPr lang="es-MX" sz="1350" dirty="0">
                <a:latin typeface="Arial" panose="020B0604020202020204" pitchFamily="34" charset="0"/>
                <a:cs typeface="Arial" panose="020B0604020202020204" pitchFamily="34" charset="0"/>
              </a:rPr>
              <a:t>. </a:t>
            </a:r>
          </a:p>
          <a:p>
            <a:pPr algn="just">
              <a:lnSpc>
                <a:spcPct val="150000"/>
              </a:lnSpc>
            </a:pPr>
            <a:r>
              <a:rPr lang="es-MX" sz="1350" dirty="0">
                <a:latin typeface="Arial" panose="020B0604020202020204" pitchFamily="34" charset="0"/>
                <a:cs typeface="Arial" panose="020B0604020202020204" pitchFamily="34" charset="0"/>
              </a:rPr>
              <a:t>In </a:t>
            </a:r>
            <a:r>
              <a:rPr lang="es-MX" sz="1350" dirty="0" err="1">
                <a:latin typeface="Arial" panose="020B0604020202020204" pitchFamily="34" charset="0"/>
                <a:cs typeface="Arial" panose="020B0604020202020204" pitchFamily="34" charset="0"/>
              </a:rPr>
              <a:t>the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evening</a:t>
            </a:r>
            <a:r>
              <a:rPr lang="es-MX" sz="1350" dirty="0">
                <a:latin typeface="Arial" panose="020B0604020202020204" pitchFamily="34" charset="0"/>
                <a:cs typeface="Arial" panose="020B0604020202020204" pitchFamily="34" charset="0"/>
              </a:rPr>
              <a:t> I </a:t>
            </a:r>
            <a:r>
              <a:rPr lang="es-MX" sz="1350" dirty="0" err="1">
                <a:latin typeface="Arial" panose="020B0604020202020204" pitchFamily="34" charset="0"/>
                <a:cs typeface="Arial" panose="020B0604020202020204" pitchFamily="34" charset="0"/>
              </a:rPr>
              <a:t>usually</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go</a:t>
            </a:r>
            <a:r>
              <a:rPr lang="es-MX" sz="1350" dirty="0">
                <a:latin typeface="Arial" panose="020B0604020202020204" pitchFamily="34" charset="0"/>
                <a:cs typeface="Arial" panose="020B0604020202020204" pitchFamily="34" charset="0"/>
              </a:rPr>
              <a:t> to a restaurant with </a:t>
            </a:r>
            <a:r>
              <a:rPr lang="es-MX" sz="1350" dirty="0" err="1">
                <a:latin typeface="Arial" panose="020B0604020202020204" pitchFamily="34" charset="0"/>
                <a:cs typeface="Arial" panose="020B0604020202020204" pitchFamily="34" charset="0"/>
              </a:rPr>
              <a:t>my</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wife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When</a:t>
            </a:r>
            <a:r>
              <a:rPr lang="es-MX" sz="1350" dirty="0">
                <a:latin typeface="Arial" panose="020B0604020202020204" pitchFamily="34" charset="0"/>
                <a:cs typeface="Arial" panose="020B0604020202020204" pitchFamily="34" charset="0"/>
              </a:rPr>
              <a:t> I </a:t>
            </a:r>
            <a:r>
              <a:rPr lang="es-MX" sz="1350" dirty="0" err="1">
                <a:latin typeface="Arial" panose="020B0604020202020204" pitchFamily="34" charset="0"/>
                <a:cs typeface="Arial" panose="020B0604020202020204" pitchFamily="34" charset="0"/>
              </a:rPr>
              <a:t>get</a:t>
            </a:r>
            <a:r>
              <a:rPr lang="es-MX" sz="1350" dirty="0">
                <a:latin typeface="Arial" panose="020B0604020202020204" pitchFamily="34" charset="0"/>
                <a:cs typeface="Arial" panose="020B0604020202020204" pitchFamily="34" charset="0"/>
              </a:rPr>
              <a:t> home, I </a:t>
            </a:r>
            <a:r>
              <a:rPr lang="es-MX" sz="1350" dirty="0" err="1">
                <a:latin typeface="Arial" panose="020B0604020202020204" pitchFamily="34" charset="0"/>
                <a:cs typeface="Arial" panose="020B0604020202020204" pitchFamily="34" charset="0"/>
              </a:rPr>
              <a:t>watch</a:t>
            </a:r>
            <a:r>
              <a:rPr lang="es-MX" sz="1350" dirty="0">
                <a:latin typeface="Arial" panose="020B0604020202020204" pitchFamily="34" charset="0"/>
                <a:cs typeface="Arial" panose="020B0604020202020204" pitchFamily="34" charset="0"/>
              </a:rPr>
              <a:t> a </a:t>
            </a:r>
            <a:r>
              <a:rPr lang="es-MX" sz="1350" dirty="0" err="1">
                <a:latin typeface="Arial" panose="020B0604020202020204" pitchFamily="34" charset="0"/>
                <a:cs typeface="Arial" panose="020B0604020202020204" pitchFamily="34" charset="0"/>
              </a:rPr>
              <a:t>movie</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on</a:t>
            </a:r>
            <a:r>
              <a:rPr lang="es-MX" sz="1350" dirty="0">
                <a:latin typeface="Arial" panose="020B0604020202020204" pitchFamily="34" charset="0"/>
                <a:cs typeface="Arial" panose="020B0604020202020204" pitchFamily="34" charset="0"/>
              </a:rPr>
              <a:t> TV. and </a:t>
            </a:r>
            <a:r>
              <a:rPr lang="es-MX" sz="1350" dirty="0" err="1">
                <a:latin typeface="Arial" panose="020B0604020202020204" pitchFamily="34" charset="0"/>
                <a:cs typeface="Arial" panose="020B0604020202020204" pitchFamily="34" charset="0"/>
              </a:rPr>
              <a:t>go</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to</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bed</a:t>
            </a:r>
            <a:r>
              <a:rPr lang="es-MX" sz="1350" dirty="0">
                <a:latin typeface="Arial" panose="020B0604020202020204" pitchFamily="34" charset="0"/>
                <a:cs typeface="Arial" panose="020B0604020202020204" pitchFamily="34" charset="0"/>
              </a:rPr>
              <a:t> </a:t>
            </a:r>
            <a:r>
              <a:rPr lang="es-MX" sz="1350" dirty="0" err="1">
                <a:latin typeface="Arial" panose="020B0604020202020204" pitchFamily="34" charset="0"/>
                <a:cs typeface="Arial" panose="020B0604020202020204" pitchFamily="34" charset="0"/>
              </a:rPr>
              <a:t>very</a:t>
            </a:r>
            <a:r>
              <a:rPr lang="es-MX" sz="1350" dirty="0">
                <a:latin typeface="Arial" panose="020B0604020202020204" pitchFamily="34" charset="0"/>
                <a:cs typeface="Arial" panose="020B0604020202020204" pitchFamily="34" charset="0"/>
              </a:rPr>
              <a:t> late. </a:t>
            </a:r>
          </a:p>
        </p:txBody>
      </p:sp>
      <p:pic>
        <p:nvPicPr>
          <p:cNvPr id="3078" name="Picture 6" descr="24 Best Kyle Walker images | Kyle walker, Manchester city, Manchester">
            <a:extLst>
              <a:ext uri="{FF2B5EF4-FFF2-40B4-BE49-F238E27FC236}">
                <a16:creationId xmlns:a16="http://schemas.microsoft.com/office/drawing/2014/main" id="{2C5546FB-5D02-4AE5-BCD2-9BB9AF21F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189" y="1869303"/>
            <a:ext cx="3044558" cy="476895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F18933F-E417-442B-8DA2-186D3039FCBB}"/>
              </a:ext>
            </a:extLst>
          </p:cNvPr>
          <p:cNvSpPr txBox="1"/>
          <p:nvPr/>
        </p:nvSpPr>
        <p:spPr>
          <a:xfrm>
            <a:off x="293077" y="1923981"/>
            <a:ext cx="5275009" cy="346249"/>
          </a:xfrm>
          <a:prstGeom prst="rect">
            <a:avLst/>
          </a:prstGeom>
          <a:noFill/>
        </p:spPr>
        <p:txBody>
          <a:bodyPr wrap="square" rtlCol="0">
            <a:spAutoFit/>
          </a:bodyPr>
          <a:lstStyle/>
          <a:p>
            <a:r>
              <a:rPr lang="es-MX" sz="1650" b="1" dirty="0" smtClean="0">
                <a:solidFill>
                  <a:srgbClr val="0070C0"/>
                </a:solidFill>
                <a:latin typeface="Arial" panose="020B0604020202020204" pitchFamily="34" charset="0"/>
                <a:cs typeface="Arial" panose="020B0604020202020204" pitchFamily="34" charset="0"/>
              </a:rPr>
              <a:t>A </a:t>
            </a:r>
            <a:r>
              <a:rPr lang="es-MX" sz="1650" b="1" dirty="0" err="1" smtClean="0">
                <a:solidFill>
                  <a:srgbClr val="0070C0"/>
                </a:solidFill>
                <a:latin typeface="Arial" panose="020B0604020202020204" pitchFamily="34" charset="0"/>
                <a:cs typeface="Arial" panose="020B0604020202020204" pitchFamily="34" charset="0"/>
              </a:rPr>
              <a:t>day</a:t>
            </a:r>
            <a:r>
              <a:rPr lang="es-MX" sz="1650" b="1" dirty="0" smtClean="0">
                <a:solidFill>
                  <a:srgbClr val="0070C0"/>
                </a:solidFill>
                <a:latin typeface="Arial" panose="020B0604020202020204" pitchFamily="34" charset="0"/>
                <a:cs typeface="Arial" panose="020B0604020202020204" pitchFamily="34" charset="0"/>
              </a:rPr>
              <a:t> in </a:t>
            </a:r>
            <a:r>
              <a:rPr lang="es-MX" sz="1650" b="1" dirty="0" err="1" smtClean="0">
                <a:solidFill>
                  <a:srgbClr val="0070C0"/>
                </a:solidFill>
                <a:latin typeface="Arial" panose="020B0604020202020204" pitchFamily="34" charset="0"/>
                <a:cs typeface="Arial" panose="020B0604020202020204" pitchFamily="34" charset="0"/>
              </a:rPr>
              <a:t>the</a:t>
            </a:r>
            <a:r>
              <a:rPr lang="es-MX" sz="1650" b="1" dirty="0" smtClean="0">
                <a:solidFill>
                  <a:srgbClr val="0070C0"/>
                </a:solidFill>
                <a:latin typeface="Arial" panose="020B0604020202020204" pitchFamily="34" charset="0"/>
                <a:cs typeface="Arial" panose="020B0604020202020204" pitchFamily="34" charset="0"/>
              </a:rPr>
              <a:t> </a:t>
            </a:r>
            <a:r>
              <a:rPr lang="es-MX" sz="1650" b="1" dirty="0" err="1" smtClean="0">
                <a:solidFill>
                  <a:srgbClr val="0070C0"/>
                </a:solidFill>
                <a:latin typeface="Arial" panose="020B0604020202020204" pitchFamily="34" charset="0"/>
                <a:cs typeface="Arial" panose="020B0604020202020204" pitchFamily="34" charset="0"/>
              </a:rPr>
              <a:t>life</a:t>
            </a:r>
            <a:r>
              <a:rPr lang="es-MX" sz="1650" b="1" dirty="0" smtClean="0">
                <a:solidFill>
                  <a:srgbClr val="0070C0"/>
                </a:solidFill>
                <a:latin typeface="Arial" panose="020B0604020202020204" pitchFamily="34" charset="0"/>
                <a:cs typeface="Arial" panose="020B0604020202020204" pitchFamily="34" charset="0"/>
              </a:rPr>
              <a:t> of </a:t>
            </a:r>
            <a:r>
              <a:rPr lang="es-MX" sz="1600" b="1" dirty="0">
                <a:solidFill>
                  <a:srgbClr val="0070C0"/>
                </a:solidFill>
                <a:latin typeface="Arial" panose="020B0604020202020204" pitchFamily="34" charset="0"/>
                <a:cs typeface="Arial" panose="020B0604020202020204" pitchFamily="34" charset="0"/>
              </a:rPr>
              <a:t>David Johnson </a:t>
            </a:r>
            <a:endParaRPr lang="es-MX" sz="1650" b="1" dirty="0">
              <a:solidFill>
                <a:srgbClr val="0070C0"/>
              </a:solidFill>
              <a:latin typeface="Arial" panose="020B0604020202020204" pitchFamily="34" charset="0"/>
              <a:cs typeface="Arial" panose="020B0604020202020204" pitchFamily="34" charset="0"/>
            </a:endParaRPr>
          </a:p>
        </p:txBody>
      </p:sp>
      <p:sp>
        <p:nvSpPr>
          <p:cNvPr id="2" name="Rectángulo 1"/>
          <p:cNvSpPr/>
          <p:nvPr/>
        </p:nvSpPr>
        <p:spPr>
          <a:xfrm>
            <a:off x="194462" y="131565"/>
            <a:ext cx="8698524" cy="1869743"/>
          </a:xfrm>
          <a:prstGeom prst="rect">
            <a:avLst/>
          </a:prstGeom>
        </p:spPr>
        <p:txBody>
          <a:bodyPr wrap="square">
            <a:spAutoFit/>
          </a:bodyPr>
          <a:lstStyle/>
          <a:p>
            <a:r>
              <a:rPr lang="es-MX" sz="1050" b="1" dirty="0" smtClean="0">
                <a:latin typeface="Arial" panose="020B0604020202020204" pitchFamily="34" charset="0"/>
                <a:cs typeface="Arial" panose="020B0604020202020204" pitchFamily="34" charset="0"/>
              </a:rPr>
              <a:t>UNIT 10 </a:t>
            </a:r>
            <a:r>
              <a:rPr lang="es-MX" sz="1050" b="1" dirty="0" err="1" smtClean="0">
                <a:latin typeface="Arial" panose="020B0604020202020204" pitchFamily="34" charset="0"/>
                <a:cs typeface="Arial" panose="020B0604020202020204" pitchFamily="34" charset="0"/>
              </a:rPr>
              <a:t>Lesson</a:t>
            </a:r>
            <a:r>
              <a:rPr lang="es-MX" sz="1050" b="1" dirty="0" smtClean="0">
                <a:latin typeface="Arial" panose="020B0604020202020204" pitchFamily="34" charset="0"/>
                <a:cs typeface="Arial" panose="020B0604020202020204" pitchFamily="34" charset="0"/>
              </a:rPr>
              <a:t> 1: </a:t>
            </a:r>
            <a:r>
              <a:rPr lang="es-MX" sz="1050" dirty="0" smtClean="0">
                <a:latin typeface="Arial" panose="020B0604020202020204" pitchFamily="34" charset="0"/>
                <a:cs typeface="Arial" panose="020B0604020202020204" pitchFamily="34" charset="0"/>
              </a:rPr>
              <a:t> </a:t>
            </a:r>
            <a:r>
              <a:rPr lang="es-MX" sz="1050" b="1" dirty="0" err="1" smtClean="0">
                <a:latin typeface="Arial" panose="020B0604020202020204" pitchFamily="34" charset="0"/>
                <a:cs typeface="Arial" panose="020B0604020202020204" pitchFamily="34" charset="0"/>
              </a:rPr>
              <a:t>Speaking</a:t>
            </a:r>
            <a:r>
              <a:rPr lang="es-MX" sz="1050" b="1" dirty="0" smtClean="0">
                <a:latin typeface="Arial" panose="020B0604020202020204" pitchFamily="34" charset="0"/>
                <a:cs typeface="Arial" panose="020B0604020202020204" pitchFamily="34" charset="0"/>
              </a:rPr>
              <a:t> </a:t>
            </a:r>
            <a:r>
              <a:rPr lang="es-MX" sz="1050" b="1" dirty="0" err="1" smtClean="0">
                <a:latin typeface="Arial" panose="020B0604020202020204" pitchFamily="34" charset="0"/>
                <a:cs typeface="Arial" panose="020B0604020202020204" pitchFamily="34" charset="0"/>
              </a:rPr>
              <a:t>Avtivity</a:t>
            </a:r>
            <a:r>
              <a:rPr lang="es-MX" sz="1050" b="1" dirty="0" smtClean="0">
                <a:latin typeface="Arial" panose="020B0604020202020204" pitchFamily="34" charset="0"/>
                <a:cs typeface="Arial" panose="020B0604020202020204" pitchFamily="34" charset="0"/>
              </a:rPr>
              <a:t> </a:t>
            </a:r>
          </a:p>
          <a:p>
            <a:r>
              <a:rPr lang="es-MX" sz="1050" b="1" dirty="0" err="1" smtClean="0">
                <a:latin typeface="Arial" panose="020B0604020202020204" pitchFamily="34" charset="0"/>
                <a:cs typeface="Arial" panose="020B0604020202020204" pitchFamily="34" charset="0"/>
              </a:rPr>
              <a:t>Aim</a:t>
            </a:r>
            <a:r>
              <a:rPr lang="es-MX" sz="1050" b="1" dirty="0">
                <a:latin typeface="Arial" panose="020B0604020202020204" pitchFamily="34" charset="0"/>
                <a:cs typeface="Arial" panose="020B0604020202020204" pitchFamily="34" charset="0"/>
              </a:rPr>
              <a:t>: </a:t>
            </a:r>
          </a:p>
          <a:p>
            <a:r>
              <a:rPr lang="es-MX" sz="1050" dirty="0" err="1">
                <a:latin typeface="Arial" panose="020B0604020202020204" pitchFamily="34" charset="0"/>
                <a:cs typeface="Arial" panose="020B0604020202020204" pitchFamily="34" charset="0"/>
              </a:rPr>
              <a:t>Give</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Ss</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practice</a:t>
            </a:r>
            <a:r>
              <a:rPr lang="es-MX" sz="1050" dirty="0">
                <a:latin typeface="Arial" panose="020B0604020202020204" pitchFamily="34" charset="0"/>
                <a:cs typeface="Arial" panose="020B0604020202020204" pitchFamily="34" charset="0"/>
              </a:rPr>
              <a:t> in </a:t>
            </a:r>
            <a:r>
              <a:rPr lang="es-MX" sz="1050" dirty="0" err="1">
                <a:latin typeface="Arial" panose="020B0604020202020204" pitchFamily="34" charset="0"/>
                <a:cs typeface="Arial" panose="020B0604020202020204" pitchFamily="34" charset="0"/>
              </a:rPr>
              <a:t>making</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wh</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questions</a:t>
            </a:r>
            <a:endParaRPr lang="es-MX" sz="1050" dirty="0">
              <a:latin typeface="Arial" panose="020B0604020202020204" pitchFamily="34" charset="0"/>
              <a:cs typeface="Arial" panose="020B0604020202020204" pitchFamily="34" charset="0"/>
            </a:endParaRPr>
          </a:p>
          <a:p>
            <a:r>
              <a:rPr lang="es-MX" sz="1050" b="1" dirty="0" smtClean="0">
                <a:latin typeface="Arial" panose="020B0604020202020204" pitchFamily="34" charset="0"/>
                <a:cs typeface="Arial" panose="020B0604020202020204" pitchFamily="34" charset="0"/>
              </a:rPr>
              <a:t>Plan:</a:t>
            </a:r>
          </a:p>
          <a:p>
            <a:pPr marL="120551" indent="-120551">
              <a:buFont typeface="Arial" panose="020B0604020202020204" pitchFamily="34" charset="0"/>
              <a:buChar char="•"/>
            </a:pPr>
            <a:r>
              <a:rPr lang="es-MX" sz="1050" dirty="0" err="1" smtClean="0">
                <a:latin typeface="Arial" panose="020B0604020202020204" pitchFamily="34" charset="0"/>
                <a:cs typeface="Arial" panose="020B0604020202020204" pitchFamily="34" charset="0"/>
              </a:rPr>
              <a:t>Ss</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read</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the</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following</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article</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about</a:t>
            </a:r>
            <a:r>
              <a:rPr lang="es-MX" sz="1050" dirty="0" smtClean="0">
                <a:latin typeface="Arial" panose="020B0604020202020204" pitchFamily="34" charset="0"/>
                <a:cs typeface="Arial" panose="020B0604020202020204" pitchFamily="34" charset="0"/>
              </a:rPr>
              <a:t> a </a:t>
            </a:r>
            <a:r>
              <a:rPr lang="es-MX" sz="1050" dirty="0" err="1" smtClean="0">
                <a:latin typeface="Arial" panose="020B0604020202020204" pitchFamily="34" charset="0"/>
                <a:cs typeface="Arial" panose="020B0604020202020204" pitchFamily="34" charset="0"/>
              </a:rPr>
              <a:t>day</a:t>
            </a:r>
            <a:r>
              <a:rPr lang="es-MX" sz="1050" dirty="0" smtClean="0">
                <a:latin typeface="Arial" panose="020B0604020202020204" pitchFamily="34" charset="0"/>
                <a:cs typeface="Arial" panose="020B0604020202020204" pitchFamily="34" charset="0"/>
              </a:rPr>
              <a:t> in </a:t>
            </a:r>
            <a:r>
              <a:rPr lang="es-MX" sz="1050" dirty="0" err="1" smtClean="0">
                <a:latin typeface="Arial" panose="020B0604020202020204" pitchFamily="34" charset="0"/>
                <a:cs typeface="Arial" panose="020B0604020202020204" pitchFamily="34" charset="0"/>
              </a:rPr>
              <a:t>life</a:t>
            </a:r>
            <a:r>
              <a:rPr lang="es-MX" sz="1050" dirty="0" smtClean="0">
                <a:latin typeface="Arial" panose="020B0604020202020204" pitchFamily="34" charset="0"/>
                <a:cs typeface="Arial" panose="020B0604020202020204" pitchFamily="34" charset="0"/>
              </a:rPr>
              <a:t> of David Johnson, </a:t>
            </a:r>
            <a:r>
              <a:rPr lang="es-MX" sz="1050" dirty="0" err="1" smtClean="0">
                <a:latin typeface="Arial" panose="020B0604020202020204" pitchFamily="34" charset="0"/>
                <a:cs typeface="Arial" panose="020B0604020202020204" pitchFamily="34" charset="0"/>
              </a:rPr>
              <a:t>then</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Ss</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will</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answer</a:t>
            </a:r>
            <a:r>
              <a:rPr lang="es-MX" sz="1050" dirty="0" smtClean="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the</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given</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questions</a:t>
            </a:r>
            <a:r>
              <a:rPr lang="es-MX" sz="1050" dirty="0">
                <a:latin typeface="Arial" panose="020B0604020202020204" pitchFamily="34" charset="0"/>
                <a:cs typeface="Arial" panose="020B0604020202020204" pitchFamily="34" charset="0"/>
              </a:rPr>
              <a:t>.</a:t>
            </a:r>
          </a:p>
          <a:p>
            <a:pPr marL="120551" indent="-120551">
              <a:buFont typeface="Arial" panose="020B0604020202020204" pitchFamily="34" charset="0"/>
              <a:buChar char="•"/>
            </a:pPr>
            <a:r>
              <a:rPr lang="es-MX" sz="1050" dirty="0" smtClean="0">
                <a:latin typeface="Arial" panose="020B0604020202020204" pitchFamily="34" charset="0"/>
                <a:cs typeface="Arial" panose="020B0604020202020204" pitchFamily="34" charset="0"/>
              </a:rPr>
              <a:t>Ss. In </a:t>
            </a:r>
            <a:r>
              <a:rPr lang="es-MX" sz="1050" dirty="0" err="1" smtClean="0">
                <a:latin typeface="Arial" panose="020B0604020202020204" pitchFamily="34" charset="0"/>
                <a:cs typeface="Arial" panose="020B0604020202020204" pitchFamily="34" charset="0"/>
              </a:rPr>
              <a:t>pairs</a:t>
            </a:r>
            <a:r>
              <a:rPr lang="es-MX" sz="1050" dirty="0" smtClean="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will</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roleplay</a:t>
            </a:r>
            <a:r>
              <a:rPr lang="es-MX" sz="1050" dirty="0">
                <a:latin typeface="Arial" panose="020B0604020202020204" pitchFamily="34" charset="0"/>
                <a:cs typeface="Arial" panose="020B0604020202020204" pitchFamily="34" charset="0"/>
              </a:rPr>
              <a:t> a </a:t>
            </a:r>
            <a:r>
              <a:rPr lang="es-MX" sz="1050" dirty="0" err="1" smtClean="0">
                <a:latin typeface="Arial" panose="020B0604020202020204" pitchFamily="34" charset="0"/>
                <a:cs typeface="Arial" panose="020B0604020202020204" pitchFamily="34" charset="0"/>
              </a:rPr>
              <a:t>convertsation</a:t>
            </a:r>
            <a:r>
              <a:rPr lang="es-MX" sz="1050" dirty="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using</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the</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questions</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to</a:t>
            </a:r>
            <a:r>
              <a:rPr lang="es-MX" sz="1050" dirty="0" smtClean="0">
                <a:latin typeface="Arial" panose="020B0604020202020204" pitchFamily="34" charset="0"/>
                <a:cs typeface="Arial" panose="020B0604020202020204" pitchFamily="34" charset="0"/>
              </a:rPr>
              <a:t> </a:t>
            </a:r>
            <a:r>
              <a:rPr lang="es-MX" sz="1050" dirty="0" err="1" smtClean="0">
                <a:latin typeface="Arial" panose="020B0604020202020204" pitchFamily="34" charset="0"/>
                <a:cs typeface="Arial" panose="020B0604020202020204" pitchFamily="34" charset="0"/>
              </a:rPr>
              <a:t>talk</a:t>
            </a:r>
            <a:r>
              <a:rPr lang="es-MX" sz="1050" dirty="0" smtClean="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about</a:t>
            </a:r>
            <a:r>
              <a:rPr lang="es-MX" sz="1050" dirty="0">
                <a:latin typeface="Arial" panose="020B0604020202020204" pitchFamily="34" charset="0"/>
                <a:cs typeface="Arial" panose="020B0604020202020204" pitchFamily="34" charset="0"/>
              </a:rPr>
              <a:t> a </a:t>
            </a:r>
            <a:r>
              <a:rPr lang="es-MX" sz="1050" dirty="0" err="1">
                <a:latin typeface="Arial" panose="020B0604020202020204" pitchFamily="34" charset="0"/>
                <a:cs typeface="Arial" panose="020B0604020202020204" pitchFamily="34" charset="0"/>
              </a:rPr>
              <a:t>day</a:t>
            </a:r>
            <a:r>
              <a:rPr lang="es-MX" sz="1050" dirty="0">
                <a:latin typeface="Arial" panose="020B0604020202020204" pitchFamily="34" charset="0"/>
                <a:cs typeface="Arial" panose="020B0604020202020204" pitchFamily="34" charset="0"/>
              </a:rPr>
              <a:t> in </a:t>
            </a:r>
            <a:r>
              <a:rPr lang="es-MX" sz="1050" dirty="0" err="1">
                <a:latin typeface="Arial" panose="020B0604020202020204" pitchFamily="34" charset="0"/>
                <a:cs typeface="Arial" panose="020B0604020202020204" pitchFamily="34" charset="0"/>
              </a:rPr>
              <a:t>the</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life</a:t>
            </a:r>
            <a:r>
              <a:rPr lang="es-MX" sz="1050" dirty="0">
                <a:latin typeface="Arial" panose="020B0604020202020204" pitchFamily="34" charset="0"/>
                <a:cs typeface="Arial" panose="020B0604020202020204" pitchFamily="34" charset="0"/>
              </a:rPr>
              <a:t> of David </a:t>
            </a:r>
            <a:r>
              <a:rPr lang="es-MX" sz="1050" dirty="0" smtClean="0">
                <a:latin typeface="Arial" panose="020B0604020202020204" pitchFamily="34" charset="0"/>
                <a:cs typeface="Arial" panose="020B0604020202020204" pitchFamily="34" charset="0"/>
              </a:rPr>
              <a:t>Johnson (</a:t>
            </a:r>
            <a:r>
              <a:rPr lang="es-MX" sz="1050" dirty="0" err="1" smtClean="0">
                <a:latin typeface="Arial" panose="020B0604020202020204" pitchFamily="34" charset="0"/>
                <a:cs typeface="Arial" panose="020B0604020202020204" pitchFamily="34" charset="0"/>
              </a:rPr>
              <a:t>both</a:t>
            </a:r>
            <a:r>
              <a:rPr lang="es-MX" sz="1050" dirty="0" smtClean="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ss</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participate</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equally</a:t>
            </a:r>
            <a:r>
              <a:rPr lang="es-MX" sz="1050" dirty="0">
                <a:latin typeface="Arial" panose="020B0604020202020204" pitchFamily="34" charset="0"/>
                <a:cs typeface="Arial" panose="020B0604020202020204" pitchFamily="34" charset="0"/>
              </a:rPr>
              <a:t>)</a:t>
            </a:r>
          </a:p>
          <a:p>
            <a:pPr marL="120551" indent="-120551">
              <a:buFont typeface="Arial" panose="020B0604020202020204" pitchFamily="34" charset="0"/>
              <a:buChar char="•"/>
            </a:pPr>
            <a:r>
              <a:rPr lang="es-MX" sz="1050" dirty="0" err="1">
                <a:latin typeface="Arial" panose="020B0604020202020204" pitchFamily="34" charset="0"/>
                <a:cs typeface="Arial" panose="020B0604020202020204" pitchFamily="34" charset="0"/>
              </a:rPr>
              <a:t>Ss</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will</a:t>
            </a:r>
            <a:r>
              <a:rPr lang="es-MX" sz="1050" dirty="0">
                <a:latin typeface="Arial" panose="020B0604020202020204" pitchFamily="34" charset="0"/>
                <a:cs typeface="Arial" panose="020B0604020202020204" pitchFamily="34" charset="0"/>
              </a:rPr>
              <a:t> </a:t>
            </a:r>
            <a:r>
              <a:rPr lang="es-MX" sz="1050" dirty="0" smtClean="0">
                <a:latin typeface="Arial" panose="020B0604020202020204" pitchFamily="34" charset="0"/>
                <a:cs typeface="Arial" panose="020B0604020202020204" pitchFamily="34" charset="0"/>
              </a:rPr>
              <a:t>record </a:t>
            </a:r>
            <a:r>
              <a:rPr lang="es-MX" sz="1050" dirty="0" err="1">
                <a:latin typeface="Arial" panose="020B0604020202020204" pitchFamily="34" charset="0"/>
                <a:cs typeface="Arial" panose="020B0604020202020204" pitchFamily="34" charset="0"/>
              </a:rPr>
              <a:t>their</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voices</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making</a:t>
            </a:r>
            <a:r>
              <a:rPr lang="es-MX" sz="1050" dirty="0">
                <a:latin typeface="Arial" panose="020B0604020202020204" pitchFamily="34" charset="0"/>
                <a:cs typeface="Arial" panose="020B0604020202020204" pitchFamily="34" charset="0"/>
              </a:rPr>
              <a:t> and </a:t>
            </a:r>
            <a:r>
              <a:rPr lang="es-MX" sz="1050" dirty="0" err="1">
                <a:latin typeface="Arial" panose="020B0604020202020204" pitchFamily="34" charset="0"/>
                <a:cs typeface="Arial" panose="020B0604020202020204" pitchFamily="34" charset="0"/>
              </a:rPr>
              <a:t>answering</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the</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questions</a:t>
            </a:r>
            <a:r>
              <a:rPr lang="es-MX" sz="1050" dirty="0">
                <a:latin typeface="Arial" panose="020B0604020202020204" pitchFamily="34" charset="0"/>
                <a:cs typeface="Arial" panose="020B0604020202020204" pitchFamily="34" charset="0"/>
              </a:rPr>
              <a:t>. </a:t>
            </a:r>
            <a:endParaRPr lang="es-MX" sz="1050" b="1" dirty="0">
              <a:latin typeface="Arial" panose="020B0604020202020204" pitchFamily="34" charset="0"/>
              <a:cs typeface="Arial" panose="020B0604020202020204" pitchFamily="34" charset="0"/>
            </a:endParaRPr>
          </a:p>
          <a:p>
            <a:pPr marL="120551" indent="-120551">
              <a:buFont typeface="Arial" panose="020B0604020202020204" pitchFamily="34" charset="0"/>
              <a:buChar char="•"/>
            </a:pPr>
            <a:r>
              <a:rPr lang="es-MX" sz="1050" b="1" dirty="0" err="1" smtClean="0">
                <a:latin typeface="Arial" panose="020B0604020202020204" pitchFamily="34" charset="0"/>
                <a:cs typeface="Arial" panose="020B0604020202020204" pitchFamily="34" charset="0"/>
              </a:rPr>
              <a:t>Presentation</a:t>
            </a:r>
            <a:r>
              <a:rPr lang="es-MX" sz="1050" b="1" dirty="0" smtClean="0">
                <a:latin typeface="Arial" panose="020B0604020202020204" pitchFamily="34" charset="0"/>
                <a:cs typeface="Arial" panose="020B0604020202020204" pitchFamily="34" charset="0"/>
              </a:rPr>
              <a:t>:</a:t>
            </a:r>
          </a:p>
          <a:p>
            <a:pPr marL="120551" indent="-120551">
              <a:buFont typeface="Arial" panose="020B0604020202020204" pitchFamily="34" charset="0"/>
              <a:buChar char="•"/>
            </a:pPr>
            <a:r>
              <a:rPr lang="es-MX" sz="1050" dirty="0" err="1">
                <a:latin typeface="Arial" panose="020B0604020202020204" pitchFamily="34" charset="0"/>
                <a:cs typeface="Arial" panose="020B0604020202020204" pitchFamily="34" charset="0"/>
              </a:rPr>
              <a:t>Ss</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upload</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the</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following</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activity</a:t>
            </a:r>
            <a:r>
              <a:rPr lang="es-MX" sz="1050" dirty="0">
                <a:latin typeface="Arial" panose="020B0604020202020204" pitchFamily="34" charset="0"/>
                <a:cs typeface="Arial" panose="020B0604020202020204" pitchFamily="34" charset="0"/>
              </a:rPr>
              <a:t> with </a:t>
            </a:r>
            <a:r>
              <a:rPr lang="es-MX" sz="1050" dirty="0" err="1">
                <a:latin typeface="Arial" panose="020B0604020202020204" pitchFamily="34" charset="0"/>
                <a:cs typeface="Arial" panose="020B0604020202020204" pitchFamily="34" charset="0"/>
              </a:rPr>
              <a:t>their</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recorded</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answers</a:t>
            </a:r>
            <a:r>
              <a:rPr lang="es-MX" sz="1050" dirty="0">
                <a:latin typeface="Arial" panose="020B0604020202020204" pitchFamily="34" charset="0"/>
                <a:cs typeface="Arial" panose="020B0604020202020204" pitchFamily="34" charset="0"/>
              </a:rPr>
              <a:t> </a:t>
            </a:r>
            <a:r>
              <a:rPr lang="es-MX" sz="1050" dirty="0" err="1">
                <a:latin typeface="Arial" panose="020B0604020202020204" pitchFamily="34" charset="0"/>
                <a:cs typeface="Arial" panose="020B0604020202020204" pitchFamily="34" charset="0"/>
              </a:rPr>
              <a:t>individually</a:t>
            </a:r>
            <a:r>
              <a:rPr lang="es-MX" sz="1050" dirty="0">
                <a:latin typeface="Arial" panose="020B0604020202020204" pitchFamily="34" charset="0"/>
                <a:cs typeface="Arial" panose="020B0604020202020204" pitchFamily="34" charset="0"/>
              </a:rPr>
              <a:t> in escuela en red.</a:t>
            </a:r>
          </a:p>
          <a:p>
            <a:endParaRPr lang="es-MX" sz="1050" b="1" dirty="0">
              <a:latin typeface="Arial" panose="020B0604020202020204" pitchFamily="34" charset="0"/>
              <a:cs typeface="Arial" panose="020B0604020202020204" pitchFamily="34" charset="0"/>
            </a:endParaRPr>
          </a:p>
          <a:p>
            <a:endParaRPr lang="es-MX"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73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263900982"/>
              </p:ext>
            </p:extLst>
          </p:nvPr>
        </p:nvGraphicFramePr>
        <p:xfrm>
          <a:off x="269358" y="82833"/>
          <a:ext cx="8704521" cy="5666536"/>
        </p:xfrm>
        <a:graphic>
          <a:graphicData uri="http://schemas.openxmlformats.org/drawingml/2006/table">
            <a:tbl>
              <a:tblPr firstRow="1" bandRow="1">
                <a:tableStyleId>{5C22544A-7EE6-4342-B048-85BDC9FD1C3A}</a:tableStyleId>
              </a:tblPr>
              <a:tblGrid>
                <a:gridCol w="4174672">
                  <a:extLst>
                    <a:ext uri="{9D8B030D-6E8A-4147-A177-3AD203B41FA5}">
                      <a16:colId xmlns:a16="http://schemas.microsoft.com/office/drawing/2014/main" val="20000"/>
                    </a:ext>
                  </a:extLst>
                </a:gridCol>
                <a:gridCol w="4529849">
                  <a:extLst>
                    <a:ext uri="{9D8B030D-6E8A-4147-A177-3AD203B41FA5}">
                      <a16:colId xmlns:a16="http://schemas.microsoft.com/office/drawing/2014/main" val="20001"/>
                    </a:ext>
                  </a:extLst>
                </a:gridCol>
              </a:tblGrid>
              <a:tr h="309676">
                <a:tc>
                  <a:txBody>
                    <a:bodyPr/>
                    <a:lstStyle/>
                    <a:p>
                      <a:r>
                        <a:rPr lang="es-MX" sz="1600" dirty="0" err="1" smtClean="0"/>
                        <a:t>Answer</a:t>
                      </a:r>
                      <a:r>
                        <a:rPr lang="es-MX" sz="1600" baseline="0" dirty="0" smtClean="0"/>
                        <a:t> </a:t>
                      </a:r>
                      <a:r>
                        <a:rPr lang="es-MX" sz="1600" baseline="0" dirty="0" err="1" smtClean="0"/>
                        <a:t>the</a:t>
                      </a:r>
                      <a:r>
                        <a:rPr lang="es-MX" sz="1600" baseline="0" dirty="0" smtClean="0"/>
                        <a:t> </a:t>
                      </a:r>
                      <a:r>
                        <a:rPr lang="es-MX" sz="1600" baseline="0" dirty="0" err="1" smtClean="0"/>
                        <a:t>following</a:t>
                      </a:r>
                      <a:r>
                        <a:rPr lang="es-MX" sz="1600" baseline="0" dirty="0" smtClean="0"/>
                        <a:t> </a:t>
                      </a:r>
                      <a:r>
                        <a:rPr lang="es-MX" sz="1600" baseline="0" dirty="0" err="1" smtClean="0"/>
                        <a:t>questions</a:t>
                      </a:r>
                      <a:endParaRPr lang="es-MX" sz="1600" dirty="0"/>
                    </a:p>
                  </a:txBody>
                  <a:tcPr marL="68580" marR="68580" marT="34290" marB="34290"/>
                </a:tc>
                <a:tc>
                  <a:txBody>
                    <a:bodyPr/>
                    <a:lstStyle/>
                    <a:p>
                      <a:r>
                        <a:rPr lang="es-MX" sz="1600" dirty="0" err="1" smtClean="0"/>
                        <a:t>Write</a:t>
                      </a:r>
                      <a:r>
                        <a:rPr lang="es-MX" sz="1600" dirty="0" smtClean="0"/>
                        <a:t> COMPLETE </a:t>
                      </a:r>
                      <a:r>
                        <a:rPr lang="es-MX" sz="1600" dirty="0" err="1" smtClean="0"/>
                        <a:t>statements</a:t>
                      </a:r>
                      <a:endParaRPr lang="es-MX" sz="1600" dirty="0"/>
                    </a:p>
                  </a:txBody>
                  <a:tcPr marL="68580" marR="68580" marT="34290" marB="34290"/>
                </a:tc>
                <a:extLst>
                  <a:ext uri="{0D108BD9-81ED-4DB2-BD59-A6C34878D82A}">
                    <a16:rowId xmlns:a16="http://schemas.microsoft.com/office/drawing/2014/main" val="10000"/>
                  </a:ext>
                </a:extLst>
              </a:tr>
              <a:tr h="309676">
                <a:tc>
                  <a:txBody>
                    <a:bodyPr/>
                    <a:lstStyle/>
                    <a:p>
                      <a:r>
                        <a:rPr lang="es-MX" sz="1400" dirty="0" smtClean="0">
                          <a:latin typeface="Arial" panose="020B0604020202020204" pitchFamily="34" charset="0"/>
                          <a:cs typeface="Arial" panose="020B0604020202020204" pitchFamily="34" charset="0"/>
                        </a:rPr>
                        <a:t>1.- What </a:t>
                      </a:r>
                      <a:r>
                        <a:rPr lang="es-MX" sz="1400" dirty="0" err="1" smtClean="0">
                          <a:solidFill>
                            <a:srgbClr val="0070C0"/>
                          </a:solidFill>
                          <a:latin typeface="Arial" panose="020B0604020202020204" pitchFamily="34" charset="0"/>
                          <a:cs typeface="Arial" panose="020B0604020202020204" pitchFamily="34" charset="0"/>
                        </a:rPr>
                        <a:t>is</a:t>
                      </a:r>
                      <a:r>
                        <a:rPr lang="es-MX" sz="1400" dirty="0" smtClean="0">
                          <a:solidFill>
                            <a:srgbClr val="0070C0"/>
                          </a:solidFill>
                          <a:latin typeface="Arial" panose="020B0604020202020204" pitchFamily="34" charset="0"/>
                          <a:cs typeface="Arial" panose="020B0604020202020204" pitchFamily="34" charset="0"/>
                        </a:rPr>
                        <a:t> </a:t>
                      </a:r>
                      <a:r>
                        <a:rPr lang="es-MX" sz="1400" dirty="0" err="1" smtClean="0">
                          <a:solidFill>
                            <a:srgbClr val="0070C0"/>
                          </a:solidFill>
                          <a:latin typeface="Arial" panose="020B0604020202020204" pitchFamily="34" charset="0"/>
                          <a:cs typeface="Arial" panose="020B0604020202020204" pitchFamily="34" charset="0"/>
                        </a:rPr>
                        <a:t>his</a:t>
                      </a:r>
                      <a:r>
                        <a:rPr lang="es-MX" sz="1400" dirty="0" smtClean="0">
                          <a:solidFill>
                            <a:srgbClr val="0070C0"/>
                          </a:solidFill>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name</a:t>
                      </a:r>
                      <a:r>
                        <a:rPr lang="es-MX" sz="1400" dirty="0" smtClean="0">
                          <a:latin typeface="Arial" panose="020B0604020202020204" pitchFamily="34" charset="0"/>
                          <a:cs typeface="Arial" panose="020B0604020202020204" pitchFamily="34" charset="0"/>
                        </a:rPr>
                        <a:t>? </a:t>
                      </a:r>
                      <a:endParaRPr lang="es-MX" sz="1400" dirty="0"/>
                    </a:p>
                  </a:txBody>
                  <a:tcPr marL="68580" marR="68580" marT="34290" marB="34290">
                    <a:solidFill>
                      <a:schemeClr val="accent1">
                        <a:lumMod val="20000"/>
                        <a:lumOff val="80000"/>
                      </a:schemeClr>
                    </a:solidFill>
                  </a:tcPr>
                </a:tc>
                <a:tc>
                  <a:txBody>
                    <a:bodyPr/>
                    <a:lstStyle/>
                    <a:p>
                      <a:r>
                        <a:rPr lang="es-MX" sz="1400" dirty="0" err="1" smtClean="0"/>
                        <a:t>Eg</a:t>
                      </a:r>
                      <a:r>
                        <a:rPr lang="es-MX" sz="1400" dirty="0" smtClean="0"/>
                        <a:t>. </a:t>
                      </a:r>
                      <a:r>
                        <a:rPr lang="es-MX" sz="1400" dirty="0" err="1" smtClean="0">
                          <a:latin typeface="Arial" panose="020B0604020202020204" pitchFamily="34" charset="0"/>
                          <a:cs typeface="Arial" panose="020B0604020202020204" pitchFamily="34" charset="0"/>
                        </a:rPr>
                        <a:t>His</a:t>
                      </a:r>
                      <a:r>
                        <a:rPr lang="es-MX" sz="1400" baseline="0" dirty="0" smtClean="0">
                          <a:latin typeface="Arial" panose="020B0604020202020204" pitchFamily="34" charset="0"/>
                          <a:cs typeface="Arial" panose="020B0604020202020204" pitchFamily="34" charset="0"/>
                        </a:rPr>
                        <a:t> </a:t>
                      </a:r>
                      <a:r>
                        <a:rPr lang="es-MX" sz="1400" baseline="0" dirty="0" err="1" smtClean="0">
                          <a:latin typeface="Arial" panose="020B0604020202020204" pitchFamily="34" charset="0"/>
                          <a:cs typeface="Arial" panose="020B0604020202020204" pitchFamily="34" charset="0"/>
                        </a:rPr>
                        <a:t>name</a:t>
                      </a:r>
                      <a:r>
                        <a:rPr lang="es-MX" sz="1400" baseline="0" dirty="0" smtClean="0">
                          <a:latin typeface="Arial" panose="020B0604020202020204" pitchFamily="34" charset="0"/>
                          <a:cs typeface="Arial" panose="020B0604020202020204" pitchFamily="34" charset="0"/>
                        </a:rPr>
                        <a:t> </a:t>
                      </a:r>
                      <a:r>
                        <a:rPr lang="es-MX" sz="1400" baseline="0" dirty="0" err="1" smtClean="0">
                          <a:latin typeface="Arial" panose="020B0604020202020204" pitchFamily="34" charset="0"/>
                          <a:cs typeface="Arial" panose="020B0604020202020204" pitchFamily="34" charset="0"/>
                        </a:rPr>
                        <a:t>is</a:t>
                      </a:r>
                      <a:r>
                        <a:rPr lang="es-MX" sz="1400" dirty="0" smtClean="0">
                          <a:latin typeface="Arial" panose="020B0604020202020204" pitchFamily="34" charset="0"/>
                          <a:cs typeface="Arial" panose="020B0604020202020204" pitchFamily="34" charset="0"/>
                        </a:rPr>
                        <a:t> David Johnson </a:t>
                      </a:r>
                      <a:endParaRPr lang="es-MX" sz="1400" dirty="0"/>
                    </a:p>
                  </a:txBody>
                  <a:tcPr marL="68580" marR="68580" marT="34290" marB="34290">
                    <a:solidFill>
                      <a:schemeClr val="accent5">
                        <a:lumMod val="20000"/>
                        <a:lumOff val="80000"/>
                      </a:schemeClr>
                    </a:solidFill>
                  </a:tcPr>
                </a:tc>
                <a:extLst>
                  <a:ext uri="{0D108BD9-81ED-4DB2-BD59-A6C34878D82A}">
                    <a16:rowId xmlns:a16="http://schemas.microsoft.com/office/drawing/2014/main" val="10001"/>
                  </a:ext>
                </a:extLst>
              </a:tr>
              <a:tr h="309676">
                <a:tc>
                  <a:txBody>
                    <a:bodyPr/>
                    <a:lstStyle/>
                    <a:p>
                      <a:r>
                        <a:rPr lang="es-MX" sz="1400" dirty="0" smtClean="0">
                          <a:latin typeface="Arial" panose="020B0604020202020204" pitchFamily="34" charset="0"/>
                          <a:cs typeface="Arial" panose="020B0604020202020204" pitchFamily="34" charset="0"/>
                        </a:rPr>
                        <a:t>2.- </a:t>
                      </a:r>
                      <a:r>
                        <a:rPr lang="es-MX" sz="1400" dirty="0" err="1" smtClean="0">
                          <a:latin typeface="Arial" panose="020B0604020202020204" pitchFamily="34" charset="0"/>
                          <a:cs typeface="Arial" panose="020B0604020202020204" pitchFamily="34" charset="0"/>
                        </a:rPr>
                        <a:t>Where</a:t>
                      </a:r>
                      <a:r>
                        <a:rPr lang="es-MX" sz="1400" dirty="0" smtClean="0">
                          <a:latin typeface="Arial" panose="020B0604020202020204" pitchFamily="34" charset="0"/>
                          <a:cs typeface="Arial" panose="020B0604020202020204" pitchFamily="34" charset="0"/>
                        </a:rPr>
                        <a:t> </a:t>
                      </a:r>
                      <a:r>
                        <a:rPr lang="es-MX" sz="1400" dirty="0" err="1" smtClean="0">
                          <a:solidFill>
                            <a:srgbClr val="0070C0"/>
                          </a:solidFill>
                          <a:latin typeface="Arial" panose="020B0604020202020204" pitchFamily="34" charset="0"/>
                          <a:cs typeface="Arial" panose="020B0604020202020204" pitchFamily="34" charset="0"/>
                        </a:rPr>
                        <a:t>is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latin typeface="Arial" panose="020B0604020202020204" pitchFamily="34" charset="0"/>
                          <a:cs typeface="Arial" panose="020B0604020202020204" pitchFamily="34" charset="0"/>
                        </a:rPr>
                        <a:t>from</a:t>
                      </a:r>
                      <a:r>
                        <a:rPr lang="es-MX" sz="1400" dirty="0" smtClean="0">
                          <a:latin typeface="Arial" panose="020B0604020202020204" pitchFamily="34" charset="0"/>
                          <a:cs typeface="Arial" panose="020B0604020202020204" pitchFamily="34" charset="0"/>
                        </a:rPr>
                        <a:t>?</a:t>
                      </a:r>
                      <a:endParaRPr lang="es-MX" sz="1400" dirty="0"/>
                    </a:p>
                  </a:txBody>
                  <a:tcPr marL="68580" marR="68580" marT="34290" marB="34290">
                    <a:solidFill>
                      <a:schemeClr val="accent1">
                        <a:lumMod val="20000"/>
                        <a:lumOff val="80000"/>
                      </a:schemeClr>
                    </a:solidFill>
                  </a:tcPr>
                </a:tc>
                <a:tc>
                  <a:txBody>
                    <a:bodyPr/>
                    <a:lstStyle/>
                    <a:p>
                      <a:r>
                        <a:rPr lang="es-MX" sz="1600" dirty="0" smtClean="0"/>
                        <a:t>He </a:t>
                      </a:r>
                      <a:r>
                        <a:rPr lang="es-MX" sz="1600" dirty="0" err="1" smtClean="0"/>
                        <a:t>live</a:t>
                      </a:r>
                      <a:r>
                        <a:rPr lang="es-MX" sz="1600" dirty="0" smtClean="0"/>
                        <a:t> in </a:t>
                      </a:r>
                      <a:r>
                        <a:rPr lang="es-MX" sz="1600" dirty="0" err="1" smtClean="0"/>
                        <a:t>englad</a:t>
                      </a:r>
                      <a:r>
                        <a:rPr lang="es-MX" sz="1600" dirty="0" smtClean="0"/>
                        <a:t> </a:t>
                      </a:r>
                    </a:p>
                  </a:txBody>
                  <a:tcPr marL="68580" marR="68580" marT="34290" marB="34290">
                    <a:solidFill>
                      <a:schemeClr val="accent5">
                        <a:lumMod val="20000"/>
                        <a:lumOff val="80000"/>
                      </a:schemeClr>
                    </a:solidFill>
                  </a:tcPr>
                </a:tc>
                <a:extLst>
                  <a:ext uri="{0D108BD9-81ED-4DB2-BD59-A6C34878D82A}">
                    <a16:rowId xmlns:a16="http://schemas.microsoft.com/office/drawing/2014/main" val="10002"/>
                  </a:ext>
                </a:extLst>
              </a:tr>
              <a:tr h="309676">
                <a:tc>
                  <a:txBody>
                    <a:bodyPr/>
                    <a:lstStyle/>
                    <a:p>
                      <a:r>
                        <a:rPr lang="es-MX" sz="1400" dirty="0" smtClean="0">
                          <a:latin typeface="Arial" panose="020B0604020202020204" pitchFamily="34" charset="0"/>
                          <a:cs typeface="Arial" panose="020B0604020202020204" pitchFamily="34" charset="0"/>
                        </a:rPr>
                        <a:t>3.- What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do</a:t>
                      </a:r>
                      <a:r>
                        <a:rPr lang="es-MX" sz="1400" dirty="0" smtClean="0">
                          <a:latin typeface="Arial" panose="020B0604020202020204" pitchFamily="34" charset="0"/>
                          <a:cs typeface="Arial" panose="020B0604020202020204" pitchFamily="34" charset="0"/>
                        </a:rPr>
                        <a:t>?</a:t>
                      </a:r>
                      <a:endParaRPr lang="es-MX"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t>He </a:t>
                      </a:r>
                      <a:r>
                        <a:rPr lang="es-MX" sz="1600" dirty="0" err="1" smtClean="0"/>
                        <a:t>is</a:t>
                      </a:r>
                      <a:r>
                        <a:rPr lang="es-MX" sz="1600" baseline="0" dirty="0" smtClean="0"/>
                        <a:t> a </a:t>
                      </a:r>
                      <a:r>
                        <a:rPr lang="es-MX" sz="1600" baseline="0" dirty="0" err="1" smtClean="0"/>
                        <a:t>footballer</a:t>
                      </a:r>
                      <a:r>
                        <a:rPr lang="es-MX" sz="1600" baseline="0" dirty="0" smtClean="0"/>
                        <a:t> </a:t>
                      </a:r>
                      <a:endParaRPr lang="es-MX" sz="1600" dirty="0" smtClean="0"/>
                    </a:p>
                  </a:txBody>
                  <a:tcPr marL="68580" marR="68580" marT="34290" marB="34290">
                    <a:solidFill>
                      <a:schemeClr val="accent5">
                        <a:lumMod val="20000"/>
                        <a:lumOff val="80000"/>
                      </a:schemeClr>
                    </a:solidFill>
                  </a:tcPr>
                </a:tc>
                <a:extLst>
                  <a:ext uri="{0D108BD9-81ED-4DB2-BD59-A6C34878D82A}">
                    <a16:rowId xmlns:a16="http://schemas.microsoft.com/office/drawing/2014/main" val="10003"/>
                  </a:ext>
                </a:extLst>
              </a:tr>
              <a:tr h="309676">
                <a:tc>
                  <a:txBody>
                    <a:bodyPr/>
                    <a:lstStyle/>
                    <a:p>
                      <a:r>
                        <a:rPr lang="es-MX" sz="1400" dirty="0" smtClean="0">
                          <a:latin typeface="Arial" panose="020B0604020202020204" pitchFamily="34" charset="0"/>
                          <a:cs typeface="Arial" panose="020B0604020202020204" pitchFamily="34" charset="0"/>
                        </a:rPr>
                        <a:t>4.- </a:t>
                      </a:r>
                      <a:r>
                        <a:rPr lang="es-MX" sz="1400" dirty="0" err="1" smtClean="0">
                          <a:latin typeface="Arial" panose="020B0604020202020204" pitchFamily="34" charset="0"/>
                          <a:cs typeface="Arial" panose="020B0604020202020204" pitchFamily="34" charset="0"/>
                        </a:rPr>
                        <a:t>Where</a:t>
                      </a:r>
                      <a:r>
                        <a:rPr lang="es-MX" sz="1400" dirty="0" smtClean="0">
                          <a:latin typeface="Arial" panose="020B0604020202020204" pitchFamily="34" charset="0"/>
                          <a:cs typeface="Arial" panose="020B0604020202020204" pitchFamily="34" charset="0"/>
                        </a:rPr>
                        <a:t>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work</a:t>
                      </a:r>
                      <a:r>
                        <a:rPr lang="es-MX" sz="1400" dirty="0" smtClean="0">
                          <a:latin typeface="Arial" panose="020B0604020202020204" pitchFamily="34" charset="0"/>
                          <a:cs typeface="Arial" panose="020B0604020202020204" pitchFamily="34" charset="0"/>
                        </a:rPr>
                        <a:t>?</a:t>
                      </a:r>
                      <a:endParaRPr lang="es-MX"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t>He</a:t>
                      </a:r>
                      <a:r>
                        <a:rPr lang="es-MX" sz="1600" baseline="0" dirty="0" smtClean="0"/>
                        <a:t> </a:t>
                      </a:r>
                      <a:r>
                        <a:rPr lang="es-MX" sz="1600" baseline="0" dirty="0" err="1" smtClean="0"/>
                        <a:t>works</a:t>
                      </a:r>
                      <a:r>
                        <a:rPr lang="es-MX" sz="1600" baseline="0" dirty="0" smtClean="0"/>
                        <a:t> in </a:t>
                      </a:r>
                      <a:r>
                        <a:rPr lang="es-MX" sz="1600" baseline="0" dirty="0" err="1" smtClean="0"/>
                        <a:t>englad</a:t>
                      </a:r>
                      <a:r>
                        <a:rPr lang="es-MX" sz="1600" baseline="0" dirty="0" smtClean="0"/>
                        <a:t> and </a:t>
                      </a:r>
                      <a:r>
                        <a:rPr lang="es-MX" sz="1600" baseline="0" dirty="0" err="1" smtClean="0"/>
                        <a:t>is</a:t>
                      </a:r>
                      <a:r>
                        <a:rPr lang="es-MX" sz="1600" baseline="0" dirty="0" smtClean="0"/>
                        <a:t> a </a:t>
                      </a:r>
                      <a:r>
                        <a:rPr lang="en-US" sz="1600" baseline="0" dirty="0" smtClean="0"/>
                        <a:t>Manchester United in the English premiere league</a:t>
                      </a:r>
                      <a:endParaRPr lang="es-MX" sz="1600" dirty="0" smtClean="0"/>
                    </a:p>
                  </a:txBody>
                  <a:tcPr marL="68580" marR="68580" marT="34290" marB="34290">
                    <a:solidFill>
                      <a:schemeClr val="accent5">
                        <a:lumMod val="20000"/>
                        <a:lumOff val="80000"/>
                      </a:schemeClr>
                    </a:solidFill>
                  </a:tcPr>
                </a:tc>
                <a:extLst>
                  <a:ext uri="{0D108BD9-81ED-4DB2-BD59-A6C34878D82A}">
                    <a16:rowId xmlns:a16="http://schemas.microsoft.com/office/drawing/2014/main" val="10004"/>
                  </a:ext>
                </a:extLst>
              </a:tr>
              <a:tr h="309676">
                <a:tc>
                  <a:txBody>
                    <a:bodyPr/>
                    <a:lstStyle/>
                    <a:p>
                      <a:r>
                        <a:rPr lang="es-MX" sz="1400" dirty="0" smtClean="0">
                          <a:latin typeface="Arial" panose="020B0604020202020204" pitchFamily="34" charset="0"/>
                          <a:cs typeface="Arial" panose="020B0604020202020204" pitchFamily="34" charset="0"/>
                        </a:rPr>
                        <a:t>5.- What time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have</a:t>
                      </a:r>
                      <a:r>
                        <a:rPr lang="es-MX" sz="1400" dirty="0" smtClean="0">
                          <a:solidFill>
                            <a:srgbClr val="0070C0"/>
                          </a:solidFill>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breakfast</a:t>
                      </a:r>
                      <a:r>
                        <a:rPr lang="es-MX" sz="1400" dirty="0" smtClean="0">
                          <a:latin typeface="Arial" panose="020B0604020202020204" pitchFamily="34" charset="0"/>
                          <a:cs typeface="Arial" panose="020B0604020202020204" pitchFamily="34" charset="0"/>
                        </a:rPr>
                        <a:t>?</a:t>
                      </a:r>
                      <a:endParaRPr lang="es-MX"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t>He has </a:t>
                      </a:r>
                      <a:r>
                        <a:rPr lang="es-MX" sz="1600" dirty="0" err="1" smtClean="0"/>
                        <a:t>breakfast</a:t>
                      </a:r>
                      <a:r>
                        <a:rPr lang="es-MX" sz="1600" baseline="0" dirty="0" smtClean="0"/>
                        <a:t> at 9 in </a:t>
                      </a:r>
                      <a:r>
                        <a:rPr lang="es-MX" sz="1600" baseline="0" dirty="0" err="1" smtClean="0"/>
                        <a:t>the</a:t>
                      </a:r>
                      <a:r>
                        <a:rPr lang="es-MX" sz="1600" baseline="0" dirty="0" smtClean="0"/>
                        <a:t> </a:t>
                      </a:r>
                      <a:r>
                        <a:rPr lang="es-MX" sz="1600" baseline="0" dirty="0" err="1" smtClean="0"/>
                        <a:t>morning</a:t>
                      </a:r>
                      <a:r>
                        <a:rPr lang="es-MX" sz="1600" baseline="0" dirty="0" smtClean="0"/>
                        <a:t>  </a:t>
                      </a:r>
                      <a:endParaRPr lang="es-MX" sz="1600" dirty="0" smtClean="0"/>
                    </a:p>
                  </a:txBody>
                  <a:tcPr marL="68580" marR="68580" marT="34290" marB="34290">
                    <a:solidFill>
                      <a:schemeClr val="accent5">
                        <a:lumMod val="20000"/>
                        <a:lumOff val="80000"/>
                      </a:schemeClr>
                    </a:solidFill>
                  </a:tcPr>
                </a:tc>
                <a:extLst>
                  <a:ext uri="{0D108BD9-81ED-4DB2-BD59-A6C34878D82A}">
                    <a16:rowId xmlns:a16="http://schemas.microsoft.com/office/drawing/2014/main" val="10005"/>
                  </a:ext>
                </a:extLst>
              </a:tr>
              <a:tr h="309676">
                <a:tc>
                  <a:txBody>
                    <a:bodyPr/>
                    <a:lstStyle/>
                    <a:p>
                      <a:r>
                        <a:rPr lang="es-MX" sz="1400" dirty="0" smtClean="0">
                          <a:latin typeface="Arial" panose="020B0604020202020204" pitchFamily="34" charset="0"/>
                          <a:cs typeface="Arial" panose="020B0604020202020204" pitchFamily="34" charset="0"/>
                        </a:rPr>
                        <a:t>6.- How </a:t>
                      </a:r>
                      <a:r>
                        <a:rPr lang="es-MX" sz="1400" dirty="0" err="1" smtClean="0">
                          <a:latin typeface="Arial" panose="020B0604020202020204" pitchFamily="34" charset="0"/>
                          <a:cs typeface="Arial" panose="020B0604020202020204" pitchFamily="34" charset="0"/>
                        </a:rPr>
                        <a:t>often</a:t>
                      </a:r>
                      <a:r>
                        <a:rPr lang="es-MX" sz="1400" dirty="0" smtClean="0">
                          <a:latin typeface="Arial" panose="020B0604020202020204" pitchFamily="34" charset="0"/>
                          <a:cs typeface="Arial" panose="020B0604020202020204" pitchFamily="34" charset="0"/>
                        </a:rPr>
                        <a:t>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have</a:t>
                      </a:r>
                      <a:r>
                        <a:rPr lang="es-MX" sz="1400" dirty="0" smtClean="0">
                          <a:solidFill>
                            <a:srgbClr val="0070C0"/>
                          </a:solidFill>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eggs</a:t>
                      </a:r>
                      <a:r>
                        <a:rPr lang="es-MX" sz="1400" dirty="0" smtClean="0">
                          <a:latin typeface="Arial" panose="020B0604020202020204" pitchFamily="34" charset="0"/>
                          <a:cs typeface="Arial" panose="020B0604020202020204" pitchFamily="34" charset="0"/>
                        </a:rPr>
                        <a:t> and </a:t>
                      </a:r>
                      <a:r>
                        <a:rPr lang="es-MX" sz="1400" dirty="0" err="1" smtClean="0">
                          <a:latin typeface="Arial" panose="020B0604020202020204" pitchFamily="34" charset="0"/>
                          <a:cs typeface="Arial" panose="020B0604020202020204" pitchFamily="34" charset="0"/>
                        </a:rPr>
                        <a:t>bacon</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for</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breakfast</a:t>
                      </a:r>
                      <a:r>
                        <a:rPr lang="es-MX" sz="1400" dirty="0" smtClean="0">
                          <a:latin typeface="Arial" panose="020B0604020202020204" pitchFamily="34" charset="0"/>
                          <a:cs typeface="Arial" panose="020B0604020202020204" pitchFamily="34" charset="0"/>
                        </a:rPr>
                        <a:t>?</a:t>
                      </a:r>
                      <a:endParaRPr lang="es-MX"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err="1" smtClean="0"/>
                        <a:t>Sometimes</a:t>
                      </a:r>
                      <a:r>
                        <a:rPr lang="es-MX" sz="1600" dirty="0" smtClean="0"/>
                        <a:t>  he has </a:t>
                      </a:r>
                      <a:r>
                        <a:rPr lang="es-MX" sz="1600" dirty="0" err="1" smtClean="0"/>
                        <a:t>eggs</a:t>
                      </a:r>
                      <a:r>
                        <a:rPr lang="es-MX" sz="1600" dirty="0" smtClean="0"/>
                        <a:t> and </a:t>
                      </a:r>
                      <a:r>
                        <a:rPr lang="es-MX" sz="1600" dirty="0" err="1" smtClean="0"/>
                        <a:t>bacon</a:t>
                      </a:r>
                      <a:r>
                        <a:rPr lang="es-MX" sz="1600" dirty="0" smtClean="0"/>
                        <a:t> </a:t>
                      </a:r>
                      <a:r>
                        <a:rPr lang="es-MX" sz="1600" dirty="0" err="1" smtClean="0"/>
                        <a:t>for</a:t>
                      </a:r>
                      <a:r>
                        <a:rPr lang="es-MX" sz="1600" dirty="0" smtClean="0"/>
                        <a:t> </a:t>
                      </a:r>
                      <a:r>
                        <a:rPr lang="es-MX" sz="1600" dirty="0" err="1" smtClean="0"/>
                        <a:t>breakfast</a:t>
                      </a:r>
                      <a:r>
                        <a:rPr lang="es-MX" sz="1600" baseline="0" dirty="0" smtClean="0"/>
                        <a:t> </a:t>
                      </a:r>
                      <a:endParaRPr lang="es-MX" sz="1600" dirty="0" smtClean="0"/>
                    </a:p>
                  </a:txBody>
                  <a:tcPr marL="68580" marR="68580" marT="34290" marB="34290">
                    <a:solidFill>
                      <a:schemeClr val="accent5">
                        <a:lumMod val="20000"/>
                        <a:lumOff val="80000"/>
                      </a:schemeClr>
                    </a:solidFill>
                  </a:tcPr>
                </a:tc>
                <a:extLst>
                  <a:ext uri="{0D108BD9-81ED-4DB2-BD59-A6C34878D82A}">
                    <a16:rowId xmlns:a16="http://schemas.microsoft.com/office/drawing/2014/main" val="10006"/>
                  </a:ext>
                </a:extLst>
              </a:tr>
              <a:tr h="309676">
                <a:tc>
                  <a:txBody>
                    <a:bodyPr/>
                    <a:lstStyle/>
                    <a:p>
                      <a:r>
                        <a:rPr lang="es-MX" sz="1400" dirty="0" smtClean="0">
                          <a:latin typeface="Arial" panose="020B0604020202020204" pitchFamily="34" charset="0"/>
                          <a:cs typeface="Arial" panose="020B0604020202020204" pitchFamily="34" charset="0"/>
                        </a:rPr>
                        <a:t>7.- What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do </a:t>
                      </a:r>
                      <a:r>
                        <a:rPr lang="es-MX" sz="1400" dirty="0" smtClean="0">
                          <a:latin typeface="Arial" panose="020B0604020202020204" pitchFamily="34" charset="0"/>
                          <a:cs typeface="Arial" panose="020B0604020202020204" pitchFamily="34" charset="0"/>
                        </a:rPr>
                        <a:t>in </a:t>
                      </a:r>
                      <a:r>
                        <a:rPr lang="es-MX" sz="1400" dirty="0" err="1" smtClean="0">
                          <a:latin typeface="Arial" panose="020B0604020202020204" pitchFamily="34" charset="0"/>
                          <a:cs typeface="Arial" panose="020B0604020202020204" pitchFamily="34" charset="0"/>
                        </a:rPr>
                        <a:t>the</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morning</a:t>
                      </a:r>
                      <a:r>
                        <a:rPr lang="es-MX" sz="1400" dirty="0" smtClean="0">
                          <a:latin typeface="Arial" panose="020B0604020202020204" pitchFamily="34" charset="0"/>
                          <a:cs typeface="Arial" panose="020B0604020202020204" pitchFamily="34" charset="0"/>
                        </a:rPr>
                        <a:t>?</a:t>
                      </a:r>
                      <a:endParaRPr lang="es-MX" sz="1400" dirty="0"/>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In the morning</a:t>
                      </a:r>
                      <a:r>
                        <a:rPr lang="en-US" sz="1600" baseline="0" dirty="0" smtClean="0"/>
                        <a:t> he </a:t>
                      </a:r>
                      <a:r>
                        <a:rPr lang="en-US" sz="1600" dirty="0" smtClean="0"/>
                        <a:t>often  watches TV with his children and reads the newspaper</a:t>
                      </a:r>
                      <a:endParaRPr lang="es-MX" sz="1600" dirty="0" smtClean="0"/>
                    </a:p>
                  </a:txBody>
                  <a:tcPr marL="68580" marR="68580" marT="34290" marB="34290">
                    <a:solidFill>
                      <a:schemeClr val="accent5">
                        <a:lumMod val="20000"/>
                        <a:lumOff val="80000"/>
                      </a:schemeClr>
                    </a:solidFill>
                  </a:tcPr>
                </a:tc>
                <a:extLst>
                  <a:ext uri="{0D108BD9-81ED-4DB2-BD59-A6C34878D82A}">
                    <a16:rowId xmlns:a16="http://schemas.microsoft.com/office/drawing/2014/main" val="10007"/>
                  </a:ext>
                </a:extLst>
              </a:tr>
              <a:tr h="309676">
                <a:tc>
                  <a:txBody>
                    <a:bodyPr/>
                    <a:lstStyle/>
                    <a:p>
                      <a:r>
                        <a:rPr lang="es-MX" sz="1400" dirty="0" smtClean="0">
                          <a:latin typeface="Arial" panose="020B0604020202020204" pitchFamily="34" charset="0"/>
                          <a:cs typeface="Arial" panose="020B0604020202020204" pitchFamily="34" charset="0"/>
                        </a:rPr>
                        <a:t>8.- </a:t>
                      </a:r>
                      <a:r>
                        <a:rPr lang="es-MX" sz="1400" dirty="0" err="1" smtClean="0">
                          <a:latin typeface="Arial" panose="020B0604020202020204" pitchFamily="34" charset="0"/>
                          <a:cs typeface="Arial" panose="020B0604020202020204" pitchFamily="34" charset="0"/>
                        </a:rPr>
                        <a:t>Who</a:t>
                      </a:r>
                      <a:r>
                        <a:rPr lang="es-MX" sz="1400" dirty="0" smtClean="0">
                          <a:latin typeface="Arial" panose="020B0604020202020204" pitchFamily="34" charset="0"/>
                          <a:cs typeface="Arial" panose="020B0604020202020204" pitchFamily="34" charset="0"/>
                        </a:rPr>
                        <a:t>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watch</a:t>
                      </a:r>
                      <a:r>
                        <a:rPr lang="es-MX" sz="1400" dirty="0" smtClean="0">
                          <a:solidFill>
                            <a:srgbClr val="0070C0"/>
                          </a:solidFill>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TV. With?</a:t>
                      </a:r>
                      <a:endParaRPr lang="es-MX" sz="1400" dirty="0"/>
                    </a:p>
                  </a:txBody>
                  <a:tcPr marL="68580" marR="68580" marT="34290" marB="34290">
                    <a:solidFill>
                      <a:schemeClr val="accent1">
                        <a:lumMod val="20000"/>
                        <a:lumOff val="80000"/>
                      </a:schemeClr>
                    </a:solidFill>
                  </a:tcPr>
                </a:tc>
                <a:tc>
                  <a:txBody>
                    <a:bodyPr/>
                    <a:lstStyle/>
                    <a:p>
                      <a:r>
                        <a:rPr lang="es-MX" sz="1600" dirty="0" smtClean="0"/>
                        <a:t>With </a:t>
                      </a:r>
                      <a:r>
                        <a:rPr lang="es-MX" sz="1600" dirty="0" err="1" smtClean="0"/>
                        <a:t>his</a:t>
                      </a:r>
                      <a:r>
                        <a:rPr lang="es-MX" sz="1600" dirty="0" smtClean="0"/>
                        <a:t> </a:t>
                      </a:r>
                      <a:r>
                        <a:rPr lang="es-MX" sz="1600" dirty="0" err="1" smtClean="0"/>
                        <a:t>children</a:t>
                      </a:r>
                      <a:r>
                        <a:rPr lang="es-MX" sz="1600" dirty="0" smtClean="0"/>
                        <a:t> </a:t>
                      </a:r>
                      <a:endParaRPr lang="es-MX" sz="1600" dirty="0"/>
                    </a:p>
                  </a:txBody>
                  <a:tcPr marL="68580" marR="68580" marT="34290" marB="34290">
                    <a:solidFill>
                      <a:schemeClr val="accent5">
                        <a:lumMod val="20000"/>
                        <a:lumOff val="80000"/>
                      </a:schemeClr>
                    </a:solidFill>
                  </a:tcPr>
                </a:tc>
                <a:extLst>
                  <a:ext uri="{0D108BD9-81ED-4DB2-BD59-A6C34878D82A}">
                    <a16:rowId xmlns:a16="http://schemas.microsoft.com/office/drawing/2014/main" val="10008"/>
                  </a:ext>
                </a:extLst>
              </a:tr>
              <a:tr h="309676">
                <a:tc>
                  <a:txBody>
                    <a:bodyPr/>
                    <a:lstStyle/>
                    <a:p>
                      <a:r>
                        <a:rPr lang="es-MX" sz="1400" dirty="0" smtClean="0">
                          <a:latin typeface="Arial" panose="020B0604020202020204" pitchFamily="34" charset="0"/>
                          <a:cs typeface="Arial" panose="020B0604020202020204" pitchFamily="34" charset="0"/>
                        </a:rPr>
                        <a:t>9.- What time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go</a:t>
                      </a:r>
                      <a:r>
                        <a:rPr lang="es-MX" sz="1400" dirty="0" smtClean="0">
                          <a:solidFill>
                            <a:srgbClr val="0070C0"/>
                          </a:solidFill>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to </a:t>
                      </a:r>
                      <a:r>
                        <a:rPr lang="es-MX" sz="1400" dirty="0" err="1" smtClean="0">
                          <a:latin typeface="Arial" panose="020B0604020202020204" pitchFamily="34" charset="0"/>
                          <a:cs typeface="Arial" panose="020B0604020202020204" pitchFamily="34" charset="0"/>
                        </a:rPr>
                        <a:t>the</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stadium</a:t>
                      </a:r>
                      <a:r>
                        <a:rPr lang="es-MX" sz="1400" dirty="0" smtClean="0">
                          <a:latin typeface="Arial" panose="020B0604020202020204" pitchFamily="34" charset="0"/>
                          <a:cs typeface="Arial" panose="020B0604020202020204" pitchFamily="34" charset="0"/>
                        </a:rPr>
                        <a:t>?</a:t>
                      </a:r>
                      <a:endParaRPr lang="es-MX" sz="1400" dirty="0"/>
                    </a:p>
                  </a:txBody>
                  <a:tcPr marL="68580" marR="68580" marT="34290" marB="34290">
                    <a:solidFill>
                      <a:schemeClr val="accent1">
                        <a:lumMod val="20000"/>
                        <a:lumOff val="80000"/>
                      </a:schemeClr>
                    </a:solidFill>
                  </a:tcPr>
                </a:tc>
                <a:tc>
                  <a:txBody>
                    <a:bodyPr/>
                    <a:lstStyle/>
                    <a:p>
                      <a:r>
                        <a:rPr lang="es-MX" sz="1600" dirty="0" smtClean="0"/>
                        <a:t>At </a:t>
                      </a:r>
                      <a:r>
                        <a:rPr lang="es-MX" sz="1600" dirty="0" err="1" smtClean="0"/>
                        <a:t>half</a:t>
                      </a:r>
                      <a:r>
                        <a:rPr lang="es-MX" sz="1600" dirty="0" smtClean="0"/>
                        <a:t> </a:t>
                      </a:r>
                      <a:r>
                        <a:rPr lang="es-MX" sz="1600" dirty="0" err="1" smtClean="0"/>
                        <a:t>past</a:t>
                      </a:r>
                      <a:r>
                        <a:rPr lang="es-MX" sz="1600" dirty="0" smtClean="0"/>
                        <a:t> eleven </a:t>
                      </a:r>
                      <a:endParaRPr lang="es-MX" sz="1600" dirty="0"/>
                    </a:p>
                  </a:txBody>
                  <a:tcPr marL="68580" marR="68580" marT="34290" marB="34290">
                    <a:solidFill>
                      <a:schemeClr val="accent5">
                        <a:lumMod val="20000"/>
                        <a:lumOff val="80000"/>
                      </a:schemeClr>
                    </a:solidFill>
                  </a:tcPr>
                </a:tc>
                <a:extLst>
                  <a:ext uri="{0D108BD9-81ED-4DB2-BD59-A6C34878D82A}">
                    <a16:rowId xmlns:a16="http://schemas.microsoft.com/office/drawing/2014/main" val="10009"/>
                  </a:ext>
                </a:extLst>
              </a:tr>
              <a:tr h="309676">
                <a:tc>
                  <a:txBody>
                    <a:bodyPr/>
                    <a:lstStyle/>
                    <a:p>
                      <a:r>
                        <a:rPr lang="es-MX" sz="1400" dirty="0" smtClean="0">
                          <a:latin typeface="Arial" panose="020B0604020202020204" pitchFamily="34" charset="0"/>
                          <a:cs typeface="Arial" panose="020B0604020202020204" pitchFamily="34" charset="0"/>
                        </a:rPr>
                        <a:t>10.- How </a:t>
                      </a:r>
                      <a:r>
                        <a:rPr lang="es-MX" sz="1400" dirty="0" err="1" smtClean="0">
                          <a:latin typeface="Arial" panose="020B0604020202020204" pitchFamily="34" charset="0"/>
                          <a:cs typeface="Arial" panose="020B0604020202020204" pitchFamily="34" charset="0"/>
                        </a:rPr>
                        <a:t>often</a:t>
                      </a:r>
                      <a:r>
                        <a:rPr lang="es-MX" sz="1400" dirty="0" smtClean="0">
                          <a:latin typeface="Arial" panose="020B0604020202020204" pitchFamily="34" charset="0"/>
                          <a:cs typeface="Arial" panose="020B0604020202020204" pitchFamily="34" charset="0"/>
                        </a:rPr>
                        <a:t>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eat</a:t>
                      </a:r>
                      <a:r>
                        <a:rPr lang="es-MX" sz="1400" dirty="0" smtClean="0">
                          <a:solidFill>
                            <a:srgbClr val="0070C0"/>
                          </a:solidFill>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junk</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food</a:t>
                      </a:r>
                      <a:r>
                        <a:rPr lang="es-MX" sz="1400" dirty="0" smtClean="0">
                          <a:latin typeface="Arial" panose="020B0604020202020204" pitchFamily="34" charset="0"/>
                          <a:cs typeface="Arial" panose="020B0604020202020204" pitchFamily="34" charset="0"/>
                        </a:rPr>
                        <a:t> ?</a:t>
                      </a:r>
                      <a:endParaRPr lang="es-MX" sz="1400" dirty="0"/>
                    </a:p>
                  </a:txBody>
                  <a:tcPr marL="68580" marR="68580" marT="34290" marB="34290">
                    <a:solidFill>
                      <a:schemeClr val="accent1">
                        <a:lumMod val="20000"/>
                        <a:lumOff val="80000"/>
                      </a:schemeClr>
                    </a:solidFill>
                  </a:tcPr>
                </a:tc>
                <a:tc>
                  <a:txBody>
                    <a:bodyPr/>
                    <a:lstStyle/>
                    <a:p>
                      <a:r>
                        <a:rPr lang="en-US" sz="1600" dirty="0" smtClean="0"/>
                        <a:t>Hardly ever eat junk food</a:t>
                      </a:r>
                      <a:endParaRPr lang="es-MX" sz="1600" dirty="0"/>
                    </a:p>
                  </a:txBody>
                  <a:tcPr marL="68580" marR="68580" marT="34290" marB="34290">
                    <a:solidFill>
                      <a:schemeClr val="accent5">
                        <a:lumMod val="20000"/>
                        <a:lumOff val="80000"/>
                      </a:schemeClr>
                    </a:solidFill>
                  </a:tcPr>
                </a:tc>
                <a:extLst>
                  <a:ext uri="{0D108BD9-81ED-4DB2-BD59-A6C34878D82A}">
                    <a16:rowId xmlns:a16="http://schemas.microsoft.com/office/drawing/2014/main" val="10010"/>
                  </a:ext>
                </a:extLst>
              </a:tr>
              <a:tr h="309676">
                <a:tc>
                  <a:txBody>
                    <a:bodyPr/>
                    <a:lstStyle/>
                    <a:p>
                      <a:r>
                        <a:rPr lang="es-MX" sz="1400" dirty="0" smtClean="0">
                          <a:latin typeface="Arial" panose="020B0604020202020204" pitchFamily="34" charset="0"/>
                          <a:cs typeface="Arial" panose="020B0604020202020204" pitchFamily="34" charset="0"/>
                        </a:rPr>
                        <a:t>11.- What </a:t>
                      </a:r>
                      <a:r>
                        <a:rPr lang="es-MX" sz="1400" dirty="0" smtClean="0">
                          <a:solidFill>
                            <a:srgbClr val="0070C0"/>
                          </a:solidFill>
                          <a:latin typeface="Arial" panose="020B0604020202020204" pitchFamily="34" charset="0"/>
                          <a:cs typeface="Arial" panose="020B0604020202020204" pitchFamily="34" charset="0"/>
                        </a:rPr>
                        <a:t>time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have</a:t>
                      </a:r>
                      <a:r>
                        <a:rPr lang="es-MX" sz="1400" dirty="0" smtClean="0">
                          <a:solidFill>
                            <a:srgbClr val="0070C0"/>
                          </a:solidFill>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lunch?</a:t>
                      </a:r>
                      <a:endParaRPr lang="es-MX" sz="1400" dirty="0"/>
                    </a:p>
                  </a:txBody>
                  <a:tcPr marL="68580" marR="68580" marT="34290" marB="34290">
                    <a:solidFill>
                      <a:schemeClr val="accent1">
                        <a:lumMod val="20000"/>
                        <a:lumOff val="80000"/>
                      </a:schemeClr>
                    </a:solidFill>
                  </a:tcPr>
                </a:tc>
                <a:tc>
                  <a:txBody>
                    <a:bodyPr/>
                    <a:lstStyle/>
                    <a:p>
                      <a:r>
                        <a:rPr lang="es-MX" sz="1600" dirty="0" smtClean="0"/>
                        <a:t>At </a:t>
                      </a:r>
                      <a:r>
                        <a:rPr lang="es-MX" sz="1600" dirty="0" err="1" smtClean="0"/>
                        <a:t>quarter</a:t>
                      </a:r>
                      <a:r>
                        <a:rPr lang="es-MX" sz="1600" dirty="0" smtClean="0"/>
                        <a:t> </a:t>
                      </a:r>
                      <a:r>
                        <a:rPr lang="es-MX" sz="1600" dirty="0" err="1" smtClean="0"/>
                        <a:t>past</a:t>
                      </a:r>
                      <a:r>
                        <a:rPr lang="es-MX" sz="1600" dirty="0" smtClean="0"/>
                        <a:t> </a:t>
                      </a:r>
                      <a:r>
                        <a:rPr lang="es-MX" sz="1600" dirty="0" err="1" smtClean="0"/>
                        <a:t>twelve</a:t>
                      </a:r>
                      <a:endParaRPr lang="es-MX" sz="1600" dirty="0"/>
                    </a:p>
                  </a:txBody>
                  <a:tcPr marL="68580" marR="68580" marT="34290" marB="34290">
                    <a:solidFill>
                      <a:schemeClr val="accent5">
                        <a:lumMod val="20000"/>
                        <a:lumOff val="80000"/>
                      </a:schemeClr>
                    </a:solidFill>
                  </a:tcPr>
                </a:tc>
                <a:extLst>
                  <a:ext uri="{0D108BD9-81ED-4DB2-BD59-A6C34878D82A}">
                    <a16:rowId xmlns:a16="http://schemas.microsoft.com/office/drawing/2014/main" val="10011"/>
                  </a:ext>
                </a:extLst>
              </a:tr>
              <a:tr h="309676">
                <a:tc>
                  <a:txBody>
                    <a:bodyPr/>
                    <a:lstStyle/>
                    <a:p>
                      <a:r>
                        <a:rPr lang="es-MX" sz="1400" dirty="0" smtClean="0">
                          <a:latin typeface="Arial" panose="020B0604020202020204" pitchFamily="34" charset="0"/>
                          <a:cs typeface="Arial" panose="020B0604020202020204" pitchFamily="34" charset="0"/>
                        </a:rPr>
                        <a:t>12.- </a:t>
                      </a:r>
                      <a:r>
                        <a:rPr lang="es-MX" sz="1400" dirty="0" err="1" smtClean="0">
                          <a:latin typeface="Arial" panose="020B0604020202020204" pitchFamily="34" charset="0"/>
                          <a:cs typeface="Arial" panose="020B0604020202020204" pitchFamily="34" charset="0"/>
                        </a:rPr>
                        <a:t>Who</a:t>
                      </a:r>
                      <a:r>
                        <a:rPr lang="es-MX" sz="1400" dirty="0" smtClean="0">
                          <a:latin typeface="Arial" panose="020B0604020202020204" pitchFamily="34" charset="0"/>
                          <a:cs typeface="Arial" panose="020B0604020202020204" pitchFamily="34" charset="0"/>
                        </a:rPr>
                        <a:t>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have</a:t>
                      </a:r>
                      <a:r>
                        <a:rPr lang="es-MX" sz="1400" dirty="0" smtClean="0">
                          <a:solidFill>
                            <a:srgbClr val="0070C0"/>
                          </a:solidFill>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lunch with?</a:t>
                      </a:r>
                      <a:endParaRPr lang="es-MX" sz="1400" dirty="0"/>
                    </a:p>
                  </a:txBody>
                  <a:tcPr marL="68580" marR="68580" marT="34290" marB="34290">
                    <a:solidFill>
                      <a:schemeClr val="accent1">
                        <a:lumMod val="20000"/>
                        <a:lumOff val="80000"/>
                      </a:schemeClr>
                    </a:solidFill>
                  </a:tcPr>
                </a:tc>
                <a:tc>
                  <a:txBody>
                    <a:bodyPr/>
                    <a:lstStyle/>
                    <a:p>
                      <a:r>
                        <a:rPr lang="es-MX" sz="1600" dirty="0" smtClean="0"/>
                        <a:t>With </a:t>
                      </a:r>
                      <a:r>
                        <a:rPr lang="es-MX" sz="1600" dirty="0" err="1" smtClean="0"/>
                        <a:t>the</a:t>
                      </a:r>
                      <a:r>
                        <a:rPr lang="es-MX" sz="1600" dirty="0" smtClean="0"/>
                        <a:t> </a:t>
                      </a:r>
                      <a:r>
                        <a:rPr lang="es-MX" sz="1600" dirty="0" err="1" smtClean="0"/>
                        <a:t>other</a:t>
                      </a:r>
                      <a:r>
                        <a:rPr lang="es-MX" sz="1600" dirty="0" smtClean="0"/>
                        <a:t> </a:t>
                      </a:r>
                      <a:r>
                        <a:rPr lang="es-MX" sz="1600" dirty="0" err="1" smtClean="0"/>
                        <a:t>players</a:t>
                      </a:r>
                      <a:r>
                        <a:rPr lang="es-MX" sz="1600" dirty="0" smtClean="0"/>
                        <a:t> </a:t>
                      </a:r>
                      <a:endParaRPr lang="es-MX" sz="1600" dirty="0"/>
                    </a:p>
                  </a:txBody>
                  <a:tcPr marL="68580" marR="68580" marT="34290" marB="34290">
                    <a:solidFill>
                      <a:schemeClr val="accent5">
                        <a:lumMod val="20000"/>
                        <a:lumOff val="80000"/>
                      </a:schemeClr>
                    </a:solidFill>
                  </a:tcPr>
                </a:tc>
                <a:extLst>
                  <a:ext uri="{0D108BD9-81ED-4DB2-BD59-A6C34878D82A}">
                    <a16:rowId xmlns:a16="http://schemas.microsoft.com/office/drawing/2014/main" val="10012"/>
                  </a:ext>
                </a:extLst>
              </a:tr>
              <a:tr h="309676">
                <a:tc>
                  <a:txBody>
                    <a:bodyPr/>
                    <a:lstStyle/>
                    <a:p>
                      <a:r>
                        <a:rPr lang="es-MX" sz="1400" dirty="0" smtClean="0">
                          <a:latin typeface="Arial" panose="020B0604020202020204" pitchFamily="34" charset="0"/>
                          <a:cs typeface="Arial" panose="020B0604020202020204" pitchFamily="34" charset="0"/>
                        </a:rPr>
                        <a:t>13.- What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have</a:t>
                      </a:r>
                      <a:r>
                        <a:rPr lang="es-MX" sz="1400" dirty="0" smtClean="0">
                          <a:solidFill>
                            <a:srgbClr val="0070C0"/>
                          </a:solidFill>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for</a:t>
                      </a:r>
                      <a:r>
                        <a:rPr lang="es-MX" sz="1400" dirty="0" smtClean="0">
                          <a:latin typeface="Arial" panose="020B0604020202020204" pitchFamily="34" charset="0"/>
                          <a:cs typeface="Arial" panose="020B0604020202020204" pitchFamily="34" charset="0"/>
                        </a:rPr>
                        <a:t> lunch?</a:t>
                      </a:r>
                      <a:endParaRPr lang="es-MX" sz="1400" dirty="0"/>
                    </a:p>
                  </a:txBody>
                  <a:tcPr marL="68580" marR="68580" marT="34290" marB="34290">
                    <a:solidFill>
                      <a:schemeClr val="accent1">
                        <a:lumMod val="20000"/>
                        <a:lumOff val="80000"/>
                      </a:schemeClr>
                    </a:solidFill>
                  </a:tcPr>
                </a:tc>
                <a:tc>
                  <a:txBody>
                    <a:bodyPr/>
                    <a:lstStyle/>
                    <a:p>
                      <a:r>
                        <a:rPr lang="en-US" sz="1600" dirty="0" smtClean="0"/>
                        <a:t>He usually has fish and vegetables</a:t>
                      </a:r>
                      <a:endParaRPr lang="es-MX" sz="1600" dirty="0"/>
                    </a:p>
                  </a:txBody>
                  <a:tcPr marL="68580" marR="68580" marT="34290" marB="34290">
                    <a:solidFill>
                      <a:schemeClr val="accent5">
                        <a:lumMod val="20000"/>
                        <a:lumOff val="80000"/>
                      </a:schemeClr>
                    </a:solidFill>
                  </a:tcPr>
                </a:tc>
                <a:extLst>
                  <a:ext uri="{0D108BD9-81ED-4DB2-BD59-A6C34878D82A}">
                    <a16:rowId xmlns:a16="http://schemas.microsoft.com/office/drawing/2014/main" val="10013"/>
                  </a:ext>
                </a:extLst>
              </a:tr>
              <a:tr h="309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14.- </a:t>
                      </a:r>
                      <a:r>
                        <a:rPr lang="es-MX" sz="1400" dirty="0" err="1" smtClean="0">
                          <a:latin typeface="Arial" panose="020B0604020202020204" pitchFamily="34" charset="0"/>
                          <a:cs typeface="Arial" panose="020B0604020202020204" pitchFamily="34" charset="0"/>
                        </a:rPr>
                        <a:t>Where</a:t>
                      </a:r>
                      <a:r>
                        <a:rPr lang="es-MX" sz="1400" dirty="0" smtClean="0">
                          <a:latin typeface="Arial" panose="020B0604020202020204" pitchFamily="34" charset="0"/>
                          <a:cs typeface="Arial" panose="020B0604020202020204" pitchFamily="34" charset="0"/>
                        </a:rPr>
                        <a:t> </a:t>
                      </a:r>
                      <a:r>
                        <a:rPr lang="es-MX" sz="1400" dirty="0" err="1" smtClean="0">
                          <a:solidFill>
                            <a:srgbClr val="0070C0"/>
                          </a:solidFill>
                          <a:latin typeface="Arial" panose="020B0604020202020204" pitchFamily="34" charset="0"/>
                          <a:cs typeface="Arial" panose="020B0604020202020204" pitchFamily="34" charset="0"/>
                        </a:rPr>
                        <a:t>does</a:t>
                      </a:r>
                      <a:r>
                        <a:rPr lang="es-MX" sz="1400" dirty="0" smtClean="0">
                          <a:solidFill>
                            <a:srgbClr val="0070C0"/>
                          </a:solidFill>
                          <a:latin typeface="Arial" panose="020B0604020202020204" pitchFamily="34" charset="0"/>
                          <a:cs typeface="Arial" panose="020B0604020202020204" pitchFamily="34" charset="0"/>
                        </a:rPr>
                        <a:t> he </a:t>
                      </a:r>
                      <a:r>
                        <a:rPr lang="es-MX" sz="1400" dirty="0" err="1" smtClean="0">
                          <a:solidFill>
                            <a:srgbClr val="0070C0"/>
                          </a:solidFill>
                          <a:latin typeface="Arial" panose="020B0604020202020204" pitchFamily="34" charset="0"/>
                          <a:cs typeface="Arial" panose="020B0604020202020204" pitchFamily="34" charset="0"/>
                        </a:rPr>
                        <a:t>go</a:t>
                      </a:r>
                      <a:r>
                        <a:rPr lang="es-MX" sz="1400" dirty="0" smtClean="0">
                          <a:solidFill>
                            <a:srgbClr val="0070C0"/>
                          </a:solidFill>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in </a:t>
                      </a:r>
                      <a:r>
                        <a:rPr lang="es-MX" sz="1400" dirty="0" err="1" smtClean="0">
                          <a:latin typeface="Arial" panose="020B0604020202020204" pitchFamily="34" charset="0"/>
                          <a:cs typeface="Arial" panose="020B0604020202020204" pitchFamily="34" charset="0"/>
                        </a:rPr>
                        <a:t>the</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evening</a:t>
                      </a:r>
                      <a:r>
                        <a:rPr lang="es-MX" sz="1400" dirty="0" smtClean="0">
                          <a:latin typeface="Arial" panose="020B0604020202020204" pitchFamily="34" charset="0"/>
                          <a:cs typeface="Arial" panose="020B0604020202020204" pitchFamily="34" charset="0"/>
                        </a:rPr>
                        <a:t>?</a:t>
                      </a:r>
                      <a:endParaRPr lang="es-MX" sz="1400" dirty="0" smtClean="0"/>
                    </a:p>
                  </a:txBody>
                  <a:tcPr marL="68580" marR="68580" marT="34290" marB="34290">
                    <a:solidFill>
                      <a:schemeClr val="accent1">
                        <a:lumMod val="20000"/>
                        <a:lumOff val="80000"/>
                      </a:schemeClr>
                    </a:solidFill>
                  </a:tcPr>
                </a:tc>
                <a:tc>
                  <a:txBody>
                    <a:bodyPr/>
                    <a:lstStyle/>
                    <a:p>
                      <a:r>
                        <a:rPr lang="en-US" sz="1600" dirty="0" smtClean="0"/>
                        <a:t>He usually go to a restaurant with his wife</a:t>
                      </a:r>
                      <a:endParaRPr lang="es-MX" sz="1600" dirty="0"/>
                    </a:p>
                  </a:txBody>
                  <a:tcPr marL="68580" marR="68580" marT="34290" marB="34290">
                    <a:solidFill>
                      <a:schemeClr val="accent5">
                        <a:lumMod val="20000"/>
                        <a:lumOff val="80000"/>
                      </a:schemeClr>
                    </a:solidFill>
                  </a:tcPr>
                </a:tc>
                <a:extLst>
                  <a:ext uri="{0D108BD9-81ED-4DB2-BD59-A6C34878D82A}">
                    <a16:rowId xmlns:a16="http://schemas.microsoft.com/office/drawing/2014/main" val="10014"/>
                  </a:ext>
                </a:extLst>
              </a:tr>
              <a:tr h="309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Arial" panose="020B0604020202020204" pitchFamily="34" charset="0"/>
                          <a:cs typeface="Arial" panose="020B0604020202020204" pitchFamily="34" charset="0"/>
                        </a:rPr>
                        <a:t>15.- </a:t>
                      </a:r>
                      <a:r>
                        <a:rPr lang="es-MX" sz="1400" dirty="0" err="1" smtClean="0">
                          <a:latin typeface="Arial" panose="020B0604020202020204" pitchFamily="34" charset="0"/>
                          <a:cs typeface="Arial" panose="020B0604020202020204" pitchFamily="34" charset="0"/>
                        </a:rPr>
                        <a:t>Who</a:t>
                      </a:r>
                      <a:r>
                        <a:rPr lang="es-MX" sz="1400" baseline="0" dirty="0" smtClean="0">
                          <a:latin typeface="Arial" panose="020B0604020202020204" pitchFamily="34" charset="0"/>
                          <a:cs typeface="Arial" panose="020B0604020202020204" pitchFamily="34" charset="0"/>
                        </a:rPr>
                        <a:t> </a:t>
                      </a:r>
                      <a:r>
                        <a:rPr lang="es-MX" sz="1400" baseline="0" dirty="0" err="1" smtClean="0">
                          <a:solidFill>
                            <a:srgbClr val="0070C0"/>
                          </a:solidFill>
                          <a:latin typeface="Arial" panose="020B0604020202020204" pitchFamily="34" charset="0"/>
                          <a:cs typeface="Arial" panose="020B0604020202020204" pitchFamily="34" charset="0"/>
                        </a:rPr>
                        <a:t>does</a:t>
                      </a:r>
                      <a:r>
                        <a:rPr lang="es-MX" sz="1400" baseline="0" dirty="0" smtClean="0">
                          <a:solidFill>
                            <a:srgbClr val="0070C0"/>
                          </a:solidFill>
                          <a:latin typeface="Arial" panose="020B0604020202020204" pitchFamily="34" charset="0"/>
                          <a:cs typeface="Arial" panose="020B0604020202020204" pitchFamily="34" charset="0"/>
                        </a:rPr>
                        <a:t> he </a:t>
                      </a:r>
                      <a:r>
                        <a:rPr lang="es-MX" sz="1400" baseline="0" dirty="0" err="1" smtClean="0">
                          <a:solidFill>
                            <a:srgbClr val="0070C0"/>
                          </a:solidFill>
                          <a:latin typeface="Arial" panose="020B0604020202020204" pitchFamily="34" charset="0"/>
                          <a:cs typeface="Arial" panose="020B0604020202020204" pitchFamily="34" charset="0"/>
                        </a:rPr>
                        <a:t>go</a:t>
                      </a:r>
                      <a:r>
                        <a:rPr lang="es-MX" sz="1400" baseline="0" dirty="0" smtClean="0">
                          <a:solidFill>
                            <a:srgbClr val="0070C0"/>
                          </a:solidFill>
                          <a:latin typeface="Arial" panose="020B0604020202020204" pitchFamily="34" charset="0"/>
                          <a:cs typeface="Arial" panose="020B0604020202020204" pitchFamily="34" charset="0"/>
                        </a:rPr>
                        <a:t> </a:t>
                      </a:r>
                      <a:r>
                        <a:rPr lang="es-MX" sz="1400" baseline="0" dirty="0" smtClean="0">
                          <a:latin typeface="Arial" panose="020B0604020202020204" pitchFamily="34" charset="0"/>
                          <a:cs typeface="Arial" panose="020B0604020202020204" pitchFamily="34" charset="0"/>
                        </a:rPr>
                        <a:t>to </a:t>
                      </a:r>
                      <a:r>
                        <a:rPr lang="es-MX" sz="1400" baseline="0" dirty="0" err="1" smtClean="0">
                          <a:latin typeface="Arial" panose="020B0604020202020204" pitchFamily="34" charset="0"/>
                          <a:cs typeface="Arial" panose="020B0604020202020204" pitchFamily="34" charset="0"/>
                        </a:rPr>
                        <a:t>the</a:t>
                      </a:r>
                      <a:r>
                        <a:rPr lang="es-MX" sz="1400" baseline="0" dirty="0" smtClean="0">
                          <a:latin typeface="Arial" panose="020B0604020202020204" pitchFamily="34" charset="0"/>
                          <a:cs typeface="Arial" panose="020B0604020202020204" pitchFamily="34" charset="0"/>
                        </a:rPr>
                        <a:t> restaurant with</a:t>
                      </a:r>
                      <a:r>
                        <a:rPr lang="es-MX" sz="1400" dirty="0" smtClean="0">
                          <a:latin typeface="Arial" panose="020B0604020202020204" pitchFamily="34" charset="0"/>
                          <a:cs typeface="Arial" panose="020B0604020202020204" pitchFamily="34" charset="0"/>
                        </a:rPr>
                        <a:t>?</a:t>
                      </a:r>
                      <a:endParaRPr lang="es-MX" sz="1400" dirty="0" smtClean="0"/>
                    </a:p>
                  </a:txBody>
                  <a:tcPr marL="68580" marR="68580" marT="34290" marB="34290">
                    <a:solidFill>
                      <a:schemeClr val="accent1">
                        <a:lumMod val="20000"/>
                        <a:lumOff val="80000"/>
                      </a:schemeClr>
                    </a:solidFill>
                  </a:tcPr>
                </a:tc>
                <a:tc>
                  <a:txBody>
                    <a:bodyPr/>
                    <a:lstStyle/>
                    <a:p>
                      <a:r>
                        <a:rPr lang="es-MX" sz="1600" dirty="0" err="1" smtClean="0"/>
                        <a:t>His</a:t>
                      </a:r>
                      <a:r>
                        <a:rPr lang="es-MX" sz="1600" dirty="0" smtClean="0"/>
                        <a:t> </a:t>
                      </a:r>
                      <a:r>
                        <a:rPr lang="es-MX" sz="1600" dirty="0" err="1" smtClean="0"/>
                        <a:t>wife</a:t>
                      </a:r>
                      <a:r>
                        <a:rPr lang="es-MX" sz="1600" dirty="0" smtClean="0"/>
                        <a:t> </a:t>
                      </a:r>
                      <a:endParaRPr lang="es-MX" sz="1600" dirty="0"/>
                    </a:p>
                  </a:txBody>
                  <a:tcPr marL="68580" marR="68580" marT="34290" marB="34290">
                    <a:solidFill>
                      <a:schemeClr val="accent5">
                        <a:lumMod val="20000"/>
                        <a:lumOff val="80000"/>
                      </a:schemeClr>
                    </a:solidFill>
                  </a:tcPr>
                </a:tc>
                <a:extLst>
                  <a:ext uri="{0D108BD9-81ED-4DB2-BD59-A6C34878D82A}">
                    <a16:rowId xmlns:a16="http://schemas.microsoft.com/office/drawing/2014/main" val="10015"/>
                  </a:ext>
                </a:extLst>
              </a:tr>
            </a:tbl>
          </a:graphicData>
        </a:graphic>
      </p:graphicFrame>
      <p:sp>
        <p:nvSpPr>
          <p:cNvPr id="6" name="Flecha derecha 5"/>
          <p:cNvSpPr/>
          <p:nvPr/>
        </p:nvSpPr>
        <p:spPr>
          <a:xfrm>
            <a:off x="360047" y="5836112"/>
            <a:ext cx="7351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WhatsApp Audio 2021-06-22 at 6.37.53 P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38141" y="5836112"/>
            <a:ext cx="609600" cy="609600"/>
          </a:xfrm>
          <a:prstGeom prst="rect">
            <a:avLst/>
          </a:prstGeom>
        </p:spPr>
      </p:pic>
      <p:sp>
        <p:nvSpPr>
          <p:cNvPr id="2" name="CuadroTexto 1"/>
          <p:cNvSpPr txBox="1"/>
          <p:nvPr/>
        </p:nvSpPr>
        <p:spPr>
          <a:xfrm>
            <a:off x="2590730" y="5956246"/>
            <a:ext cx="1648047" cy="369332"/>
          </a:xfrm>
          <a:prstGeom prst="rect">
            <a:avLst/>
          </a:prstGeom>
          <a:noFill/>
          <a:ln w="28575">
            <a:solidFill>
              <a:srgbClr val="FF9999"/>
            </a:solidFill>
            <a:prstDash val="lgDash"/>
          </a:ln>
        </p:spPr>
        <p:txBody>
          <a:bodyPr wrap="square" rtlCol="0">
            <a:spAutoFit/>
          </a:bodyPr>
          <a:lstStyle/>
          <a:p>
            <a:pPr algn="ctr"/>
            <a:r>
              <a:rPr lang="es-MX" b="1" i="1" dirty="0" smtClean="0"/>
              <a:t>Audio</a:t>
            </a:r>
            <a:endParaRPr lang="es-MX" b="1" i="1" dirty="0"/>
          </a:p>
        </p:txBody>
      </p:sp>
    </p:spTree>
    <p:extLst>
      <p:ext uri="{BB962C8B-B14F-4D97-AF65-F5344CB8AC3E}">
        <p14:creationId xmlns:p14="http://schemas.microsoft.com/office/powerpoint/2010/main" val="3790768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745" fill="hold"/>
                                        <p:tgtEl>
                                          <p:spTgt spid="7"/>
                                        </p:tgtEl>
                                      </p:cBhvr>
                                    </p:cmd>
                                  </p:childTnLst>
                                </p:cTn>
                              </p:par>
                            </p:childTnLst>
                          </p:cTn>
                        </p:par>
                      </p:childTnLst>
                    </p:cTn>
                  </p:par>
                </p:childTnLst>
              </p:cTn>
              <p:nextCondLst>
                <p:cond evt="onClick" delay="0">
                  <p:tgtEl>
                    <p:spTgt spid="7"/>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663</Words>
  <Application>Microsoft Office PowerPoint</Application>
  <PresentationFormat>Carta (216 x 279 mm)</PresentationFormat>
  <Paragraphs>63</Paragraphs>
  <Slides>3</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Calibri</vt:lpstr>
      <vt:lpstr>Calibri Light</vt:lpstr>
      <vt:lpstr>Geneva</vt:lpstr>
      <vt:lpstr>Symbol</vt:lpstr>
      <vt:lpstr>Times New Roman</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puente</dc:creator>
  <cp:lastModifiedBy>MARIA DE LOS ANGELES GUEVARA RAMIREZ</cp:lastModifiedBy>
  <cp:revision>21</cp:revision>
  <dcterms:created xsi:type="dcterms:W3CDTF">2020-05-18T23:21:50Z</dcterms:created>
  <dcterms:modified xsi:type="dcterms:W3CDTF">2021-06-22T23:45:11Z</dcterms:modified>
</cp:coreProperties>
</file>