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7" r:id="rId4"/>
    <p:sldId id="259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85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4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5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8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4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2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67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0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9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2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6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D82803-F332-4747-AE94-DEDD2403FCA4}"/>
              </a:ext>
            </a:extLst>
          </p:cNvPr>
          <p:cNvSpPr txBox="1"/>
          <p:nvPr/>
        </p:nvSpPr>
        <p:spPr>
          <a:xfrm>
            <a:off x="1534962" y="316609"/>
            <a:ext cx="6074075" cy="622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lang="es-MX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2020-2021 </a:t>
            </a:r>
            <a:endParaRPr lang="es-MX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INGLES A1.</a:t>
            </a:r>
            <a:r>
              <a:rPr lang="es-MX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es-MX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Mtra.</a:t>
            </a:r>
            <a:r>
              <a:rPr kumimoji="0" lang="es-MX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Mayela Alejandra Gaona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Rocío Lucio Belmares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Lluvia Yamilet Silva Rosas</a:t>
            </a: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Segundo Semestre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Sección: ¨B¨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Interchange</a:t>
            </a:r>
            <a:r>
              <a:rPr kumimoji="0" lang="es-MX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MX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Unit</a:t>
            </a:r>
            <a:r>
              <a:rPr kumimoji="0" lang="es-MX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es-MX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Lesson</a:t>
            </a:r>
            <a:r>
              <a:rPr kumimoji="0" lang="es-MX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 Reading – </a:t>
            </a:r>
            <a:r>
              <a:rPr kumimoji="0" lang="es-MX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kumimoji="0" lang="es-MX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MX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Activity</a:t>
            </a:r>
            <a:endParaRPr kumimoji="0" lang="es-MX" sz="2000" b="1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1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i="1" dirty="0">
                <a:latin typeface="Times New Roman" pitchFamily="18" charset="0"/>
                <a:cs typeface="Times New Roman" pitchFamily="18" charset="0"/>
              </a:rPr>
              <a:t>Saltillo, Coahuila a 22 de junio de 2021</a:t>
            </a:r>
            <a:endParaRPr kumimoji="0" lang="es-MX" sz="280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 descr="Descripción: Imagen relacionada">
            <a:extLst>
              <a:ext uri="{FF2B5EF4-FFF2-40B4-BE49-F238E27FC236}">
                <a16:creationId xmlns:a16="http://schemas.microsoft.com/office/drawing/2014/main" id="{5B751DED-DF20-4D72-843A-B77AF097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6017" r="20833" b="12154"/>
          <a:stretch>
            <a:fillRect/>
          </a:stretch>
        </p:blipFill>
        <p:spPr bwMode="auto">
          <a:xfrm>
            <a:off x="783925" y="489734"/>
            <a:ext cx="960900" cy="12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3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A646F8-A5DC-4538-8277-F6C47FC30AA2}"/>
              </a:ext>
            </a:extLst>
          </p:cNvPr>
          <p:cNvSpPr txBox="1"/>
          <p:nvPr/>
        </p:nvSpPr>
        <p:spPr>
          <a:xfrm>
            <a:off x="293077" y="2458491"/>
            <a:ext cx="5330483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My name is David Johnson and I´m from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Manchester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premiere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league.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matches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up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stadium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eleven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vegetables,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junk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finishes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restaurant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home,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TV.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late. </a:t>
            </a:r>
          </a:p>
        </p:txBody>
      </p:sp>
      <p:pic>
        <p:nvPicPr>
          <p:cNvPr id="3078" name="Picture 6" descr="24 Best Kyle Walker images | Kyle walker, Manchester city, Manchester">
            <a:extLst>
              <a:ext uri="{FF2B5EF4-FFF2-40B4-BE49-F238E27FC236}">
                <a16:creationId xmlns:a16="http://schemas.microsoft.com/office/drawing/2014/main" id="{2C5546FB-5D02-4AE5-BCD2-9BB9AF21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89" y="1869303"/>
            <a:ext cx="3044558" cy="47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18933F-E417-442B-8DA2-186D3039FCBB}"/>
              </a:ext>
            </a:extLst>
          </p:cNvPr>
          <p:cNvSpPr txBox="1"/>
          <p:nvPr/>
        </p:nvSpPr>
        <p:spPr>
          <a:xfrm>
            <a:off x="293077" y="1923981"/>
            <a:ext cx="52750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Johnson </a:t>
            </a:r>
            <a:endParaRPr lang="es-MX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4462" y="131565"/>
            <a:ext cx="869852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UNIT 10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Avtivity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of David Johnson,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Ss.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convertsation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of David Johnson (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escuela en red.</a:t>
            </a:r>
          </a:p>
          <a:p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3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11655"/>
              </p:ext>
            </p:extLst>
          </p:nvPr>
        </p:nvGraphicFramePr>
        <p:xfrm>
          <a:off x="443592" y="424675"/>
          <a:ext cx="8256815" cy="600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76">
                <a:tc>
                  <a:txBody>
                    <a:bodyPr/>
                    <a:lstStyle/>
                    <a:p>
                      <a:r>
                        <a:rPr lang="es-MX" sz="1600" dirty="0" err="1"/>
                        <a:t>Answer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the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following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questions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dirty="0" err="1"/>
                        <a:t>Write</a:t>
                      </a:r>
                      <a:r>
                        <a:rPr lang="es-MX" sz="1600" dirty="0"/>
                        <a:t> COMPLETE </a:t>
                      </a:r>
                      <a:r>
                        <a:rPr lang="es-MX" sz="1600" dirty="0" err="1"/>
                        <a:t>statements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1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/>
                        <a:t>Eg</a:t>
                      </a:r>
                      <a:r>
                        <a:rPr lang="es-MX" sz="1400" dirty="0"/>
                        <a:t>.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David Johnson 2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3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</a:t>
                      </a:r>
                      <a:r>
                        <a:rPr lang="es-MX" sz="1600" baseline="0" dirty="0"/>
                        <a:t>e </a:t>
                      </a:r>
                      <a:r>
                        <a:rPr lang="es-MX" sz="1600" baseline="0" dirty="0" err="1"/>
                        <a:t>from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England</a:t>
                      </a:r>
                      <a:r>
                        <a:rPr lang="es-MX" sz="1600" baseline="0" dirty="0"/>
                        <a:t> 4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What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?5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is a </a:t>
                      </a:r>
                      <a:r>
                        <a:rPr lang="es-MX" sz="1600" dirty="0" err="1"/>
                        <a:t>footballer</a:t>
                      </a:r>
                      <a:r>
                        <a:rPr lang="es-MX" sz="1600" dirty="0"/>
                        <a:t> and </a:t>
                      </a:r>
                      <a:r>
                        <a:rPr lang="es-MX" sz="1600" dirty="0" err="1"/>
                        <a:t>plays</a:t>
                      </a:r>
                      <a:r>
                        <a:rPr lang="es-MX" sz="1600" dirty="0"/>
                        <a:t> 6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Where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work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?7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plays for Manchester United in the English Premier League8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 What 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breakfast?9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has breakfast at nine o'clock.10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6.- How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breakfast?11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has sometimes eggs and bacon for breakfast.12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7.- What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morning?13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the mornings, he often watches television with his children and reads the newspaper.</a:t>
                      </a:r>
                      <a:r>
                        <a:rPr lang="es-MX" sz="1600" dirty="0"/>
                        <a:t>14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8.- Who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TV. With?15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When he gets home, he watches a movie on television.16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 What 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stadium?17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goes to the stadium at eleven thirty18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10.- How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?19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hardly ever eats junk food.20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11.- What 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lunch?21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has lunch at a quarter past twelve.22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12.- Who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with?23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lunch with the other players24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13.- What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lunch?25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 lunch, he has fish and vegetables.26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14.- Where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evening?27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 night he usually goes to a restaurant 28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15.- Who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restaurant with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?29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with </a:t>
                      </a:r>
                      <a:r>
                        <a:rPr lang="es-MX" sz="1600" dirty="0" err="1"/>
                        <a:t>his</a:t>
                      </a:r>
                      <a:r>
                        <a:rPr lang="es-MX" sz="1600" dirty="0"/>
                        <a:t> wife.30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1" y="503675"/>
            <a:ext cx="755970" cy="5182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81" y="643895"/>
            <a:ext cx="6029467" cy="377985"/>
          </a:xfrm>
          <a:prstGeom prst="rect">
            <a:avLst/>
          </a:prstGeom>
        </p:spPr>
      </p:pic>
      <p:pic>
        <p:nvPicPr>
          <p:cNvPr id="4" name="mix_1m23s (audio-joiner.com)">
            <a:hlinkClick r:id="" action="ppaction://media"/>
            <a:extLst>
              <a:ext uri="{FF2B5EF4-FFF2-40B4-BE49-F238E27FC236}">
                <a16:creationId xmlns:a16="http://schemas.microsoft.com/office/drawing/2014/main" id="{5C428D09-C9BC-4597-A1F7-6FDE198DA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496" y="14023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622</Words>
  <Application>Microsoft Office PowerPoint</Application>
  <PresentationFormat>Carta (216 x 279 mm)</PresentationFormat>
  <Paragraphs>66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Rocio Belmares</cp:lastModifiedBy>
  <cp:revision>22</cp:revision>
  <dcterms:created xsi:type="dcterms:W3CDTF">2020-05-18T23:21:50Z</dcterms:created>
  <dcterms:modified xsi:type="dcterms:W3CDTF">2021-06-22T21:54:33Z</dcterms:modified>
</cp:coreProperties>
</file>