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6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786" y="-2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26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90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43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67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79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96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60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06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969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806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385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33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-Wtua6i6Ks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4380" y="249474"/>
            <a:ext cx="65451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ENGLISH A1.2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LAEJANDRA DEL CARMEN GAONA GARCIA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LEARNING EVIDENCE UNIT 10 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752602"/>
            <a:ext cx="563077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Wh-questions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modal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describe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Ss.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convertsation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Plan: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sport(s)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(es)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 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obtain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connectors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as and,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Variant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individually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escuela en red. 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127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C949C72C-83A6-4FD3-AB13-33958AC3E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417685"/>
              </p:ext>
            </p:extLst>
          </p:nvPr>
        </p:nvGraphicFramePr>
        <p:xfrm>
          <a:off x="857250" y="7783032"/>
          <a:ext cx="5143500" cy="1257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val="3931626628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241350795"/>
                    </a:ext>
                  </a:extLst>
                </a:gridCol>
              </a:tblGrid>
              <a:tr h="628598">
                <a:tc>
                  <a:txBody>
                    <a:bodyPr/>
                    <a:lstStyle/>
                    <a:p>
                      <a:r>
                        <a:rPr lang="es-MX" sz="1000" dirty="0">
                          <a:hlinkClick r:id="rId2"/>
                        </a:rPr>
                        <a:t>https://youtu.be/-Wtua6i6KsE</a:t>
                      </a:r>
                      <a:r>
                        <a:rPr lang="es-MX" sz="1000" dirty="0"/>
                        <a:t> </a:t>
                      </a:r>
                    </a:p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CD9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669641"/>
                  </a:ext>
                </a:extLst>
              </a:tr>
              <a:tr h="628598"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983692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FC4FED8D-5DC8-4735-BA59-32D0D2C55027}"/>
              </a:ext>
            </a:extLst>
          </p:cNvPr>
          <p:cNvSpPr/>
          <p:nvPr/>
        </p:nvSpPr>
        <p:spPr>
          <a:xfrm>
            <a:off x="264226" y="93284"/>
            <a:ext cx="6329548" cy="7486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488"/>
              </a:spcBef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Example of questions ss can use to roleplay a conversation</a:t>
            </a:r>
          </a:p>
          <a:p>
            <a:pPr>
              <a:spcBef>
                <a:spcPts val="488"/>
              </a:spcBef>
            </a:pPr>
            <a:endParaRPr lang="en-US" sz="8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Do you like sports?</a:t>
            </a:r>
            <a:r>
              <a:rPr lang="en-US" sz="7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R= Yes, I do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7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 do you not like? </a:t>
            </a:r>
            <a:r>
              <a:rPr lang="en-US" sz="7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don’t  like bullyboy 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like? R= 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like sports Karate do, soccer, basketball and running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like to watch? 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Swimming but in the Olympics 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play? R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= I play running and karate do </a:t>
            </a:r>
            <a:endParaRPr lang="es-MX" sz="8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do you play with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? I play  with my father two sports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 mother play karate do? 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No, she can’t </a:t>
            </a:r>
            <a:endParaRPr lang="es-MX" sz="8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Where does they play ? 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We play in the gym, house, park </a:t>
            </a:r>
            <a:endParaRPr lang="es-MX" sz="8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How often do they play? 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We play often running, because we always practice karate do</a:t>
            </a:r>
            <a:endParaRPr lang="es-MX" sz="8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When do you practice karate do ?  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3 days a week what Monday, Wednesday and Friday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time do you practice? 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at 4:00 p.m. and 6:00 p.m.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in your family, What sports do they play? 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They play soccer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your mother play soccer? 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No, she can’t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can you do? 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can sing or I can play guitar and I can edit video 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Friend, Can you drive car? No, I can’t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 mother drive ? 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Yes, she can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can your mom do? </a:t>
            </a:r>
            <a:r>
              <a:rPr lang="en-US" sz="7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She can play the guitar and sing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your sister do a hand stand? No, he can’t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endParaRPr lang="en-US" sz="8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Do you like sports? I really like sports2.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	Really, What sports do you like? I like soccer 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3.	What sport do you not like? I don’t like football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4.	What sports do you play? I play soccer and I go running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5.	Who do you practice with? I practice with my team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6.	Where do you practice soccer? I practice on the school's soccer field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7.	How often do you go? I practice often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8.	When do you practice soccer? I practice Monday, Wednesday and Friday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9.	What time do you practice? I practice at 6:00 </a:t>
            </a:r>
            <a:r>
              <a:rPr lang="en-US" sz="8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p.m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10.	In Your </a:t>
            </a:r>
            <a:r>
              <a:rPr lang="en-US" sz="8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famili</a:t>
            </a: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, What sports do they  play?  my brother plays soccer and my sister and mother plays baseball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11.	What sports do You like to watch? Soccer, it’s my favorite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12.	Can Your mother play soccer? No, she can’t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13.	What can your mom do? my mom can play baseball, she can play chess, she can cook and many other things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14.	Can your mother drive ? yes, she can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15.	What can you do? I can play soccer, I can draw and I can paint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16.	friend, can You drive a car? Yes, I can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17.	Can you ride a horse? I can't ride a horse, but I can ride bicycles</a:t>
            </a:r>
          </a:p>
          <a:p>
            <a:pPr marL="228600" indent="-228600">
              <a:spcBef>
                <a:spcPts val="450"/>
              </a:spcBef>
              <a:buAutoNum type="arabicPlain"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18.	Can your sister drive? Yes, she can</a:t>
            </a:r>
          </a:p>
          <a:p>
            <a:pPr>
              <a:spcBef>
                <a:spcPts val="450"/>
              </a:spcBef>
            </a:pPr>
            <a:endParaRPr lang="es-MX" sz="7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22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819886"/>
              </p:ext>
            </p:extLst>
          </p:nvPr>
        </p:nvGraphicFramePr>
        <p:xfrm>
          <a:off x="578498" y="5670214"/>
          <a:ext cx="5822301" cy="3154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2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6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107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715194"/>
              </p:ext>
            </p:extLst>
          </p:nvPr>
        </p:nvGraphicFramePr>
        <p:xfrm>
          <a:off x="541175" y="1245333"/>
          <a:ext cx="5878285" cy="3982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2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3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(+20pts)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787">
                <a:tc>
                  <a:txBody>
                    <a:bodyPr/>
                    <a:lstStyle/>
                    <a:p>
                      <a:pPr marL="35401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</a:t>
                      </a:r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with play</a:t>
                      </a:r>
                      <a:r>
                        <a:rPr lang="en-US" sz="10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go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free time activities, abilities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talents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the unit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(+5)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492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(+8)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147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affirmative and negative statements (+3) Use connectors as and, but ,or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1200" b="0" i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355600" marR="0" lvl="0" indent="-1778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355600" algn="l"/>
                          <a:tab pos="903288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questions</a:t>
                      </a:r>
                      <a:r>
                        <a:rPr lang="en-US" sz="1200" b="0" i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(+2)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ESCUELA NORMAL DE EDUCACION PREESCOLAR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ENGLISH A1.2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TEACHER: MAYELA LAEJANDRA DEL CARMEN GAONA GARCIA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LEARNING EVIDENCE RUBRICS </a:t>
            </a:r>
            <a:endParaRPr lang="es-ES" sz="105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63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827</TotalTime>
  <Words>999</Words>
  <Application>Microsoft Office PowerPoint</Application>
  <PresentationFormat>Carta (216 x 279 mm)</PresentationFormat>
  <Paragraphs>122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ANA MARIA SALAS FLORES</cp:lastModifiedBy>
  <cp:revision>20</cp:revision>
  <dcterms:created xsi:type="dcterms:W3CDTF">2020-06-12T00:41:29Z</dcterms:created>
  <dcterms:modified xsi:type="dcterms:W3CDTF">2021-06-28T03:06:32Z</dcterms:modified>
</cp:coreProperties>
</file>