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7" r:id="rId4"/>
    <p:sldId id="278" r:id="rId5"/>
    <p:sldId id="276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IvX7AiuXnQ?feature=oembed" TargetMode="External"/><Relationship Id="rId4" Type="http://schemas.openxmlformats.org/officeDocument/2006/relationships/hyperlink" Target="https://www.youtube.com/watch?v=aIvX7AiuXn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</a:t>
            </a:r>
          </a:p>
          <a:p>
            <a:pPr algn="ctr"/>
            <a:r>
              <a:rPr lang="es-ES" sz="14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Dhanya</a:t>
            </a:r>
            <a:r>
              <a:rPr lang="es-E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Guadalupe </a:t>
            </a:r>
            <a:r>
              <a:rPr lang="es-ES" sz="14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Saldivar</a:t>
            </a:r>
            <a:r>
              <a:rPr lang="es-E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Martinez</a:t>
            </a:r>
            <a:r>
              <a:rPr lang="es-E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s-E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Vanessa Garza de Alba </a:t>
            </a:r>
            <a:endParaRPr lang="es-ES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lementos multimedia en línea 1" title="vￃﾭdeo de inglￃﾩs">
            <a:hlinkClick r:id="" action="ppaction://media"/>
            <a:extLst>
              <a:ext uri="{FF2B5EF4-FFF2-40B4-BE49-F238E27FC236}">
                <a16:creationId xmlns:a16="http://schemas.microsoft.com/office/drawing/2014/main" id="{8DE5EAC0-A5DD-4894-AACF-626D8DC5891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7745" y="3286865"/>
            <a:ext cx="5693100" cy="321660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13DA7EF4-A64C-4F4C-B3BD-6788088B33F3}"/>
              </a:ext>
            </a:extLst>
          </p:cNvPr>
          <p:cNvSpPr/>
          <p:nvPr/>
        </p:nvSpPr>
        <p:spPr>
          <a:xfrm>
            <a:off x="1130840" y="650346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hlinkClick r:id="rId4"/>
              </a:rPr>
              <a:t>https://www.youtube.com/watch?v=aIvX7AiuXnQ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255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1D54045-E396-44D0-8499-B2495C7DED1E}"/>
              </a:ext>
            </a:extLst>
          </p:cNvPr>
          <p:cNvSpPr txBox="1"/>
          <p:nvPr/>
        </p:nvSpPr>
        <p:spPr>
          <a:xfrm>
            <a:off x="97277" y="0"/>
            <a:ext cx="5846323" cy="688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Friday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times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afternoon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sotfball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club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and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can't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can't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jewelry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can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medical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bracelets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matches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sister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sofbool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can't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softball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guitar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amazing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can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do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afternoon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</a:t>
            </a:r>
            <a:r>
              <a:rPr lang="es-ES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can't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I'm</a:t>
            </a:r>
            <a:r>
              <a:rPr 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playing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1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788</Words>
  <Application>Microsoft Office PowerPoint</Application>
  <PresentationFormat>Carta (216 x 279 mm)</PresentationFormat>
  <Paragraphs>132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DHANYA GUADALUPE SALDIVAR MARTINEZ</cp:lastModifiedBy>
  <cp:revision>9</cp:revision>
  <dcterms:created xsi:type="dcterms:W3CDTF">2020-06-12T00:41:29Z</dcterms:created>
  <dcterms:modified xsi:type="dcterms:W3CDTF">2021-06-27T18:59:00Z</dcterms:modified>
</cp:coreProperties>
</file>