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2" r:id="rId3"/>
    <p:sldId id="277" r:id="rId4"/>
    <p:sldId id="278" r:id="rId5"/>
    <p:sldId id="276" r:id="rId6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8" d="100"/>
          <a:sy n="98" d="100"/>
        </p:scale>
        <p:origin x="4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026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1906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9430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1674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0794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1967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260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7063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9695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806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385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9339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aIvX7AiuXnQ?feature=oembed" TargetMode="External"/><Relationship Id="rId4" Type="http://schemas.openxmlformats.org/officeDocument/2006/relationships/hyperlink" Target="https://www.youtube.com/watch?v=aIvX7AiuXnQ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4380" y="249474"/>
            <a:ext cx="654517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EDUCACION PREESCOLAR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ENGLISH A1.2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TEACHER: MAYELA LAEJANDRA DEL CARMEN GAONA GARCIA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 LEARNING EVIDENCE UNIT 10 </a:t>
            </a:r>
          </a:p>
          <a:p>
            <a:pPr algn="ctr"/>
            <a:r>
              <a:rPr lang="es-ES" sz="1400" b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Dhanya</a:t>
            </a:r>
            <a:r>
              <a:rPr lang="es-ES" sz="14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Guadalupe </a:t>
            </a:r>
            <a:r>
              <a:rPr lang="es-ES" sz="1400" b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Saldivar</a:t>
            </a:r>
            <a:r>
              <a:rPr lang="es-ES" sz="14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b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Martinez</a:t>
            </a:r>
            <a:r>
              <a:rPr lang="es-ES" sz="14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r>
              <a:rPr lang="es-ES" sz="14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Vanessa Garza de Alba </a:t>
            </a:r>
            <a:endParaRPr lang="es-ES" sz="14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3768" y="1752602"/>
            <a:ext cx="5630779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Project: </a:t>
            </a:r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Conversation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Give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talking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hidden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talents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simple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Wh-questions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modal can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describe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abilities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Ss.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roleplay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 casual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convertsation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talking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likes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dislikes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free time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mention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abilities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hidden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talents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Video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conversation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Plan: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pairs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roleplay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 casual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conversation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both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participate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equally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likes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dislikes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free time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mention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sport(s)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(es)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he 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practices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order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obtain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partner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sport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he/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practices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hidden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talents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special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abilities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use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modal can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connectors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as and,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partner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modal can.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Variant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can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member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individually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escuela en red. </a:t>
            </a: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127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C949C72C-83A6-4FD3-AB13-33958AC3EA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832920"/>
              </p:ext>
            </p:extLst>
          </p:nvPr>
        </p:nvGraphicFramePr>
        <p:xfrm>
          <a:off x="857250" y="4211052"/>
          <a:ext cx="5143500" cy="4829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50">
                  <a:extLst>
                    <a:ext uri="{9D8B030D-6E8A-4147-A177-3AD203B41FA5}">
                      <a16:colId xmlns:a16="http://schemas.microsoft.com/office/drawing/2014/main" val="3931626628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4241350795"/>
                    </a:ext>
                  </a:extLst>
                </a:gridCol>
              </a:tblGrid>
              <a:tr h="2414588"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 marL="68580" marR="68580" marT="34290" marB="34290">
                    <a:solidFill>
                      <a:srgbClr val="CD9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 marL="68580" marR="68580" marT="34290" marB="34290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669641"/>
                  </a:ext>
                </a:extLst>
              </a:tr>
              <a:tr h="2414588"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 marL="68580" marR="68580" marT="34290" marB="3429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983692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FC4FED8D-5DC8-4735-BA59-32D0D2C55027}"/>
              </a:ext>
            </a:extLst>
          </p:cNvPr>
          <p:cNvSpPr/>
          <p:nvPr/>
        </p:nvSpPr>
        <p:spPr>
          <a:xfrm>
            <a:off x="296883" y="167977"/>
            <a:ext cx="6329548" cy="39113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ts val="488"/>
              </a:spcBef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Example of questions ss can use to roleplay a conversation</a:t>
            </a:r>
          </a:p>
          <a:p>
            <a:pPr>
              <a:spcBef>
                <a:spcPts val="488"/>
              </a:spcBef>
            </a:pP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88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Do you like sports?</a:t>
            </a:r>
            <a: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(you can use any verb to make your questions)</a:t>
            </a:r>
            <a:endParaRPr lang="en-US" sz="1400" b="1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88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sports do you like?</a:t>
            </a:r>
          </a:p>
          <a:p>
            <a:pPr marL="257175" indent="-257175">
              <a:spcBef>
                <a:spcPts val="488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sports do you play?</a:t>
            </a:r>
            <a:endParaRPr lang="es-MX" sz="14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Who do/does………………..with?</a:t>
            </a:r>
            <a:endParaRPr lang="es-MX" sz="14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Where do/does……………….. ?</a:t>
            </a:r>
            <a:endParaRPr lang="es-MX" sz="14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How often do/does …………..?</a:t>
            </a:r>
            <a:endParaRPr lang="es-MX" sz="14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When do/does…………….?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time do/does …………….?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can you do?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Can you</a:t>
            </a:r>
            <a:r>
              <a:rPr lang="en-US" sz="1400" u="sng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..............................?</a:t>
            </a:r>
            <a: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(+ and – answer using connectors and, but, or)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Can your sister do a hand stand?</a:t>
            </a:r>
          </a:p>
          <a:p>
            <a:pPr>
              <a:spcBef>
                <a:spcPts val="450"/>
              </a:spcBef>
            </a:pPr>
            <a:endParaRPr lang="es-MX" sz="12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pic>
        <p:nvPicPr>
          <p:cNvPr id="1026" name="Picture 2" descr="Group Of Children Talking en 2020 | Dibujos para niños, Niños ...">
            <a:extLst>
              <a:ext uri="{FF2B5EF4-FFF2-40B4-BE49-F238E27FC236}">
                <a16:creationId xmlns:a16="http://schemas.microsoft.com/office/drawing/2014/main" id="{F61082BF-87FC-471F-A440-2DA0462040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9" b="5877"/>
          <a:stretch/>
        </p:blipFill>
        <p:spPr bwMode="auto">
          <a:xfrm>
            <a:off x="971551" y="4575007"/>
            <a:ext cx="2343150" cy="195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Group Of Children Talking en 2020 | Dibujos para niños, Niños ...">
            <a:extLst>
              <a:ext uri="{FF2B5EF4-FFF2-40B4-BE49-F238E27FC236}">
                <a16:creationId xmlns:a16="http://schemas.microsoft.com/office/drawing/2014/main" id="{19A6C404-08FB-4EF9-81A8-D1D84AE8F0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9" b="5877"/>
          <a:stretch/>
        </p:blipFill>
        <p:spPr bwMode="auto">
          <a:xfrm>
            <a:off x="3529012" y="4589295"/>
            <a:ext cx="2357438" cy="1936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Group Of Children Talking en 2020 | Dibujos para niños, Niños ...">
            <a:extLst>
              <a:ext uri="{FF2B5EF4-FFF2-40B4-BE49-F238E27FC236}">
                <a16:creationId xmlns:a16="http://schemas.microsoft.com/office/drawing/2014/main" id="{0FD0938B-8381-42D6-AF48-7846187146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9" b="5877"/>
          <a:stretch/>
        </p:blipFill>
        <p:spPr bwMode="auto">
          <a:xfrm>
            <a:off x="1000125" y="6846720"/>
            <a:ext cx="2300288" cy="195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Group Of Children Talking en 2020 | Dibujos para niños, Niños ...">
            <a:extLst>
              <a:ext uri="{FF2B5EF4-FFF2-40B4-BE49-F238E27FC236}">
                <a16:creationId xmlns:a16="http://schemas.microsoft.com/office/drawing/2014/main" id="{3C5518E4-523C-46DA-87BD-BB53E1C911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9" b="5877"/>
          <a:stretch/>
        </p:blipFill>
        <p:spPr bwMode="auto">
          <a:xfrm>
            <a:off x="3557588" y="6789570"/>
            <a:ext cx="2343150" cy="2036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CA8E363B-0F14-42A4-A94F-CCFC0D8E9D0A}"/>
              </a:ext>
            </a:extLst>
          </p:cNvPr>
          <p:cNvSpPr txBox="1"/>
          <p:nvPr/>
        </p:nvSpPr>
        <p:spPr>
          <a:xfrm>
            <a:off x="1107605" y="4739690"/>
            <a:ext cx="844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err="1"/>
              <a:t>What</a:t>
            </a:r>
            <a:r>
              <a:rPr lang="es-MX" sz="900" dirty="0"/>
              <a:t> </a:t>
            </a:r>
            <a:r>
              <a:rPr lang="es-MX" sz="900" dirty="0" err="1"/>
              <a:t>sports</a:t>
            </a:r>
            <a:r>
              <a:rPr lang="es-MX" sz="900" dirty="0"/>
              <a:t> do </a:t>
            </a:r>
            <a:r>
              <a:rPr lang="es-MX" sz="900" dirty="0" err="1"/>
              <a:t>you</a:t>
            </a:r>
            <a:r>
              <a:rPr lang="es-MX" sz="900" dirty="0"/>
              <a:t> </a:t>
            </a:r>
            <a:r>
              <a:rPr lang="es-MX" sz="900" dirty="0" err="1"/>
              <a:t>play</a:t>
            </a:r>
            <a:r>
              <a:rPr lang="es-MX" sz="900" dirty="0"/>
              <a:t>?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DB3C1AAE-39BA-402F-9954-1E1141CA5C93}"/>
              </a:ext>
            </a:extLst>
          </p:cNvPr>
          <p:cNvSpPr txBox="1"/>
          <p:nvPr/>
        </p:nvSpPr>
        <p:spPr>
          <a:xfrm>
            <a:off x="2264892" y="4868277"/>
            <a:ext cx="8444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/>
              <a:t>I </a:t>
            </a:r>
            <a:r>
              <a:rPr lang="es-MX" sz="900" dirty="0" err="1"/>
              <a:t>play</a:t>
            </a:r>
            <a:r>
              <a:rPr lang="es-MX" sz="900" dirty="0"/>
              <a:t> soccer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4C2D0EC-511B-454A-880C-B42CA11BCC76}"/>
              </a:ext>
            </a:extLst>
          </p:cNvPr>
          <p:cNvSpPr txBox="1"/>
          <p:nvPr/>
        </p:nvSpPr>
        <p:spPr>
          <a:xfrm>
            <a:off x="3682396" y="4696827"/>
            <a:ext cx="8495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err="1"/>
              <a:t>How</a:t>
            </a:r>
            <a:r>
              <a:rPr lang="es-MX" sz="900" dirty="0"/>
              <a:t> </a:t>
            </a:r>
            <a:r>
              <a:rPr lang="es-MX" sz="900" dirty="0" err="1"/>
              <a:t>often</a:t>
            </a:r>
            <a:r>
              <a:rPr lang="es-MX" sz="900" dirty="0"/>
              <a:t> do </a:t>
            </a:r>
            <a:r>
              <a:rPr lang="es-MX" sz="900" dirty="0" err="1"/>
              <a:t>you</a:t>
            </a:r>
            <a:r>
              <a:rPr lang="es-MX" sz="900" dirty="0"/>
              <a:t> </a:t>
            </a:r>
            <a:r>
              <a:rPr lang="es-MX" sz="900" dirty="0" err="1"/>
              <a:t>go</a:t>
            </a:r>
            <a:r>
              <a:rPr lang="es-MX" sz="900" dirty="0"/>
              <a:t> </a:t>
            </a:r>
            <a:r>
              <a:rPr lang="es-MX" sz="900" dirty="0" err="1"/>
              <a:t>bike</a:t>
            </a:r>
            <a:r>
              <a:rPr lang="es-MX" sz="900" dirty="0"/>
              <a:t> </a:t>
            </a:r>
            <a:r>
              <a:rPr lang="es-MX" sz="900" dirty="0" err="1"/>
              <a:t>riding</a:t>
            </a:r>
            <a:r>
              <a:rPr lang="es-MX" sz="900" dirty="0"/>
              <a:t>?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D6CF1458-AD0C-40C7-868C-BFF022C1304B}"/>
              </a:ext>
            </a:extLst>
          </p:cNvPr>
          <p:cNvSpPr txBox="1"/>
          <p:nvPr/>
        </p:nvSpPr>
        <p:spPr>
          <a:xfrm>
            <a:off x="4787257" y="4797027"/>
            <a:ext cx="959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/>
              <a:t>I </a:t>
            </a:r>
            <a:r>
              <a:rPr lang="es-MX" sz="900" dirty="0" err="1"/>
              <a:t>go</a:t>
            </a:r>
            <a:r>
              <a:rPr lang="es-MX" sz="900" dirty="0"/>
              <a:t> </a:t>
            </a:r>
            <a:r>
              <a:rPr lang="es-MX" sz="900" dirty="0" err="1"/>
              <a:t>bike</a:t>
            </a:r>
            <a:r>
              <a:rPr lang="es-MX" sz="900" dirty="0"/>
              <a:t> </a:t>
            </a:r>
            <a:r>
              <a:rPr lang="es-MX" sz="900" dirty="0" err="1"/>
              <a:t>riding</a:t>
            </a:r>
            <a:r>
              <a:rPr lang="es-MX" sz="900" dirty="0"/>
              <a:t> </a:t>
            </a:r>
            <a:r>
              <a:rPr lang="es-MX" sz="900" dirty="0" err="1"/>
              <a:t>twice</a:t>
            </a:r>
            <a:r>
              <a:rPr lang="es-MX" sz="900" dirty="0"/>
              <a:t> a </a:t>
            </a:r>
            <a:r>
              <a:rPr lang="es-MX" sz="900" dirty="0" err="1"/>
              <a:t>week</a:t>
            </a:r>
            <a:endParaRPr lang="es-MX" sz="900" dirty="0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71E6D9F4-E7BC-4B2C-A940-CBF389FEC9E6}"/>
              </a:ext>
            </a:extLst>
          </p:cNvPr>
          <p:cNvSpPr txBox="1"/>
          <p:nvPr/>
        </p:nvSpPr>
        <p:spPr>
          <a:xfrm>
            <a:off x="1028700" y="7068552"/>
            <a:ext cx="10715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err="1"/>
              <a:t>What</a:t>
            </a:r>
            <a:r>
              <a:rPr lang="es-MX" sz="900" dirty="0"/>
              <a:t> can </a:t>
            </a:r>
            <a:r>
              <a:rPr lang="es-MX" sz="900" dirty="0" err="1"/>
              <a:t>you</a:t>
            </a:r>
            <a:r>
              <a:rPr lang="es-MX" sz="900" dirty="0"/>
              <a:t> do?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CB12CFA1-58FF-4802-BC16-708D4356DA0C}"/>
              </a:ext>
            </a:extLst>
          </p:cNvPr>
          <p:cNvSpPr txBox="1"/>
          <p:nvPr/>
        </p:nvSpPr>
        <p:spPr>
          <a:xfrm>
            <a:off x="2112138" y="7144627"/>
            <a:ext cx="1100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/>
              <a:t>I can  </a:t>
            </a:r>
            <a:r>
              <a:rPr lang="es-MX" sz="900" dirty="0" err="1"/>
              <a:t>sing</a:t>
            </a:r>
            <a:r>
              <a:rPr lang="es-MX" sz="900" dirty="0"/>
              <a:t> </a:t>
            </a:r>
            <a:r>
              <a:rPr lang="es-MX" sz="900" dirty="0" err="1"/>
              <a:t>very</a:t>
            </a:r>
            <a:r>
              <a:rPr lang="es-MX" sz="900" dirty="0"/>
              <a:t> </a:t>
            </a:r>
            <a:r>
              <a:rPr lang="es-MX" sz="900" dirty="0" err="1"/>
              <a:t>well</a:t>
            </a:r>
            <a:endParaRPr lang="es-MX" sz="900" dirty="0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BDE9FDE3-1C2F-4842-8210-409B07CF2267}"/>
              </a:ext>
            </a:extLst>
          </p:cNvPr>
          <p:cNvSpPr txBox="1"/>
          <p:nvPr/>
        </p:nvSpPr>
        <p:spPr>
          <a:xfrm>
            <a:off x="3601394" y="6997115"/>
            <a:ext cx="1005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/>
              <a:t>Can </a:t>
            </a:r>
            <a:r>
              <a:rPr lang="es-MX" sz="900" dirty="0" err="1"/>
              <a:t>your</a:t>
            </a:r>
            <a:r>
              <a:rPr lang="es-MX" sz="900" dirty="0"/>
              <a:t> </a:t>
            </a:r>
            <a:r>
              <a:rPr lang="es-MX" sz="900" dirty="0" err="1"/>
              <a:t>brother</a:t>
            </a:r>
            <a:r>
              <a:rPr lang="es-MX" sz="900" dirty="0"/>
              <a:t> </a:t>
            </a:r>
            <a:r>
              <a:rPr lang="es-MX" sz="900" dirty="0" err="1"/>
              <a:t>cook</a:t>
            </a:r>
            <a:r>
              <a:rPr lang="es-MX" sz="900" dirty="0"/>
              <a:t>?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15F510AF-A250-4752-9928-7BBB1FCA4097}"/>
              </a:ext>
            </a:extLst>
          </p:cNvPr>
          <p:cNvSpPr txBox="1"/>
          <p:nvPr/>
        </p:nvSpPr>
        <p:spPr>
          <a:xfrm>
            <a:off x="4716006" y="7039977"/>
            <a:ext cx="109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/>
              <a:t>No, he </a:t>
            </a:r>
            <a:r>
              <a:rPr lang="es-MX" sz="900" dirty="0" err="1"/>
              <a:t>can´t</a:t>
            </a:r>
            <a:r>
              <a:rPr lang="es-MX" sz="900" dirty="0"/>
              <a:t> </a:t>
            </a:r>
            <a:r>
              <a:rPr lang="es-MX" sz="900" dirty="0" err="1"/>
              <a:t>but</a:t>
            </a:r>
            <a:r>
              <a:rPr lang="es-MX" sz="900" dirty="0"/>
              <a:t> he can  </a:t>
            </a:r>
            <a:r>
              <a:rPr lang="es-MX" sz="900" dirty="0" err="1"/>
              <a:t>play</a:t>
            </a:r>
            <a:r>
              <a:rPr lang="es-MX" sz="900" dirty="0"/>
              <a:t> </a:t>
            </a:r>
            <a:r>
              <a:rPr lang="es-MX" sz="900" dirty="0" err="1"/>
              <a:t>the</a:t>
            </a:r>
            <a:r>
              <a:rPr lang="es-MX" sz="900" dirty="0"/>
              <a:t> </a:t>
            </a:r>
            <a:r>
              <a:rPr lang="es-MX" sz="900" dirty="0" err="1"/>
              <a:t>violin</a:t>
            </a:r>
            <a:endParaRPr lang="es-MX" sz="9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D48C3D5-6ACA-45C9-A324-C61DC9F854A4}"/>
              </a:ext>
            </a:extLst>
          </p:cNvPr>
          <p:cNvSpPr txBox="1"/>
          <p:nvPr/>
        </p:nvSpPr>
        <p:spPr>
          <a:xfrm>
            <a:off x="942975" y="4311064"/>
            <a:ext cx="90768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50" dirty="0" err="1"/>
              <a:t>Example</a:t>
            </a:r>
            <a:r>
              <a:rPr lang="es-MX" sz="1350" dirty="0"/>
              <a:t> 1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8718395D-7343-45E9-AB48-47A7E19AA761}"/>
              </a:ext>
            </a:extLst>
          </p:cNvPr>
          <p:cNvSpPr txBox="1"/>
          <p:nvPr/>
        </p:nvSpPr>
        <p:spPr>
          <a:xfrm>
            <a:off x="3514725" y="4325352"/>
            <a:ext cx="90768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50" dirty="0" err="1"/>
              <a:t>Example</a:t>
            </a:r>
            <a:r>
              <a:rPr lang="es-MX" sz="1350" dirty="0"/>
              <a:t> 2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F93D3EF2-4CE4-4490-A889-22A589F3C661}"/>
              </a:ext>
            </a:extLst>
          </p:cNvPr>
          <p:cNvSpPr txBox="1"/>
          <p:nvPr/>
        </p:nvSpPr>
        <p:spPr>
          <a:xfrm>
            <a:off x="957263" y="6625639"/>
            <a:ext cx="90768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50" dirty="0" err="1"/>
              <a:t>Example</a:t>
            </a:r>
            <a:r>
              <a:rPr lang="es-MX" sz="1350" dirty="0"/>
              <a:t> 3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78EA86F5-79D0-481E-A18A-43BABEF6D657}"/>
              </a:ext>
            </a:extLst>
          </p:cNvPr>
          <p:cNvSpPr txBox="1"/>
          <p:nvPr/>
        </p:nvSpPr>
        <p:spPr>
          <a:xfrm>
            <a:off x="3486150" y="6625639"/>
            <a:ext cx="90768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50" dirty="0" err="1"/>
              <a:t>Example</a:t>
            </a:r>
            <a:r>
              <a:rPr lang="es-MX" sz="1350" dirty="0"/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295226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lementos multimedia en línea 1" title="vￃﾭdeo de inglￃﾩs">
            <a:hlinkClick r:id="" action="ppaction://media"/>
            <a:extLst>
              <a:ext uri="{FF2B5EF4-FFF2-40B4-BE49-F238E27FC236}">
                <a16:creationId xmlns:a16="http://schemas.microsoft.com/office/drawing/2014/main" id="{8DE5EAC0-A5DD-4894-AACF-626D8DC5891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37745" y="3286865"/>
            <a:ext cx="5693100" cy="3216601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13DA7EF4-A64C-4F4C-B3BD-6788088B33F3}"/>
              </a:ext>
            </a:extLst>
          </p:cNvPr>
          <p:cNvSpPr/>
          <p:nvPr/>
        </p:nvSpPr>
        <p:spPr>
          <a:xfrm>
            <a:off x="1130840" y="6503466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>
                <a:hlinkClick r:id="rId4"/>
              </a:rPr>
              <a:t>https://www.youtube.com/watch?v=aIvX7AiuXnQ</a:t>
            </a:r>
            <a:r>
              <a:rPr lang="es-E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2558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1D54045-E396-44D0-8499-B2495C7DED1E}"/>
              </a:ext>
            </a:extLst>
          </p:cNvPr>
          <p:cNvSpPr txBox="1"/>
          <p:nvPr/>
        </p:nvSpPr>
        <p:spPr>
          <a:xfrm>
            <a:off x="97277" y="0"/>
            <a:ext cx="5846323" cy="6885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sports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practice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practice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softball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practice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softball?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practice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Friday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often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practice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softball?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Three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times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pern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week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time do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practice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softball?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practice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afternoon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practice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sotfball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practice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club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do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practice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softball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practice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friends</a:t>
            </a:r>
            <a:endParaRPr lang="es-ES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can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and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can't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field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play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s-E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can't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wear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jewelry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can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wear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medical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alert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bracelets</a:t>
            </a:r>
            <a:endParaRPr lang="es-ES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family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watch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matches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s-E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Yes,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can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necessary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measures</a:t>
            </a:r>
            <a:endParaRPr lang="es-ES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sister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play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sofbool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s-E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can't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play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softball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can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play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guitar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think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training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schedule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s-E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amazing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can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do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homework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afternoon</a:t>
            </a:r>
            <a:endParaRPr lang="es-ES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eat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food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field</a:t>
            </a:r>
            <a:r>
              <a:rPr lang="es-ES" sz="1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s-E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can't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eat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I'm</a:t>
            </a:r>
            <a:r>
              <a:rPr 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playing</a:t>
            </a:r>
            <a:endParaRPr lang="es-ES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E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111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819886"/>
              </p:ext>
            </p:extLst>
          </p:nvPr>
        </p:nvGraphicFramePr>
        <p:xfrm>
          <a:off x="578498" y="5670214"/>
          <a:ext cx="5822301" cy="3154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72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3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77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7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68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(+5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pts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(.5)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45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new functions and grammar from the module?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45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vocabulary from the module?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45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express himself or herself  clearly and fluently?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621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is creative.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107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365125" algn="l"/>
                        </a:tabLs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fulfill all the elements of the required format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62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715194"/>
              </p:ext>
            </p:extLst>
          </p:nvPr>
        </p:nvGraphicFramePr>
        <p:xfrm>
          <a:off x="541175" y="1245333"/>
          <a:ext cx="5878285" cy="39828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92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34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(+20pts)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Points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pts.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787">
                <a:tc>
                  <a:txBody>
                    <a:bodyPr/>
                    <a:lstStyle/>
                    <a:p>
                      <a:pPr marL="354012" marR="0" lvl="0" indent="-1714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741680" algn="l"/>
                        </a:tabLst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 of 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sports </a:t>
                      </a:r>
                      <a:r>
                        <a:rPr lang="en-US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sports with play</a:t>
                      </a:r>
                      <a:r>
                        <a:rPr lang="en-US" sz="1000" b="0" u="non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and go</a:t>
                      </a: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US" sz="12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free time activities, abilities</a:t>
                      </a: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and talents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from the unit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 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(+5)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492">
                <a:tc>
                  <a:txBody>
                    <a:bodyPr/>
                    <a:lstStyle/>
                    <a:p>
                      <a:pPr marL="354012" marR="0" lvl="0" indent="-1714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741680" algn="l"/>
                        </a:tabLst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grammar structures,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simple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(+8)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3147">
                <a:tc>
                  <a:txBody>
                    <a:bodyPr/>
                    <a:lstStyle/>
                    <a:p>
                      <a:pPr marL="354012" marR="0" lvl="0" indent="-1714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741680" algn="l"/>
                        </a:tabLst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grammar structures,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modal can in affirmative and negative statements (+3) Use connectors as and, but ,or </a:t>
                      </a:r>
                      <a:r>
                        <a:rPr lang="en-US" sz="1200" u="none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n-US" sz="1200" b="0" i="1" u="sng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4831">
                <a:tc>
                  <a:txBody>
                    <a:bodyPr/>
                    <a:lstStyle/>
                    <a:p>
                      <a:pPr marL="355600" marR="0" lvl="0" indent="-1778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355600" algn="l"/>
                          <a:tab pos="903288" algn="l"/>
                        </a:tabLst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grammar structures,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modal can in questions</a:t>
                      </a:r>
                      <a:r>
                        <a:rPr lang="en-US" sz="1200" b="0" i="1" u="sng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(+2)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4831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741680" algn="l"/>
                        </a:tabLst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1 Rectángulo"/>
          <p:cNvSpPr/>
          <p:nvPr/>
        </p:nvSpPr>
        <p:spPr>
          <a:xfrm>
            <a:off x="857250" y="303350"/>
            <a:ext cx="51435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50" b="1" dirty="0">
                <a:latin typeface="Arial Black" panose="020B0A04020102020204" pitchFamily="34" charset="0"/>
              </a:rPr>
              <a:t>ESCUELA NORMAL DE EDUCACION PREESCOLAR</a:t>
            </a:r>
            <a:endParaRPr lang="es-ES" sz="1050" dirty="0">
              <a:latin typeface="Arial Black" panose="020B0A04020102020204" pitchFamily="34" charset="0"/>
            </a:endParaRPr>
          </a:p>
          <a:p>
            <a:pPr algn="ctr"/>
            <a:r>
              <a:rPr lang="es-ES" sz="1050" b="1" dirty="0">
                <a:latin typeface="Arial Black" panose="020B0A04020102020204" pitchFamily="34" charset="0"/>
              </a:rPr>
              <a:t>ENGLISH A1.2</a:t>
            </a:r>
            <a:endParaRPr lang="es-ES" sz="1050" dirty="0">
              <a:latin typeface="Arial Black" panose="020B0A04020102020204" pitchFamily="34" charset="0"/>
            </a:endParaRPr>
          </a:p>
          <a:p>
            <a:pPr algn="ctr"/>
            <a:r>
              <a:rPr lang="es-ES" sz="1050" b="1" dirty="0">
                <a:latin typeface="Arial Black" panose="020B0A04020102020204" pitchFamily="34" charset="0"/>
              </a:rPr>
              <a:t>TEACHER: MAYELA LAEJANDRA DEL CARMEN GAONA GARCIA</a:t>
            </a:r>
            <a:endParaRPr lang="es-ES" sz="1050" dirty="0">
              <a:latin typeface="Arial Black" panose="020B0A04020102020204" pitchFamily="34" charset="0"/>
            </a:endParaRPr>
          </a:p>
          <a:p>
            <a:pPr algn="ctr"/>
            <a:r>
              <a:rPr lang="es-ES" sz="1050" b="1" dirty="0">
                <a:latin typeface="Arial Black" panose="020B0A04020102020204" pitchFamily="34" charset="0"/>
              </a:rPr>
              <a:t>LEARNING EVIDENCE RUBRICS </a:t>
            </a:r>
            <a:endParaRPr lang="es-ES" sz="105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1635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</TotalTime>
  <Words>788</Words>
  <Application>Microsoft Office PowerPoint</Application>
  <PresentationFormat>Carta (216 x 279 mm)</PresentationFormat>
  <Paragraphs>132</Paragraphs>
  <Slides>5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puente</dc:creator>
  <cp:lastModifiedBy>DHANYA GUADALUPE SALDIVAR MARTINEZ</cp:lastModifiedBy>
  <cp:revision>9</cp:revision>
  <dcterms:created xsi:type="dcterms:W3CDTF">2020-06-12T00:41:29Z</dcterms:created>
  <dcterms:modified xsi:type="dcterms:W3CDTF">2021-06-27T18:59:00Z</dcterms:modified>
</cp:coreProperties>
</file>