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7" r:id="rId3"/>
    <p:sldId id="272" r:id="rId4"/>
    <p:sldId id="27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SaZRuE5KM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Alumnas: #8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Jatziry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Wendolyne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Guillén Cabello 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#9 Estefanía </a:t>
            </a:r>
            <a:r>
              <a:rPr lang="es-MX" sz="1400" b="1">
                <a:latin typeface="Arial" panose="020B0604020202020204" pitchFamily="34" charset="0"/>
                <a:cs typeface="Arial" panose="020B0604020202020204" pitchFamily="34" charset="0"/>
              </a:rPr>
              <a:t>Hernández Aguillón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/>
            <a:extLst>
              <a:ext uri="{FF2B5EF4-FFF2-40B4-BE49-F238E27FC236}">
                <a16:creationId xmlns:a16="http://schemas.microsoft.com/office/drawing/2014/main" id="{EAEF748A-B332-5046-BDEC-1190F9921FEE}"/>
              </a:ext>
            </a:extLst>
          </p:cNvPr>
          <p:cNvSpPr txBox="1"/>
          <p:nvPr/>
        </p:nvSpPr>
        <p:spPr>
          <a:xfrm>
            <a:off x="1710765" y="4202668"/>
            <a:ext cx="3436470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900" dirty="0"/>
              <a:t>https://</a:t>
            </a:r>
            <a:r>
              <a:rPr lang="es-MX" sz="1900" dirty="0" err="1"/>
              <a:t>youtu.be</a:t>
            </a:r>
            <a:r>
              <a:rPr lang="es-MX" sz="1900" dirty="0"/>
              <a:t>/DSaZRuE5KMI</a:t>
            </a:r>
          </a:p>
        </p:txBody>
      </p:sp>
    </p:spTree>
    <p:extLst>
      <p:ext uri="{BB962C8B-B14F-4D97-AF65-F5344CB8AC3E}">
        <p14:creationId xmlns:p14="http://schemas.microsoft.com/office/powerpoint/2010/main" val="230488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544</Words>
  <Application>Microsoft Office PowerPoint</Application>
  <PresentationFormat>Carta (216 x 279 mm)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JATZIRY WENDOLYNE GUILLEN CABELLO</cp:lastModifiedBy>
  <cp:revision>8</cp:revision>
  <dcterms:created xsi:type="dcterms:W3CDTF">2020-06-12T00:41:29Z</dcterms:created>
  <dcterms:modified xsi:type="dcterms:W3CDTF">2021-06-23T19:33:44Z</dcterms:modified>
</cp:coreProperties>
</file>