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77" r:id="rId3"/>
    <p:sldId id="272" r:id="rId4"/>
    <p:sldId id="276" r:id="rId5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23/06/21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026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23/06/21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1906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23/06/21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9430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23/06/21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1674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23/06/21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0794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23/06/21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1967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23/06/21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260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23/06/21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7063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23/06/21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9695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23/06/21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8061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23/06/21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3851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DDFB5-8FF7-4AB3-B0AD-90B489859A13}" type="datetimeFigureOut">
              <a:rPr lang="es-MX" smtClean="0"/>
              <a:t>23/06/21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9339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DSaZRuE5KMI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44380" y="249474"/>
            <a:ext cx="654517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EDUCACION PREESCOLAR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ENGLISH A1.2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TEACHER: MAYELA LAEJANDRA DEL CARMEN GAONA GARCIA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 LEARNING EVIDENCE UNIT 10  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Alumnas: #8 </a:t>
            </a:r>
            <a:r>
              <a:rPr lang="es-MX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Jatziry</a:t>
            </a: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Wendolyne</a:t>
            </a: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 Guillén Cabello </a:t>
            </a:r>
          </a:p>
          <a:p>
            <a:pPr algn="ctr"/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#9 Estefanía </a:t>
            </a:r>
            <a:r>
              <a:rPr lang="es-MX" sz="1400" b="1">
                <a:latin typeface="Arial" panose="020B0604020202020204" pitchFamily="34" charset="0"/>
                <a:cs typeface="Arial" panose="020B0604020202020204" pitchFamily="34" charset="0"/>
              </a:rPr>
              <a:t>Hernández Aguillón 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3768" y="1752602"/>
            <a:ext cx="5630779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Project: </a:t>
            </a:r>
            <a:r>
              <a:rPr lang="es-MX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Conversation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Give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talking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sports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hidden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talents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simple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Wh-questions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and modal can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describe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abilities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Preparation</a:t>
            </a: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Ss.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roleplay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 casual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convertsation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talking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likes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dislikes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sports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free time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mention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abilities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hidden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talents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Materials</a:t>
            </a: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Video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conversation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Plan: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pairs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roleplay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 casual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conversation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both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participate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equally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talk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likes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dislikes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sports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free time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them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mention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sport(s)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(es)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he 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practices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order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obtain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specific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partner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sport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he/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practices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talk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hidden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talents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special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abilities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use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modal can and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connectors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as and,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partner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modal can.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Variant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can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talk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member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family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upload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video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individually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in escuela en red. </a:t>
            </a: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8127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/>
            <a:extLst>
              <a:ext uri="{FF2B5EF4-FFF2-40B4-BE49-F238E27FC236}">
                <a16:creationId xmlns:a16="http://schemas.microsoft.com/office/drawing/2014/main" id="{EAEF748A-B332-5046-BDEC-1190F9921FEE}"/>
              </a:ext>
            </a:extLst>
          </p:cNvPr>
          <p:cNvSpPr txBox="1"/>
          <p:nvPr/>
        </p:nvSpPr>
        <p:spPr>
          <a:xfrm>
            <a:off x="1710765" y="4202668"/>
            <a:ext cx="3436470" cy="3847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900" dirty="0"/>
              <a:t>https://</a:t>
            </a:r>
            <a:r>
              <a:rPr lang="es-MX" sz="1900" dirty="0" err="1"/>
              <a:t>youtu.be</a:t>
            </a:r>
            <a:r>
              <a:rPr lang="es-MX" sz="1900" dirty="0"/>
              <a:t>/DSaZRuE5KMI</a:t>
            </a:r>
          </a:p>
        </p:txBody>
      </p:sp>
    </p:spTree>
    <p:extLst>
      <p:ext uri="{BB962C8B-B14F-4D97-AF65-F5344CB8AC3E}">
        <p14:creationId xmlns:p14="http://schemas.microsoft.com/office/powerpoint/2010/main" val="2304889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C949C72C-83A6-4FD3-AB13-33958AC3EA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832920"/>
              </p:ext>
            </p:extLst>
          </p:nvPr>
        </p:nvGraphicFramePr>
        <p:xfrm>
          <a:off x="857250" y="4211052"/>
          <a:ext cx="5143500" cy="4829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50">
                  <a:extLst>
                    <a:ext uri="{9D8B030D-6E8A-4147-A177-3AD203B41FA5}">
                      <a16:colId xmlns:a16="http://schemas.microsoft.com/office/drawing/2014/main" val="3931626628"/>
                    </a:ext>
                  </a:extLst>
                </a:gridCol>
                <a:gridCol w="2571750">
                  <a:extLst>
                    <a:ext uri="{9D8B030D-6E8A-4147-A177-3AD203B41FA5}">
                      <a16:colId xmlns:a16="http://schemas.microsoft.com/office/drawing/2014/main" val="4241350795"/>
                    </a:ext>
                  </a:extLst>
                </a:gridCol>
              </a:tblGrid>
              <a:tr h="2414588">
                <a:tc>
                  <a:txBody>
                    <a:bodyPr/>
                    <a:lstStyle/>
                    <a:p>
                      <a:endParaRPr lang="es-MX" sz="1000" dirty="0"/>
                    </a:p>
                  </a:txBody>
                  <a:tcPr marL="68580" marR="68580" marT="34290" marB="34290">
                    <a:solidFill>
                      <a:srgbClr val="CD9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000" dirty="0"/>
                    </a:p>
                  </a:txBody>
                  <a:tcPr marL="68580" marR="68580" marT="34290" marB="34290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669641"/>
                  </a:ext>
                </a:extLst>
              </a:tr>
              <a:tr h="2414588">
                <a:tc>
                  <a:txBody>
                    <a:bodyPr/>
                    <a:lstStyle/>
                    <a:p>
                      <a:endParaRPr lang="es-MX" sz="1000" dirty="0"/>
                    </a:p>
                  </a:txBody>
                  <a:tcPr marL="68580" marR="68580" marT="34290" marB="3429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000" dirty="0"/>
                    </a:p>
                  </a:txBody>
                  <a:tcPr marL="68580" marR="68580" marT="34290" marB="342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5983692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id="{FC4FED8D-5DC8-4735-BA59-32D0D2C55027}"/>
              </a:ext>
            </a:extLst>
          </p:cNvPr>
          <p:cNvSpPr/>
          <p:nvPr/>
        </p:nvSpPr>
        <p:spPr>
          <a:xfrm>
            <a:off x="296883" y="167977"/>
            <a:ext cx="6329548" cy="39113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ts val="488"/>
              </a:spcBef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Example of questions ss can use to roleplay a conversation</a:t>
            </a:r>
          </a:p>
          <a:p>
            <a:pPr>
              <a:spcBef>
                <a:spcPts val="488"/>
              </a:spcBef>
            </a:pPr>
            <a:endParaRPr lang="en-US" sz="14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88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Do you like sports?</a:t>
            </a:r>
            <a:r>
              <a:rPr lang="en-US" sz="12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 (you can use any verb to make your questions)</a:t>
            </a:r>
            <a:endParaRPr lang="en-US" sz="1400" b="1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88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What sports do you like?</a:t>
            </a:r>
          </a:p>
          <a:p>
            <a:pPr marL="257175" indent="-257175">
              <a:spcBef>
                <a:spcPts val="488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What sports do you play?</a:t>
            </a:r>
            <a:endParaRPr lang="es-MX" sz="14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Who do/does………………..with?</a:t>
            </a:r>
            <a:endParaRPr lang="es-MX" sz="14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Where do/does……………….. ?</a:t>
            </a:r>
            <a:endParaRPr lang="es-MX" sz="14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How often do/does …………..?</a:t>
            </a:r>
            <a:endParaRPr lang="es-MX" sz="14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When do/does…………….?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What time do/does …………….?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What can you do?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Can you</a:t>
            </a:r>
            <a:r>
              <a:rPr lang="en-US" sz="1400" u="sng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..............................?</a:t>
            </a:r>
            <a:r>
              <a:rPr lang="en-US" sz="12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 (+ and – answer using connectors and, but, or)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Can your sister do a hand stand?</a:t>
            </a:r>
          </a:p>
          <a:p>
            <a:pPr>
              <a:spcBef>
                <a:spcPts val="450"/>
              </a:spcBef>
            </a:pPr>
            <a:endParaRPr lang="es-MX" sz="12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pic>
        <p:nvPicPr>
          <p:cNvPr id="1026" name="Picture 2" descr="Group Of Children Talking en 2020 | Dibujos para niños, Niños ...">
            <a:extLst>
              <a:ext uri="{FF2B5EF4-FFF2-40B4-BE49-F238E27FC236}">
                <a16:creationId xmlns:a16="http://schemas.microsoft.com/office/drawing/2014/main" id="{F61082BF-87FC-471F-A440-2DA0462040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9" b="5877"/>
          <a:stretch/>
        </p:blipFill>
        <p:spPr bwMode="auto">
          <a:xfrm>
            <a:off x="971551" y="4575007"/>
            <a:ext cx="2343150" cy="195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Group Of Children Talking en 2020 | Dibujos para niños, Niños ...">
            <a:extLst>
              <a:ext uri="{FF2B5EF4-FFF2-40B4-BE49-F238E27FC236}">
                <a16:creationId xmlns:a16="http://schemas.microsoft.com/office/drawing/2014/main" id="{19A6C404-08FB-4EF9-81A8-D1D84AE8F02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9" b="5877"/>
          <a:stretch/>
        </p:blipFill>
        <p:spPr bwMode="auto">
          <a:xfrm>
            <a:off x="3529012" y="4589295"/>
            <a:ext cx="2357438" cy="1936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Group Of Children Talking en 2020 | Dibujos para niños, Niños ...">
            <a:extLst>
              <a:ext uri="{FF2B5EF4-FFF2-40B4-BE49-F238E27FC236}">
                <a16:creationId xmlns:a16="http://schemas.microsoft.com/office/drawing/2014/main" id="{0FD0938B-8381-42D6-AF48-78461871462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9" b="5877"/>
          <a:stretch/>
        </p:blipFill>
        <p:spPr bwMode="auto">
          <a:xfrm>
            <a:off x="1000125" y="6846720"/>
            <a:ext cx="2300288" cy="195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Group Of Children Talking en 2020 | Dibujos para niños, Niños ...">
            <a:extLst>
              <a:ext uri="{FF2B5EF4-FFF2-40B4-BE49-F238E27FC236}">
                <a16:creationId xmlns:a16="http://schemas.microsoft.com/office/drawing/2014/main" id="{3C5518E4-523C-46DA-87BD-BB53E1C911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9" b="5877"/>
          <a:stretch/>
        </p:blipFill>
        <p:spPr bwMode="auto">
          <a:xfrm>
            <a:off x="3557588" y="6789570"/>
            <a:ext cx="2343150" cy="2036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CA8E363B-0F14-42A4-A94F-CCFC0D8E9D0A}"/>
              </a:ext>
            </a:extLst>
          </p:cNvPr>
          <p:cNvSpPr txBox="1"/>
          <p:nvPr/>
        </p:nvSpPr>
        <p:spPr>
          <a:xfrm>
            <a:off x="1107605" y="4739690"/>
            <a:ext cx="844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 err="1"/>
              <a:t>What</a:t>
            </a:r>
            <a:r>
              <a:rPr lang="es-MX" sz="900" dirty="0"/>
              <a:t> </a:t>
            </a:r>
            <a:r>
              <a:rPr lang="es-MX" sz="900" dirty="0" err="1"/>
              <a:t>sports</a:t>
            </a:r>
            <a:r>
              <a:rPr lang="es-MX" sz="900" dirty="0"/>
              <a:t> do </a:t>
            </a:r>
            <a:r>
              <a:rPr lang="es-MX" sz="900" dirty="0" err="1"/>
              <a:t>you</a:t>
            </a:r>
            <a:r>
              <a:rPr lang="es-MX" sz="900" dirty="0"/>
              <a:t> </a:t>
            </a:r>
            <a:r>
              <a:rPr lang="es-MX" sz="900" dirty="0" err="1"/>
              <a:t>play</a:t>
            </a:r>
            <a:r>
              <a:rPr lang="es-MX" sz="900" dirty="0"/>
              <a:t>?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DB3C1AAE-39BA-402F-9954-1E1141CA5C93}"/>
              </a:ext>
            </a:extLst>
          </p:cNvPr>
          <p:cNvSpPr txBox="1"/>
          <p:nvPr/>
        </p:nvSpPr>
        <p:spPr>
          <a:xfrm>
            <a:off x="2264892" y="4868277"/>
            <a:ext cx="8444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/>
              <a:t>I </a:t>
            </a:r>
            <a:r>
              <a:rPr lang="es-MX" sz="900" dirty="0" err="1"/>
              <a:t>play</a:t>
            </a:r>
            <a:r>
              <a:rPr lang="es-MX" sz="900" dirty="0"/>
              <a:t> soccer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4C2D0EC-511B-454A-880C-B42CA11BCC76}"/>
              </a:ext>
            </a:extLst>
          </p:cNvPr>
          <p:cNvSpPr txBox="1"/>
          <p:nvPr/>
        </p:nvSpPr>
        <p:spPr>
          <a:xfrm>
            <a:off x="3682396" y="4696827"/>
            <a:ext cx="84957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 err="1"/>
              <a:t>How</a:t>
            </a:r>
            <a:r>
              <a:rPr lang="es-MX" sz="900" dirty="0"/>
              <a:t> </a:t>
            </a:r>
            <a:r>
              <a:rPr lang="es-MX" sz="900" dirty="0" err="1"/>
              <a:t>often</a:t>
            </a:r>
            <a:r>
              <a:rPr lang="es-MX" sz="900" dirty="0"/>
              <a:t> do </a:t>
            </a:r>
            <a:r>
              <a:rPr lang="es-MX" sz="900" dirty="0" err="1"/>
              <a:t>you</a:t>
            </a:r>
            <a:r>
              <a:rPr lang="es-MX" sz="900" dirty="0"/>
              <a:t> </a:t>
            </a:r>
            <a:r>
              <a:rPr lang="es-MX" sz="900" dirty="0" err="1"/>
              <a:t>go</a:t>
            </a:r>
            <a:r>
              <a:rPr lang="es-MX" sz="900" dirty="0"/>
              <a:t> </a:t>
            </a:r>
            <a:r>
              <a:rPr lang="es-MX" sz="900" dirty="0" err="1"/>
              <a:t>bike</a:t>
            </a:r>
            <a:r>
              <a:rPr lang="es-MX" sz="900" dirty="0"/>
              <a:t> </a:t>
            </a:r>
            <a:r>
              <a:rPr lang="es-MX" sz="900" dirty="0" err="1"/>
              <a:t>riding</a:t>
            </a:r>
            <a:r>
              <a:rPr lang="es-MX" sz="900" dirty="0"/>
              <a:t>?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D6CF1458-AD0C-40C7-868C-BFF022C1304B}"/>
              </a:ext>
            </a:extLst>
          </p:cNvPr>
          <p:cNvSpPr txBox="1"/>
          <p:nvPr/>
        </p:nvSpPr>
        <p:spPr>
          <a:xfrm>
            <a:off x="4787257" y="4797027"/>
            <a:ext cx="959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/>
              <a:t>I </a:t>
            </a:r>
            <a:r>
              <a:rPr lang="es-MX" sz="900" dirty="0" err="1"/>
              <a:t>go</a:t>
            </a:r>
            <a:r>
              <a:rPr lang="es-MX" sz="900" dirty="0"/>
              <a:t> </a:t>
            </a:r>
            <a:r>
              <a:rPr lang="es-MX" sz="900" dirty="0" err="1"/>
              <a:t>bike</a:t>
            </a:r>
            <a:r>
              <a:rPr lang="es-MX" sz="900" dirty="0"/>
              <a:t> </a:t>
            </a:r>
            <a:r>
              <a:rPr lang="es-MX" sz="900" dirty="0" err="1"/>
              <a:t>riding</a:t>
            </a:r>
            <a:r>
              <a:rPr lang="es-MX" sz="900" dirty="0"/>
              <a:t> </a:t>
            </a:r>
            <a:r>
              <a:rPr lang="es-MX" sz="900" dirty="0" err="1"/>
              <a:t>twice</a:t>
            </a:r>
            <a:r>
              <a:rPr lang="es-MX" sz="900" dirty="0"/>
              <a:t> a </a:t>
            </a:r>
            <a:r>
              <a:rPr lang="es-MX" sz="900" dirty="0" err="1"/>
              <a:t>week</a:t>
            </a:r>
            <a:endParaRPr lang="es-MX" sz="900" dirty="0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71E6D9F4-E7BC-4B2C-A940-CBF389FEC9E6}"/>
              </a:ext>
            </a:extLst>
          </p:cNvPr>
          <p:cNvSpPr txBox="1"/>
          <p:nvPr/>
        </p:nvSpPr>
        <p:spPr>
          <a:xfrm>
            <a:off x="1028700" y="7068552"/>
            <a:ext cx="10715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 err="1"/>
              <a:t>What</a:t>
            </a:r>
            <a:r>
              <a:rPr lang="es-MX" sz="900" dirty="0"/>
              <a:t> can </a:t>
            </a:r>
            <a:r>
              <a:rPr lang="es-MX" sz="900" dirty="0" err="1"/>
              <a:t>you</a:t>
            </a:r>
            <a:r>
              <a:rPr lang="es-MX" sz="900" dirty="0"/>
              <a:t> do?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CB12CFA1-58FF-4802-BC16-708D4356DA0C}"/>
              </a:ext>
            </a:extLst>
          </p:cNvPr>
          <p:cNvSpPr txBox="1"/>
          <p:nvPr/>
        </p:nvSpPr>
        <p:spPr>
          <a:xfrm>
            <a:off x="2112138" y="7144627"/>
            <a:ext cx="11001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/>
              <a:t>I can  </a:t>
            </a:r>
            <a:r>
              <a:rPr lang="es-MX" sz="900" dirty="0" err="1"/>
              <a:t>sing</a:t>
            </a:r>
            <a:r>
              <a:rPr lang="es-MX" sz="900" dirty="0"/>
              <a:t> </a:t>
            </a:r>
            <a:r>
              <a:rPr lang="es-MX" sz="900" dirty="0" err="1"/>
              <a:t>very</a:t>
            </a:r>
            <a:r>
              <a:rPr lang="es-MX" sz="900" dirty="0"/>
              <a:t> </a:t>
            </a:r>
            <a:r>
              <a:rPr lang="es-MX" sz="900" dirty="0" err="1"/>
              <a:t>well</a:t>
            </a:r>
            <a:endParaRPr lang="es-MX" sz="900" dirty="0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BDE9FDE3-1C2F-4842-8210-409B07CF2267}"/>
              </a:ext>
            </a:extLst>
          </p:cNvPr>
          <p:cNvSpPr txBox="1"/>
          <p:nvPr/>
        </p:nvSpPr>
        <p:spPr>
          <a:xfrm>
            <a:off x="3601394" y="6997115"/>
            <a:ext cx="1005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/>
              <a:t>Can </a:t>
            </a:r>
            <a:r>
              <a:rPr lang="es-MX" sz="900" dirty="0" err="1"/>
              <a:t>your</a:t>
            </a:r>
            <a:r>
              <a:rPr lang="es-MX" sz="900" dirty="0"/>
              <a:t> </a:t>
            </a:r>
            <a:r>
              <a:rPr lang="es-MX" sz="900" dirty="0" err="1"/>
              <a:t>brother</a:t>
            </a:r>
            <a:r>
              <a:rPr lang="es-MX" sz="900" dirty="0"/>
              <a:t> </a:t>
            </a:r>
            <a:r>
              <a:rPr lang="es-MX" sz="900" dirty="0" err="1"/>
              <a:t>cook</a:t>
            </a:r>
            <a:r>
              <a:rPr lang="es-MX" sz="900" dirty="0"/>
              <a:t>?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15F510AF-A250-4752-9928-7BBB1FCA4097}"/>
              </a:ext>
            </a:extLst>
          </p:cNvPr>
          <p:cNvSpPr txBox="1"/>
          <p:nvPr/>
        </p:nvSpPr>
        <p:spPr>
          <a:xfrm>
            <a:off x="4716006" y="7039977"/>
            <a:ext cx="1099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/>
              <a:t>No, he </a:t>
            </a:r>
            <a:r>
              <a:rPr lang="es-MX" sz="900" dirty="0" err="1"/>
              <a:t>can´t</a:t>
            </a:r>
            <a:r>
              <a:rPr lang="es-MX" sz="900" dirty="0"/>
              <a:t> </a:t>
            </a:r>
            <a:r>
              <a:rPr lang="es-MX" sz="900" dirty="0" err="1"/>
              <a:t>but</a:t>
            </a:r>
            <a:r>
              <a:rPr lang="es-MX" sz="900" dirty="0"/>
              <a:t> he can  </a:t>
            </a:r>
            <a:r>
              <a:rPr lang="es-MX" sz="900" dirty="0" err="1"/>
              <a:t>play</a:t>
            </a:r>
            <a:r>
              <a:rPr lang="es-MX" sz="900" dirty="0"/>
              <a:t> </a:t>
            </a:r>
            <a:r>
              <a:rPr lang="es-MX" sz="900" dirty="0" err="1"/>
              <a:t>the</a:t>
            </a:r>
            <a:r>
              <a:rPr lang="es-MX" sz="900" dirty="0"/>
              <a:t> </a:t>
            </a:r>
            <a:r>
              <a:rPr lang="es-MX" sz="900" dirty="0" err="1"/>
              <a:t>violin</a:t>
            </a:r>
            <a:endParaRPr lang="es-MX" sz="9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D48C3D5-6ACA-45C9-A324-C61DC9F854A4}"/>
              </a:ext>
            </a:extLst>
          </p:cNvPr>
          <p:cNvSpPr txBox="1"/>
          <p:nvPr/>
        </p:nvSpPr>
        <p:spPr>
          <a:xfrm>
            <a:off x="942975" y="4311064"/>
            <a:ext cx="90768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50" dirty="0" err="1"/>
              <a:t>Example</a:t>
            </a:r>
            <a:r>
              <a:rPr lang="es-MX" sz="1350" dirty="0"/>
              <a:t> 1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8718395D-7343-45E9-AB48-47A7E19AA761}"/>
              </a:ext>
            </a:extLst>
          </p:cNvPr>
          <p:cNvSpPr txBox="1"/>
          <p:nvPr/>
        </p:nvSpPr>
        <p:spPr>
          <a:xfrm>
            <a:off x="3514725" y="4325352"/>
            <a:ext cx="90768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50" dirty="0" err="1"/>
              <a:t>Example</a:t>
            </a:r>
            <a:r>
              <a:rPr lang="es-MX" sz="1350" dirty="0"/>
              <a:t> 2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F93D3EF2-4CE4-4490-A889-22A589F3C661}"/>
              </a:ext>
            </a:extLst>
          </p:cNvPr>
          <p:cNvSpPr txBox="1"/>
          <p:nvPr/>
        </p:nvSpPr>
        <p:spPr>
          <a:xfrm>
            <a:off x="957263" y="6625639"/>
            <a:ext cx="90768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50" dirty="0" err="1"/>
              <a:t>Example</a:t>
            </a:r>
            <a:r>
              <a:rPr lang="es-MX" sz="1350" dirty="0"/>
              <a:t> 3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78EA86F5-79D0-481E-A18A-43BABEF6D657}"/>
              </a:ext>
            </a:extLst>
          </p:cNvPr>
          <p:cNvSpPr txBox="1"/>
          <p:nvPr/>
        </p:nvSpPr>
        <p:spPr>
          <a:xfrm>
            <a:off x="3486150" y="6625639"/>
            <a:ext cx="90768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50" dirty="0" err="1"/>
              <a:t>Example</a:t>
            </a:r>
            <a:r>
              <a:rPr lang="es-MX" sz="1350" dirty="0"/>
              <a:t> 4</a:t>
            </a:r>
          </a:p>
        </p:txBody>
      </p:sp>
    </p:spTree>
    <p:extLst>
      <p:ext uri="{BB962C8B-B14F-4D97-AF65-F5344CB8AC3E}">
        <p14:creationId xmlns:p14="http://schemas.microsoft.com/office/powerpoint/2010/main" val="295226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819886"/>
              </p:ext>
            </p:extLst>
          </p:nvPr>
        </p:nvGraphicFramePr>
        <p:xfrm>
          <a:off x="578498" y="5670214"/>
          <a:ext cx="5822301" cy="3154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72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3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77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77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68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(+5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pts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(1)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Average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(.5)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Weak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(0)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245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new functions and grammar from the module?</a:t>
                      </a:r>
                      <a:endParaRPr lang="es-MX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245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vocabulary from the module?</a:t>
                      </a:r>
                      <a:endParaRPr lang="es-MX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245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express himself or herself  clearly and fluently?</a:t>
                      </a:r>
                      <a:endParaRPr lang="es-MX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621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is creative.</a:t>
                      </a:r>
                      <a:endParaRPr lang="es-MX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3107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365125" algn="l"/>
                        </a:tabLs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fulfill all the elements of the required format</a:t>
                      </a:r>
                      <a:endParaRPr lang="es-MX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62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715194"/>
              </p:ext>
            </p:extLst>
          </p:nvPr>
        </p:nvGraphicFramePr>
        <p:xfrm>
          <a:off x="541175" y="1245333"/>
          <a:ext cx="5878285" cy="39828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92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0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34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(+20pts)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Points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pts.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7787">
                <a:tc>
                  <a:txBody>
                    <a:bodyPr/>
                    <a:lstStyle/>
                    <a:p>
                      <a:pPr marL="354012" marR="0" lvl="0" indent="-17145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741680" algn="l"/>
                        </a:tabLst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 of 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sports </a:t>
                      </a:r>
                      <a:r>
                        <a:rPr lang="en-US" sz="11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sports with play</a:t>
                      </a:r>
                      <a:r>
                        <a:rPr lang="en-US" sz="1000" b="0" u="non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and go</a:t>
                      </a: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en-US" sz="12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free time activities, abilities</a:t>
                      </a: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and talents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from the unit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  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(+5)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492">
                <a:tc>
                  <a:txBody>
                    <a:bodyPr/>
                    <a:lstStyle/>
                    <a:p>
                      <a:pPr marL="354012" marR="0" lvl="0" indent="-1714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741680" algn="l"/>
                        </a:tabLst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grammar structures,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simple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(+8)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3147">
                <a:tc>
                  <a:txBody>
                    <a:bodyPr/>
                    <a:lstStyle/>
                    <a:p>
                      <a:pPr marL="354012" marR="0" lvl="0" indent="-1714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741680" algn="l"/>
                        </a:tabLst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grammar structures,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modal can in affirmative and negative statements (+3) Use connectors as and, but ,or </a:t>
                      </a:r>
                      <a:r>
                        <a:rPr lang="en-US" sz="1200" u="none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en-US" sz="1200" b="0" i="1" u="sng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4831">
                <a:tc>
                  <a:txBody>
                    <a:bodyPr/>
                    <a:lstStyle/>
                    <a:p>
                      <a:pPr marL="355600" marR="0" lvl="0" indent="-1778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355600" algn="l"/>
                          <a:tab pos="903288" algn="l"/>
                        </a:tabLst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grammar structures,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modal can in questions</a:t>
                      </a:r>
                      <a:r>
                        <a:rPr lang="en-US" sz="1200" b="0" i="1" u="sng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(+2)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4831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>
                          <a:tab pos="741680" algn="l"/>
                        </a:tabLst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1 Rectángulo"/>
          <p:cNvSpPr/>
          <p:nvPr/>
        </p:nvSpPr>
        <p:spPr>
          <a:xfrm>
            <a:off x="857250" y="303350"/>
            <a:ext cx="51435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050" b="1" dirty="0">
                <a:latin typeface="Arial Black" panose="020B0A04020102020204" pitchFamily="34" charset="0"/>
              </a:rPr>
              <a:t>ESCUELA NORMAL DE EDUCACION PREESCOLAR</a:t>
            </a:r>
            <a:endParaRPr lang="es-ES" sz="1050" dirty="0">
              <a:latin typeface="Arial Black" panose="020B0A04020102020204" pitchFamily="34" charset="0"/>
            </a:endParaRPr>
          </a:p>
          <a:p>
            <a:pPr algn="ctr"/>
            <a:r>
              <a:rPr lang="es-ES" sz="1050" b="1" dirty="0">
                <a:latin typeface="Arial Black" panose="020B0A04020102020204" pitchFamily="34" charset="0"/>
              </a:rPr>
              <a:t>ENGLISH A1.2</a:t>
            </a:r>
            <a:endParaRPr lang="es-ES" sz="1050" dirty="0">
              <a:latin typeface="Arial Black" panose="020B0A04020102020204" pitchFamily="34" charset="0"/>
            </a:endParaRPr>
          </a:p>
          <a:p>
            <a:pPr algn="ctr"/>
            <a:r>
              <a:rPr lang="es-ES" sz="1050" b="1" dirty="0">
                <a:latin typeface="Arial Black" panose="020B0A04020102020204" pitchFamily="34" charset="0"/>
              </a:rPr>
              <a:t>TEACHER: MAYELA LAEJANDRA DEL CARMEN GAONA GARCIA</a:t>
            </a:r>
            <a:endParaRPr lang="es-ES" sz="1050" dirty="0">
              <a:latin typeface="Arial Black" panose="020B0A04020102020204" pitchFamily="34" charset="0"/>
            </a:endParaRPr>
          </a:p>
          <a:p>
            <a:pPr algn="ctr"/>
            <a:r>
              <a:rPr lang="es-ES" sz="1050" b="1" dirty="0">
                <a:latin typeface="Arial Black" panose="020B0A04020102020204" pitchFamily="34" charset="0"/>
              </a:rPr>
              <a:t>LEARNING EVIDENCE RUBRICS </a:t>
            </a:r>
            <a:endParaRPr lang="es-ES" sz="105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1635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544</Words>
  <Application>Microsoft Office PowerPoint</Application>
  <PresentationFormat>Carta (216 x 279 mm)</PresentationFormat>
  <Paragraphs>107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 puente</dc:creator>
  <cp:lastModifiedBy>JATZIRY WENDOLYNE GUILLEN CABELLO</cp:lastModifiedBy>
  <cp:revision>8</cp:revision>
  <dcterms:created xsi:type="dcterms:W3CDTF">2020-06-12T00:41:29Z</dcterms:created>
  <dcterms:modified xsi:type="dcterms:W3CDTF">2021-06-23T19:33:44Z</dcterms:modified>
</cp:coreProperties>
</file>