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79" r:id="rId3"/>
    <p:sldId id="277" r:id="rId4"/>
    <p:sldId id="276" r:id="rId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1FF"/>
    <a:srgbClr val="FFCCFF"/>
    <a:srgbClr val="FF7C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250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6CDDFB5-8FF7-4AB3-B0AD-90B489859A13}" type="datetimeFigureOut">
              <a:rPr lang="es-MX" smtClean="0"/>
              <a:t>27/06/2021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2760269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CDDFB5-8FF7-4AB3-B0AD-90B489859A13}" type="datetimeFigureOut">
              <a:rPr lang="es-MX" smtClean="0"/>
              <a:t>27/06/2021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234190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CDDFB5-8FF7-4AB3-B0AD-90B489859A13}" type="datetimeFigureOut">
              <a:rPr lang="es-MX" smtClean="0"/>
              <a:t>27/06/2021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184943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CDDFB5-8FF7-4AB3-B0AD-90B489859A13}" type="datetimeFigureOut">
              <a:rPr lang="es-MX" smtClean="0"/>
              <a:t>27/06/2021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3561674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6CDDFB5-8FF7-4AB3-B0AD-90B489859A13}" type="datetimeFigureOut">
              <a:rPr lang="es-MX" smtClean="0"/>
              <a:t>27/06/2021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1380794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6CDDFB5-8FF7-4AB3-B0AD-90B489859A13}" type="datetimeFigureOut">
              <a:rPr lang="es-MX" smtClean="0"/>
              <a:t>27/06/2021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272196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6CDDFB5-8FF7-4AB3-B0AD-90B489859A13}" type="datetimeFigureOut">
              <a:rPr lang="es-MX" smtClean="0"/>
              <a:t>27/06/2021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329260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6CDDFB5-8FF7-4AB3-B0AD-90B489859A13}" type="datetimeFigureOut">
              <a:rPr lang="es-MX" smtClean="0"/>
              <a:t>27/06/2021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169706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CDDFB5-8FF7-4AB3-B0AD-90B489859A13}" type="datetimeFigureOut">
              <a:rPr lang="es-MX" smtClean="0"/>
              <a:t>27/06/2021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1629695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6CDDFB5-8FF7-4AB3-B0AD-90B489859A13}" type="datetimeFigureOut">
              <a:rPr lang="es-MX" smtClean="0"/>
              <a:t>27/06/2021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163806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6CDDFB5-8FF7-4AB3-B0AD-90B489859A13}" type="datetimeFigureOut">
              <a:rPr lang="es-MX" smtClean="0"/>
              <a:t>27/06/2021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01B5B71-FD2D-4270-9A96-27E4A25789DE}" type="slidenum">
              <a:rPr lang="es-MX" smtClean="0"/>
              <a:t>‹Nº›</a:t>
            </a:fld>
            <a:endParaRPr lang="es-MX"/>
          </a:p>
        </p:txBody>
      </p:sp>
    </p:spTree>
    <p:extLst>
      <p:ext uri="{BB962C8B-B14F-4D97-AF65-F5344CB8AC3E}">
        <p14:creationId xmlns:p14="http://schemas.microsoft.com/office/powerpoint/2010/main" val="4213851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6CDDFB5-8FF7-4AB3-B0AD-90B489859A13}" type="datetimeFigureOut">
              <a:rPr lang="es-MX" smtClean="0"/>
              <a:t>27/06/2021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01B5B71-FD2D-4270-9A96-27E4A25789DE}" type="slidenum">
              <a:rPr lang="es-MX" smtClean="0"/>
              <a:t>‹Nº›</a:t>
            </a:fld>
            <a:endParaRPr lang="es-MX"/>
          </a:p>
        </p:txBody>
      </p:sp>
    </p:spTree>
    <p:extLst>
      <p:ext uri="{BB962C8B-B14F-4D97-AF65-F5344CB8AC3E}">
        <p14:creationId xmlns:p14="http://schemas.microsoft.com/office/powerpoint/2010/main" val="2139339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QiSHZI5E84I"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1FF"/>
        </a:soli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81001" y="246552"/>
            <a:ext cx="1164437" cy="1444877"/>
          </a:xfrm>
          <a:prstGeom prst="rect">
            <a:avLst/>
          </a:prstGeom>
        </p:spPr>
      </p:pic>
      <p:sp>
        <p:nvSpPr>
          <p:cNvPr id="3" name="CuadroTexto 2"/>
          <p:cNvSpPr txBox="1"/>
          <p:nvPr/>
        </p:nvSpPr>
        <p:spPr>
          <a:xfrm>
            <a:off x="2222675" y="504652"/>
            <a:ext cx="3383280" cy="307777"/>
          </a:xfrm>
          <a:prstGeom prst="rect">
            <a:avLst/>
          </a:prstGeom>
          <a:noFill/>
        </p:spPr>
        <p:txBody>
          <a:bodyPr wrap="square" rtlCol="0">
            <a:spAutoFit/>
          </a:bodyPr>
          <a:lstStyle/>
          <a:p>
            <a:pPr lvl="0" eaLnBrk="0" fontAlgn="base" hangingPunct="0">
              <a:spcBef>
                <a:spcPct val="0"/>
              </a:spcBef>
              <a:spcAft>
                <a:spcPct val="0"/>
              </a:spcAft>
            </a:pPr>
            <a:r>
              <a:rPr lang="es-MX" altLang="es-MX" sz="1400" b="1" i="1" dirty="0">
                <a:solidFill>
                  <a:prstClr val="black"/>
                </a:solidFill>
                <a:latin typeface="Calibri" panose="020F0502020204030204" pitchFamily="34" charset="0"/>
                <a:ea typeface="Calibri" panose="020F0502020204030204" pitchFamily="34" charset="0"/>
                <a:cs typeface="Times New Roman" panose="02020603050405020304" pitchFamily="18" charset="0"/>
              </a:rPr>
              <a:t>Escuela Normal de Educación Preescolar</a:t>
            </a:r>
            <a:endParaRPr lang="es-MX" altLang="es-MX" sz="700" dirty="0">
              <a:solidFill>
                <a:prstClr val="black"/>
              </a:solidFill>
            </a:endParaRPr>
          </a:p>
        </p:txBody>
      </p:sp>
      <p:sp>
        <p:nvSpPr>
          <p:cNvPr id="4" name="CuadroTexto 3"/>
          <p:cNvSpPr txBox="1"/>
          <p:nvPr/>
        </p:nvSpPr>
        <p:spPr>
          <a:xfrm>
            <a:off x="2597579" y="839723"/>
            <a:ext cx="2633472" cy="1240789"/>
          </a:xfrm>
          <a:prstGeom prst="rect">
            <a:avLst/>
          </a:prstGeom>
          <a:noFill/>
        </p:spPr>
        <p:txBody>
          <a:bodyPr wrap="square" rtlCol="0">
            <a:spAutoFit/>
          </a:bodyPr>
          <a:lstStyle/>
          <a:p>
            <a:pPr lvl="0" algn="ctr" defTabSz="514350">
              <a:lnSpc>
                <a:spcPct val="107000"/>
              </a:lnSpc>
              <a:spcAft>
                <a:spcPts val="800"/>
              </a:spcAft>
            </a:pPr>
            <a:r>
              <a:rPr lang="es-MX"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Licenciatura en educación preescolar</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ctr" defTabSz="514350">
              <a:lnSpc>
                <a:spcPct val="107000"/>
              </a:lnSpc>
              <a:spcAft>
                <a:spcPts val="800"/>
              </a:spcAft>
            </a:pPr>
            <a:r>
              <a:rPr lang="es-MX"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Ciclo escolar 2020 – 2021</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ctr" defTabSz="514350">
              <a:lnSpc>
                <a:spcPct val="107000"/>
              </a:lnSpc>
              <a:spcAft>
                <a:spcPts val="800"/>
              </a:spcAft>
            </a:pPr>
            <a:r>
              <a:rPr lang="es-MX" sz="1600" b="1" i="1"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INGLES </a:t>
            </a:r>
            <a:r>
              <a:rPr lang="es-MX" sz="1600" b="1" i="1" u="sng"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A1.2</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p:cNvSpPr txBox="1"/>
          <p:nvPr/>
        </p:nvSpPr>
        <p:spPr>
          <a:xfrm>
            <a:off x="2944368" y="2335350"/>
            <a:ext cx="3456432" cy="886461"/>
          </a:xfrm>
          <a:prstGeom prst="rect">
            <a:avLst/>
          </a:prstGeom>
          <a:noFill/>
        </p:spPr>
        <p:txBody>
          <a:bodyPr wrap="square" rtlCol="0">
            <a:spAutoFit/>
          </a:bodyPr>
          <a:lstStyle/>
          <a:p>
            <a:pPr lvl="0" algn="r" defTabSz="514350">
              <a:lnSpc>
                <a:spcPct val="107000"/>
              </a:lnSpc>
              <a:spcAft>
                <a:spcPts val="800"/>
              </a:spcAft>
            </a:pPr>
            <a:r>
              <a:rPr lang="es-MX"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2</a:t>
            </a:r>
            <a:r>
              <a:rPr lang="es-MX" sz="1400" i="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s-MX" sz="14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semestre</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r" defTabSz="514350">
              <a:lnSpc>
                <a:spcPct val="107000"/>
              </a:lnSpc>
              <a:spcAft>
                <a:spcPts val="800"/>
              </a:spcAft>
            </a:pPr>
            <a:r>
              <a:rPr lang="es-MX" sz="1400" b="1" i="1" dirty="0">
                <a:solidFill>
                  <a:prstClr val="black"/>
                </a:solidFill>
                <a:latin typeface="Calibri" panose="020F0502020204030204" pitchFamily="34" charset="0"/>
                <a:ea typeface="Calibri" panose="020F0502020204030204" pitchFamily="34" charset="0"/>
                <a:cs typeface="Times New Roman" panose="02020603050405020304" pitchFamily="18" charset="0"/>
              </a:rPr>
              <a:t>MAESTRO: Máyela Alejandra del Carmen Gaona García </a:t>
            </a:r>
            <a:endParaRPr lang="es-MX"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p:cNvSpPr txBox="1"/>
          <p:nvPr/>
        </p:nvSpPr>
        <p:spPr>
          <a:xfrm>
            <a:off x="600874" y="3375709"/>
            <a:ext cx="4275926" cy="646331"/>
          </a:xfrm>
          <a:prstGeom prst="rect">
            <a:avLst/>
          </a:prstGeom>
          <a:noFill/>
        </p:spPr>
        <p:txBody>
          <a:bodyPr wrap="square" rtlCol="0">
            <a:spAutoFit/>
          </a:bodyPr>
          <a:lstStyle/>
          <a:p>
            <a:pPr marL="171450" lvl="0" indent="-171450" defTabSz="514350">
              <a:buClr>
                <a:srgbClr val="FF7C80"/>
              </a:buClr>
              <a:buFont typeface="Symbol" panose="05050102010706020507" pitchFamily="18" charset="2"/>
              <a:buChar char="©"/>
            </a:pPr>
            <a:r>
              <a:rPr lang="es-MX" sz="1800" dirty="0">
                <a:solidFill>
                  <a:prstClr val="black"/>
                </a:solidFill>
              </a:rPr>
              <a:t>María de los Ángeles Guevara Ramírez </a:t>
            </a:r>
          </a:p>
          <a:p>
            <a:pPr marL="171450" lvl="0" indent="-171450" defTabSz="514350">
              <a:buClr>
                <a:srgbClr val="FF7C80"/>
              </a:buClr>
              <a:buFont typeface="Symbol" panose="05050102010706020507" pitchFamily="18" charset="2"/>
              <a:buChar char="©"/>
            </a:pPr>
            <a:r>
              <a:rPr lang="es-MX" sz="1800" dirty="0" smtClean="0">
                <a:solidFill>
                  <a:prstClr val="black"/>
                </a:solidFill>
              </a:rPr>
              <a:t>Natalia Elizabeth Ramirez Hernández</a:t>
            </a:r>
            <a:endParaRPr lang="es-MX" sz="1800" dirty="0">
              <a:solidFill>
                <a:prstClr val="black"/>
              </a:solidFill>
            </a:endParaRPr>
          </a:p>
        </p:txBody>
      </p:sp>
      <p:sp>
        <p:nvSpPr>
          <p:cNvPr id="7" name="CuadroTexto 6"/>
          <p:cNvSpPr txBox="1"/>
          <p:nvPr/>
        </p:nvSpPr>
        <p:spPr>
          <a:xfrm>
            <a:off x="600874" y="4112261"/>
            <a:ext cx="5799926" cy="1754326"/>
          </a:xfrm>
          <a:prstGeom prst="rect">
            <a:avLst/>
          </a:prstGeom>
          <a:noFill/>
        </p:spPr>
        <p:txBody>
          <a:bodyPr wrap="square" rtlCol="0">
            <a:spAutoFit/>
          </a:bodyPr>
          <a:lstStyle/>
          <a:p>
            <a:pPr algn="ctr" defTabSz="514350"/>
            <a:r>
              <a:rPr lang="en-US" sz="5400" b="1" dirty="0" smtClean="0">
                <a:solidFill>
                  <a:srgbClr val="FF7C80"/>
                </a:solidFill>
                <a:latin typeface="Cooper Black" panose="0208090404030B020404" pitchFamily="18" charset="0"/>
              </a:rPr>
              <a:t>What </a:t>
            </a:r>
            <a:r>
              <a:rPr lang="en-US" sz="5400" b="1" dirty="0" smtClean="0">
                <a:solidFill>
                  <a:srgbClr val="FF7C80"/>
                </a:solidFill>
                <a:latin typeface="Cooper Black" panose="0208090404030B020404" pitchFamily="18" charset="0"/>
              </a:rPr>
              <a:t>can</a:t>
            </a:r>
            <a:r>
              <a:rPr lang="en-US" sz="5400" b="1" dirty="0" smtClean="0">
                <a:solidFill>
                  <a:srgbClr val="FF7C80"/>
                </a:solidFill>
                <a:latin typeface="Cooper Black" panose="0208090404030B020404" pitchFamily="18" charset="0"/>
              </a:rPr>
              <a:t> </a:t>
            </a:r>
            <a:r>
              <a:rPr lang="en-US" sz="5400" b="1" dirty="0" smtClean="0">
                <a:solidFill>
                  <a:srgbClr val="FF7C80"/>
                </a:solidFill>
                <a:latin typeface="Cooper Black" panose="0208090404030B020404" pitchFamily="18" charset="0"/>
              </a:rPr>
              <a:t>you do?</a:t>
            </a:r>
            <a:endParaRPr lang="es-MX" sz="5400" b="1" dirty="0">
              <a:solidFill>
                <a:srgbClr val="FF7C80"/>
              </a:solidFill>
              <a:latin typeface="Cooper Black" panose="0208090404030B020404" pitchFamily="18" charset="0"/>
            </a:endParaRPr>
          </a:p>
        </p:txBody>
      </p:sp>
      <p:sp>
        <p:nvSpPr>
          <p:cNvPr id="8" name="CuadroTexto 7"/>
          <p:cNvSpPr txBox="1"/>
          <p:nvPr/>
        </p:nvSpPr>
        <p:spPr>
          <a:xfrm>
            <a:off x="600874" y="5785091"/>
            <a:ext cx="6001094" cy="2893100"/>
          </a:xfrm>
          <a:prstGeom prst="rect">
            <a:avLst/>
          </a:prstGeom>
          <a:noFill/>
        </p:spPr>
        <p:txBody>
          <a:bodyPr wrap="square" rtlCol="0">
            <a:spAutoFit/>
          </a:bodyPr>
          <a:lstStyle/>
          <a:p>
            <a:pPr lvl="0" defTabSz="514350"/>
            <a:r>
              <a:rPr lang="en-US" sz="1400" b="1" i="1" u="sng" dirty="0">
                <a:solidFill>
                  <a:prstClr val="black"/>
                </a:solidFill>
              </a:rPr>
              <a:t>COURSE </a:t>
            </a:r>
            <a:r>
              <a:rPr lang="en-US" sz="1400" b="1" i="1" u="sng" dirty="0" smtClean="0">
                <a:solidFill>
                  <a:prstClr val="black"/>
                </a:solidFill>
              </a:rPr>
              <a:t>COMPETENCES</a:t>
            </a:r>
          </a:p>
          <a:p>
            <a:pPr marL="285750" lvl="0" indent="-285750" defTabSz="514350">
              <a:buFont typeface="Arial" panose="020B0604020202020204" pitchFamily="34" charset="0"/>
              <a:buChar char="•"/>
            </a:pPr>
            <a:r>
              <a:rPr lang="en-US" sz="1400" dirty="0">
                <a:solidFill>
                  <a:prstClr val="black"/>
                </a:solidFill>
              </a:rPr>
              <a:t>The students will develop their ability to use English in personal and social communications, to develop relationships, complete transactions and meet every day needs.</a:t>
            </a:r>
          </a:p>
          <a:p>
            <a:pPr marL="285750" lvl="0" indent="-285750" defTabSz="514350">
              <a:buFont typeface="Arial" panose="020B0604020202020204" pitchFamily="34" charset="0"/>
              <a:buChar char="•"/>
            </a:pPr>
            <a:r>
              <a:rPr lang="en-US" sz="1400" dirty="0">
                <a:solidFill>
                  <a:prstClr val="black"/>
                </a:solidFill>
              </a:rPr>
              <a:t>The students will increase their engagement with cultural and intercultural activities in English, in order to develop a better understanding of their own culture as well as other cultures around the world</a:t>
            </a:r>
          </a:p>
          <a:p>
            <a:pPr marL="285750" lvl="0" indent="-285750" defTabSz="514350">
              <a:buFont typeface="Arial" panose="020B0604020202020204" pitchFamily="34" charset="0"/>
              <a:buChar char="•"/>
            </a:pPr>
            <a:r>
              <a:rPr lang="en-US" sz="1400" dirty="0">
                <a:solidFill>
                  <a:prstClr val="black"/>
                </a:solidFill>
              </a:rPr>
              <a:t>The students will develop their ability to teach in a school environment where English is an important aspect of the school approach. Schools are expected to use English increasingly for various teaching and learning activities, and future teachers need to be confident in using English in the school environment</a:t>
            </a:r>
          </a:p>
          <a:p>
            <a:pPr marL="285750" lvl="0" indent="-285750" defTabSz="514350">
              <a:buFont typeface="Arial" panose="020B0604020202020204" pitchFamily="34" charset="0"/>
              <a:buChar char="•"/>
            </a:pPr>
            <a:endParaRPr lang="en-US" sz="1400" dirty="0">
              <a:solidFill>
                <a:prstClr val="black"/>
              </a:solidFill>
            </a:endParaRPr>
          </a:p>
        </p:txBody>
      </p:sp>
    </p:spTree>
    <p:extLst>
      <p:ext uri="{BB962C8B-B14F-4D97-AF65-F5344CB8AC3E}">
        <p14:creationId xmlns:p14="http://schemas.microsoft.com/office/powerpoint/2010/main" val="2984325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E1FF"/>
        </a:solidFill>
        <a:effectLst/>
      </p:bgPr>
    </p:bg>
    <p:spTree>
      <p:nvGrpSpPr>
        <p:cNvPr id="1" name=""/>
        <p:cNvGrpSpPr/>
        <p:nvPr/>
      </p:nvGrpSpPr>
      <p:grpSpPr>
        <a:xfrm>
          <a:off x="0" y="0"/>
          <a:ext cx="0" cy="0"/>
          <a:chOff x="0" y="0"/>
          <a:chExt cx="0" cy="0"/>
        </a:xfrm>
      </p:grpSpPr>
      <p:sp>
        <p:nvSpPr>
          <p:cNvPr id="2" name="CuadroTexto 1"/>
          <p:cNvSpPr txBox="1"/>
          <p:nvPr/>
        </p:nvSpPr>
        <p:spPr>
          <a:xfrm>
            <a:off x="866274" y="1371601"/>
            <a:ext cx="5017168" cy="646331"/>
          </a:xfrm>
          <a:prstGeom prst="rect">
            <a:avLst/>
          </a:prstGeom>
          <a:noFill/>
        </p:spPr>
        <p:txBody>
          <a:bodyPr wrap="square" rtlCol="0">
            <a:spAutoFit/>
          </a:bodyPr>
          <a:lstStyle/>
          <a:p>
            <a:pPr algn="ctr"/>
            <a:r>
              <a:rPr lang="es-MX" dirty="0">
                <a:hlinkClick r:id="rId2"/>
              </a:rPr>
              <a:t>https://</a:t>
            </a:r>
            <a:r>
              <a:rPr lang="es-MX" dirty="0" smtClean="0">
                <a:hlinkClick r:id="rId2"/>
              </a:rPr>
              <a:t>www.youtube.com/watch?v=QiSHZI5E84I</a:t>
            </a:r>
            <a:endParaRPr lang="es-MX" dirty="0" smtClean="0"/>
          </a:p>
          <a:p>
            <a:endParaRPr lang="es-MX" dirty="0"/>
          </a:p>
        </p:txBody>
      </p:sp>
      <p:sp>
        <p:nvSpPr>
          <p:cNvPr id="3" name="CuadroTexto 2"/>
          <p:cNvSpPr txBox="1"/>
          <p:nvPr/>
        </p:nvSpPr>
        <p:spPr>
          <a:xfrm>
            <a:off x="1787236" y="314419"/>
            <a:ext cx="3505200" cy="923330"/>
          </a:xfrm>
          <a:prstGeom prst="rect">
            <a:avLst/>
          </a:prstGeom>
          <a:noFill/>
        </p:spPr>
        <p:txBody>
          <a:bodyPr wrap="square" rtlCol="0">
            <a:spAutoFit/>
          </a:bodyPr>
          <a:lstStyle/>
          <a:p>
            <a:pPr algn="ctr"/>
            <a:r>
              <a:rPr lang="es-MX" sz="5400" b="1" dirty="0">
                <a:solidFill>
                  <a:srgbClr val="FF7C80"/>
                </a:solidFill>
                <a:effectLst>
                  <a:outerShdw blurRad="38100" dist="38100" dir="2700000" algn="tl">
                    <a:srgbClr val="000000">
                      <a:alpha val="43137"/>
                    </a:srgbClr>
                  </a:outerShdw>
                </a:effectLst>
                <a:latin typeface="Cooper Black" panose="0208090404030B020404" pitchFamily="18" charset="0"/>
              </a:rPr>
              <a:t>Video</a:t>
            </a:r>
            <a:r>
              <a:rPr lang="es-MX" dirty="0" smtClean="0"/>
              <a:t> </a:t>
            </a:r>
            <a:endParaRPr lang="es-MX" dirty="0"/>
          </a:p>
        </p:txBody>
      </p:sp>
      <p:sp>
        <p:nvSpPr>
          <p:cNvPr id="4" name="CuadroTexto 3"/>
          <p:cNvSpPr txBox="1"/>
          <p:nvPr/>
        </p:nvSpPr>
        <p:spPr>
          <a:xfrm>
            <a:off x="965163" y="6937192"/>
            <a:ext cx="5149346" cy="1143070"/>
          </a:xfrm>
          <a:prstGeom prst="rect">
            <a:avLst/>
          </a:prstGeom>
          <a:noFill/>
        </p:spPr>
        <p:txBody>
          <a:bodyPr wrap="square" rtlCol="0">
            <a:spAutoFit/>
          </a:bodyPr>
          <a:lstStyle/>
          <a:p>
            <a:pPr marL="171450" lvl="0" indent="-171450" defTabSz="514350">
              <a:lnSpc>
                <a:spcPct val="150000"/>
              </a:lnSpc>
              <a:buClr>
                <a:srgbClr val="FF7C80"/>
              </a:buClr>
              <a:buFont typeface="Symbol" panose="05050102010706020507" pitchFamily="18" charset="2"/>
              <a:buChar char="©"/>
            </a:pPr>
            <a:r>
              <a:rPr lang="es-MX" sz="2400" dirty="0">
                <a:solidFill>
                  <a:prstClr val="black"/>
                </a:solidFill>
              </a:rPr>
              <a:t>María de los Ángeles Guevara Ramírez </a:t>
            </a:r>
          </a:p>
          <a:p>
            <a:pPr marL="171450" lvl="0" indent="-171450" defTabSz="514350">
              <a:lnSpc>
                <a:spcPct val="150000"/>
              </a:lnSpc>
              <a:buClr>
                <a:srgbClr val="FF7C80"/>
              </a:buClr>
              <a:buFont typeface="Symbol" panose="05050102010706020507" pitchFamily="18" charset="2"/>
              <a:buChar char="©"/>
            </a:pPr>
            <a:r>
              <a:rPr lang="es-MX" sz="2400" dirty="0" smtClean="0">
                <a:solidFill>
                  <a:prstClr val="black"/>
                </a:solidFill>
              </a:rPr>
              <a:t>Natalia Elizabeth Ramirez Hernández</a:t>
            </a:r>
            <a:endParaRPr lang="es-MX" sz="2400" dirty="0">
              <a:solidFill>
                <a:prstClr val="black"/>
              </a:solidFill>
            </a:endParaRPr>
          </a:p>
        </p:txBody>
      </p:sp>
      <p:pic>
        <p:nvPicPr>
          <p:cNvPr id="5" name="Imagen 4"/>
          <p:cNvPicPr>
            <a:picLocks noChangeAspect="1"/>
          </p:cNvPicPr>
          <p:nvPr/>
        </p:nvPicPr>
        <p:blipFill>
          <a:blip r:embed="rId3"/>
          <a:stretch>
            <a:fillRect/>
          </a:stretch>
        </p:blipFill>
        <p:spPr>
          <a:xfrm>
            <a:off x="1047176" y="2278062"/>
            <a:ext cx="4836266" cy="405636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30417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E1FF"/>
        </a:solidFill>
        <a:effectLst/>
      </p:bgPr>
    </p:bg>
    <p:spTree>
      <p:nvGrpSpPr>
        <p:cNvPr id="1" name=""/>
        <p:cNvGrpSpPr/>
        <p:nvPr/>
      </p:nvGrpSpPr>
      <p:grpSpPr>
        <a:xfrm>
          <a:off x="0" y="0"/>
          <a:ext cx="0" cy="0"/>
          <a:chOff x="0" y="0"/>
          <a:chExt cx="0" cy="0"/>
        </a:xfrm>
      </p:grpSpPr>
      <p:sp>
        <p:nvSpPr>
          <p:cNvPr id="3" name="CuadroTexto 2"/>
          <p:cNvSpPr txBox="1"/>
          <p:nvPr/>
        </p:nvSpPr>
        <p:spPr>
          <a:xfrm>
            <a:off x="609141" y="1492729"/>
            <a:ext cx="5514932" cy="6432530"/>
          </a:xfrm>
          <a:prstGeom prst="rect">
            <a:avLst/>
          </a:prstGeom>
          <a:noFill/>
        </p:spPr>
        <p:txBody>
          <a:bodyPr wrap="square" rtlCol="0">
            <a:spAutoFit/>
          </a:bodyPr>
          <a:lstStyle/>
          <a:p>
            <a:pPr marL="228600" lvl="0" indent="-228600">
              <a:spcBef>
                <a:spcPts val="488"/>
              </a:spcBef>
              <a:buClr>
                <a:srgbClr val="FF9999"/>
              </a:buClr>
              <a:buFont typeface="Symbol" panose="05050102010706020507" pitchFamily="18" charset="2"/>
              <a:buChar char="©"/>
            </a:pPr>
            <a:r>
              <a:rPr lang="en-US" sz="1200" dirty="0">
                <a:solidFill>
                  <a:srgbClr val="000000"/>
                </a:solidFill>
                <a:latin typeface="Arial" panose="020B0604020202020204" pitchFamily="34" charset="0"/>
                <a:ea typeface="SimSun" panose="02010600030101010101" pitchFamily="2" charset="-122"/>
              </a:rPr>
              <a:t>Do you like </a:t>
            </a:r>
            <a:r>
              <a:rPr lang="en-US" sz="1200" dirty="0" smtClean="0">
                <a:solidFill>
                  <a:srgbClr val="000000"/>
                </a:solidFill>
                <a:latin typeface="Arial" panose="020B0604020202020204" pitchFamily="34" charset="0"/>
                <a:ea typeface="SimSun" panose="02010600030101010101" pitchFamily="2" charset="-122"/>
              </a:rPr>
              <a:t>sports in your free time?</a:t>
            </a:r>
            <a:r>
              <a:rPr lang="en-US" sz="1200" b="1" dirty="0" smtClean="0">
                <a:solidFill>
                  <a:srgbClr val="000000"/>
                </a:solidFill>
                <a:latin typeface="Arial" panose="020B0604020202020204" pitchFamily="34" charset="0"/>
                <a:ea typeface="SimSun" panose="02010600030101010101" pitchFamily="2" charset="-122"/>
              </a:rPr>
              <a:t> </a:t>
            </a:r>
          </a:p>
          <a:p>
            <a:pPr lvl="0" algn="r">
              <a:spcBef>
                <a:spcPts val="488"/>
              </a:spcBef>
              <a:buClr>
                <a:srgbClr val="FF9999"/>
              </a:buClr>
            </a:pPr>
            <a:r>
              <a:rPr lang="en-US" sz="1200" b="1" dirty="0" smtClean="0">
                <a:solidFill>
                  <a:srgbClr val="000000"/>
                </a:solidFill>
                <a:latin typeface="Arial" panose="020B0604020202020204" pitchFamily="34" charset="0"/>
                <a:ea typeface="SimSun" panose="02010600030101010101" pitchFamily="2" charset="-122"/>
              </a:rPr>
              <a:t>Of corse I do. I love sports!</a:t>
            </a:r>
            <a:endParaRPr lang="en-US" sz="1200" b="1" dirty="0">
              <a:solidFill>
                <a:srgbClr val="000000"/>
              </a:solidFill>
              <a:latin typeface="Arial" panose="020B0604020202020204" pitchFamily="34" charset="0"/>
              <a:ea typeface="SimSun" panose="02010600030101010101" pitchFamily="2" charset="-122"/>
            </a:endParaRPr>
          </a:p>
          <a:p>
            <a:pPr marL="171450" lvl="0" indent="-171450">
              <a:spcBef>
                <a:spcPts val="488"/>
              </a:spcBef>
              <a:buClr>
                <a:srgbClr val="FF9999"/>
              </a:buClr>
              <a:buFont typeface="Symbol" panose="05050102010706020507" pitchFamily="18" charset="2"/>
              <a:buChar char="©"/>
            </a:pPr>
            <a:r>
              <a:rPr lang="en-US" sz="1200" dirty="0" smtClean="0">
                <a:solidFill>
                  <a:srgbClr val="000000"/>
                </a:solidFill>
                <a:latin typeface="Arial" panose="020B0604020202020204" pitchFamily="34" charset="0"/>
                <a:ea typeface="SimSun" panose="02010600030101010101" pitchFamily="2" charset="-122"/>
              </a:rPr>
              <a:t>So </a:t>
            </a:r>
            <a:r>
              <a:rPr lang="en-US" sz="1200" dirty="0" smtClean="0">
                <a:solidFill>
                  <a:srgbClr val="000000"/>
                </a:solidFill>
                <a:latin typeface="Arial" panose="020B0604020202020204" pitchFamily="34" charset="0"/>
                <a:ea typeface="SimSun" panose="02010600030101010101" pitchFamily="2" charset="-122"/>
              </a:rPr>
              <a:t>do I! What </a:t>
            </a:r>
            <a:r>
              <a:rPr lang="en-US" sz="1200" dirty="0">
                <a:solidFill>
                  <a:srgbClr val="000000"/>
                </a:solidFill>
                <a:latin typeface="Arial" panose="020B0604020202020204" pitchFamily="34" charset="0"/>
                <a:ea typeface="SimSun" panose="02010600030101010101" pitchFamily="2" charset="-122"/>
              </a:rPr>
              <a:t>sports do you like</a:t>
            </a:r>
            <a:r>
              <a:rPr lang="en-US" sz="1200" dirty="0" smtClean="0">
                <a:solidFill>
                  <a:srgbClr val="000000"/>
                </a:solidFill>
                <a:latin typeface="Arial" panose="020B0604020202020204" pitchFamily="34" charset="0"/>
                <a:ea typeface="SimSun" panose="02010600030101010101" pitchFamily="2" charset="-122"/>
              </a:rPr>
              <a:t>?</a:t>
            </a:r>
          </a:p>
          <a:p>
            <a:pPr lvl="0" algn="r">
              <a:spcBef>
                <a:spcPts val="488"/>
              </a:spcBef>
              <a:buClr>
                <a:srgbClr val="FF9999"/>
              </a:buClr>
            </a:pPr>
            <a:r>
              <a:rPr lang="en-US" sz="1200" b="1" dirty="0" smtClean="0">
                <a:solidFill>
                  <a:srgbClr val="000000"/>
                </a:solidFill>
                <a:latin typeface="Arial" panose="020B0604020202020204" pitchFamily="34" charset="0"/>
                <a:ea typeface="SimSun" panose="02010600030101010101" pitchFamily="2" charset="-122"/>
              </a:rPr>
              <a:t>I like soccer, basketball and volleyball</a:t>
            </a:r>
            <a:endParaRPr lang="en-US" sz="1200" b="1" dirty="0">
              <a:solidFill>
                <a:srgbClr val="000000"/>
              </a:solidFill>
              <a:latin typeface="Arial" panose="020B0604020202020204" pitchFamily="34" charset="0"/>
              <a:ea typeface="SimSun" panose="02010600030101010101" pitchFamily="2" charset="-122"/>
            </a:endParaRPr>
          </a:p>
          <a:p>
            <a:pPr marL="228600" lvl="0" indent="-228600">
              <a:spcBef>
                <a:spcPts val="488"/>
              </a:spcBef>
              <a:buClr>
                <a:srgbClr val="FF9999"/>
              </a:buClr>
              <a:buFont typeface="Symbol" panose="05050102010706020507" pitchFamily="18" charset="2"/>
              <a:buChar char="©"/>
            </a:pPr>
            <a:r>
              <a:rPr lang="en-US" sz="1200" dirty="0" smtClean="0">
                <a:solidFill>
                  <a:srgbClr val="000000"/>
                </a:solidFill>
                <a:latin typeface="Arial" panose="020B0604020202020204" pitchFamily="34" charset="0"/>
                <a:ea typeface="SimSun" panose="02010600030101010101" pitchFamily="2" charset="-122"/>
              </a:rPr>
              <a:t>I prefer swimming, but I like to watch tennis on T.V.</a:t>
            </a:r>
          </a:p>
          <a:p>
            <a:pPr marL="228600" lvl="0" indent="-228600">
              <a:spcBef>
                <a:spcPts val="488"/>
              </a:spcBef>
              <a:buClr>
                <a:srgbClr val="FF9999"/>
              </a:buClr>
              <a:buFont typeface="Symbol" panose="05050102010706020507" pitchFamily="18" charset="2"/>
              <a:buChar char="©"/>
            </a:pPr>
            <a:endParaRPr lang="en-US" sz="1200" dirty="0">
              <a:solidFill>
                <a:srgbClr val="000000"/>
              </a:solidFill>
              <a:latin typeface="Arial" panose="020B0604020202020204" pitchFamily="34" charset="0"/>
              <a:ea typeface="SimSun" panose="02010600030101010101" pitchFamily="2" charset="-122"/>
            </a:endParaRPr>
          </a:p>
          <a:p>
            <a:pPr marL="228600" lvl="0" indent="-228600">
              <a:spcBef>
                <a:spcPts val="488"/>
              </a:spcBef>
              <a:buClr>
                <a:srgbClr val="FF9999"/>
              </a:buClr>
              <a:buFont typeface="Symbol" panose="05050102010706020507" pitchFamily="18" charset="2"/>
              <a:buChar char="©"/>
            </a:pPr>
            <a:r>
              <a:rPr lang="en-US" sz="1200" dirty="0">
                <a:solidFill>
                  <a:srgbClr val="000000"/>
                </a:solidFill>
                <a:latin typeface="Arial" panose="020B0604020202020204" pitchFamily="34" charset="0"/>
                <a:ea typeface="SimSun" panose="02010600030101010101" pitchFamily="2" charset="-122"/>
              </a:rPr>
              <a:t>What sports do you play</a:t>
            </a:r>
            <a:r>
              <a:rPr lang="en-US" sz="1200" dirty="0" smtClean="0">
                <a:solidFill>
                  <a:srgbClr val="000000"/>
                </a:solidFill>
                <a:latin typeface="Arial" panose="020B0604020202020204" pitchFamily="34" charset="0"/>
                <a:ea typeface="SimSun" panose="02010600030101010101" pitchFamily="2" charset="-122"/>
              </a:rPr>
              <a:t>?</a:t>
            </a:r>
          </a:p>
          <a:p>
            <a:pPr lvl="0" algn="r">
              <a:spcBef>
                <a:spcPts val="488"/>
              </a:spcBef>
              <a:buClr>
                <a:srgbClr val="FF9999"/>
              </a:buClr>
            </a:pPr>
            <a:r>
              <a:rPr lang="en-US" sz="1200" b="1" dirty="0" smtClean="0">
                <a:solidFill>
                  <a:srgbClr val="000000"/>
                </a:solidFill>
                <a:latin typeface="Arial" panose="020B0604020202020204" pitchFamily="34" charset="0"/>
                <a:ea typeface="SimSun" panose="02010600030101010101" pitchFamily="2" charset="-122"/>
              </a:rPr>
              <a:t>Well, I like swim</a:t>
            </a:r>
            <a:r>
              <a:rPr lang="en-US" sz="1200" b="1" dirty="0">
                <a:solidFill>
                  <a:srgbClr val="000000"/>
                </a:solidFill>
                <a:latin typeface="Arial" panose="020B0604020202020204" pitchFamily="34" charset="0"/>
                <a:ea typeface="SimSun" panose="02010600030101010101" pitchFamily="2" charset="-122"/>
              </a:rPr>
              <a:t>, but I can't do other sports very </a:t>
            </a:r>
            <a:r>
              <a:rPr lang="en-US" sz="1200" b="1" dirty="0" smtClean="0">
                <a:solidFill>
                  <a:srgbClr val="000000"/>
                </a:solidFill>
                <a:latin typeface="Arial" panose="020B0604020202020204" pitchFamily="34" charset="0"/>
                <a:ea typeface="SimSun" panose="02010600030101010101" pitchFamily="2" charset="-122"/>
              </a:rPr>
              <a:t>well</a:t>
            </a:r>
            <a:endParaRPr lang="es-MX" sz="1200" dirty="0" smtClean="0">
              <a:solidFill>
                <a:srgbClr val="000000"/>
              </a:solidFill>
              <a:latin typeface="Arial" panose="020B0604020202020204" pitchFamily="34" charset="0"/>
              <a:ea typeface="SimSun" panose="02010600030101010101" pitchFamily="2" charset="-122"/>
            </a:endParaRPr>
          </a:p>
          <a:p>
            <a:pPr marL="228600" lvl="0" indent="-228600">
              <a:spcBef>
                <a:spcPts val="488"/>
              </a:spcBef>
              <a:buClr>
                <a:srgbClr val="FF9999"/>
              </a:buClr>
              <a:buFont typeface="Symbol" panose="05050102010706020507" pitchFamily="18" charset="2"/>
              <a:buChar char="©"/>
            </a:pPr>
            <a:r>
              <a:rPr lang="en-US" sz="1200" dirty="0" smtClean="0">
                <a:solidFill>
                  <a:srgbClr val="000000"/>
                </a:solidFill>
                <a:latin typeface="Arial" panose="020B0604020202020204" pitchFamily="34" charset="0"/>
                <a:ea typeface="SimSun" panose="02010600030101010101" pitchFamily="2" charset="-122"/>
              </a:rPr>
              <a:t>Who do you practice with?</a:t>
            </a:r>
          </a:p>
          <a:p>
            <a:pPr lvl="0" algn="r">
              <a:spcBef>
                <a:spcPts val="450"/>
              </a:spcBef>
              <a:buClr>
                <a:srgbClr val="FF9999"/>
              </a:buClr>
            </a:pPr>
            <a:r>
              <a:rPr lang="en-US" sz="1200" b="1" dirty="0">
                <a:solidFill>
                  <a:srgbClr val="000000"/>
                </a:solidFill>
                <a:latin typeface="Arial" panose="020B0604020202020204" pitchFamily="34" charset="0"/>
                <a:ea typeface="SimSun" panose="02010600030101010101" pitchFamily="2" charset="-122"/>
              </a:rPr>
              <a:t>I practice </a:t>
            </a:r>
            <a:r>
              <a:rPr lang="en-US" sz="1200" b="1" dirty="0" smtClean="0">
                <a:solidFill>
                  <a:srgbClr val="000000"/>
                </a:solidFill>
                <a:latin typeface="Arial" panose="020B0604020202020204" pitchFamily="34" charset="0"/>
                <a:ea typeface="SimSun" panose="02010600030101010101" pitchFamily="2" charset="-122"/>
              </a:rPr>
              <a:t>with </a:t>
            </a:r>
            <a:r>
              <a:rPr lang="en-US" sz="1200" b="1" dirty="0">
                <a:solidFill>
                  <a:srgbClr val="000000"/>
                </a:solidFill>
                <a:latin typeface="Arial" panose="020B0604020202020204" pitchFamily="34" charset="0"/>
                <a:ea typeface="SimSun" panose="02010600030101010101" pitchFamily="2" charset="-122"/>
              </a:rPr>
              <a:t>my </a:t>
            </a:r>
            <a:r>
              <a:rPr lang="en-US" sz="1200" b="1" dirty="0" smtClean="0">
                <a:solidFill>
                  <a:srgbClr val="000000"/>
                </a:solidFill>
                <a:latin typeface="Arial" panose="020B0604020202020204" pitchFamily="34" charset="0"/>
                <a:ea typeface="SimSun" panose="02010600030101010101" pitchFamily="2" charset="-122"/>
              </a:rPr>
              <a:t>friends</a:t>
            </a:r>
            <a:endParaRPr lang="es-MX" sz="1200" dirty="0">
              <a:solidFill>
                <a:srgbClr val="000000"/>
              </a:solidFill>
              <a:latin typeface="Arial" panose="020B0604020202020204" pitchFamily="34" charset="0"/>
              <a:ea typeface="SimSun" panose="02010600030101010101" pitchFamily="2" charset="-122"/>
            </a:endParaRPr>
          </a:p>
          <a:p>
            <a:pPr marL="228600" lvl="0" indent="-228600">
              <a:spcBef>
                <a:spcPts val="450"/>
              </a:spcBef>
              <a:buClr>
                <a:srgbClr val="FF9999"/>
              </a:buClr>
              <a:buFont typeface="Symbol" panose="05050102010706020507" pitchFamily="18" charset="2"/>
              <a:buChar char="©"/>
            </a:pPr>
            <a:r>
              <a:rPr lang="en-US" sz="1200" dirty="0">
                <a:solidFill>
                  <a:srgbClr val="000000"/>
                </a:solidFill>
                <a:latin typeface="Arial" panose="020B0604020202020204" pitchFamily="34" charset="0"/>
                <a:ea typeface="SimSun" panose="02010600030101010101" pitchFamily="2" charset="-122"/>
              </a:rPr>
              <a:t>Where </a:t>
            </a:r>
            <a:r>
              <a:rPr lang="en-US" sz="1200" dirty="0" smtClean="0">
                <a:solidFill>
                  <a:srgbClr val="000000"/>
                </a:solidFill>
                <a:latin typeface="Arial" panose="020B0604020202020204" pitchFamily="34" charset="0"/>
                <a:ea typeface="SimSun" panose="02010600030101010101" pitchFamily="2" charset="-122"/>
              </a:rPr>
              <a:t>do you practice?</a:t>
            </a:r>
          </a:p>
          <a:p>
            <a:pPr lvl="0" algn="r">
              <a:spcBef>
                <a:spcPts val="450"/>
              </a:spcBef>
              <a:buClr>
                <a:srgbClr val="FF9999"/>
              </a:buClr>
            </a:pPr>
            <a:r>
              <a:rPr lang="en-US" sz="1200" b="1" dirty="0">
                <a:solidFill>
                  <a:srgbClr val="000000"/>
                </a:solidFill>
                <a:latin typeface="Arial" panose="020B0604020202020204" pitchFamily="34" charset="0"/>
                <a:ea typeface="SimSun" panose="02010600030101010101" pitchFamily="2" charset="-122"/>
              </a:rPr>
              <a:t>I practice in the </a:t>
            </a:r>
            <a:r>
              <a:rPr lang="en-US" sz="1200" b="1" dirty="0" smtClean="0">
                <a:solidFill>
                  <a:srgbClr val="000000"/>
                </a:solidFill>
                <a:latin typeface="Arial" panose="020B0604020202020204" pitchFamily="34" charset="0"/>
                <a:ea typeface="SimSun" panose="02010600030101010101" pitchFamily="2" charset="-122"/>
              </a:rPr>
              <a:t>Olympic </a:t>
            </a:r>
            <a:r>
              <a:rPr lang="en-US" sz="1200" b="1" dirty="0">
                <a:solidFill>
                  <a:srgbClr val="000000"/>
                </a:solidFill>
                <a:latin typeface="Arial" panose="020B0604020202020204" pitchFamily="34" charset="0"/>
                <a:ea typeface="SimSun" panose="02010600030101010101" pitchFamily="2" charset="-122"/>
              </a:rPr>
              <a:t>pool or I can also practice in the swimming school </a:t>
            </a:r>
            <a:r>
              <a:rPr lang="en-US" sz="1200" b="1" dirty="0" smtClean="0">
                <a:solidFill>
                  <a:srgbClr val="000000"/>
                </a:solidFill>
                <a:latin typeface="Arial" panose="020B0604020202020204" pitchFamily="34" charset="0"/>
                <a:ea typeface="SimSun" panose="02010600030101010101" pitchFamily="2" charset="-122"/>
              </a:rPr>
              <a:t>pool</a:t>
            </a:r>
          </a:p>
          <a:p>
            <a:pPr marL="171450" lvl="0" indent="-171450" algn="r">
              <a:spcBef>
                <a:spcPts val="450"/>
              </a:spcBef>
              <a:buClr>
                <a:srgbClr val="FF9999"/>
              </a:buClr>
              <a:buFont typeface="Symbol" panose="05050102010706020507" pitchFamily="18" charset="2"/>
              <a:buChar char="©"/>
            </a:pPr>
            <a:endParaRPr lang="en-US" sz="1200" b="1" dirty="0">
              <a:solidFill>
                <a:srgbClr val="000000"/>
              </a:solidFill>
              <a:latin typeface="Arial" panose="020B0604020202020204" pitchFamily="34" charset="0"/>
              <a:ea typeface="SimSun" panose="02010600030101010101" pitchFamily="2" charset="-122"/>
            </a:endParaRPr>
          </a:p>
          <a:p>
            <a:pPr marL="228600" lvl="0" indent="-228600">
              <a:spcBef>
                <a:spcPts val="450"/>
              </a:spcBef>
              <a:buClr>
                <a:srgbClr val="FF9999"/>
              </a:buClr>
              <a:buFont typeface="Symbol" panose="05050102010706020507" pitchFamily="18" charset="2"/>
              <a:buChar char="©"/>
            </a:pPr>
            <a:r>
              <a:rPr lang="en-US" sz="1200" dirty="0" smtClean="0">
                <a:solidFill>
                  <a:srgbClr val="000000"/>
                </a:solidFill>
                <a:latin typeface="Arial" panose="020B0604020202020204" pitchFamily="34" charset="0"/>
                <a:ea typeface="SimSun" panose="02010600030101010101" pitchFamily="2" charset="-122"/>
              </a:rPr>
              <a:t>How </a:t>
            </a:r>
            <a:r>
              <a:rPr lang="en-US" sz="1200" dirty="0">
                <a:solidFill>
                  <a:srgbClr val="000000"/>
                </a:solidFill>
                <a:latin typeface="Arial" panose="020B0604020202020204" pitchFamily="34" charset="0"/>
                <a:ea typeface="SimSun" panose="02010600030101010101" pitchFamily="2" charset="-122"/>
              </a:rPr>
              <a:t>often </a:t>
            </a:r>
            <a:r>
              <a:rPr lang="en-US" sz="1200" dirty="0" smtClean="0">
                <a:solidFill>
                  <a:srgbClr val="000000"/>
                </a:solidFill>
                <a:latin typeface="Arial" panose="020B0604020202020204" pitchFamily="34" charset="0"/>
                <a:ea typeface="SimSun" panose="02010600030101010101" pitchFamily="2" charset="-122"/>
              </a:rPr>
              <a:t>do </a:t>
            </a:r>
            <a:r>
              <a:rPr lang="en-US" sz="1200" dirty="0">
                <a:solidFill>
                  <a:srgbClr val="000000"/>
                </a:solidFill>
                <a:latin typeface="Arial" panose="020B0604020202020204" pitchFamily="34" charset="0"/>
                <a:ea typeface="SimSun" panose="02010600030101010101" pitchFamily="2" charset="-122"/>
              </a:rPr>
              <a:t>you </a:t>
            </a:r>
            <a:r>
              <a:rPr lang="en-US" sz="1200" dirty="0" smtClean="0">
                <a:solidFill>
                  <a:srgbClr val="000000"/>
                </a:solidFill>
                <a:latin typeface="Arial" panose="020B0604020202020204" pitchFamily="34" charset="0"/>
                <a:ea typeface="SimSun" panose="02010600030101010101" pitchFamily="2" charset="-122"/>
              </a:rPr>
              <a:t>practice?</a:t>
            </a:r>
          </a:p>
          <a:p>
            <a:pPr lvl="0" algn="r">
              <a:spcBef>
                <a:spcPts val="450"/>
              </a:spcBef>
              <a:buClr>
                <a:srgbClr val="FF9999"/>
              </a:buClr>
            </a:pPr>
            <a:r>
              <a:rPr lang="en-US" sz="1200" b="1" dirty="0">
                <a:solidFill>
                  <a:srgbClr val="000000"/>
                </a:solidFill>
                <a:latin typeface="Arial" panose="020B0604020202020204" pitchFamily="34" charset="0"/>
                <a:ea typeface="SimSun" panose="02010600030101010101" pitchFamily="2" charset="-122"/>
              </a:rPr>
              <a:t>I practice two hours a </a:t>
            </a:r>
            <a:r>
              <a:rPr lang="en-US" sz="1200" b="1" dirty="0" smtClean="0">
                <a:solidFill>
                  <a:srgbClr val="000000"/>
                </a:solidFill>
                <a:latin typeface="Arial" panose="020B0604020202020204" pitchFamily="34" charset="0"/>
                <a:ea typeface="SimSun" panose="02010600030101010101" pitchFamily="2" charset="-122"/>
              </a:rPr>
              <a:t>day</a:t>
            </a:r>
            <a:endParaRPr lang="en-US" sz="1200" dirty="0">
              <a:solidFill>
                <a:srgbClr val="000000"/>
              </a:solidFill>
              <a:latin typeface="Arial" panose="020B0604020202020204" pitchFamily="34" charset="0"/>
              <a:ea typeface="SimSun" panose="02010600030101010101" pitchFamily="2" charset="-122"/>
            </a:endParaRPr>
          </a:p>
          <a:p>
            <a:pPr marL="228600" lvl="0" indent="-228600">
              <a:spcBef>
                <a:spcPts val="450"/>
              </a:spcBef>
              <a:buClr>
                <a:srgbClr val="FF9999"/>
              </a:buClr>
              <a:buFont typeface="Symbol" panose="05050102010706020507" pitchFamily="18" charset="2"/>
              <a:buChar char="©"/>
            </a:pPr>
            <a:r>
              <a:rPr lang="en-US" sz="1200" dirty="0">
                <a:solidFill>
                  <a:srgbClr val="000000"/>
                </a:solidFill>
                <a:latin typeface="Arial" panose="020B0604020202020204" pitchFamily="34" charset="0"/>
                <a:ea typeface="SimSun" panose="02010600030101010101" pitchFamily="2" charset="-122"/>
              </a:rPr>
              <a:t>When do you play? </a:t>
            </a:r>
            <a:endParaRPr lang="en-US" sz="1200" dirty="0" smtClean="0">
              <a:solidFill>
                <a:srgbClr val="000000"/>
              </a:solidFill>
              <a:latin typeface="Arial" panose="020B0604020202020204" pitchFamily="34" charset="0"/>
              <a:ea typeface="SimSun" panose="02010600030101010101" pitchFamily="2" charset="-122"/>
            </a:endParaRPr>
          </a:p>
          <a:p>
            <a:pPr lvl="0" algn="r">
              <a:spcBef>
                <a:spcPts val="450"/>
              </a:spcBef>
              <a:buClr>
                <a:srgbClr val="FF9999"/>
              </a:buClr>
            </a:pPr>
            <a:r>
              <a:rPr lang="en-US" sz="1200" b="1" dirty="0" smtClean="0">
                <a:solidFill>
                  <a:srgbClr val="000000"/>
                </a:solidFill>
                <a:latin typeface="Arial" panose="020B0604020202020204" pitchFamily="34" charset="0"/>
                <a:ea typeface="SimSun" panose="02010600030101010101" pitchFamily="2" charset="-122"/>
              </a:rPr>
              <a:t>I </a:t>
            </a:r>
            <a:r>
              <a:rPr lang="en-US" sz="1200" b="1" dirty="0">
                <a:solidFill>
                  <a:srgbClr val="000000"/>
                </a:solidFill>
                <a:latin typeface="Arial" panose="020B0604020202020204" pitchFamily="34" charset="0"/>
                <a:ea typeface="SimSun" panose="02010600030101010101" pitchFamily="2" charset="-122"/>
              </a:rPr>
              <a:t>practice </a:t>
            </a:r>
            <a:r>
              <a:rPr lang="en-US" sz="1200" b="1" dirty="0" smtClean="0">
                <a:solidFill>
                  <a:srgbClr val="000000"/>
                </a:solidFill>
                <a:latin typeface="Arial" panose="020B0604020202020204" pitchFamily="34" charset="0"/>
                <a:ea typeface="SimSun" panose="02010600030101010101" pitchFamily="2" charset="-122"/>
              </a:rPr>
              <a:t>Thursday </a:t>
            </a:r>
            <a:r>
              <a:rPr lang="en-US" sz="1200" b="1" dirty="0">
                <a:solidFill>
                  <a:srgbClr val="000000"/>
                </a:solidFill>
                <a:latin typeface="Arial" panose="020B0604020202020204" pitchFamily="34" charset="0"/>
                <a:ea typeface="SimSun" panose="02010600030101010101" pitchFamily="2" charset="-122"/>
              </a:rPr>
              <a:t>and </a:t>
            </a:r>
            <a:r>
              <a:rPr lang="en-US" sz="1200" b="1" dirty="0" smtClean="0">
                <a:solidFill>
                  <a:srgbClr val="000000"/>
                </a:solidFill>
                <a:latin typeface="Arial" panose="020B0604020202020204" pitchFamily="34" charset="0"/>
                <a:ea typeface="SimSun" panose="02010600030101010101" pitchFamily="2" charset="-122"/>
              </a:rPr>
              <a:t>Sundays </a:t>
            </a:r>
            <a:endParaRPr lang="en-US" sz="1200" b="1" dirty="0" smtClean="0">
              <a:solidFill>
                <a:srgbClr val="000000"/>
              </a:solidFill>
              <a:latin typeface="Arial" panose="020B0604020202020204" pitchFamily="34" charset="0"/>
              <a:ea typeface="SimSun" panose="02010600030101010101" pitchFamily="2" charset="-122"/>
            </a:endParaRPr>
          </a:p>
          <a:p>
            <a:pPr marL="228600" lvl="0" indent="-228600">
              <a:spcBef>
                <a:spcPts val="450"/>
              </a:spcBef>
              <a:buClr>
                <a:srgbClr val="FF9999"/>
              </a:buClr>
              <a:buFont typeface="Symbol" panose="05050102010706020507" pitchFamily="18" charset="2"/>
              <a:buChar char="©"/>
            </a:pPr>
            <a:r>
              <a:rPr lang="en-US" sz="1200" dirty="0" smtClean="0">
                <a:solidFill>
                  <a:srgbClr val="000000"/>
                </a:solidFill>
                <a:latin typeface="Arial" panose="020B0604020202020204" pitchFamily="34" charset="0"/>
                <a:ea typeface="SimSun" panose="02010600030101010101" pitchFamily="2" charset="-122"/>
              </a:rPr>
              <a:t>What </a:t>
            </a:r>
            <a:r>
              <a:rPr lang="en-US" sz="1200" dirty="0">
                <a:solidFill>
                  <a:srgbClr val="000000"/>
                </a:solidFill>
                <a:latin typeface="Arial" panose="020B0604020202020204" pitchFamily="34" charset="0"/>
                <a:ea typeface="SimSun" panose="02010600030101010101" pitchFamily="2" charset="-122"/>
              </a:rPr>
              <a:t>time do you play? </a:t>
            </a:r>
            <a:endParaRPr lang="en-US" sz="1200" dirty="0" smtClean="0">
              <a:solidFill>
                <a:srgbClr val="000000"/>
              </a:solidFill>
              <a:latin typeface="Arial" panose="020B0604020202020204" pitchFamily="34" charset="0"/>
              <a:ea typeface="SimSun" panose="02010600030101010101" pitchFamily="2" charset="-122"/>
            </a:endParaRPr>
          </a:p>
          <a:p>
            <a:pPr lvl="0" algn="r">
              <a:spcBef>
                <a:spcPts val="450"/>
              </a:spcBef>
              <a:buClr>
                <a:srgbClr val="FF9999"/>
              </a:buClr>
            </a:pPr>
            <a:r>
              <a:rPr lang="en-US" sz="1200" b="1" dirty="0" smtClean="0">
                <a:solidFill>
                  <a:srgbClr val="000000"/>
                </a:solidFill>
                <a:latin typeface="Arial" panose="020B0604020202020204" pitchFamily="34" charset="0"/>
                <a:ea typeface="SimSun" panose="02010600030101010101" pitchFamily="2" charset="-122"/>
              </a:rPr>
              <a:t>I </a:t>
            </a:r>
            <a:r>
              <a:rPr lang="en-US" sz="1200" b="1" dirty="0">
                <a:solidFill>
                  <a:srgbClr val="000000"/>
                </a:solidFill>
                <a:latin typeface="Arial" panose="020B0604020202020204" pitchFamily="34" charset="0"/>
                <a:ea typeface="SimSun" panose="02010600030101010101" pitchFamily="2" charset="-122"/>
              </a:rPr>
              <a:t>practice in the mornings </a:t>
            </a:r>
            <a:endParaRPr lang="en-US" sz="1200" b="1" dirty="0" smtClean="0">
              <a:solidFill>
                <a:srgbClr val="000000"/>
              </a:solidFill>
              <a:latin typeface="Arial" panose="020B0604020202020204" pitchFamily="34" charset="0"/>
              <a:ea typeface="SimSun" panose="02010600030101010101" pitchFamily="2" charset="-122"/>
            </a:endParaRPr>
          </a:p>
          <a:p>
            <a:pPr marL="228600" lvl="0" indent="-228600">
              <a:spcBef>
                <a:spcPts val="450"/>
              </a:spcBef>
              <a:buClr>
                <a:srgbClr val="FF9999"/>
              </a:buClr>
              <a:buFont typeface="Symbol" panose="05050102010706020507" pitchFamily="18" charset="2"/>
              <a:buChar char="©"/>
            </a:pPr>
            <a:r>
              <a:rPr lang="en-US" sz="1200" dirty="0" smtClean="0">
                <a:solidFill>
                  <a:srgbClr val="000000"/>
                </a:solidFill>
                <a:latin typeface="Arial" panose="020B0604020202020204" pitchFamily="34" charset="0"/>
                <a:ea typeface="SimSun" panose="02010600030101010101" pitchFamily="2" charset="-122"/>
              </a:rPr>
              <a:t>What </a:t>
            </a:r>
            <a:r>
              <a:rPr lang="en-US" sz="1200" dirty="0">
                <a:solidFill>
                  <a:srgbClr val="000000"/>
                </a:solidFill>
                <a:latin typeface="Arial" panose="020B0604020202020204" pitchFamily="34" charset="0"/>
                <a:ea typeface="SimSun" panose="02010600030101010101" pitchFamily="2" charset="-122"/>
              </a:rPr>
              <a:t>can you do? </a:t>
            </a:r>
            <a:endParaRPr lang="en-US" sz="1200" dirty="0" smtClean="0">
              <a:solidFill>
                <a:srgbClr val="000000"/>
              </a:solidFill>
              <a:latin typeface="Arial" panose="020B0604020202020204" pitchFamily="34" charset="0"/>
              <a:ea typeface="SimSun" panose="02010600030101010101" pitchFamily="2" charset="-122"/>
            </a:endParaRPr>
          </a:p>
          <a:p>
            <a:pPr lvl="0" algn="r">
              <a:spcBef>
                <a:spcPts val="450"/>
              </a:spcBef>
              <a:buClr>
                <a:srgbClr val="FF9999"/>
              </a:buClr>
            </a:pPr>
            <a:r>
              <a:rPr lang="en-US" sz="1200" b="1" dirty="0" smtClean="0">
                <a:solidFill>
                  <a:srgbClr val="000000"/>
                </a:solidFill>
                <a:latin typeface="Arial" panose="020B0604020202020204" pitchFamily="34" charset="0"/>
                <a:ea typeface="SimSun" panose="02010600030101010101" pitchFamily="2" charset="-122"/>
              </a:rPr>
              <a:t>I </a:t>
            </a:r>
            <a:r>
              <a:rPr lang="en-US" sz="1200" b="1" dirty="0">
                <a:solidFill>
                  <a:srgbClr val="000000"/>
                </a:solidFill>
                <a:latin typeface="Arial" panose="020B0604020202020204" pitchFamily="34" charset="0"/>
                <a:ea typeface="SimSun" panose="02010600030101010101" pitchFamily="2" charset="-122"/>
              </a:rPr>
              <a:t>can play soccer but I can't skate </a:t>
            </a:r>
            <a:endParaRPr lang="en-US" sz="1200" b="1" dirty="0" smtClean="0">
              <a:solidFill>
                <a:srgbClr val="000000"/>
              </a:solidFill>
              <a:latin typeface="Arial" panose="020B0604020202020204" pitchFamily="34" charset="0"/>
              <a:ea typeface="SimSun" panose="02010600030101010101" pitchFamily="2" charset="-122"/>
            </a:endParaRPr>
          </a:p>
          <a:p>
            <a:pPr marL="228600" lvl="0" indent="-228600">
              <a:spcBef>
                <a:spcPts val="450"/>
              </a:spcBef>
              <a:buClr>
                <a:srgbClr val="FF9999"/>
              </a:buClr>
              <a:buFont typeface="Symbol" panose="05050102010706020507" pitchFamily="18" charset="2"/>
              <a:buChar char="©"/>
            </a:pPr>
            <a:r>
              <a:rPr lang="en-US" sz="1200" dirty="0" smtClean="0">
                <a:solidFill>
                  <a:srgbClr val="000000"/>
                </a:solidFill>
                <a:latin typeface="Arial" panose="020B0604020202020204" pitchFamily="34" charset="0"/>
                <a:ea typeface="SimSun" panose="02010600030101010101" pitchFamily="2" charset="-122"/>
              </a:rPr>
              <a:t>Can </a:t>
            </a:r>
            <a:r>
              <a:rPr lang="en-US" sz="1200" dirty="0">
                <a:solidFill>
                  <a:srgbClr val="000000"/>
                </a:solidFill>
                <a:latin typeface="Arial" panose="020B0604020202020204" pitchFamily="34" charset="0"/>
                <a:ea typeface="SimSun" panose="02010600030101010101" pitchFamily="2" charset="-122"/>
              </a:rPr>
              <a:t>you ride a hourse?  </a:t>
            </a:r>
            <a:endParaRPr lang="en-US" sz="1200" dirty="0" smtClean="0">
              <a:solidFill>
                <a:srgbClr val="000000"/>
              </a:solidFill>
              <a:latin typeface="Arial" panose="020B0604020202020204" pitchFamily="34" charset="0"/>
              <a:ea typeface="SimSun" panose="02010600030101010101" pitchFamily="2" charset="-122"/>
            </a:endParaRPr>
          </a:p>
          <a:p>
            <a:pPr lvl="0" algn="r">
              <a:spcBef>
                <a:spcPts val="450"/>
              </a:spcBef>
              <a:buClr>
                <a:srgbClr val="FF9999"/>
              </a:buClr>
            </a:pPr>
            <a:r>
              <a:rPr lang="en-US" sz="1200" b="1" dirty="0" smtClean="0">
                <a:solidFill>
                  <a:srgbClr val="000000"/>
                </a:solidFill>
                <a:latin typeface="Arial" panose="020B0604020202020204" pitchFamily="34" charset="0"/>
                <a:ea typeface="SimSun" panose="02010600030101010101" pitchFamily="2" charset="-122"/>
              </a:rPr>
              <a:t>Yes </a:t>
            </a:r>
            <a:r>
              <a:rPr lang="en-US" sz="1200" b="1" dirty="0">
                <a:solidFill>
                  <a:srgbClr val="000000"/>
                </a:solidFill>
                <a:latin typeface="Arial" panose="020B0604020202020204" pitchFamily="34" charset="0"/>
                <a:ea typeface="SimSun" panose="02010600030101010101" pitchFamily="2" charset="-122"/>
              </a:rPr>
              <a:t>I can and I can play basketball </a:t>
            </a:r>
            <a:endParaRPr lang="en-US" sz="1200" b="1" dirty="0" smtClean="0">
              <a:solidFill>
                <a:srgbClr val="000000"/>
              </a:solidFill>
              <a:latin typeface="Arial" panose="020B0604020202020204" pitchFamily="34" charset="0"/>
              <a:ea typeface="SimSun" panose="02010600030101010101" pitchFamily="2" charset="-122"/>
            </a:endParaRPr>
          </a:p>
          <a:p>
            <a:pPr marL="228600" lvl="0" indent="-228600">
              <a:spcBef>
                <a:spcPts val="450"/>
              </a:spcBef>
              <a:buClr>
                <a:srgbClr val="FF9999"/>
              </a:buClr>
              <a:buFont typeface="Symbol" panose="05050102010706020507" pitchFamily="18" charset="2"/>
              <a:buChar char="©"/>
            </a:pPr>
            <a:r>
              <a:rPr lang="en-US" sz="1200" dirty="0" smtClean="0">
                <a:solidFill>
                  <a:srgbClr val="000000"/>
                </a:solidFill>
                <a:latin typeface="Arial" panose="020B0604020202020204" pitchFamily="34" charset="0"/>
                <a:ea typeface="SimSun" panose="02010600030101010101" pitchFamily="2" charset="-122"/>
              </a:rPr>
              <a:t>Can </a:t>
            </a:r>
            <a:r>
              <a:rPr lang="en-US" sz="1200" dirty="0">
                <a:solidFill>
                  <a:srgbClr val="000000"/>
                </a:solidFill>
                <a:latin typeface="Arial" panose="020B0604020202020204" pitchFamily="34" charset="0"/>
                <a:ea typeface="SimSun" panose="02010600030101010101" pitchFamily="2" charset="-122"/>
              </a:rPr>
              <a:t>your Father play soccer? </a:t>
            </a:r>
            <a:endParaRPr lang="en-US" sz="1200" dirty="0" smtClean="0">
              <a:solidFill>
                <a:srgbClr val="000000"/>
              </a:solidFill>
              <a:latin typeface="Arial" panose="020B0604020202020204" pitchFamily="34" charset="0"/>
              <a:ea typeface="SimSun" panose="02010600030101010101" pitchFamily="2" charset="-122"/>
            </a:endParaRPr>
          </a:p>
          <a:p>
            <a:pPr lvl="0" algn="r">
              <a:spcBef>
                <a:spcPts val="450"/>
              </a:spcBef>
              <a:buClr>
                <a:srgbClr val="FF9999"/>
              </a:buClr>
            </a:pPr>
            <a:r>
              <a:rPr lang="en-US" sz="1200" b="1" dirty="0" smtClean="0">
                <a:solidFill>
                  <a:srgbClr val="000000"/>
                </a:solidFill>
                <a:latin typeface="Arial" panose="020B0604020202020204" pitchFamily="34" charset="0"/>
                <a:ea typeface="SimSun" panose="02010600030101010101" pitchFamily="2" charset="-122"/>
              </a:rPr>
              <a:t>No </a:t>
            </a:r>
            <a:r>
              <a:rPr lang="en-US" sz="1200" b="1" dirty="0">
                <a:solidFill>
                  <a:srgbClr val="000000"/>
                </a:solidFill>
                <a:latin typeface="Arial" panose="020B0604020202020204" pitchFamily="34" charset="0"/>
                <a:ea typeface="SimSun" panose="02010600030101010101" pitchFamily="2" charset="-122"/>
              </a:rPr>
              <a:t>he can't but he can play volleyball</a:t>
            </a:r>
            <a:endParaRPr lang="es-MX" sz="1200" b="1" dirty="0">
              <a:solidFill>
                <a:srgbClr val="000000"/>
              </a:solidFill>
              <a:latin typeface="Arial" panose="020B0604020202020204" pitchFamily="34" charset="0"/>
              <a:ea typeface="SimSun" panose="02010600030101010101" pitchFamily="2" charset="-122"/>
            </a:endParaRPr>
          </a:p>
        </p:txBody>
      </p:sp>
      <p:sp>
        <p:nvSpPr>
          <p:cNvPr id="2" name="CuadroTexto 1"/>
          <p:cNvSpPr txBox="1"/>
          <p:nvPr/>
        </p:nvSpPr>
        <p:spPr>
          <a:xfrm>
            <a:off x="1670154" y="505326"/>
            <a:ext cx="3392905" cy="584775"/>
          </a:xfrm>
          <a:prstGeom prst="rect">
            <a:avLst/>
          </a:prstGeom>
          <a:noFill/>
        </p:spPr>
        <p:txBody>
          <a:bodyPr wrap="square" rtlCol="0">
            <a:spAutoFit/>
          </a:bodyPr>
          <a:lstStyle/>
          <a:p>
            <a:pPr algn="ctr"/>
            <a:r>
              <a:rPr lang="es-MX" sz="3200" dirty="0">
                <a:solidFill>
                  <a:srgbClr val="FF7C80"/>
                </a:solidFill>
                <a:latin typeface="Arial Black" panose="020B0A04020102020204" pitchFamily="34" charset="0"/>
              </a:rPr>
              <a:t>Conversation</a:t>
            </a:r>
          </a:p>
        </p:txBody>
      </p:sp>
    </p:spTree>
    <p:extLst>
      <p:ext uri="{BB962C8B-B14F-4D97-AF65-F5344CB8AC3E}">
        <p14:creationId xmlns:p14="http://schemas.microsoft.com/office/powerpoint/2010/main" val="3076552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1FF"/>
        </a:solidFill>
        <a:effectLst/>
      </p:bgPr>
    </p:bg>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2092819886"/>
              </p:ext>
            </p:extLst>
          </p:nvPr>
        </p:nvGraphicFramePr>
        <p:xfrm>
          <a:off x="578498" y="5670214"/>
          <a:ext cx="5822301" cy="3154950"/>
        </p:xfrm>
        <a:graphic>
          <a:graphicData uri="http://schemas.openxmlformats.org/drawingml/2006/table">
            <a:tbl>
              <a:tblPr firstRow="1" firstCol="1" bandRow="1">
                <a:tableStyleId>{5C22544A-7EE6-4342-B048-85BDC9FD1C3A}</a:tableStyleId>
              </a:tblPr>
              <a:tblGrid>
                <a:gridCol w="3572776">
                  <a:extLst>
                    <a:ext uri="{9D8B030D-6E8A-4147-A177-3AD203B41FA5}">
                      <a16:colId xmlns:a16="http://schemas.microsoft.com/office/drawing/2014/main" val="20000"/>
                    </a:ext>
                  </a:extLst>
                </a:gridCol>
                <a:gridCol w="793950">
                  <a:extLst>
                    <a:ext uri="{9D8B030D-6E8A-4147-A177-3AD203B41FA5}">
                      <a16:colId xmlns:a16="http://schemas.microsoft.com/office/drawing/2014/main" val="20001"/>
                    </a:ext>
                  </a:extLst>
                </a:gridCol>
                <a:gridCol w="727788">
                  <a:extLst>
                    <a:ext uri="{9D8B030D-6E8A-4147-A177-3AD203B41FA5}">
                      <a16:colId xmlns:a16="http://schemas.microsoft.com/office/drawing/2014/main" val="20002"/>
                    </a:ext>
                  </a:extLst>
                </a:gridCol>
                <a:gridCol w="727787">
                  <a:extLst>
                    <a:ext uri="{9D8B030D-6E8A-4147-A177-3AD203B41FA5}">
                      <a16:colId xmlns:a16="http://schemas.microsoft.com/office/drawing/2014/main" val="20003"/>
                    </a:ext>
                  </a:extLst>
                </a:gridCol>
              </a:tblGrid>
              <a:tr h="736866">
                <a:tc>
                  <a:txBody>
                    <a:bodyPr/>
                    <a:lstStyle/>
                    <a:p>
                      <a:pPr>
                        <a:spcAft>
                          <a:spcPts val="0"/>
                        </a:spcAft>
                      </a:pPr>
                      <a:r>
                        <a:rPr lang="en-US" sz="1100" dirty="0">
                          <a:solidFill>
                            <a:schemeClr val="tx1"/>
                          </a:solidFill>
                          <a:effectLst/>
                          <a:latin typeface="Arial" panose="020B0604020202020204" pitchFamily="34" charset="0"/>
                          <a:cs typeface="Arial" panose="020B0604020202020204" pitchFamily="34" charset="0"/>
                        </a:rPr>
                        <a:t> </a:t>
                      </a:r>
                      <a:endParaRPr lang="es-MX" sz="11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1100" dirty="0">
                          <a:solidFill>
                            <a:schemeClr val="tx1"/>
                          </a:solidFill>
                          <a:effectLst/>
                          <a:latin typeface="Arial" panose="020B0604020202020204" pitchFamily="34" charset="0"/>
                          <a:cs typeface="Arial" panose="020B0604020202020204" pitchFamily="34" charset="0"/>
                        </a:rPr>
                        <a:t>Good</a:t>
                      </a:r>
                      <a:endParaRPr lang="es-MX" sz="11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1100" dirty="0">
                          <a:solidFill>
                            <a:schemeClr val="tx1"/>
                          </a:solidFill>
                          <a:effectLst/>
                          <a:latin typeface="Arial" panose="020B0604020202020204" pitchFamily="34" charset="0"/>
                          <a:cs typeface="Arial" panose="020B0604020202020204" pitchFamily="34" charset="0"/>
                        </a:rPr>
                        <a:t>(1)</a:t>
                      </a:r>
                      <a:endParaRPr lang="es-MX"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1100" dirty="0">
                          <a:solidFill>
                            <a:schemeClr val="tx1"/>
                          </a:solidFill>
                          <a:effectLst/>
                          <a:latin typeface="Arial" panose="020B0604020202020204" pitchFamily="34" charset="0"/>
                          <a:cs typeface="Arial" panose="020B0604020202020204" pitchFamily="34" charset="0"/>
                        </a:rPr>
                        <a:t>Average</a:t>
                      </a:r>
                      <a:endParaRPr lang="es-MX" sz="11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1100" dirty="0">
                          <a:solidFill>
                            <a:schemeClr val="tx1"/>
                          </a:solidFill>
                          <a:effectLst/>
                          <a:latin typeface="Arial" panose="020B0604020202020204" pitchFamily="34" charset="0"/>
                          <a:cs typeface="Arial" panose="020B0604020202020204" pitchFamily="34" charset="0"/>
                        </a:rPr>
                        <a:t>(.5)</a:t>
                      </a:r>
                      <a:endParaRPr lang="es-MX" sz="11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1100" dirty="0">
                          <a:solidFill>
                            <a:schemeClr val="tx1"/>
                          </a:solidFill>
                          <a:effectLst/>
                          <a:latin typeface="Arial" panose="020B0604020202020204" pitchFamily="34" charset="0"/>
                          <a:cs typeface="Arial" panose="020B0604020202020204" pitchFamily="34" charset="0"/>
                        </a:rPr>
                        <a:t> </a:t>
                      </a:r>
                      <a:endParaRPr lang="es-MX"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1100" dirty="0">
                          <a:solidFill>
                            <a:schemeClr val="tx1"/>
                          </a:solidFill>
                          <a:effectLst/>
                          <a:latin typeface="Arial" panose="020B0604020202020204" pitchFamily="34" charset="0"/>
                          <a:cs typeface="Arial" panose="020B0604020202020204" pitchFamily="34" charset="0"/>
                        </a:rPr>
                        <a:t>Weak</a:t>
                      </a:r>
                      <a:endParaRPr lang="es-MX" sz="11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1100" dirty="0">
                          <a:solidFill>
                            <a:schemeClr val="tx1"/>
                          </a:solidFill>
                          <a:effectLst/>
                          <a:latin typeface="Arial" panose="020B0604020202020204" pitchFamily="34" charset="0"/>
                          <a:cs typeface="Arial" panose="020B0604020202020204" pitchFamily="34" charset="0"/>
                        </a:rPr>
                        <a:t>(0)</a:t>
                      </a:r>
                      <a:endParaRPr lang="es-MX"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491245">
                <a:tc>
                  <a:txBody>
                    <a:bodyPr/>
                    <a:lstStyle/>
                    <a:p>
                      <a:pPr marL="171450" indent="-171450">
                        <a:spcAft>
                          <a:spcPts val="0"/>
                        </a:spcAft>
                        <a:buFont typeface="Arial" panose="020B0604020202020204" pitchFamily="34" charset="0"/>
                        <a:buChar char="•"/>
                      </a:pPr>
                      <a:r>
                        <a:rPr lang="en-US" sz="11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1"/>
                  </a:ext>
                </a:extLst>
              </a:tr>
              <a:tr h="491245">
                <a:tc>
                  <a:txBody>
                    <a:bodyPr/>
                    <a:lstStyle/>
                    <a:p>
                      <a:pPr marL="171450" indent="-171450">
                        <a:spcAft>
                          <a:spcPts val="0"/>
                        </a:spcAft>
                        <a:buFont typeface="Arial" panose="020B0604020202020204" pitchFamily="34" charset="0"/>
                        <a:buChar char="•"/>
                      </a:pPr>
                      <a:r>
                        <a:rPr lang="en-US" sz="11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2"/>
                  </a:ext>
                </a:extLst>
              </a:tr>
              <a:tr h="491245">
                <a:tc>
                  <a:txBody>
                    <a:bodyPr/>
                    <a:lstStyle/>
                    <a:p>
                      <a:pPr marL="171450" indent="-171450">
                        <a:spcAft>
                          <a:spcPts val="0"/>
                        </a:spcAft>
                        <a:buFont typeface="Arial" panose="020B0604020202020204" pitchFamily="34" charset="0"/>
                        <a:buChar char="•"/>
                      </a:pPr>
                      <a:r>
                        <a:rPr lang="en-US" sz="11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3"/>
                  </a:ext>
                </a:extLst>
              </a:tr>
              <a:tr h="245621">
                <a:tc>
                  <a:txBody>
                    <a:bodyPr/>
                    <a:lstStyle/>
                    <a:p>
                      <a:pPr marL="171450" indent="-171450">
                        <a:spcAft>
                          <a:spcPts val="0"/>
                        </a:spcAft>
                        <a:buFont typeface="Arial" panose="020B0604020202020204" pitchFamily="34" charset="0"/>
                        <a:buChar char="•"/>
                      </a:pPr>
                      <a:r>
                        <a:rPr lang="en-US" sz="1100" b="0" dirty="0">
                          <a:solidFill>
                            <a:schemeClr val="tx1"/>
                          </a:solidFill>
                          <a:effectLst/>
                          <a:latin typeface="Arial" panose="020B0604020202020204" pitchFamily="34" charset="0"/>
                          <a:cs typeface="Arial" panose="020B0604020202020204" pitchFamily="34" charset="0"/>
                        </a:rPr>
                        <a:t>The task is creative.</a:t>
                      </a:r>
                      <a:endParaRPr lang="es-MX"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4"/>
                  </a:ext>
                </a:extLst>
              </a:tr>
              <a:tr h="453107">
                <a:tc>
                  <a:txBody>
                    <a:bodyPr/>
                    <a:lstStyle/>
                    <a:p>
                      <a:pPr marL="171450" indent="-171450">
                        <a:spcAft>
                          <a:spcPts val="0"/>
                        </a:spcAft>
                        <a:buFont typeface="Arial" panose="020B0604020202020204" pitchFamily="34" charset="0"/>
                        <a:buChar char="•"/>
                        <a:tabLst>
                          <a:tab pos="365125" algn="l"/>
                        </a:tabLst>
                      </a:pPr>
                      <a:r>
                        <a:rPr lang="en-US" sz="11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5"/>
                  </a:ext>
                </a:extLst>
              </a:tr>
              <a:tr h="245621">
                <a:tc>
                  <a:txBody>
                    <a:bodyPr/>
                    <a:lstStyle/>
                    <a:p>
                      <a:pPr algn="r">
                        <a:spcAft>
                          <a:spcPts val="0"/>
                        </a:spcAft>
                      </a:pPr>
                      <a:r>
                        <a:rPr lang="en-US" sz="1100" b="1" dirty="0">
                          <a:solidFill>
                            <a:schemeClr val="tx1"/>
                          </a:solidFill>
                          <a:effectLst/>
                          <a:latin typeface="Arial" panose="020B0604020202020204" pitchFamily="34" charset="0"/>
                          <a:cs typeface="Arial" panose="020B0604020202020204" pitchFamily="34" charset="0"/>
                        </a:rPr>
                        <a:t>Total:</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tc>
                  <a:txBody>
                    <a:bodyPr/>
                    <a:lstStyle/>
                    <a:p>
                      <a:pPr>
                        <a:spcAft>
                          <a:spcPts val="0"/>
                        </a:spcAft>
                      </a:pPr>
                      <a:r>
                        <a:rPr lang="en-US"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191715194"/>
              </p:ext>
            </p:extLst>
          </p:nvPr>
        </p:nvGraphicFramePr>
        <p:xfrm>
          <a:off x="541175" y="1245333"/>
          <a:ext cx="5878285" cy="3982866"/>
        </p:xfrm>
        <a:graphic>
          <a:graphicData uri="http://schemas.openxmlformats.org/drawingml/2006/table">
            <a:tbl>
              <a:tblPr firstRow="1" firstCol="1" bandRow="1">
                <a:tableStyleId>{5C22544A-7EE6-4342-B048-85BDC9FD1C3A}</a:tableStyleId>
              </a:tblPr>
              <a:tblGrid>
                <a:gridCol w="3592285">
                  <a:extLst>
                    <a:ext uri="{9D8B030D-6E8A-4147-A177-3AD203B41FA5}">
                      <a16:colId xmlns:a16="http://schemas.microsoft.com/office/drawing/2014/main" val="20000"/>
                    </a:ext>
                  </a:extLst>
                </a:gridCol>
                <a:gridCol w="1175657">
                  <a:extLst>
                    <a:ext uri="{9D8B030D-6E8A-4147-A177-3AD203B41FA5}">
                      <a16:colId xmlns:a16="http://schemas.microsoft.com/office/drawing/2014/main" val="20001"/>
                    </a:ext>
                  </a:extLst>
                </a:gridCol>
                <a:gridCol w="1110343">
                  <a:extLst>
                    <a:ext uri="{9D8B030D-6E8A-4147-A177-3AD203B41FA5}">
                      <a16:colId xmlns:a16="http://schemas.microsoft.com/office/drawing/2014/main" val="20002"/>
                    </a:ext>
                  </a:extLst>
                </a:gridCol>
              </a:tblGrid>
              <a:tr h="733472">
                <a:tc>
                  <a:txBody>
                    <a:bodyPr/>
                    <a:lstStyle/>
                    <a:p>
                      <a:pPr>
                        <a:spcAft>
                          <a:spcPts val="0"/>
                        </a:spcAft>
                      </a:pPr>
                      <a:r>
                        <a:rPr lang="es-ES" sz="1200" b="0" dirty="0">
                          <a:solidFill>
                            <a:schemeClr val="tx1"/>
                          </a:solidFill>
                          <a:effectLst/>
                          <a:latin typeface="Arial" panose="020B0604020202020204" pitchFamily="34" charset="0"/>
                          <a:cs typeface="Arial" panose="020B0604020202020204" pitchFamily="34" charset="0"/>
                        </a:rPr>
                        <a:t> </a:t>
                      </a:r>
                      <a:endParaRPr lang="es-MX" sz="12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200" b="1" dirty="0">
                          <a:solidFill>
                            <a:schemeClr val="tx1"/>
                          </a:solidFill>
                          <a:effectLst/>
                          <a:latin typeface="Arial" panose="020B0604020202020204" pitchFamily="34" charset="0"/>
                          <a:cs typeface="Arial" panose="020B0604020202020204" pitchFamily="34" charset="0"/>
                        </a:rPr>
                        <a:t>General requirement format (+</a:t>
                      </a:r>
                      <a:r>
                        <a:rPr lang="en-US" sz="1200" b="1" dirty="0" smtClean="0">
                          <a:solidFill>
                            <a:schemeClr val="tx1"/>
                          </a:solidFill>
                          <a:effectLst/>
                          <a:latin typeface="Arial" panose="020B0604020202020204" pitchFamily="34" charset="0"/>
                          <a:cs typeface="Arial" panose="020B0604020202020204" pitchFamily="34" charset="0"/>
                        </a:rPr>
                        <a:t>20pts</a:t>
                      </a:r>
                      <a:r>
                        <a:rPr lang="en-US" sz="1200" b="1" dirty="0">
                          <a:solidFill>
                            <a:schemeClr val="tx1"/>
                          </a:solidFill>
                          <a:effectLst/>
                          <a:latin typeface="Arial" panose="020B0604020202020204" pitchFamily="34" charset="0"/>
                          <a:cs typeface="Arial" panose="020B0604020202020204" pitchFamily="34" charset="0"/>
                        </a:rPr>
                        <a:t>)</a:t>
                      </a:r>
                      <a:endParaRPr lang="es-MX"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1200" dirty="0">
                          <a:solidFill>
                            <a:schemeClr val="tx1"/>
                          </a:solidFill>
                          <a:effectLst/>
                          <a:latin typeface="Arial" panose="020B0604020202020204" pitchFamily="34" charset="0"/>
                          <a:ea typeface="+mn-ea"/>
                          <a:cs typeface="Arial" panose="020B0604020202020204" pitchFamily="34" charset="0"/>
                        </a:rPr>
                        <a:t>Points</a:t>
                      </a: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1200" dirty="0">
                          <a:solidFill>
                            <a:schemeClr val="tx1"/>
                          </a:solidFill>
                          <a:effectLst/>
                          <a:latin typeface="Arial" panose="020B0604020202020204" pitchFamily="34" charset="0"/>
                          <a:cs typeface="Arial" panose="020B0604020202020204" pitchFamily="34" charset="0"/>
                        </a:rPr>
                        <a:t>Total pts.</a:t>
                      </a: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597787">
                <a:tc>
                  <a:txBody>
                    <a:bodyPr/>
                    <a:lstStyle/>
                    <a:p>
                      <a:pPr marL="354012" marR="0" lvl="0" indent="-171450" algn="l" defTabSz="685800" rtl="0" eaLnBrk="1" fontAlgn="auto" latinLnBrk="0" hangingPunct="1">
                        <a:lnSpc>
                          <a:spcPct val="115000"/>
                        </a:lnSpc>
                        <a:spcBef>
                          <a:spcPts val="0"/>
                        </a:spcBef>
                        <a:spcAft>
                          <a:spcPts val="1000"/>
                        </a:spcAft>
                        <a:buClrTx/>
                        <a:buSzTx/>
                        <a:buFont typeface="Arial" panose="020B0604020202020204" pitchFamily="34" charset="0"/>
                        <a:buChar char="•"/>
                        <a:tabLst>
                          <a:tab pos="741680" algn="l"/>
                        </a:tabLst>
                        <a:defRPr/>
                      </a:pPr>
                      <a:r>
                        <a:rPr lang="en-US" sz="1200" b="0" dirty="0">
                          <a:solidFill>
                            <a:schemeClr val="tx1"/>
                          </a:solidFill>
                          <a:effectLst/>
                          <a:latin typeface="Arial" panose="020B0604020202020204" pitchFamily="34" charset="0"/>
                          <a:cs typeface="Arial" panose="020B0604020202020204" pitchFamily="34" charset="0"/>
                        </a:rPr>
                        <a:t>Vocabulary of </a:t>
                      </a:r>
                      <a:r>
                        <a:rPr lang="en-US" sz="1200" b="0" baseline="0" dirty="0">
                          <a:solidFill>
                            <a:schemeClr val="tx1"/>
                          </a:solidFill>
                          <a:effectLst/>
                          <a:latin typeface="Arial" panose="020B0604020202020204" pitchFamily="34" charset="0"/>
                          <a:cs typeface="Arial" panose="020B0604020202020204" pitchFamily="34" charset="0"/>
                        </a:rPr>
                        <a:t> </a:t>
                      </a:r>
                      <a:r>
                        <a:rPr lang="en-US" sz="1200" b="0" u="none"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sports </a:t>
                      </a:r>
                      <a:r>
                        <a:rPr lang="en-US" sz="1100" b="0" u="none"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1000" b="0" u="none"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sports with play</a:t>
                      </a:r>
                      <a:r>
                        <a:rPr lang="en-US" sz="1000" b="0" u="none"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and go</a:t>
                      </a:r>
                      <a:r>
                        <a:rPr lang="en-US" sz="1200" b="0" u="none"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1200" b="0" u="none"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200" b="0" u="none" dirty="0">
                          <a:solidFill>
                            <a:schemeClr val="tx1"/>
                          </a:solidFill>
                          <a:effectLst/>
                          <a:latin typeface="Arial" panose="020B0604020202020204" pitchFamily="34" charset="0"/>
                          <a:ea typeface="Calibri" panose="020F0502020204030204" pitchFamily="34" charset="0"/>
                          <a:cs typeface="Arial" panose="020B0604020202020204" pitchFamily="34" charset="0"/>
                        </a:rPr>
                        <a:t>free time activities, abilities</a:t>
                      </a:r>
                      <a:r>
                        <a:rPr lang="en-US" sz="1200" b="0" u="none"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and talents</a:t>
                      </a:r>
                      <a:r>
                        <a:rPr lang="en-US" sz="1200" b="0" dirty="0">
                          <a:solidFill>
                            <a:schemeClr val="tx1"/>
                          </a:solidFill>
                          <a:effectLst/>
                          <a:latin typeface="Arial" panose="020B0604020202020204" pitchFamily="34" charset="0"/>
                          <a:cs typeface="Arial" panose="020B0604020202020204" pitchFamily="34" charset="0"/>
                        </a:rPr>
                        <a:t> from the unit</a:t>
                      </a:r>
                      <a:r>
                        <a:rPr lang="en-US" sz="1200" b="0" baseline="0" dirty="0">
                          <a:solidFill>
                            <a:schemeClr val="tx1"/>
                          </a:solidFill>
                          <a:effectLst/>
                          <a:latin typeface="Arial" panose="020B0604020202020204" pitchFamily="34" charset="0"/>
                          <a:cs typeface="Arial" panose="020B0604020202020204" pitchFamily="34" charset="0"/>
                        </a:rPr>
                        <a:t> 10  </a:t>
                      </a:r>
                      <a:r>
                        <a:rPr lang="en-US" sz="1200" b="1" dirty="0" smtClean="0">
                          <a:solidFill>
                            <a:schemeClr val="tx1"/>
                          </a:solidFill>
                          <a:effectLst/>
                          <a:latin typeface="Arial" panose="020B0604020202020204" pitchFamily="34" charset="0"/>
                          <a:cs typeface="Arial" panose="020B0604020202020204" pitchFamily="34" charset="0"/>
                        </a:rPr>
                        <a:t>(+5)</a:t>
                      </a:r>
                      <a:endParaRPr lang="es-MX"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r>
                        <a:rPr lang="es-ES" sz="1200" dirty="0">
                          <a:solidFill>
                            <a:schemeClr val="tx1"/>
                          </a:solidFill>
                          <a:effectLst/>
                          <a:latin typeface="Arial" panose="020B0604020202020204" pitchFamily="34" charset="0"/>
                          <a:cs typeface="Arial" panose="020B0604020202020204" pitchFamily="34" charset="0"/>
                        </a:rPr>
                        <a:t> </a:t>
                      </a: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1"/>
                  </a:ext>
                </a:extLst>
              </a:tr>
              <a:tr h="603492">
                <a:tc>
                  <a:txBody>
                    <a:bodyPr/>
                    <a:lstStyle/>
                    <a:p>
                      <a:pPr marL="354012" marR="0" lvl="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tab pos="741680" algn="l"/>
                        </a:tabLst>
                        <a:defRPr/>
                      </a:pPr>
                      <a:r>
                        <a:rPr lang="en-US" sz="1200" b="0" dirty="0">
                          <a:solidFill>
                            <a:schemeClr val="tx1"/>
                          </a:solidFill>
                          <a:effectLst/>
                          <a:latin typeface="Arial" panose="020B0604020202020204" pitchFamily="34" charset="0"/>
                          <a:cs typeface="Arial" panose="020B0604020202020204" pitchFamily="34" charset="0"/>
                        </a:rPr>
                        <a:t>Use grammar structures,</a:t>
                      </a:r>
                      <a:r>
                        <a:rPr lang="en-US" sz="1200" b="0" baseline="0" dirty="0">
                          <a:solidFill>
                            <a:schemeClr val="tx1"/>
                          </a:solidFill>
                          <a:effectLst/>
                          <a:latin typeface="Arial" panose="020B0604020202020204" pitchFamily="34" charset="0"/>
                          <a:cs typeface="Arial" panose="020B0604020202020204" pitchFamily="34" charset="0"/>
                        </a:rPr>
                        <a:t> </a:t>
                      </a:r>
                      <a:r>
                        <a:rPr lang="es-MX" sz="1200" dirty="0">
                          <a:solidFill>
                            <a:schemeClr val="tx1"/>
                          </a:solidFill>
                          <a:latin typeface="Arial" panose="020B0604020202020204" pitchFamily="34" charset="0"/>
                          <a:cs typeface="Arial" panose="020B0604020202020204" pitchFamily="34" charset="0"/>
                        </a:rPr>
                        <a:t>simple </a:t>
                      </a:r>
                      <a:r>
                        <a:rPr lang="es-MX" sz="1200" dirty="0" err="1">
                          <a:solidFill>
                            <a:schemeClr val="tx1"/>
                          </a:solidFill>
                          <a:latin typeface="Arial" panose="020B0604020202020204" pitchFamily="34" charset="0"/>
                          <a:cs typeface="Arial" panose="020B0604020202020204" pitchFamily="34" charset="0"/>
                        </a:rPr>
                        <a:t>present</a:t>
                      </a:r>
                      <a:r>
                        <a:rPr lang="es-MX" sz="1200" dirty="0">
                          <a:solidFill>
                            <a:schemeClr val="tx1"/>
                          </a:solidFill>
                          <a:latin typeface="Arial" panose="020B0604020202020204" pitchFamily="34" charset="0"/>
                          <a:cs typeface="Arial" panose="020B0604020202020204" pitchFamily="34" charset="0"/>
                        </a:rPr>
                        <a:t> </a:t>
                      </a:r>
                      <a:r>
                        <a:rPr lang="es-MX" sz="1200" dirty="0" err="1">
                          <a:solidFill>
                            <a:schemeClr val="tx1"/>
                          </a:solidFill>
                          <a:latin typeface="Arial" panose="020B0604020202020204" pitchFamily="34" charset="0"/>
                          <a:cs typeface="Arial" panose="020B0604020202020204" pitchFamily="34" charset="0"/>
                        </a:rPr>
                        <a:t>wh</a:t>
                      </a:r>
                      <a:r>
                        <a:rPr lang="es-MX" sz="1200" dirty="0">
                          <a:solidFill>
                            <a:schemeClr val="tx1"/>
                          </a:solidFill>
                          <a:latin typeface="Arial" panose="020B0604020202020204" pitchFamily="34" charset="0"/>
                          <a:cs typeface="Arial" panose="020B0604020202020204" pitchFamily="34" charset="0"/>
                        </a:rPr>
                        <a:t> </a:t>
                      </a:r>
                      <a:r>
                        <a:rPr lang="es-MX" sz="1200" dirty="0" err="1">
                          <a:solidFill>
                            <a:schemeClr val="tx1"/>
                          </a:solidFill>
                          <a:latin typeface="Arial" panose="020B0604020202020204" pitchFamily="34" charset="0"/>
                          <a:cs typeface="Arial" panose="020B0604020202020204" pitchFamily="34" charset="0"/>
                        </a:rPr>
                        <a:t>questions</a:t>
                      </a:r>
                      <a:r>
                        <a:rPr lang="es-MX" sz="1200" dirty="0">
                          <a:solidFill>
                            <a:schemeClr val="tx1"/>
                          </a:solidFill>
                          <a:latin typeface="Arial" panose="020B0604020202020204" pitchFamily="34" charset="0"/>
                          <a:cs typeface="Arial" panose="020B0604020202020204" pitchFamily="34" charset="0"/>
                        </a:rPr>
                        <a:t> </a:t>
                      </a:r>
                      <a:r>
                        <a:rPr lang="en-US" sz="1200" baseline="0" dirty="0" smtClean="0">
                          <a:solidFill>
                            <a:schemeClr val="tx1"/>
                          </a:solidFill>
                          <a:latin typeface="Arial" panose="020B0604020202020204" pitchFamily="34" charset="0"/>
                          <a:ea typeface="Calibri" panose="020F0502020204030204" pitchFamily="34" charset="0"/>
                          <a:cs typeface="Arial" panose="020B0604020202020204" pitchFamily="34" charset="0"/>
                        </a:rPr>
                        <a:t>(+8)</a:t>
                      </a:r>
                      <a:endParaRPr lang="en-US" sz="1200" baseline="0" dirty="0">
                        <a:solidFill>
                          <a:schemeClr val="tx1"/>
                        </a:solidFill>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10</a:t>
                      </a: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a:spcAft>
                          <a:spcPts val="0"/>
                        </a:spcAft>
                      </a:pPr>
                      <a:r>
                        <a:rPr lang="en-US" sz="1200" dirty="0">
                          <a:solidFill>
                            <a:schemeClr val="tx1"/>
                          </a:solidFill>
                          <a:effectLst/>
                          <a:latin typeface="Arial" panose="020B0604020202020204" pitchFamily="34" charset="0"/>
                          <a:cs typeface="Arial" panose="020B0604020202020204" pitchFamily="34" charset="0"/>
                        </a:rPr>
                        <a:t> </a:t>
                      </a: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2"/>
                  </a:ext>
                </a:extLst>
              </a:tr>
              <a:tr h="703147">
                <a:tc>
                  <a:txBody>
                    <a:bodyPr/>
                    <a:lstStyle/>
                    <a:p>
                      <a:pPr marL="354012" marR="0" lvl="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tab pos="741680" algn="l"/>
                        </a:tabLst>
                        <a:defRPr/>
                      </a:pPr>
                      <a:r>
                        <a:rPr lang="en-US" sz="1200" b="0" dirty="0">
                          <a:solidFill>
                            <a:schemeClr val="tx1"/>
                          </a:solidFill>
                          <a:effectLst/>
                          <a:latin typeface="Arial" panose="020B0604020202020204" pitchFamily="34" charset="0"/>
                          <a:cs typeface="Arial" panose="020B0604020202020204" pitchFamily="34" charset="0"/>
                        </a:rPr>
                        <a:t>Use grammar structures,</a:t>
                      </a:r>
                      <a:r>
                        <a:rPr lang="en-US" sz="1200" b="0" baseline="0" dirty="0">
                          <a:solidFill>
                            <a:schemeClr val="tx1"/>
                          </a:solidFill>
                          <a:effectLst/>
                          <a:latin typeface="Arial" panose="020B0604020202020204" pitchFamily="34" charset="0"/>
                          <a:cs typeface="Arial" panose="020B0604020202020204" pitchFamily="34" charset="0"/>
                        </a:rPr>
                        <a:t> </a:t>
                      </a:r>
                      <a:r>
                        <a:rPr lang="en-US" sz="1200" u="none" kern="1200" baseline="0" dirty="0">
                          <a:solidFill>
                            <a:schemeClr val="dk1"/>
                          </a:solidFill>
                          <a:effectLst/>
                          <a:latin typeface="Arial" panose="020B0604020202020204" pitchFamily="34" charset="0"/>
                          <a:ea typeface="+mn-ea"/>
                          <a:cs typeface="Arial" panose="020B0604020202020204" pitchFamily="34" charset="0"/>
                        </a:rPr>
                        <a:t> modal can in </a:t>
                      </a:r>
                      <a:r>
                        <a:rPr lang="en-US" sz="1200" u="none" kern="1200" baseline="0" dirty="0" smtClean="0">
                          <a:solidFill>
                            <a:schemeClr val="dk1"/>
                          </a:solidFill>
                          <a:effectLst/>
                          <a:latin typeface="Arial" panose="020B0604020202020204" pitchFamily="34" charset="0"/>
                          <a:ea typeface="+mn-ea"/>
                          <a:cs typeface="Arial" panose="020B0604020202020204" pitchFamily="34" charset="0"/>
                        </a:rPr>
                        <a:t>affirmative </a:t>
                      </a:r>
                      <a:r>
                        <a:rPr lang="en-US" sz="1200" u="none" kern="1200" baseline="0" dirty="0">
                          <a:solidFill>
                            <a:schemeClr val="dk1"/>
                          </a:solidFill>
                          <a:effectLst/>
                          <a:latin typeface="Arial" panose="020B0604020202020204" pitchFamily="34" charset="0"/>
                          <a:ea typeface="+mn-ea"/>
                          <a:cs typeface="Arial" panose="020B0604020202020204" pitchFamily="34" charset="0"/>
                        </a:rPr>
                        <a:t>and </a:t>
                      </a:r>
                      <a:r>
                        <a:rPr lang="en-US" sz="1200" u="none" kern="1200" baseline="0" dirty="0" smtClean="0">
                          <a:solidFill>
                            <a:schemeClr val="dk1"/>
                          </a:solidFill>
                          <a:effectLst/>
                          <a:latin typeface="Arial" panose="020B0604020202020204" pitchFamily="34" charset="0"/>
                          <a:ea typeface="+mn-ea"/>
                          <a:cs typeface="Arial" panose="020B0604020202020204" pitchFamily="34" charset="0"/>
                        </a:rPr>
                        <a:t>negative </a:t>
                      </a:r>
                      <a:r>
                        <a:rPr lang="en-US" sz="1200" u="none" kern="1200" baseline="0" dirty="0">
                          <a:solidFill>
                            <a:schemeClr val="dk1"/>
                          </a:solidFill>
                          <a:effectLst/>
                          <a:latin typeface="Arial" panose="020B0604020202020204" pitchFamily="34" charset="0"/>
                          <a:ea typeface="+mn-ea"/>
                          <a:cs typeface="Arial" panose="020B0604020202020204" pitchFamily="34" charset="0"/>
                        </a:rPr>
                        <a:t>statements </a:t>
                      </a:r>
                      <a:r>
                        <a:rPr lang="en-US" sz="1200" u="none" kern="1200" baseline="0" dirty="0" smtClean="0">
                          <a:solidFill>
                            <a:schemeClr val="dk1"/>
                          </a:solidFill>
                          <a:effectLst/>
                          <a:latin typeface="Arial" panose="020B0604020202020204" pitchFamily="34" charset="0"/>
                          <a:ea typeface="+mn-ea"/>
                          <a:cs typeface="Arial" panose="020B0604020202020204" pitchFamily="34" charset="0"/>
                        </a:rPr>
                        <a:t>(+3) </a:t>
                      </a:r>
                      <a:r>
                        <a:rPr lang="en-US" sz="1200" u="none" kern="1200" baseline="0" dirty="0">
                          <a:solidFill>
                            <a:schemeClr val="dk1"/>
                          </a:solidFill>
                          <a:effectLst/>
                          <a:latin typeface="Arial" panose="020B0604020202020204" pitchFamily="34" charset="0"/>
                          <a:ea typeface="+mn-ea"/>
                          <a:cs typeface="Arial" panose="020B0604020202020204" pitchFamily="34" charset="0"/>
                        </a:rPr>
                        <a:t>Use connectors as and, but ,or </a:t>
                      </a:r>
                      <a:r>
                        <a:rPr lang="en-US" sz="1200" u="none" kern="1200" baseline="0" dirty="0" err="1">
                          <a:solidFill>
                            <a:schemeClr val="dk1"/>
                          </a:solidFill>
                          <a:effectLst/>
                          <a:latin typeface="Arial" panose="020B0604020202020204" pitchFamily="34" charset="0"/>
                          <a:ea typeface="+mn-ea"/>
                          <a:cs typeface="Arial" panose="020B0604020202020204" pitchFamily="34" charset="0"/>
                        </a:rPr>
                        <a:t>or</a:t>
                      </a:r>
                      <a:r>
                        <a:rPr lang="en-US" sz="1200" u="none" kern="1200" baseline="0" dirty="0" smtClean="0">
                          <a:solidFill>
                            <a:schemeClr val="dk1"/>
                          </a:solidFill>
                          <a:effectLst/>
                          <a:latin typeface="Arial" panose="020B0604020202020204" pitchFamily="34" charset="0"/>
                          <a:ea typeface="+mn-ea"/>
                          <a:cs typeface="Arial" panose="020B0604020202020204" pitchFamily="34" charset="0"/>
                        </a:rPr>
                        <a:t>.</a:t>
                      </a:r>
                      <a:endParaRPr lang="en-US" sz="1200" b="0" i="1" u="sng" dirty="0">
                        <a:solidFill>
                          <a:schemeClr val="tx1"/>
                        </a:solidFill>
                        <a:effectLst/>
                        <a:latin typeface="Arial" panose="020B060402020202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1200" dirty="0" smtClean="0">
                          <a:solidFill>
                            <a:schemeClr val="tx1"/>
                          </a:solidFill>
                          <a:effectLst/>
                          <a:latin typeface="Arial" panose="020B0604020202020204" pitchFamily="34" charset="0"/>
                          <a:ea typeface="+mn-ea"/>
                          <a:cs typeface="Arial" panose="020B0604020202020204" pitchFamily="34" charset="0"/>
                        </a:rPr>
                        <a:t>3</a:t>
                      </a: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a:spcAft>
                          <a:spcPts val="0"/>
                        </a:spcAft>
                      </a:pPr>
                      <a:r>
                        <a:rPr lang="en-US" sz="1200" dirty="0">
                          <a:solidFill>
                            <a:schemeClr val="tx1"/>
                          </a:solidFill>
                          <a:effectLst/>
                          <a:latin typeface="Arial" panose="020B0604020202020204" pitchFamily="34" charset="0"/>
                          <a:cs typeface="Arial" panose="020B0604020202020204" pitchFamily="34" charset="0"/>
                        </a:rPr>
                        <a:t> </a:t>
                      </a: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3"/>
                  </a:ext>
                </a:extLst>
              </a:tr>
              <a:tr h="664831">
                <a:tc>
                  <a:txBody>
                    <a:bodyPr/>
                    <a:lstStyle/>
                    <a:p>
                      <a:pPr marL="355600" marR="0" lvl="0" indent="-17780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tab pos="355600" algn="l"/>
                          <a:tab pos="903288" algn="l"/>
                        </a:tabLst>
                        <a:defRPr/>
                      </a:pPr>
                      <a:r>
                        <a:rPr lang="en-US" sz="1200" b="0" dirty="0" smtClean="0">
                          <a:solidFill>
                            <a:schemeClr val="tx1"/>
                          </a:solidFill>
                          <a:effectLst/>
                          <a:latin typeface="Arial" panose="020B0604020202020204" pitchFamily="34" charset="0"/>
                          <a:cs typeface="Arial" panose="020B0604020202020204" pitchFamily="34" charset="0"/>
                        </a:rPr>
                        <a:t>Use grammar structures,</a:t>
                      </a:r>
                      <a:r>
                        <a:rPr lang="en-US" sz="1200" b="0" baseline="0" dirty="0" smtClean="0">
                          <a:solidFill>
                            <a:schemeClr val="tx1"/>
                          </a:solidFill>
                          <a:effectLst/>
                          <a:latin typeface="Arial" panose="020B0604020202020204" pitchFamily="34" charset="0"/>
                          <a:cs typeface="Arial" panose="020B0604020202020204" pitchFamily="34" charset="0"/>
                        </a:rPr>
                        <a:t> </a:t>
                      </a:r>
                      <a:r>
                        <a:rPr lang="en-US" sz="1200" u="none" kern="1200" baseline="0" dirty="0" smtClean="0">
                          <a:solidFill>
                            <a:schemeClr val="dk1"/>
                          </a:solidFill>
                          <a:effectLst/>
                          <a:latin typeface="Arial" panose="020B0604020202020204" pitchFamily="34" charset="0"/>
                          <a:ea typeface="+mn-ea"/>
                          <a:cs typeface="Arial" panose="020B0604020202020204" pitchFamily="34" charset="0"/>
                        </a:rPr>
                        <a:t> modal can in questions</a:t>
                      </a:r>
                      <a:r>
                        <a:rPr lang="en-US" sz="1200" b="0" i="1" u="sng"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u="none" kern="1200" baseline="0" dirty="0" smtClean="0">
                          <a:solidFill>
                            <a:schemeClr val="dk1"/>
                          </a:solidFill>
                          <a:effectLst/>
                          <a:latin typeface="Arial" panose="020B0604020202020204" pitchFamily="34" charset="0"/>
                          <a:ea typeface="+mn-ea"/>
                          <a:cs typeface="Arial" panose="020B0604020202020204" pitchFamily="34" charset="0"/>
                        </a:rPr>
                        <a:t>(+2)</a:t>
                      </a:r>
                    </a:p>
                  </a:txBody>
                  <a:tcPr marL="51435" marR="51435" marT="0" marB="0">
                    <a:solidFill>
                      <a:schemeClr val="accent1">
                        <a:lumMod val="40000"/>
                        <a:lumOff val="60000"/>
                      </a:schemeClr>
                    </a:solidFill>
                  </a:tcPr>
                </a:tc>
                <a:tc>
                  <a:txBody>
                    <a:bodyPr/>
                    <a:lstStyle/>
                    <a:p>
                      <a:pPr algn="ctr">
                        <a:spcAft>
                          <a:spcPts val="0"/>
                        </a:spcAft>
                      </a:pPr>
                      <a:r>
                        <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2</a:t>
                      </a: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a:spcAft>
                          <a:spcPts val="0"/>
                        </a:spcAft>
                      </a:pP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5"/>
                  </a:ext>
                </a:extLst>
              </a:tr>
              <a:tr h="664831">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1200" b="1" dirty="0">
                          <a:solidFill>
                            <a:schemeClr val="tx1"/>
                          </a:solidFill>
                          <a:effectLst/>
                          <a:latin typeface="Arial" panose="020B0604020202020204" pitchFamily="34" charset="0"/>
                          <a:cs typeface="Arial" panose="020B0604020202020204" pitchFamily="34" charset="0"/>
                        </a:rPr>
                        <a:t>Total:</a:t>
                      </a:r>
                      <a:endParaRPr lang="es-MX"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20</a:t>
                      </a: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a:spcAft>
                          <a:spcPts val="0"/>
                        </a:spcAft>
                      </a:pPr>
                      <a:endParaRPr lang="es-MX"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4"/>
                  </a:ext>
                </a:extLst>
              </a:tr>
            </a:tbl>
          </a:graphicData>
        </a:graphic>
      </p:graphicFrame>
      <p:sp>
        <p:nvSpPr>
          <p:cNvPr id="7" name="1 Rectángulo"/>
          <p:cNvSpPr/>
          <p:nvPr/>
        </p:nvSpPr>
        <p:spPr>
          <a:xfrm>
            <a:off x="857250" y="303350"/>
            <a:ext cx="5143500" cy="738664"/>
          </a:xfrm>
          <a:prstGeom prst="rect">
            <a:avLst/>
          </a:prstGeom>
        </p:spPr>
        <p:txBody>
          <a:bodyPr wrap="square">
            <a:spAutoFit/>
          </a:bodyPr>
          <a:lstStyle/>
          <a:p>
            <a:pPr algn="ctr"/>
            <a:r>
              <a:rPr lang="es-ES" sz="1050" b="1" dirty="0">
                <a:latin typeface="Arial Black" panose="020B0A04020102020204" pitchFamily="34" charset="0"/>
              </a:rPr>
              <a:t>ESCUELA NORMAL DE EDUCACION PREESCOLAR</a:t>
            </a:r>
            <a:endParaRPr lang="es-ES" sz="1050" dirty="0">
              <a:latin typeface="Arial Black" panose="020B0A04020102020204" pitchFamily="34" charset="0"/>
            </a:endParaRPr>
          </a:p>
          <a:p>
            <a:pPr algn="ctr"/>
            <a:r>
              <a:rPr lang="es-ES" sz="1050" b="1" dirty="0">
                <a:latin typeface="Arial Black" panose="020B0A04020102020204" pitchFamily="34" charset="0"/>
              </a:rPr>
              <a:t>ENGLISH A1.2</a:t>
            </a:r>
            <a:endParaRPr lang="es-ES" sz="1050" dirty="0">
              <a:latin typeface="Arial Black" panose="020B0A04020102020204" pitchFamily="34" charset="0"/>
            </a:endParaRPr>
          </a:p>
          <a:p>
            <a:pPr algn="ctr"/>
            <a:r>
              <a:rPr lang="es-ES" sz="1050" b="1" dirty="0">
                <a:latin typeface="Arial Black" panose="020B0A04020102020204" pitchFamily="34" charset="0"/>
              </a:rPr>
              <a:t>TEACHER: MAYELA LAEJANDRA DEL CARMEN GAONA GARCIA</a:t>
            </a:r>
            <a:endParaRPr lang="es-ES" sz="1050" dirty="0">
              <a:latin typeface="Arial Black" panose="020B0A04020102020204" pitchFamily="34" charset="0"/>
            </a:endParaRPr>
          </a:p>
          <a:p>
            <a:pPr algn="ctr"/>
            <a:r>
              <a:rPr lang="es-ES" sz="1050" b="1" dirty="0">
                <a:latin typeface="Arial Black" panose="020B0A04020102020204" pitchFamily="34" charset="0"/>
              </a:rPr>
              <a:t>LEARNING EVIDENCE RUBRICS </a:t>
            </a:r>
            <a:endParaRPr lang="es-ES" sz="1050" dirty="0">
              <a:latin typeface="Arial Black" panose="020B0A04020102020204" pitchFamily="34" charset="0"/>
            </a:endParaRPr>
          </a:p>
        </p:txBody>
      </p:sp>
    </p:spTree>
    <p:extLst>
      <p:ext uri="{BB962C8B-B14F-4D97-AF65-F5344CB8AC3E}">
        <p14:creationId xmlns:p14="http://schemas.microsoft.com/office/powerpoint/2010/main" val="38131635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TotalTime>
  <Words>549</Words>
  <Application>Microsoft Office PowerPoint</Application>
  <PresentationFormat>Carta (216 x 279 mm)</PresentationFormat>
  <Paragraphs>97</Paragraphs>
  <Slides>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vt:i4>
      </vt:variant>
    </vt:vector>
  </HeadingPairs>
  <TitlesOfParts>
    <vt:vector size="13" baseType="lpstr">
      <vt:lpstr>SimSun</vt:lpstr>
      <vt:lpstr>Arial</vt:lpstr>
      <vt:lpstr>Arial Black</vt:lpstr>
      <vt:lpstr>Calibri</vt:lpstr>
      <vt:lpstr>Calibri Light</vt:lpstr>
      <vt:lpstr>Cooper Black</vt:lpstr>
      <vt:lpstr>Symbol</vt:lpstr>
      <vt:lpstr>Times New Roman</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javier puente</dc:creator>
  <cp:lastModifiedBy>MARIA DE LOS ANGELES GUEVARA RAMIREZ</cp:lastModifiedBy>
  <cp:revision>15</cp:revision>
  <dcterms:created xsi:type="dcterms:W3CDTF">2020-06-12T00:41:29Z</dcterms:created>
  <dcterms:modified xsi:type="dcterms:W3CDTF">2021-06-27T21:27:11Z</dcterms:modified>
</cp:coreProperties>
</file>