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7" r:id="rId3"/>
    <p:sldId id="272" r:id="rId4"/>
    <p:sldId id="276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26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90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43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67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79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96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60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06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969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806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385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33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SaZRuE5KMI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4380" y="249474"/>
            <a:ext cx="65451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ENGLISH A1.2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LAEJANDRA DEL CARMEN GAONA GARCIA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LEARNING EVIDENCE UNIT 10  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Alumnas: #8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Jatziry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Wendolyne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 Guillén Cabello </a:t>
            </a:r>
          </a:p>
          <a:p>
            <a:pPr algn="ctr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#9 Estefanía </a:t>
            </a:r>
            <a:r>
              <a:rPr lang="es-MX" sz="1400" b="1">
                <a:latin typeface="Arial" panose="020B0604020202020204" pitchFamily="34" charset="0"/>
                <a:cs typeface="Arial" panose="020B0604020202020204" pitchFamily="34" charset="0"/>
              </a:rPr>
              <a:t>Hernández Aguillón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752602"/>
            <a:ext cx="563077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Wh-questions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modal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describe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Ss.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convertsation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Plan: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sport(s)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(es)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 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obtain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connectors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as and,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Variant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individually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escuela en red. 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127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/>
            <a:extLst>
              <a:ext uri="{FF2B5EF4-FFF2-40B4-BE49-F238E27FC236}">
                <a16:creationId xmlns:a16="http://schemas.microsoft.com/office/drawing/2014/main" id="{EAEF748A-B332-5046-BDEC-1190F9921FEE}"/>
              </a:ext>
            </a:extLst>
          </p:cNvPr>
          <p:cNvSpPr txBox="1"/>
          <p:nvPr/>
        </p:nvSpPr>
        <p:spPr>
          <a:xfrm>
            <a:off x="1710765" y="4202668"/>
            <a:ext cx="3436470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900" dirty="0"/>
              <a:t>https://</a:t>
            </a:r>
            <a:r>
              <a:rPr lang="es-MX" sz="1900" dirty="0" err="1"/>
              <a:t>youtu.be</a:t>
            </a:r>
            <a:r>
              <a:rPr lang="es-MX" sz="1900" dirty="0"/>
              <a:t>/DSaZRuE5KMI</a:t>
            </a:r>
          </a:p>
        </p:txBody>
      </p:sp>
    </p:spTree>
    <p:extLst>
      <p:ext uri="{BB962C8B-B14F-4D97-AF65-F5344CB8AC3E}">
        <p14:creationId xmlns:p14="http://schemas.microsoft.com/office/powerpoint/2010/main" val="230488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C949C72C-83A6-4FD3-AB13-33958AC3E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32920"/>
              </p:ext>
            </p:extLst>
          </p:nvPr>
        </p:nvGraphicFramePr>
        <p:xfrm>
          <a:off x="857250" y="4211052"/>
          <a:ext cx="5143500" cy="4829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val="3931626628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241350795"/>
                    </a:ext>
                  </a:extLst>
                </a:gridCol>
              </a:tblGrid>
              <a:tr h="2414588"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CD9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669641"/>
                  </a:ext>
                </a:extLst>
              </a:tr>
              <a:tr h="2414588"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983692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FC4FED8D-5DC8-4735-BA59-32D0D2C55027}"/>
              </a:ext>
            </a:extLst>
          </p:cNvPr>
          <p:cNvSpPr/>
          <p:nvPr/>
        </p:nvSpPr>
        <p:spPr>
          <a:xfrm>
            <a:off x="296883" y="167977"/>
            <a:ext cx="6329548" cy="39113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488"/>
              </a:spcBef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Example of questions ss can use to roleplay a conversation</a:t>
            </a:r>
          </a:p>
          <a:p>
            <a:pPr>
              <a:spcBef>
                <a:spcPts val="488"/>
              </a:spcBef>
            </a:pP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Do you like sports?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(you can use any verb to make your questions)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like?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play?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do/does………………..with?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Where do/does……………….. 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How often do/does …………..?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When do/does…………….?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time do/does …………….?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can you do?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</a:t>
            </a:r>
            <a:r>
              <a:rPr lang="en-US" sz="1400" u="sng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..............................?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(+ and – answer using connectors and, but, or)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your sister do a hand stand?</a:t>
            </a:r>
          </a:p>
          <a:p>
            <a:pPr>
              <a:spcBef>
                <a:spcPts val="450"/>
              </a:spcBef>
            </a:pPr>
            <a:endParaRPr lang="es-MX" sz="12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1026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F61082BF-87FC-471F-A440-2DA0462040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971551" y="4575007"/>
            <a:ext cx="2343150" cy="195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19A6C404-08FB-4EF9-81A8-D1D84AE8F0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3529012" y="4589295"/>
            <a:ext cx="2357438" cy="193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0FD0938B-8381-42D6-AF48-7846187146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1000125" y="6846720"/>
            <a:ext cx="2300288" cy="195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3C5518E4-523C-46DA-87BD-BB53E1C911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3557588" y="6789570"/>
            <a:ext cx="2343150" cy="203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A8E363B-0F14-42A4-A94F-CCFC0D8E9D0A}"/>
              </a:ext>
            </a:extLst>
          </p:cNvPr>
          <p:cNvSpPr txBox="1"/>
          <p:nvPr/>
        </p:nvSpPr>
        <p:spPr>
          <a:xfrm>
            <a:off x="1107605" y="4739690"/>
            <a:ext cx="84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What</a:t>
            </a:r>
            <a:r>
              <a:rPr lang="es-MX" sz="900" dirty="0"/>
              <a:t> </a:t>
            </a:r>
            <a:r>
              <a:rPr lang="es-MX" sz="900" dirty="0" err="1"/>
              <a:t>sports</a:t>
            </a:r>
            <a:r>
              <a:rPr lang="es-MX" sz="900" dirty="0"/>
              <a:t> do </a:t>
            </a:r>
            <a:r>
              <a:rPr lang="es-MX" sz="900" dirty="0" err="1"/>
              <a:t>you</a:t>
            </a:r>
            <a:r>
              <a:rPr lang="es-MX" sz="900" dirty="0"/>
              <a:t> </a:t>
            </a:r>
            <a:r>
              <a:rPr lang="es-MX" sz="900" dirty="0" err="1"/>
              <a:t>play</a:t>
            </a:r>
            <a:r>
              <a:rPr lang="es-MX" sz="900" dirty="0"/>
              <a:t>?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B3C1AAE-39BA-402F-9954-1E1141CA5C93}"/>
              </a:ext>
            </a:extLst>
          </p:cNvPr>
          <p:cNvSpPr txBox="1"/>
          <p:nvPr/>
        </p:nvSpPr>
        <p:spPr>
          <a:xfrm>
            <a:off x="2264892" y="4868277"/>
            <a:ext cx="8444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</a:t>
            </a:r>
            <a:r>
              <a:rPr lang="es-MX" sz="900" dirty="0" err="1"/>
              <a:t>play</a:t>
            </a:r>
            <a:r>
              <a:rPr lang="es-MX" sz="900" dirty="0"/>
              <a:t> soccer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4C2D0EC-511B-454A-880C-B42CA11BCC76}"/>
              </a:ext>
            </a:extLst>
          </p:cNvPr>
          <p:cNvSpPr txBox="1"/>
          <p:nvPr/>
        </p:nvSpPr>
        <p:spPr>
          <a:xfrm>
            <a:off x="3682396" y="4696827"/>
            <a:ext cx="8495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How</a:t>
            </a:r>
            <a:r>
              <a:rPr lang="es-MX" sz="900" dirty="0"/>
              <a:t> </a:t>
            </a:r>
            <a:r>
              <a:rPr lang="es-MX" sz="900" dirty="0" err="1"/>
              <a:t>often</a:t>
            </a:r>
            <a:r>
              <a:rPr lang="es-MX" sz="900" dirty="0"/>
              <a:t> do </a:t>
            </a:r>
            <a:r>
              <a:rPr lang="es-MX" sz="900" dirty="0" err="1"/>
              <a:t>you</a:t>
            </a:r>
            <a:r>
              <a:rPr lang="es-MX" sz="900" dirty="0"/>
              <a:t> </a:t>
            </a:r>
            <a:r>
              <a:rPr lang="es-MX" sz="900" dirty="0" err="1"/>
              <a:t>go</a:t>
            </a:r>
            <a:r>
              <a:rPr lang="es-MX" sz="900" dirty="0"/>
              <a:t> </a:t>
            </a:r>
            <a:r>
              <a:rPr lang="es-MX" sz="900" dirty="0" err="1"/>
              <a:t>bike</a:t>
            </a:r>
            <a:r>
              <a:rPr lang="es-MX" sz="900" dirty="0"/>
              <a:t> </a:t>
            </a:r>
            <a:r>
              <a:rPr lang="es-MX" sz="900" dirty="0" err="1"/>
              <a:t>riding</a:t>
            </a:r>
            <a:r>
              <a:rPr lang="es-MX" sz="900" dirty="0"/>
              <a:t>?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6CF1458-AD0C-40C7-868C-BFF022C1304B}"/>
              </a:ext>
            </a:extLst>
          </p:cNvPr>
          <p:cNvSpPr txBox="1"/>
          <p:nvPr/>
        </p:nvSpPr>
        <p:spPr>
          <a:xfrm>
            <a:off x="4787257" y="4797027"/>
            <a:ext cx="95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</a:t>
            </a:r>
            <a:r>
              <a:rPr lang="es-MX" sz="900" dirty="0" err="1"/>
              <a:t>go</a:t>
            </a:r>
            <a:r>
              <a:rPr lang="es-MX" sz="900" dirty="0"/>
              <a:t> </a:t>
            </a:r>
            <a:r>
              <a:rPr lang="es-MX" sz="900" dirty="0" err="1"/>
              <a:t>bike</a:t>
            </a:r>
            <a:r>
              <a:rPr lang="es-MX" sz="900" dirty="0"/>
              <a:t> </a:t>
            </a:r>
            <a:r>
              <a:rPr lang="es-MX" sz="900" dirty="0" err="1"/>
              <a:t>riding</a:t>
            </a:r>
            <a:r>
              <a:rPr lang="es-MX" sz="900" dirty="0"/>
              <a:t> </a:t>
            </a:r>
            <a:r>
              <a:rPr lang="es-MX" sz="900" dirty="0" err="1"/>
              <a:t>twice</a:t>
            </a:r>
            <a:r>
              <a:rPr lang="es-MX" sz="900" dirty="0"/>
              <a:t> a </a:t>
            </a:r>
            <a:r>
              <a:rPr lang="es-MX" sz="900" dirty="0" err="1"/>
              <a:t>week</a:t>
            </a:r>
            <a:endParaRPr lang="es-MX" sz="900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1E6D9F4-E7BC-4B2C-A940-CBF389FEC9E6}"/>
              </a:ext>
            </a:extLst>
          </p:cNvPr>
          <p:cNvSpPr txBox="1"/>
          <p:nvPr/>
        </p:nvSpPr>
        <p:spPr>
          <a:xfrm>
            <a:off x="1028700" y="7068552"/>
            <a:ext cx="10715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What</a:t>
            </a:r>
            <a:r>
              <a:rPr lang="es-MX" sz="900" dirty="0"/>
              <a:t> can </a:t>
            </a:r>
            <a:r>
              <a:rPr lang="es-MX" sz="900" dirty="0" err="1"/>
              <a:t>you</a:t>
            </a:r>
            <a:r>
              <a:rPr lang="es-MX" sz="900" dirty="0"/>
              <a:t> do?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B12CFA1-58FF-4802-BC16-708D4356DA0C}"/>
              </a:ext>
            </a:extLst>
          </p:cNvPr>
          <p:cNvSpPr txBox="1"/>
          <p:nvPr/>
        </p:nvSpPr>
        <p:spPr>
          <a:xfrm>
            <a:off x="2112138" y="7144627"/>
            <a:ext cx="1100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can  </a:t>
            </a:r>
            <a:r>
              <a:rPr lang="es-MX" sz="900" dirty="0" err="1"/>
              <a:t>sing</a:t>
            </a:r>
            <a:r>
              <a:rPr lang="es-MX" sz="900" dirty="0"/>
              <a:t> </a:t>
            </a:r>
            <a:r>
              <a:rPr lang="es-MX" sz="900" dirty="0" err="1"/>
              <a:t>very</a:t>
            </a:r>
            <a:r>
              <a:rPr lang="es-MX" sz="900" dirty="0"/>
              <a:t> </a:t>
            </a:r>
            <a:r>
              <a:rPr lang="es-MX" sz="900" dirty="0" err="1"/>
              <a:t>well</a:t>
            </a:r>
            <a:endParaRPr lang="es-MX" sz="9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DE9FDE3-1C2F-4842-8210-409B07CF2267}"/>
              </a:ext>
            </a:extLst>
          </p:cNvPr>
          <p:cNvSpPr txBox="1"/>
          <p:nvPr/>
        </p:nvSpPr>
        <p:spPr>
          <a:xfrm>
            <a:off x="3601394" y="6997115"/>
            <a:ext cx="100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Can </a:t>
            </a:r>
            <a:r>
              <a:rPr lang="es-MX" sz="900" dirty="0" err="1"/>
              <a:t>your</a:t>
            </a:r>
            <a:r>
              <a:rPr lang="es-MX" sz="900" dirty="0"/>
              <a:t> </a:t>
            </a:r>
            <a:r>
              <a:rPr lang="es-MX" sz="900" dirty="0" err="1"/>
              <a:t>brother</a:t>
            </a:r>
            <a:r>
              <a:rPr lang="es-MX" sz="900" dirty="0"/>
              <a:t> </a:t>
            </a:r>
            <a:r>
              <a:rPr lang="es-MX" sz="900" dirty="0" err="1"/>
              <a:t>cook</a:t>
            </a:r>
            <a:r>
              <a:rPr lang="es-MX" sz="900" dirty="0"/>
              <a:t>?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5F510AF-A250-4752-9928-7BBB1FCA4097}"/>
              </a:ext>
            </a:extLst>
          </p:cNvPr>
          <p:cNvSpPr txBox="1"/>
          <p:nvPr/>
        </p:nvSpPr>
        <p:spPr>
          <a:xfrm>
            <a:off x="4716006" y="7039977"/>
            <a:ext cx="109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No, he </a:t>
            </a:r>
            <a:r>
              <a:rPr lang="es-MX" sz="900" dirty="0" err="1"/>
              <a:t>can´t</a:t>
            </a:r>
            <a:r>
              <a:rPr lang="es-MX" sz="900" dirty="0"/>
              <a:t> </a:t>
            </a:r>
            <a:r>
              <a:rPr lang="es-MX" sz="900" dirty="0" err="1"/>
              <a:t>but</a:t>
            </a:r>
            <a:r>
              <a:rPr lang="es-MX" sz="900" dirty="0"/>
              <a:t> he can  </a:t>
            </a:r>
            <a:r>
              <a:rPr lang="es-MX" sz="900" dirty="0" err="1"/>
              <a:t>play</a:t>
            </a:r>
            <a:r>
              <a:rPr lang="es-MX" sz="900" dirty="0"/>
              <a:t> </a:t>
            </a:r>
            <a:r>
              <a:rPr lang="es-MX" sz="900" dirty="0" err="1"/>
              <a:t>the</a:t>
            </a:r>
            <a:r>
              <a:rPr lang="es-MX" sz="900" dirty="0"/>
              <a:t> </a:t>
            </a:r>
            <a:r>
              <a:rPr lang="es-MX" sz="900" dirty="0" err="1"/>
              <a:t>violin</a:t>
            </a:r>
            <a:endParaRPr lang="es-MX" sz="9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D48C3D5-6ACA-45C9-A324-C61DC9F854A4}"/>
              </a:ext>
            </a:extLst>
          </p:cNvPr>
          <p:cNvSpPr txBox="1"/>
          <p:nvPr/>
        </p:nvSpPr>
        <p:spPr>
          <a:xfrm>
            <a:off x="942975" y="4311064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1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718395D-7343-45E9-AB48-47A7E19AA761}"/>
              </a:ext>
            </a:extLst>
          </p:cNvPr>
          <p:cNvSpPr txBox="1"/>
          <p:nvPr/>
        </p:nvSpPr>
        <p:spPr>
          <a:xfrm>
            <a:off x="3514725" y="4325352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2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93D3EF2-4CE4-4490-A889-22A589F3C661}"/>
              </a:ext>
            </a:extLst>
          </p:cNvPr>
          <p:cNvSpPr txBox="1"/>
          <p:nvPr/>
        </p:nvSpPr>
        <p:spPr>
          <a:xfrm>
            <a:off x="957263" y="6625639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3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8EA86F5-79D0-481E-A18A-43BABEF6D657}"/>
              </a:ext>
            </a:extLst>
          </p:cNvPr>
          <p:cNvSpPr txBox="1"/>
          <p:nvPr/>
        </p:nvSpPr>
        <p:spPr>
          <a:xfrm>
            <a:off x="3486150" y="6625639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295226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819886"/>
              </p:ext>
            </p:extLst>
          </p:nvPr>
        </p:nvGraphicFramePr>
        <p:xfrm>
          <a:off x="578498" y="5670214"/>
          <a:ext cx="5822301" cy="3154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2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6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107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715194"/>
              </p:ext>
            </p:extLst>
          </p:nvPr>
        </p:nvGraphicFramePr>
        <p:xfrm>
          <a:off x="541175" y="1245333"/>
          <a:ext cx="5878285" cy="3982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2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3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(+20pts)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787">
                <a:tc>
                  <a:txBody>
                    <a:bodyPr/>
                    <a:lstStyle/>
                    <a:p>
                      <a:pPr marL="35401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</a:t>
                      </a:r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with play</a:t>
                      </a:r>
                      <a:r>
                        <a:rPr lang="en-US" sz="10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go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free time activities, abilities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talents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the unit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(+5)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492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(+8)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147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affirmative and negative statements (+3) Use connectors as and, but ,or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1200" b="0" i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355600" marR="0" lvl="0" indent="-1778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355600" algn="l"/>
                          <a:tab pos="903288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questions</a:t>
                      </a:r>
                      <a:r>
                        <a:rPr lang="en-US" sz="1200" b="0" i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(+2)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ESCUELA NORMAL DE EDUCACION PREESCOLAR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ENGLISH A1.2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TEACHER: MAYELA LAEJANDRA DEL CARMEN GAONA GARCIA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LEARNING EVIDENCE RUBRICS </a:t>
            </a:r>
            <a:endParaRPr lang="es-ES" sz="105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63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544</Words>
  <Application>Microsoft Office PowerPoint</Application>
  <PresentationFormat>Carta (216 x 279 mm)</PresentationFormat>
  <Paragraphs>107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JATZIRY WENDOLYNE GUILLEN CABELLO</cp:lastModifiedBy>
  <cp:revision>8</cp:revision>
  <dcterms:created xsi:type="dcterms:W3CDTF">2020-06-12T00:41:29Z</dcterms:created>
  <dcterms:modified xsi:type="dcterms:W3CDTF">2021-06-23T19:33:34Z</dcterms:modified>
</cp:coreProperties>
</file>