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</p:sldIdLst>
  <p:sldSz cx="6858000" cy="9144000" type="screen4x3"/>
  <p:notesSz cx="6858000" cy="9144000"/>
  <p:defaultTextStyle>
    <a:defPPr>
      <a:defRPr lang="es-MX"/>
    </a:defPPr>
    <a:lvl1pPr marL="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2pPr>
    <a:lvl3pPr marL="91435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3pPr>
    <a:lvl4pPr marL="137153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4pPr>
    <a:lvl5pPr marL="1828712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5pPr>
    <a:lvl6pPr marL="2285890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6pPr>
    <a:lvl7pPr marL="2743068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7pPr>
    <a:lvl8pPr marL="3200246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8pPr>
    <a:lvl9pPr marL="3657424" algn="l" defTabSz="914356" rtl="0" eaLnBrk="1" latinLnBrk="0" hangingPunct="1">
      <a:defRPr sz="18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4AFFF-8E72-45B4-9606-EC72D8DBE8EC}" v="7" dt="2021-05-29T00:35:22.2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6" d="100"/>
          <a:sy n="56" d="100"/>
        </p:scale>
        <p:origin x="20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microsoft.com/office/2015/10/relationships/revisionInfo" Target="revisionInfo.xml"/><Relationship Id="rId5" Type="http://schemas.openxmlformats.org/officeDocument/2006/relationships/presProps" Target="presProps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D6D4AFFF-8E72-45B4-9606-EC72D8DBE8EC}"/>
    <pc:docChg chg="undo custSel addSld delSld modSld sldOrd">
      <pc:chgData name="danielatrujillo329@gmail.com" userId="04b9ae5f7eb05838" providerId="LiveId" clId="{D6D4AFFF-8E72-45B4-9606-EC72D8DBE8EC}" dt="2021-05-29T00:40:30.616" v="1728" actId="1076"/>
      <pc:docMkLst>
        <pc:docMk/>
      </pc:docMkLst>
      <pc:sldChg chg="addSp modSp mod modAnim">
        <pc:chgData name="danielatrujillo329@gmail.com" userId="04b9ae5f7eb05838" providerId="LiveId" clId="{D6D4AFFF-8E72-45B4-9606-EC72D8DBE8EC}" dt="2021-05-29T00:40:30.616" v="1728" actId="1076"/>
        <pc:sldMkLst>
          <pc:docMk/>
          <pc:sldMk cId="443239703" sldId="259"/>
        </pc:sldMkLst>
        <pc:spChg chg="mod">
          <ac:chgData name="danielatrujillo329@gmail.com" userId="04b9ae5f7eb05838" providerId="LiveId" clId="{D6D4AFFF-8E72-45B4-9606-EC72D8DBE8EC}" dt="2021-05-29T00:40:30.616" v="1728" actId="1076"/>
          <ac:spMkLst>
            <pc:docMk/>
            <pc:sldMk cId="443239703" sldId="259"/>
            <ac:spMk id="3" creationId="{00000000-0000-0000-0000-000000000000}"/>
          </ac:spMkLst>
        </pc:spChg>
        <pc:picChg chg="add mod">
          <ac:chgData name="danielatrujillo329@gmail.com" userId="04b9ae5f7eb05838" providerId="LiveId" clId="{D6D4AFFF-8E72-45B4-9606-EC72D8DBE8EC}" dt="2021-05-29T00:35:24.091" v="1711" actId="1076"/>
          <ac:picMkLst>
            <pc:docMk/>
            <pc:sldMk cId="443239703" sldId="259"/>
            <ac:picMk id="4" creationId="{21DF9C05-5328-492C-83A5-DC444EC76A78}"/>
          </ac:picMkLst>
        </pc:picChg>
      </pc:sldChg>
      <pc:sldChg chg="addSp modSp new mod ord">
        <pc:chgData name="danielatrujillo329@gmail.com" userId="04b9ae5f7eb05838" providerId="LiveId" clId="{D6D4AFFF-8E72-45B4-9606-EC72D8DBE8EC}" dt="2021-05-29T00:39:27.380" v="1726" actId="1076"/>
        <pc:sldMkLst>
          <pc:docMk/>
          <pc:sldMk cId="2299045464" sldId="260"/>
        </pc:sldMkLst>
        <pc:spChg chg="add mod">
          <ac:chgData name="danielatrujillo329@gmail.com" userId="04b9ae5f7eb05838" providerId="LiveId" clId="{D6D4AFFF-8E72-45B4-9606-EC72D8DBE8EC}" dt="2021-05-29T00:39:25.749" v="1725" actId="1076"/>
          <ac:spMkLst>
            <pc:docMk/>
            <pc:sldMk cId="2299045464" sldId="260"/>
            <ac:spMk id="2" creationId="{E0A4FDCE-6796-4B6E-8114-586675FEC8E5}"/>
          </ac:spMkLst>
        </pc:spChg>
        <pc:picChg chg="add mod">
          <ac:chgData name="danielatrujillo329@gmail.com" userId="04b9ae5f7eb05838" providerId="LiveId" clId="{D6D4AFFF-8E72-45B4-9606-EC72D8DBE8EC}" dt="2021-05-29T00:39:27.380" v="1726" actId="1076"/>
          <ac:picMkLst>
            <pc:docMk/>
            <pc:sldMk cId="2299045464" sldId="260"/>
            <ac:picMk id="3" creationId="{F4FB61FB-4F9A-4EC1-BC11-6E02C5568E48}"/>
          </ac:picMkLst>
        </pc:picChg>
      </pc:sldChg>
      <pc:sldChg chg="addSp delSp modSp new del mod ord">
        <pc:chgData name="danielatrujillo329@gmail.com" userId="04b9ae5f7eb05838" providerId="LiveId" clId="{D6D4AFFF-8E72-45B4-9606-EC72D8DBE8EC}" dt="2021-05-29T00:37:56.986" v="1712" actId="47"/>
        <pc:sldMkLst>
          <pc:docMk/>
          <pc:sldMk cId="85871108" sldId="261"/>
        </pc:sldMkLst>
        <pc:spChg chg="add mod">
          <ac:chgData name="danielatrujillo329@gmail.com" userId="04b9ae5f7eb05838" providerId="LiveId" clId="{D6D4AFFF-8E72-45B4-9606-EC72D8DBE8EC}" dt="2021-05-28T23:15:46.945" v="1709" actId="13926"/>
          <ac:spMkLst>
            <pc:docMk/>
            <pc:sldMk cId="85871108" sldId="261"/>
            <ac:spMk id="2" creationId="{D8D95EE1-C7D3-4014-BE4C-1A853C036AEA}"/>
          </ac:spMkLst>
        </pc:spChg>
        <pc:spChg chg="add mod">
          <ac:chgData name="danielatrujillo329@gmail.com" userId="04b9ae5f7eb05838" providerId="LiveId" clId="{D6D4AFFF-8E72-45B4-9606-EC72D8DBE8EC}" dt="2021-05-28T19:51:24.784" v="1097" actId="14100"/>
          <ac:spMkLst>
            <pc:docMk/>
            <pc:sldMk cId="85871108" sldId="261"/>
            <ac:spMk id="3" creationId="{9CF4A7F5-B2E5-4F63-BEA0-E43129816B1F}"/>
          </ac:spMkLst>
        </pc:spChg>
        <pc:spChg chg="add del mod">
          <ac:chgData name="danielatrujillo329@gmail.com" userId="04b9ae5f7eb05838" providerId="LiveId" clId="{D6D4AFFF-8E72-45B4-9606-EC72D8DBE8EC}" dt="2021-05-28T23:10:33.008" v="1706" actId="478"/>
          <ac:spMkLst>
            <pc:docMk/>
            <pc:sldMk cId="85871108" sldId="261"/>
            <ac:spMk id="7" creationId="{04610C56-0EFE-4464-BFF0-ED0B6D668C5F}"/>
          </ac:spMkLst>
        </pc:spChg>
        <pc:cxnChg chg="add del mod">
          <ac:chgData name="danielatrujillo329@gmail.com" userId="04b9ae5f7eb05838" providerId="LiveId" clId="{D6D4AFFF-8E72-45B4-9606-EC72D8DBE8EC}" dt="2021-05-28T23:10:34.772" v="1707" actId="478"/>
          <ac:cxnSpMkLst>
            <pc:docMk/>
            <pc:sldMk cId="85871108" sldId="261"/>
            <ac:cxnSpMk id="5" creationId="{8373C6F2-F84F-4842-B8D2-5CB88B53985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2145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56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63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49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812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35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6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557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63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11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5511-F33E-443E-9CEC-491816CA82FD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49321-0BC5-41A2-ABF2-A3A82D2E49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4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7PULhbZg0l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0A4FDCE-6796-4B6E-8114-586675FEC8E5}"/>
              </a:ext>
            </a:extLst>
          </p:cNvPr>
          <p:cNvSpPr txBox="1"/>
          <p:nvPr/>
        </p:nvSpPr>
        <p:spPr>
          <a:xfrm>
            <a:off x="383059" y="1958238"/>
            <a:ext cx="6091882" cy="650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2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 8:</a:t>
            </a:r>
          </a:p>
          <a:p>
            <a:pPr algn="ctr">
              <a:lnSpc>
                <a:spcPct val="150000"/>
              </a:lnSpc>
            </a:pPr>
            <a:r>
              <a:rPr lang="es-MX" altLang="es-MX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s-MX" altLang="es-MX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altLang="es-MX" sz="1800" b="1" dirty="0">
                <a:latin typeface="Arial" panose="020B0604020202020204" pitchFamily="34" charset="0"/>
                <a:cs typeface="Arial" panose="020B0604020202020204" pitchFamily="34" charset="0"/>
              </a:rPr>
              <a:t> do?”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Inglés </a:t>
            </a: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A1.2</a:t>
            </a:r>
          </a:p>
          <a:p>
            <a:pPr algn="ctr">
              <a:lnSpc>
                <a:spcPct val="150000"/>
              </a:lnSpc>
            </a:pPr>
            <a:endParaRPr lang="es-MX" alt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Alumnas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Rocío Lucio </a:t>
            </a:r>
            <a:r>
              <a:rPr lang="es-MX" altLang="es-MX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Belmares</a:t>
            </a:r>
            <a:endParaRPr lang="es-MX" altLang="es-MX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Ariana 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Jazmín Morales Saucedo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Maestra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</a:t>
            </a: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altLang="es-MX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Junio </a:t>
            </a: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de 2021.</a:t>
            </a:r>
          </a:p>
          <a:p>
            <a:endParaRPr lang="es-MX" sz="2000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F4FB61FB-4F9A-4EC1-BC11-6E02C5568E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r="15771"/>
          <a:stretch/>
        </p:blipFill>
        <p:spPr>
          <a:xfrm>
            <a:off x="2950962" y="582881"/>
            <a:ext cx="956075" cy="113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04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9387" y="558140"/>
            <a:ext cx="167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Video link</a:t>
            </a:r>
            <a:endParaRPr lang="es-MX" sz="2400" b="1" dirty="0"/>
          </a:p>
        </p:txBody>
      </p:sp>
      <p:sp>
        <p:nvSpPr>
          <p:cNvPr id="3" name="Flecha derecha 2"/>
          <p:cNvSpPr/>
          <p:nvPr/>
        </p:nvSpPr>
        <p:spPr>
          <a:xfrm rot="5400000">
            <a:off x="1026933" y="1134798"/>
            <a:ext cx="498763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21E7C7CA-BEB9-4E09-83D5-CB6CA3E549DF}"/>
              </a:ext>
            </a:extLst>
          </p:cNvPr>
          <p:cNvSpPr txBox="1"/>
          <p:nvPr/>
        </p:nvSpPr>
        <p:spPr>
          <a:xfrm>
            <a:off x="275327" y="1580123"/>
            <a:ext cx="46710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400" dirty="0">
                <a:hlinkClick r:id="rId2"/>
              </a:rPr>
              <a:t>https://youtu.be/7PULhbZg0l8</a:t>
            </a:r>
            <a:r>
              <a:rPr lang="es-MX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99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/>
          </p:nvPr>
        </p:nvGraphicFramePr>
        <p:xfrm>
          <a:off x="541175" y="1245333"/>
          <a:ext cx="5878285" cy="40007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20pts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  <a:endParaRPr lang="en-US" sz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affirmative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negative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statements 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(+3)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1026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1624</TotalTime>
  <Words>231</Words>
  <Application>Microsoft Office PowerPoint</Application>
  <PresentationFormat>Presentación en pantalla (4:3)</PresentationFormat>
  <Paragraphs>71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Ariana Saucedo</cp:lastModifiedBy>
  <cp:revision>11</cp:revision>
  <dcterms:created xsi:type="dcterms:W3CDTF">2020-02-28T15:55:09Z</dcterms:created>
  <dcterms:modified xsi:type="dcterms:W3CDTF">2021-06-24T19:19:42Z</dcterms:modified>
</cp:coreProperties>
</file>