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1" r:id="rId3"/>
    <p:sldId id="272" r:id="rId4"/>
    <p:sldId id="278" r:id="rId5"/>
    <p:sldId id="279" r:id="rId6"/>
    <p:sldId id="276" r:id="rId7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9DE24-AB55-4B4D-8031-B0023830B4B8}" v="2" dt="2021-06-27T07:35:51.788"/>
    <p1510:client id="{F2BF4755-0843-4AAA-809F-5EE2F9BBFCEF}" v="8" dt="2021-06-28T03:14:41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trujillo329@gmail.com" userId="04b9ae5f7eb05838" providerId="LiveId" clId="{F2BF4755-0843-4AAA-809F-5EE2F9BBFCEF}"/>
    <pc:docChg chg="custSel addSld modSld">
      <pc:chgData name="danielatrujillo329@gmail.com" userId="04b9ae5f7eb05838" providerId="LiveId" clId="{F2BF4755-0843-4AAA-809F-5EE2F9BBFCEF}" dt="2021-06-28T03:14:46.581" v="141" actId="1076"/>
      <pc:docMkLst>
        <pc:docMk/>
      </pc:docMkLst>
      <pc:sldChg chg="modSp mod">
        <pc:chgData name="danielatrujillo329@gmail.com" userId="04b9ae5f7eb05838" providerId="LiveId" clId="{F2BF4755-0843-4AAA-809F-5EE2F9BBFCEF}" dt="2021-06-28T03:12:08.626" v="94" actId="20577"/>
        <pc:sldMkLst>
          <pc:docMk/>
          <pc:sldMk cId="2948349020" sldId="278"/>
        </pc:sldMkLst>
        <pc:spChg chg="mod">
          <ac:chgData name="danielatrujillo329@gmail.com" userId="04b9ae5f7eb05838" providerId="LiveId" clId="{F2BF4755-0843-4AAA-809F-5EE2F9BBFCEF}" dt="2021-06-28T03:12:08.626" v="94" actId="20577"/>
          <ac:spMkLst>
            <pc:docMk/>
            <pc:sldMk cId="2948349020" sldId="278"/>
            <ac:spMk id="3" creationId="{53A749C7-0864-488E-8E8A-896B4F8FDEF9}"/>
          </ac:spMkLst>
        </pc:spChg>
      </pc:sldChg>
      <pc:sldChg chg="addSp delSp modSp new mod">
        <pc:chgData name="danielatrujillo329@gmail.com" userId="04b9ae5f7eb05838" providerId="LiveId" clId="{F2BF4755-0843-4AAA-809F-5EE2F9BBFCEF}" dt="2021-06-28T03:14:46.581" v="141" actId="1076"/>
        <pc:sldMkLst>
          <pc:docMk/>
          <pc:sldMk cId="2853598761" sldId="279"/>
        </pc:sldMkLst>
        <pc:spChg chg="del mod">
          <ac:chgData name="danielatrujillo329@gmail.com" userId="04b9ae5f7eb05838" providerId="LiveId" clId="{F2BF4755-0843-4AAA-809F-5EE2F9BBFCEF}" dt="2021-06-28T03:12:38.319" v="111" actId="478"/>
          <ac:spMkLst>
            <pc:docMk/>
            <pc:sldMk cId="2853598761" sldId="279"/>
            <ac:spMk id="2" creationId="{43C94C20-F87D-426A-8998-77F219DCCE1F}"/>
          </ac:spMkLst>
        </pc:spChg>
        <pc:spChg chg="add mod">
          <ac:chgData name="danielatrujillo329@gmail.com" userId="04b9ae5f7eb05838" providerId="LiveId" clId="{F2BF4755-0843-4AAA-809F-5EE2F9BBFCEF}" dt="2021-06-28T03:14:46.581" v="141" actId="1076"/>
          <ac:spMkLst>
            <pc:docMk/>
            <pc:sldMk cId="2853598761" sldId="279"/>
            <ac:spMk id="4" creationId="{61AEFAFF-D4E0-4030-A98A-C027BAD93BBD}"/>
          </ac:spMkLst>
        </pc:spChg>
        <pc:spChg chg="add mod">
          <ac:chgData name="danielatrujillo329@gmail.com" userId="04b9ae5f7eb05838" providerId="LiveId" clId="{F2BF4755-0843-4AAA-809F-5EE2F9BBFCEF}" dt="2021-06-28T03:12:47.854" v="128" actId="20577"/>
          <ac:spMkLst>
            <pc:docMk/>
            <pc:sldMk cId="2853598761" sldId="279"/>
            <ac:spMk id="5" creationId="{9ADC1498-DF9F-430D-892D-86D9E436C8EF}"/>
          </ac:spMkLst>
        </pc:spChg>
        <pc:picChg chg="add mod">
          <ac:chgData name="danielatrujillo329@gmail.com" userId="04b9ae5f7eb05838" providerId="LiveId" clId="{F2BF4755-0843-4AAA-809F-5EE2F9BBFCEF}" dt="2021-06-28T03:14:41.045" v="139" actId="1076"/>
          <ac:picMkLst>
            <pc:docMk/>
            <pc:sldMk cId="2853598761" sldId="279"/>
            <ac:picMk id="1026" creationId="{EED8C324-ED58-48C8-ABC1-7D6BD8866DB5}"/>
          </ac:picMkLst>
        </pc:picChg>
      </pc:sldChg>
    </pc:docChg>
  </pc:docChgLst>
  <pc:docChgLst>
    <pc:chgData name="danielatrujillo329@gmail.com" userId="04b9ae5f7eb05838" providerId="LiveId" clId="{07D9DE24-AB55-4B4D-8031-B0023830B4B8}"/>
    <pc:docChg chg="undo custSel addSld modSld sldOrd">
      <pc:chgData name="danielatrujillo329@gmail.com" userId="04b9ae5f7eb05838" providerId="LiveId" clId="{07D9DE24-AB55-4B4D-8031-B0023830B4B8}" dt="2021-06-27T07:42:46.390" v="143" actId="20577"/>
      <pc:docMkLst>
        <pc:docMk/>
      </pc:docMkLst>
      <pc:sldChg chg="addSp modSp new mod ord">
        <pc:chgData name="danielatrujillo329@gmail.com" userId="04b9ae5f7eb05838" providerId="LiveId" clId="{07D9DE24-AB55-4B4D-8031-B0023830B4B8}" dt="2021-06-27T07:37:12.935" v="46" actId="1076"/>
        <pc:sldMkLst>
          <pc:docMk/>
          <pc:sldMk cId="1531758243" sldId="277"/>
        </pc:sldMkLst>
        <pc:spChg chg="add mod">
          <ac:chgData name="danielatrujillo329@gmail.com" userId="04b9ae5f7eb05838" providerId="LiveId" clId="{07D9DE24-AB55-4B4D-8031-B0023830B4B8}" dt="2021-06-27T07:37:12.935" v="46" actId="1076"/>
          <ac:spMkLst>
            <pc:docMk/>
            <pc:sldMk cId="1531758243" sldId="277"/>
            <ac:spMk id="2" creationId="{DF3E9E76-FEB9-4779-9D97-EA45E066C9E7}"/>
          </ac:spMkLst>
        </pc:spChg>
        <pc:picChg chg="add mod">
          <ac:chgData name="danielatrujillo329@gmail.com" userId="04b9ae5f7eb05838" providerId="LiveId" clId="{07D9DE24-AB55-4B4D-8031-B0023830B4B8}" dt="2021-06-27T07:35:54.522" v="6" actId="1076"/>
          <ac:picMkLst>
            <pc:docMk/>
            <pc:sldMk cId="1531758243" sldId="277"/>
            <ac:picMk id="3" creationId="{FFF93DC6-09F1-428D-B469-63244AC57E92}"/>
          </ac:picMkLst>
        </pc:picChg>
      </pc:sldChg>
      <pc:sldChg chg="modSp new mod">
        <pc:chgData name="danielatrujillo329@gmail.com" userId="04b9ae5f7eb05838" providerId="LiveId" clId="{07D9DE24-AB55-4B4D-8031-B0023830B4B8}" dt="2021-06-27T07:42:46.390" v="143" actId="20577"/>
        <pc:sldMkLst>
          <pc:docMk/>
          <pc:sldMk cId="2948349020" sldId="278"/>
        </pc:sldMkLst>
        <pc:spChg chg="mod">
          <ac:chgData name="danielatrujillo329@gmail.com" userId="04b9ae5f7eb05838" providerId="LiveId" clId="{07D9DE24-AB55-4B4D-8031-B0023830B4B8}" dt="2021-06-27T07:38:03.425" v="66" actId="14100"/>
          <ac:spMkLst>
            <pc:docMk/>
            <pc:sldMk cId="2948349020" sldId="278"/>
            <ac:spMk id="2" creationId="{8FF14F48-5A99-4381-8105-64D1C3A3F05F}"/>
          </ac:spMkLst>
        </pc:spChg>
        <pc:spChg chg="mod">
          <ac:chgData name="danielatrujillo329@gmail.com" userId="04b9ae5f7eb05838" providerId="LiveId" clId="{07D9DE24-AB55-4B4D-8031-B0023830B4B8}" dt="2021-06-27T07:42:46.390" v="143" actId="20577"/>
          <ac:spMkLst>
            <pc:docMk/>
            <pc:sldMk cId="2948349020" sldId="278"/>
            <ac:spMk id="3" creationId="{53A749C7-0864-488E-8E8A-896B4F8FDE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26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90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43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67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9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96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60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06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6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06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85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3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8xNNB9I3gy0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DF3E9E76-FEB9-4779-9D97-EA45E066C9E7}"/>
              </a:ext>
            </a:extLst>
          </p:cNvPr>
          <p:cNvSpPr txBox="1"/>
          <p:nvPr/>
        </p:nvSpPr>
        <p:spPr>
          <a:xfrm>
            <a:off x="631077" y="2125377"/>
            <a:ext cx="5793554" cy="6347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altLang="es-MX" sz="17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Segundo Semestre</a:t>
            </a:r>
          </a:p>
          <a:p>
            <a:pPr algn="ctr">
              <a:lnSpc>
                <a:spcPct val="150000"/>
              </a:lnSpc>
            </a:pP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alt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altLang="es-MX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alt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 10”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Curso: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Inglés A1.2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Aim: </a:t>
            </a:r>
          </a:p>
          <a:p>
            <a:pPr algn="ctr"/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Wh-questions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and modal can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Alumnas: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Mariel </a:t>
            </a:r>
            <a:r>
              <a:rPr lang="es-MX" alt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Resendiz</a:t>
            </a: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Villarreal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Daniela Lizeth Trujillo Morales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Maestra: 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Mayela Alejandra del Carmen Gaona García</a:t>
            </a:r>
          </a:p>
          <a:p>
            <a:pPr algn="ctr">
              <a:lnSpc>
                <a:spcPct val="150000"/>
              </a:lnSpc>
            </a:pPr>
            <a:r>
              <a:rPr lang="es-MX" altLang="es-MX" sz="1600" dirty="0">
                <a:latin typeface="Arial" panose="020B0604020202020204" pitchFamily="34" charset="0"/>
                <a:cs typeface="Arial" panose="020B0604020202020204" pitchFamily="34" charset="0"/>
              </a:rPr>
              <a:t>Saltillo, Coahuila. A 27 de junio de 2021.</a:t>
            </a:r>
          </a:p>
          <a:p>
            <a:endParaRPr lang="es-MX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FF93DC6-09F1-428D-B469-63244AC57E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94" r="15771"/>
          <a:stretch/>
        </p:blipFill>
        <p:spPr>
          <a:xfrm>
            <a:off x="2893567" y="670731"/>
            <a:ext cx="1070866" cy="127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75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4380" y="249474"/>
            <a:ext cx="65451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ENGLISH A1.2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LAEJANDRA DEL CARMEN GAONA GARCIA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LEARNING EVIDENCE UNIT 10 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752602"/>
            <a:ext cx="563077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Aim: </a:t>
            </a:r>
          </a:p>
          <a:p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Wh-questions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modal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Ss.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convertsation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Plan: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sport(s)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(es)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 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as and,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Variant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escuela en red. 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127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xmlns="" id="{C949C72C-83A6-4FD3-AB13-33958AC3E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32920"/>
              </p:ext>
            </p:extLst>
          </p:nvPr>
        </p:nvGraphicFramePr>
        <p:xfrm>
          <a:off x="857250" y="4211052"/>
          <a:ext cx="5143500" cy="482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xmlns="" val="3931626628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xmlns="" val="4241350795"/>
                    </a:ext>
                  </a:extLst>
                </a:gridCol>
              </a:tblGrid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CD9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9669641"/>
                  </a:ext>
                </a:extLst>
              </a:tr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598369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FC4FED8D-5DC8-4735-BA59-32D0D2C55027}"/>
              </a:ext>
            </a:extLst>
          </p:cNvPr>
          <p:cNvSpPr/>
          <p:nvPr/>
        </p:nvSpPr>
        <p:spPr>
          <a:xfrm>
            <a:off x="296883" y="167977"/>
            <a:ext cx="6329548" cy="39113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488"/>
              </a:spcBef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Example of questions ss can use to roleplay a conversation</a:t>
            </a:r>
          </a:p>
          <a:p>
            <a:pPr>
              <a:spcBef>
                <a:spcPts val="488"/>
              </a:spcBef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(you can use any verb to make your questions)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do/does………………..with?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do/does……………….. 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do/does …………..?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do/does…………….?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do/does 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 do?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</a:t>
            </a: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..............................?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(+ and – answer using connectors and, but, or)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your sister do a hand stand?</a:t>
            </a:r>
          </a:p>
          <a:p>
            <a:pPr>
              <a:spcBef>
                <a:spcPts val="450"/>
              </a:spcBef>
            </a:pPr>
            <a:endParaRPr lang="es-MX" sz="12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1026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xmlns="" id="{F61082BF-87FC-471F-A440-2DA0462040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971551" y="4575007"/>
            <a:ext cx="2343150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xmlns="" id="{19A6C404-08FB-4EF9-81A8-D1D84AE8F0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29012" y="4589295"/>
            <a:ext cx="2357438" cy="193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xmlns="" id="{0FD0938B-8381-42D6-AF48-7846187146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1000125" y="6846720"/>
            <a:ext cx="2300288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xmlns="" id="{3C5518E4-523C-46DA-87BD-BB53E1C911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57588" y="6789570"/>
            <a:ext cx="2343150" cy="203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CA8E363B-0F14-42A4-A94F-CCFC0D8E9D0A}"/>
              </a:ext>
            </a:extLst>
          </p:cNvPr>
          <p:cNvSpPr txBox="1"/>
          <p:nvPr/>
        </p:nvSpPr>
        <p:spPr>
          <a:xfrm>
            <a:off x="1107605" y="4739690"/>
            <a:ext cx="84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</a:t>
            </a:r>
            <a:r>
              <a:rPr lang="es-MX" sz="900" dirty="0" err="1"/>
              <a:t>sports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play</a:t>
            </a:r>
            <a:r>
              <a:rPr lang="es-MX" sz="900" dirty="0"/>
              <a:t>?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DB3C1AAE-39BA-402F-9954-1E1141CA5C93}"/>
              </a:ext>
            </a:extLst>
          </p:cNvPr>
          <p:cNvSpPr txBox="1"/>
          <p:nvPr/>
        </p:nvSpPr>
        <p:spPr>
          <a:xfrm>
            <a:off x="2264892" y="4868277"/>
            <a:ext cx="844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play</a:t>
            </a:r>
            <a:r>
              <a:rPr lang="es-MX" sz="900" dirty="0"/>
              <a:t> soccer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54C2D0EC-511B-454A-880C-B42CA11BCC76}"/>
              </a:ext>
            </a:extLst>
          </p:cNvPr>
          <p:cNvSpPr txBox="1"/>
          <p:nvPr/>
        </p:nvSpPr>
        <p:spPr>
          <a:xfrm>
            <a:off x="3682396" y="4696827"/>
            <a:ext cx="8495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How</a:t>
            </a:r>
            <a:r>
              <a:rPr lang="es-MX" sz="900" dirty="0"/>
              <a:t> </a:t>
            </a:r>
            <a:r>
              <a:rPr lang="es-MX" sz="900" dirty="0" err="1"/>
              <a:t>often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?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D6CF1458-AD0C-40C7-868C-BFF022C1304B}"/>
              </a:ext>
            </a:extLst>
          </p:cNvPr>
          <p:cNvSpPr txBox="1"/>
          <p:nvPr/>
        </p:nvSpPr>
        <p:spPr>
          <a:xfrm>
            <a:off x="4787257" y="4797027"/>
            <a:ext cx="95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 </a:t>
            </a:r>
            <a:r>
              <a:rPr lang="es-MX" sz="900" dirty="0" err="1"/>
              <a:t>twice</a:t>
            </a:r>
            <a:r>
              <a:rPr lang="es-MX" sz="900" dirty="0"/>
              <a:t> a </a:t>
            </a:r>
            <a:r>
              <a:rPr lang="es-MX" sz="900" dirty="0" err="1"/>
              <a:t>week</a:t>
            </a:r>
            <a:endParaRPr lang="es-MX" sz="9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71E6D9F4-E7BC-4B2C-A940-CBF389FEC9E6}"/>
              </a:ext>
            </a:extLst>
          </p:cNvPr>
          <p:cNvSpPr txBox="1"/>
          <p:nvPr/>
        </p:nvSpPr>
        <p:spPr>
          <a:xfrm>
            <a:off x="1028700" y="7068552"/>
            <a:ext cx="10715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can </a:t>
            </a:r>
            <a:r>
              <a:rPr lang="es-MX" sz="900" dirty="0" err="1"/>
              <a:t>you</a:t>
            </a:r>
            <a:r>
              <a:rPr lang="es-MX" sz="900" dirty="0"/>
              <a:t> do?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xmlns="" id="{CB12CFA1-58FF-4802-BC16-708D4356DA0C}"/>
              </a:ext>
            </a:extLst>
          </p:cNvPr>
          <p:cNvSpPr txBox="1"/>
          <p:nvPr/>
        </p:nvSpPr>
        <p:spPr>
          <a:xfrm>
            <a:off x="2112138" y="7144627"/>
            <a:ext cx="1100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can  </a:t>
            </a:r>
            <a:r>
              <a:rPr lang="es-MX" sz="900" dirty="0" err="1"/>
              <a:t>sing</a:t>
            </a:r>
            <a:r>
              <a:rPr lang="es-MX" sz="900" dirty="0"/>
              <a:t> </a:t>
            </a:r>
            <a:r>
              <a:rPr lang="es-MX" sz="900" dirty="0" err="1"/>
              <a:t>very</a:t>
            </a:r>
            <a:r>
              <a:rPr lang="es-MX" sz="900" dirty="0"/>
              <a:t> </a:t>
            </a:r>
            <a:r>
              <a:rPr lang="es-MX" sz="900" dirty="0" err="1"/>
              <a:t>well</a:t>
            </a:r>
            <a:endParaRPr lang="es-MX" sz="9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BDE9FDE3-1C2F-4842-8210-409B07CF2267}"/>
              </a:ext>
            </a:extLst>
          </p:cNvPr>
          <p:cNvSpPr txBox="1"/>
          <p:nvPr/>
        </p:nvSpPr>
        <p:spPr>
          <a:xfrm>
            <a:off x="3601394" y="6997115"/>
            <a:ext cx="100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Can </a:t>
            </a:r>
            <a:r>
              <a:rPr lang="es-MX" sz="900" dirty="0" err="1"/>
              <a:t>your</a:t>
            </a:r>
            <a:r>
              <a:rPr lang="es-MX" sz="900" dirty="0"/>
              <a:t> </a:t>
            </a:r>
            <a:r>
              <a:rPr lang="es-MX" sz="900" dirty="0" err="1"/>
              <a:t>brother</a:t>
            </a:r>
            <a:r>
              <a:rPr lang="es-MX" sz="900" dirty="0"/>
              <a:t> </a:t>
            </a:r>
            <a:r>
              <a:rPr lang="es-MX" sz="900" dirty="0" err="1"/>
              <a:t>cook</a:t>
            </a:r>
            <a:r>
              <a:rPr lang="es-MX" sz="900" dirty="0"/>
              <a:t>?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xmlns="" id="{15F510AF-A250-4752-9928-7BBB1FCA4097}"/>
              </a:ext>
            </a:extLst>
          </p:cNvPr>
          <p:cNvSpPr txBox="1"/>
          <p:nvPr/>
        </p:nvSpPr>
        <p:spPr>
          <a:xfrm>
            <a:off x="4716006" y="7039977"/>
            <a:ext cx="109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No, he </a:t>
            </a:r>
            <a:r>
              <a:rPr lang="es-MX" sz="900" dirty="0" err="1"/>
              <a:t>can´t</a:t>
            </a:r>
            <a:r>
              <a:rPr lang="es-MX" sz="900" dirty="0"/>
              <a:t> </a:t>
            </a:r>
            <a:r>
              <a:rPr lang="es-MX" sz="900" dirty="0" err="1"/>
              <a:t>but</a:t>
            </a:r>
            <a:r>
              <a:rPr lang="es-MX" sz="900" dirty="0"/>
              <a:t> he can  </a:t>
            </a:r>
            <a:r>
              <a:rPr lang="es-MX" sz="900" dirty="0" err="1"/>
              <a:t>play</a:t>
            </a:r>
            <a:r>
              <a:rPr lang="es-MX" sz="900" dirty="0"/>
              <a:t> </a:t>
            </a:r>
            <a:r>
              <a:rPr lang="es-MX" sz="900" dirty="0" err="1"/>
              <a:t>the</a:t>
            </a:r>
            <a:r>
              <a:rPr lang="es-MX" sz="900" dirty="0"/>
              <a:t> </a:t>
            </a:r>
            <a:r>
              <a:rPr lang="es-MX" sz="900" dirty="0" err="1"/>
              <a:t>violin</a:t>
            </a:r>
            <a:endParaRPr lang="es-MX" sz="9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7D48C3D5-6ACA-45C9-A324-C61DC9F854A4}"/>
              </a:ext>
            </a:extLst>
          </p:cNvPr>
          <p:cNvSpPr txBox="1"/>
          <p:nvPr/>
        </p:nvSpPr>
        <p:spPr>
          <a:xfrm>
            <a:off x="942975" y="4311064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1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8718395D-7343-45E9-AB48-47A7E19AA761}"/>
              </a:ext>
            </a:extLst>
          </p:cNvPr>
          <p:cNvSpPr txBox="1"/>
          <p:nvPr/>
        </p:nvSpPr>
        <p:spPr>
          <a:xfrm>
            <a:off x="3514725" y="4325352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2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F93D3EF2-4CE4-4490-A889-22A589F3C661}"/>
              </a:ext>
            </a:extLst>
          </p:cNvPr>
          <p:cNvSpPr txBox="1"/>
          <p:nvPr/>
        </p:nvSpPr>
        <p:spPr>
          <a:xfrm>
            <a:off x="957263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3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78EA86F5-79D0-481E-A18A-43BABEF6D657}"/>
              </a:ext>
            </a:extLst>
          </p:cNvPr>
          <p:cNvSpPr txBox="1"/>
          <p:nvPr/>
        </p:nvSpPr>
        <p:spPr>
          <a:xfrm>
            <a:off x="3486150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9522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F14F48-5A99-4381-8105-64D1C3A3F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637629"/>
          </a:xfrm>
        </p:spPr>
        <p:txBody>
          <a:bodyPr/>
          <a:lstStyle/>
          <a:p>
            <a:pPr algn="ctr"/>
            <a:r>
              <a:rPr lang="es-MX" dirty="0">
                <a:latin typeface="Abadi" panose="020B0604020104020204" pitchFamily="34" charset="0"/>
              </a:rPr>
              <a:t>CONVERSATION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3A749C7-0864-488E-8E8A-896B4F8FD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124464"/>
            <a:ext cx="5915025" cy="7783561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488"/>
              </a:spcBef>
              <a:buNone/>
            </a:pP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ts val="488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Mariel: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Hi, how are you?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Daniela: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Fine thanks and you?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Mariel: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Good thanks, hey I wanted to ask you something</a:t>
            </a:r>
          </a:p>
          <a:p>
            <a:pPr marL="0" indent="0">
              <a:spcBef>
                <a:spcPts val="488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Daniela: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Sure, tell me.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(you can use any verb to make your questions) Yes, I do. 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I like volleyball and hiking. 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don’t play any sport, but I practice folk dance. </a:t>
            </a:r>
            <a:endParaRPr lang="es-MX" sz="16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 you practice with?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with my friends.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at Ignacio Zaragoza School.  </a:t>
            </a:r>
            <a:endParaRPr lang="es-MX" sz="16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two times a week. </a:t>
            </a:r>
            <a:endParaRPr lang="es-MX" sz="16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on Tuesdays and Fridays.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at 11:00 a.m. 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 do?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can edit a video and I can do math in my head.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 sing or draw?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(+ and – answer using connectors and, but, or) No, I can’t. But I can paint, I like it very much.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can run a marathon in your family?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My sister can run a marathon 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And Do you like sports?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Yes, I do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like swimming and football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go running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 you practice with?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with my sister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in the park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five times a week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from Monday to Friday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 you practice?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practice at 5:00 p.m.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What can you do?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I can ride a horse and paint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 play chess or cook?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No, I can´t play chess, but I can cook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can sing in your family?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My sister can sing</a:t>
            </a:r>
          </a:p>
          <a:p>
            <a:pPr marL="0" indent="0">
              <a:spcBef>
                <a:spcPts val="450"/>
              </a:spcBef>
              <a:buNone/>
            </a:pP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ts val="450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Daniela: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Our talk was very interesting, but I have to go.</a:t>
            </a:r>
          </a:p>
          <a:p>
            <a:pPr marL="0" indent="0">
              <a:spcBef>
                <a:spcPts val="450"/>
              </a:spcBef>
              <a:buNone/>
            </a:pPr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0" indent="0">
              <a:spcBef>
                <a:spcPts val="450"/>
              </a:spcBef>
              <a:buNone/>
            </a:pP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Mariel: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Sure, see you another day.</a:t>
            </a:r>
          </a:p>
        </p:txBody>
      </p:sp>
    </p:spTree>
    <p:extLst>
      <p:ext uri="{BB962C8B-B14F-4D97-AF65-F5344CB8AC3E}">
        <p14:creationId xmlns:p14="http://schemas.microsoft.com/office/powerpoint/2010/main" val="294834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61AEFAFF-D4E0-4030-A98A-C027BAD93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839" y="4984696"/>
            <a:ext cx="5347516" cy="1767417"/>
          </a:xfrm>
        </p:spPr>
        <p:txBody>
          <a:bodyPr/>
          <a:lstStyle/>
          <a:p>
            <a:pPr algn="ctr"/>
            <a:r>
              <a:rPr lang="es-MX" dirty="0">
                <a:hlinkClick r:id="rId2"/>
              </a:rPr>
              <a:t>https://www.youtube.com/watch?v=8xNNB9I3gy0</a:t>
            </a:r>
            <a:r>
              <a:rPr lang="es-MX" dirty="0"/>
              <a:t> 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xmlns="" id="{9ADC1498-DF9F-430D-892D-86D9E436C8EF}"/>
              </a:ext>
            </a:extLst>
          </p:cNvPr>
          <p:cNvSpPr txBox="1">
            <a:spLocks/>
          </p:cNvSpPr>
          <p:nvPr/>
        </p:nvSpPr>
        <p:spPr>
          <a:xfrm>
            <a:off x="471488" y="486836"/>
            <a:ext cx="5915025" cy="637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dirty="0">
                <a:latin typeface="Abadi" panose="020B0604020104020204" pitchFamily="34" charset="0"/>
              </a:rPr>
              <a:t>VIDEO</a:t>
            </a:r>
          </a:p>
        </p:txBody>
      </p:sp>
      <p:pic>
        <p:nvPicPr>
          <p:cNvPr id="1026" name="Picture 2" descr="Icono Video, logo, jugar Gratis de Youtuber">
            <a:hlinkClick r:id="rId2"/>
            <a:extLst>
              <a:ext uri="{FF2B5EF4-FFF2-40B4-BE49-F238E27FC236}">
                <a16:creationId xmlns:a16="http://schemas.microsoft.com/office/drawing/2014/main" xmlns="" id="{EED8C324-ED58-48C8-ABC1-7D6BD8866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789" y="1362734"/>
            <a:ext cx="3519617" cy="351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359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19886"/>
              </p:ext>
            </p:extLst>
          </p:nvPr>
        </p:nvGraphicFramePr>
        <p:xfrm>
          <a:off x="578498" y="5670214"/>
          <a:ext cx="5822301" cy="315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27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3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77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77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36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3107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15194"/>
              </p:ext>
            </p:extLst>
          </p:nvPr>
        </p:nvGraphicFramePr>
        <p:xfrm>
          <a:off x="541175" y="1245333"/>
          <a:ext cx="5878285" cy="3982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33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(+20pts)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7787">
                <a:tc>
                  <a:txBody>
                    <a:bodyPr/>
                    <a:lstStyle/>
                    <a:p>
                      <a:pPr marL="35401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with play</a:t>
                      </a:r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go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free time activities, abilities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talents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the unit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(+5)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3492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(+8)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3147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affirmative and negative statements (+3) Use connectors as and, but ,or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0" i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355600" marR="0" lvl="0" indent="-1778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355600" algn="l"/>
                          <a:tab pos="903288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questions</a:t>
                      </a:r>
                      <a:r>
                        <a:rPr lang="en-US" sz="1200" b="0" i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(+2)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ESCUELA NORMAL DE EDUCACION PREESCOLAR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ENGLISH A1.2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TEACHER: MAYELA LAEJANDRA DEL CARMEN GAONA GARCIA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LEARNING EVIDENCE RUBRICS </a:t>
            </a:r>
            <a:endParaRPr lang="es-ES" sz="105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63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</TotalTime>
  <Words>993</Words>
  <Application>Microsoft Office PowerPoint</Application>
  <PresentationFormat>Carta (216 x 279 mm)</PresentationFormat>
  <Paragraphs>157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SimSun</vt:lpstr>
      <vt:lpstr>Abadi</vt:lpstr>
      <vt:lpstr>Arial</vt:lpstr>
      <vt:lpstr>Arial Black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CONVERSATION</vt:lpstr>
      <vt:lpstr>https://www.youtube.com/watch?v=8xNNB9I3gy0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FLOR</cp:lastModifiedBy>
  <cp:revision>21</cp:revision>
  <dcterms:created xsi:type="dcterms:W3CDTF">2020-06-12T00:41:29Z</dcterms:created>
  <dcterms:modified xsi:type="dcterms:W3CDTF">2021-06-28T03:47:09Z</dcterms:modified>
</cp:coreProperties>
</file>