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  <p:sldId id="261" r:id="rId3"/>
    <p:sldId id="262" r:id="rId4"/>
  </p:sldIdLst>
  <p:sldSz cx="6858000" cy="9144000" type="screen4x3"/>
  <p:notesSz cx="6858000" cy="9144000"/>
  <p:defaultTextStyle>
    <a:defPPr>
      <a:defRPr lang="es-MX"/>
    </a:defPPr>
    <a:lvl1pPr marL="0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2pPr>
    <a:lvl3pPr marL="914356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3pPr>
    <a:lvl4pPr marL="1371534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4pPr>
    <a:lvl5pPr marL="1828712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5pPr>
    <a:lvl6pPr marL="2285890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6pPr>
    <a:lvl7pPr marL="2743068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7pPr>
    <a:lvl8pPr marL="3200246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8pPr>
    <a:lvl9pPr marL="3657424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D4AFFF-8E72-45B4-9606-EC72D8DBE8EC}" v="7" dt="2021-05-29T00:35:22.2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6" d="100"/>
          <a:sy n="56" d="100"/>
        </p:scale>
        <p:origin x="202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microsoft.com/office/2015/10/relationships/revisionInfo" Target="revisionInfo.xml"/><Relationship Id="rId5" Type="http://schemas.openxmlformats.org/officeDocument/2006/relationships/presProps" Target="presProps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atrujillo329@gmail.com" userId="04b9ae5f7eb05838" providerId="LiveId" clId="{D6D4AFFF-8E72-45B4-9606-EC72D8DBE8EC}"/>
    <pc:docChg chg="undo custSel addSld delSld modSld sldOrd">
      <pc:chgData name="danielatrujillo329@gmail.com" userId="04b9ae5f7eb05838" providerId="LiveId" clId="{D6D4AFFF-8E72-45B4-9606-EC72D8DBE8EC}" dt="2021-05-29T00:40:30.616" v="1728" actId="1076"/>
      <pc:docMkLst>
        <pc:docMk/>
      </pc:docMkLst>
      <pc:sldChg chg="addSp modSp mod modAnim">
        <pc:chgData name="danielatrujillo329@gmail.com" userId="04b9ae5f7eb05838" providerId="LiveId" clId="{D6D4AFFF-8E72-45B4-9606-EC72D8DBE8EC}" dt="2021-05-29T00:40:30.616" v="1728" actId="1076"/>
        <pc:sldMkLst>
          <pc:docMk/>
          <pc:sldMk cId="443239703" sldId="259"/>
        </pc:sldMkLst>
        <pc:spChg chg="mod">
          <ac:chgData name="danielatrujillo329@gmail.com" userId="04b9ae5f7eb05838" providerId="LiveId" clId="{D6D4AFFF-8E72-45B4-9606-EC72D8DBE8EC}" dt="2021-05-29T00:40:30.616" v="1728" actId="1076"/>
          <ac:spMkLst>
            <pc:docMk/>
            <pc:sldMk cId="443239703" sldId="259"/>
            <ac:spMk id="3" creationId="{00000000-0000-0000-0000-000000000000}"/>
          </ac:spMkLst>
        </pc:spChg>
        <pc:picChg chg="add mod">
          <ac:chgData name="danielatrujillo329@gmail.com" userId="04b9ae5f7eb05838" providerId="LiveId" clId="{D6D4AFFF-8E72-45B4-9606-EC72D8DBE8EC}" dt="2021-05-29T00:35:24.091" v="1711" actId="1076"/>
          <ac:picMkLst>
            <pc:docMk/>
            <pc:sldMk cId="443239703" sldId="259"/>
            <ac:picMk id="4" creationId="{21DF9C05-5328-492C-83A5-DC444EC76A78}"/>
          </ac:picMkLst>
        </pc:picChg>
      </pc:sldChg>
      <pc:sldChg chg="addSp modSp new mod ord">
        <pc:chgData name="danielatrujillo329@gmail.com" userId="04b9ae5f7eb05838" providerId="LiveId" clId="{D6D4AFFF-8E72-45B4-9606-EC72D8DBE8EC}" dt="2021-05-29T00:39:27.380" v="1726" actId="1076"/>
        <pc:sldMkLst>
          <pc:docMk/>
          <pc:sldMk cId="2299045464" sldId="260"/>
        </pc:sldMkLst>
        <pc:spChg chg="add mod">
          <ac:chgData name="danielatrujillo329@gmail.com" userId="04b9ae5f7eb05838" providerId="LiveId" clId="{D6D4AFFF-8E72-45B4-9606-EC72D8DBE8EC}" dt="2021-05-29T00:39:25.749" v="1725" actId="1076"/>
          <ac:spMkLst>
            <pc:docMk/>
            <pc:sldMk cId="2299045464" sldId="260"/>
            <ac:spMk id="2" creationId="{E0A4FDCE-6796-4B6E-8114-586675FEC8E5}"/>
          </ac:spMkLst>
        </pc:spChg>
        <pc:picChg chg="add mod">
          <ac:chgData name="danielatrujillo329@gmail.com" userId="04b9ae5f7eb05838" providerId="LiveId" clId="{D6D4AFFF-8E72-45B4-9606-EC72D8DBE8EC}" dt="2021-05-29T00:39:27.380" v="1726" actId="1076"/>
          <ac:picMkLst>
            <pc:docMk/>
            <pc:sldMk cId="2299045464" sldId="260"/>
            <ac:picMk id="3" creationId="{F4FB61FB-4F9A-4EC1-BC11-6E02C5568E48}"/>
          </ac:picMkLst>
        </pc:picChg>
      </pc:sldChg>
      <pc:sldChg chg="addSp delSp modSp new del mod ord">
        <pc:chgData name="danielatrujillo329@gmail.com" userId="04b9ae5f7eb05838" providerId="LiveId" clId="{D6D4AFFF-8E72-45B4-9606-EC72D8DBE8EC}" dt="2021-05-29T00:37:56.986" v="1712" actId="47"/>
        <pc:sldMkLst>
          <pc:docMk/>
          <pc:sldMk cId="85871108" sldId="261"/>
        </pc:sldMkLst>
        <pc:spChg chg="add mod">
          <ac:chgData name="danielatrujillo329@gmail.com" userId="04b9ae5f7eb05838" providerId="LiveId" clId="{D6D4AFFF-8E72-45B4-9606-EC72D8DBE8EC}" dt="2021-05-28T23:15:46.945" v="1709" actId="13926"/>
          <ac:spMkLst>
            <pc:docMk/>
            <pc:sldMk cId="85871108" sldId="261"/>
            <ac:spMk id="2" creationId="{D8D95EE1-C7D3-4014-BE4C-1A853C036AEA}"/>
          </ac:spMkLst>
        </pc:spChg>
        <pc:spChg chg="add mod">
          <ac:chgData name="danielatrujillo329@gmail.com" userId="04b9ae5f7eb05838" providerId="LiveId" clId="{D6D4AFFF-8E72-45B4-9606-EC72D8DBE8EC}" dt="2021-05-28T19:51:24.784" v="1097" actId="14100"/>
          <ac:spMkLst>
            <pc:docMk/>
            <pc:sldMk cId="85871108" sldId="261"/>
            <ac:spMk id="3" creationId="{9CF4A7F5-B2E5-4F63-BEA0-E43129816B1F}"/>
          </ac:spMkLst>
        </pc:spChg>
        <pc:spChg chg="add del mod">
          <ac:chgData name="danielatrujillo329@gmail.com" userId="04b9ae5f7eb05838" providerId="LiveId" clId="{D6D4AFFF-8E72-45B4-9606-EC72D8DBE8EC}" dt="2021-05-28T23:10:33.008" v="1706" actId="478"/>
          <ac:spMkLst>
            <pc:docMk/>
            <pc:sldMk cId="85871108" sldId="261"/>
            <ac:spMk id="7" creationId="{04610C56-0EFE-4464-BFF0-ED0B6D668C5F}"/>
          </ac:spMkLst>
        </pc:spChg>
        <pc:cxnChg chg="add del mod">
          <ac:chgData name="danielatrujillo329@gmail.com" userId="04b9ae5f7eb05838" providerId="LiveId" clId="{D6D4AFFF-8E72-45B4-9606-EC72D8DBE8EC}" dt="2021-05-28T23:10:34.772" v="1707" actId="478"/>
          <ac:cxnSpMkLst>
            <pc:docMk/>
            <pc:sldMk cId="85871108" sldId="261"/>
            <ac:cxnSpMk id="5" creationId="{8373C6F2-F84F-4842-B8D2-5CB88B539856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2145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3568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1633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4905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8122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9356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766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5572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630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3632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1169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E5511-F33E-443E-9CEC-491816CA82FD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7443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7PULhbZg0l8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E0A4FDCE-6796-4B6E-8114-586675FEC8E5}"/>
              </a:ext>
            </a:extLst>
          </p:cNvPr>
          <p:cNvSpPr txBox="1"/>
          <p:nvPr/>
        </p:nvSpPr>
        <p:spPr>
          <a:xfrm>
            <a:off x="383059" y="1958238"/>
            <a:ext cx="6091882" cy="65096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altLang="es-MX" sz="1800" b="1" dirty="0"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 </a:t>
            </a:r>
          </a:p>
          <a:p>
            <a:pPr algn="ctr">
              <a:lnSpc>
                <a:spcPct val="150000"/>
              </a:lnSpc>
            </a:pPr>
            <a:r>
              <a:rPr lang="es-MX" alt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altLang="es-MX" sz="1800" dirty="0">
                <a:latin typeface="Arial" panose="020B0604020202020204" pitchFamily="34" charset="0"/>
                <a:cs typeface="Arial" panose="020B0604020202020204" pitchFamily="34" charset="0"/>
              </a:rPr>
              <a:t>Licenciatura en educación preescolar </a:t>
            </a:r>
          </a:p>
          <a:p>
            <a:pPr algn="ctr">
              <a:lnSpc>
                <a:spcPct val="150000"/>
              </a:lnSpc>
            </a:pPr>
            <a:r>
              <a:rPr lang="es-MX" altLang="es-MX" sz="1800" dirty="0">
                <a:latin typeface="Arial" panose="020B0604020202020204" pitchFamily="34" charset="0"/>
                <a:cs typeface="Arial" panose="020B0604020202020204" pitchFamily="34" charset="0"/>
              </a:rPr>
              <a:t>Segundo Semestre</a:t>
            </a:r>
          </a:p>
          <a:p>
            <a:pPr algn="ctr">
              <a:lnSpc>
                <a:spcPct val="150000"/>
              </a:lnSpc>
            </a:pPr>
            <a:r>
              <a:rPr lang="es-MX" altLang="es-MX" sz="1800" dirty="0">
                <a:latin typeface="Arial" panose="020B0604020202020204" pitchFamily="34" charset="0"/>
                <a:cs typeface="Arial" panose="020B0604020202020204" pitchFamily="34" charset="0"/>
              </a:rPr>
              <a:t>Ciclo escolar 2020-2021</a:t>
            </a:r>
          </a:p>
          <a:p>
            <a:pPr algn="ctr">
              <a:lnSpc>
                <a:spcPct val="150000"/>
              </a:lnSpc>
            </a:pPr>
            <a:r>
              <a:rPr lang="es-MX" altLang="es-MX" sz="1800" b="1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s-MX" altLang="es-MX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Learning</a:t>
            </a:r>
            <a:r>
              <a:rPr lang="es-MX" altLang="es-MX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altLang="es-MX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Evidence</a:t>
            </a:r>
            <a:r>
              <a:rPr lang="es-MX" altLang="es-MX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altLang="es-MX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MX" altLang="es-MX" sz="1800" b="1" dirty="0">
                <a:latin typeface="Arial" panose="020B0604020202020204" pitchFamily="34" charset="0"/>
                <a:cs typeface="Arial" panose="020B0604020202020204" pitchFamily="34" charset="0"/>
              </a:rPr>
              <a:t> 8:</a:t>
            </a:r>
          </a:p>
          <a:p>
            <a:pPr algn="ctr">
              <a:lnSpc>
                <a:spcPct val="150000"/>
              </a:lnSpc>
            </a:pPr>
            <a:r>
              <a:rPr lang="es-MX" altLang="es-MX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es-MX" altLang="es-MX" sz="1800" b="1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s-MX" altLang="es-MX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MX" altLang="es-MX" sz="1800" b="1" dirty="0">
                <a:latin typeface="Arial" panose="020B0604020202020204" pitchFamily="34" charset="0"/>
                <a:cs typeface="Arial" panose="020B0604020202020204" pitchFamily="34" charset="0"/>
              </a:rPr>
              <a:t> do?”</a:t>
            </a:r>
          </a:p>
          <a:p>
            <a:pPr algn="ctr">
              <a:lnSpc>
                <a:spcPct val="150000"/>
              </a:lnSpc>
            </a:pPr>
            <a:r>
              <a:rPr lang="es-MX" altLang="es-MX" sz="1800" dirty="0">
                <a:latin typeface="Arial" panose="020B0604020202020204" pitchFamily="34" charset="0"/>
                <a:cs typeface="Arial" panose="020B0604020202020204" pitchFamily="34" charset="0"/>
              </a:rPr>
              <a:t>Curso: </a:t>
            </a:r>
          </a:p>
          <a:p>
            <a:pPr algn="ctr">
              <a:lnSpc>
                <a:spcPct val="150000"/>
              </a:lnSpc>
            </a:pPr>
            <a:r>
              <a:rPr lang="es-MX" altLang="es-MX" sz="1800" dirty="0">
                <a:latin typeface="Arial" panose="020B0604020202020204" pitchFamily="34" charset="0"/>
                <a:cs typeface="Arial" panose="020B0604020202020204" pitchFamily="34" charset="0"/>
              </a:rPr>
              <a:t>Inglés </a:t>
            </a:r>
            <a:r>
              <a:rPr lang="es-MX" altLang="es-MX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A1.2</a:t>
            </a:r>
          </a:p>
          <a:p>
            <a:pPr algn="ctr">
              <a:lnSpc>
                <a:spcPct val="150000"/>
              </a:lnSpc>
            </a:pPr>
            <a:endParaRPr lang="es-MX" altLang="es-MX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altLang="es-MX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Alumnas</a:t>
            </a:r>
            <a:r>
              <a:rPr lang="es-MX" altLang="es-MX" sz="1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ctr">
              <a:lnSpc>
                <a:spcPct val="150000"/>
              </a:lnSpc>
            </a:pPr>
            <a:r>
              <a:rPr lang="es-MX" altLang="es-MX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Rocío Lucio </a:t>
            </a:r>
            <a:r>
              <a:rPr lang="es-MX" altLang="es-MX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Belmares</a:t>
            </a:r>
            <a:endParaRPr lang="es-MX" altLang="es-MX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MX" altLang="es-MX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Ariana </a:t>
            </a:r>
            <a:r>
              <a:rPr lang="es-MX" altLang="es-MX" sz="1800" dirty="0">
                <a:latin typeface="Arial" panose="020B0604020202020204" pitchFamily="34" charset="0"/>
                <a:cs typeface="Arial" panose="020B0604020202020204" pitchFamily="34" charset="0"/>
              </a:rPr>
              <a:t>Jazmín Morales Saucedo</a:t>
            </a:r>
          </a:p>
          <a:p>
            <a:pPr algn="ctr">
              <a:lnSpc>
                <a:spcPct val="150000"/>
              </a:lnSpc>
            </a:pPr>
            <a:r>
              <a:rPr lang="es-MX" altLang="es-MX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Maestra</a:t>
            </a:r>
            <a:r>
              <a:rPr lang="es-MX" altLang="es-MX" sz="1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ctr">
              <a:lnSpc>
                <a:spcPct val="150000"/>
              </a:lnSpc>
            </a:pPr>
            <a:r>
              <a:rPr lang="es-MX" altLang="es-MX" sz="1800" dirty="0">
                <a:latin typeface="Arial" panose="020B0604020202020204" pitchFamily="34" charset="0"/>
                <a:cs typeface="Arial" panose="020B0604020202020204" pitchFamily="34" charset="0"/>
              </a:rPr>
              <a:t>Mayela Alejandra del Carmen Gaona García</a:t>
            </a:r>
          </a:p>
          <a:p>
            <a:pPr algn="ctr">
              <a:lnSpc>
                <a:spcPct val="150000"/>
              </a:lnSpc>
            </a:pPr>
            <a:r>
              <a:rPr lang="es-MX" altLang="es-MX" sz="1800" dirty="0">
                <a:latin typeface="Arial" panose="020B0604020202020204" pitchFamily="34" charset="0"/>
                <a:cs typeface="Arial" panose="020B0604020202020204" pitchFamily="34" charset="0"/>
              </a:rPr>
              <a:t>Saltillo, Coahuila. A </a:t>
            </a:r>
            <a:r>
              <a:rPr lang="es-MX" altLang="es-MX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24 </a:t>
            </a:r>
            <a:r>
              <a:rPr lang="es-MX" altLang="es-MX" sz="1800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MX" altLang="es-MX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Junio </a:t>
            </a:r>
            <a:r>
              <a:rPr lang="es-MX" altLang="es-MX" sz="1800" dirty="0">
                <a:latin typeface="Arial" panose="020B0604020202020204" pitchFamily="34" charset="0"/>
                <a:cs typeface="Arial" panose="020B0604020202020204" pitchFamily="34" charset="0"/>
              </a:rPr>
              <a:t>de 2021.</a:t>
            </a:r>
          </a:p>
          <a:p>
            <a:endParaRPr lang="es-MX" sz="200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F4FB61FB-4F9A-4EC1-BC11-6E02C5568E4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94" r="15771"/>
          <a:stretch/>
        </p:blipFill>
        <p:spPr>
          <a:xfrm>
            <a:off x="2950962" y="582881"/>
            <a:ext cx="956075" cy="1136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045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39387" y="558140"/>
            <a:ext cx="16738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smtClean="0"/>
              <a:t>Video link</a:t>
            </a:r>
            <a:endParaRPr lang="es-MX" sz="2400" b="1" dirty="0"/>
          </a:p>
        </p:txBody>
      </p:sp>
      <p:sp>
        <p:nvSpPr>
          <p:cNvPr id="3" name="Flecha derecha 2"/>
          <p:cNvSpPr/>
          <p:nvPr/>
        </p:nvSpPr>
        <p:spPr>
          <a:xfrm rot="5400000">
            <a:off x="1026933" y="1134798"/>
            <a:ext cx="498763" cy="3918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21E7C7CA-BEB9-4E09-83D5-CB6CA3E549DF}"/>
              </a:ext>
            </a:extLst>
          </p:cNvPr>
          <p:cNvSpPr txBox="1"/>
          <p:nvPr/>
        </p:nvSpPr>
        <p:spPr>
          <a:xfrm>
            <a:off x="275327" y="1580123"/>
            <a:ext cx="467106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400" dirty="0">
                <a:hlinkClick r:id="rId2"/>
              </a:rPr>
              <a:t>https://youtu.be/7PULhbZg0l8</a:t>
            </a:r>
            <a:r>
              <a:rPr lang="es-MX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84996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/>
          </p:nvPr>
        </p:nvGraphicFramePr>
        <p:xfrm>
          <a:off x="578498" y="5670214"/>
          <a:ext cx="5822301" cy="31549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727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939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277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2778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368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requirement format (+5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pts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(1)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Average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(.5)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Weak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(0)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1245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correctly apply in context  the new functions and grammar from the module?</a:t>
                      </a:r>
                      <a:endParaRPr lang="es-MX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1245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correctly apply in context  the vocabulary from the module?</a:t>
                      </a:r>
                      <a:endParaRPr lang="es-MX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1245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express himself or herself  clearly and fluently?</a:t>
                      </a:r>
                      <a:endParaRPr lang="es-MX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45621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task is creative.</a:t>
                      </a:r>
                      <a:endParaRPr lang="es-MX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53107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365125" algn="l"/>
                        </a:tabLs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task fulfill all the elements of the required format</a:t>
                      </a:r>
                      <a:endParaRPr lang="es-MX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4562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/>
          </p:nvPr>
        </p:nvGraphicFramePr>
        <p:xfrm>
          <a:off x="541175" y="1245333"/>
          <a:ext cx="5878285" cy="40007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922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1034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334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requirement format (+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20pts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Points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pts.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97787">
                <a:tc>
                  <a:txBody>
                    <a:bodyPr/>
                    <a:lstStyle/>
                    <a:p>
                      <a:pPr marL="354012" marR="0" lvl="0" indent="-17145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741680" algn="l"/>
                        </a:tabLst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 of 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0" u="non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sports </a:t>
                      </a:r>
                      <a:r>
                        <a:rPr lang="en-US" sz="1100" b="0" u="non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00" b="0" u="non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sports with play</a:t>
                      </a:r>
                      <a:r>
                        <a:rPr lang="en-US" sz="1000" b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and go</a:t>
                      </a:r>
                      <a:r>
                        <a:rPr lang="en-US" sz="1200" b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en-US" sz="1200" b="0" u="non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free time activities, abilities</a:t>
                      </a:r>
                      <a:r>
                        <a:rPr lang="en-US" sz="1200" b="0" u="non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and talents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from the unit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  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(+5)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3492">
                <a:tc>
                  <a:txBody>
                    <a:bodyPr/>
                    <a:lstStyle/>
                    <a:p>
                      <a:pPr marL="354012" marR="0" lvl="0" indent="-17145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741680" algn="l"/>
                        </a:tabLst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grammar structures,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simple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present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questions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(+8)</a:t>
                      </a:r>
                      <a:endParaRPr lang="en-US" sz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03147">
                <a:tc>
                  <a:txBody>
                    <a:bodyPr/>
                    <a:lstStyle/>
                    <a:p>
                      <a:pPr marL="354012" marR="0" lvl="0" indent="-17145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741680" algn="l"/>
                        </a:tabLst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grammar structures,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modal can in </a:t>
                      </a:r>
                      <a:r>
                        <a:rPr lang="en-US" sz="12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affirmative </a:t>
                      </a: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 </a:t>
                      </a:r>
                      <a:r>
                        <a:rPr lang="en-US" sz="12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negative </a:t>
                      </a: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statements </a:t>
                      </a:r>
                      <a:r>
                        <a:rPr lang="en-US" sz="12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(+3) </a:t>
                      </a: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Use connectors as and, but ,or </a:t>
                      </a:r>
                      <a:r>
                        <a:rPr lang="en-US" sz="1200" u="none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n-US" sz="12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en-US" sz="1200" b="0" i="1" u="sng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64831">
                <a:tc>
                  <a:txBody>
                    <a:bodyPr/>
                    <a:lstStyle/>
                    <a:p>
                      <a:pPr marL="355600" marR="0" lvl="0" indent="-1778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355600" algn="l"/>
                          <a:tab pos="903288" algn="l"/>
                        </a:tabLst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grammar structures,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modal can in questions</a:t>
                      </a:r>
                      <a:r>
                        <a:rPr lang="en-US" sz="1200" b="0" i="1" u="sng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(+2)</a:t>
                      </a: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</a:tr>
              <a:tr h="664831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>
                          <a:tab pos="741680" algn="l"/>
                        </a:tabLst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7" name="1 Rectángulo"/>
          <p:cNvSpPr/>
          <p:nvPr/>
        </p:nvSpPr>
        <p:spPr>
          <a:xfrm>
            <a:off x="857250" y="303350"/>
            <a:ext cx="51435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050" b="1" dirty="0">
                <a:latin typeface="Arial Black" panose="020B0A04020102020204" pitchFamily="34" charset="0"/>
              </a:rPr>
              <a:t>ESCUELA NORMAL DE EDUCACION PREESCOLAR</a:t>
            </a:r>
            <a:endParaRPr lang="es-ES" sz="1050" dirty="0">
              <a:latin typeface="Arial Black" panose="020B0A04020102020204" pitchFamily="34" charset="0"/>
            </a:endParaRPr>
          </a:p>
          <a:p>
            <a:pPr algn="ctr"/>
            <a:r>
              <a:rPr lang="es-ES" sz="1050" b="1" dirty="0">
                <a:latin typeface="Arial Black" panose="020B0A04020102020204" pitchFamily="34" charset="0"/>
              </a:rPr>
              <a:t>ENGLISH A1.2</a:t>
            </a:r>
            <a:endParaRPr lang="es-ES" sz="1050" dirty="0">
              <a:latin typeface="Arial Black" panose="020B0A04020102020204" pitchFamily="34" charset="0"/>
            </a:endParaRPr>
          </a:p>
          <a:p>
            <a:pPr algn="ctr"/>
            <a:r>
              <a:rPr lang="es-ES" sz="1050" b="1" dirty="0">
                <a:latin typeface="Arial Black" panose="020B0A04020102020204" pitchFamily="34" charset="0"/>
              </a:rPr>
              <a:t>TEACHER: MAYELA LAEJANDRA DEL CARMEN GAONA GARCIA</a:t>
            </a:r>
            <a:endParaRPr lang="es-ES" sz="1050" dirty="0">
              <a:latin typeface="Arial Black" panose="020B0A04020102020204" pitchFamily="34" charset="0"/>
            </a:endParaRPr>
          </a:p>
          <a:p>
            <a:pPr algn="ctr"/>
            <a:r>
              <a:rPr lang="es-ES" sz="1050" b="1" dirty="0">
                <a:latin typeface="Arial Black" panose="020B0A04020102020204" pitchFamily="34" charset="0"/>
              </a:rPr>
              <a:t>LEARNING EVIDENCE RUBRICS </a:t>
            </a:r>
            <a:endParaRPr lang="es-ES" sz="105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1026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1624</TotalTime>
  <Words>231</Words>
  <Application>Microsoft Office PowerPoint</Application>
  <PresentationFormat>Presentación en pantalla (4:3)</PresentationFormat>
  <Paragraphs>71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Symbol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</dc:creator>
  <cp:lastModifiedBy>Ariana Saucedo</cp:lastModifiedBy>
  <cp:revision>11</cp:revision>
  <dcterms:created xsi:type="dcterms:W3CDTF">2020-02-28T15:55:09Z</dcterms:created>
  <dcterms:modified xsi:type="dcterms:W3CDTF">2021-06-24T19:19:42Z</dcterms:modified>
</cp:coreProperties>
</file>