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71" r:id="rId3"/>
    <p:sldId id="272" r:id="rId4"/>
    <p:sldId id="277" r:id="rId5"/>
    <p:sldId id="276" r:id="rId6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1557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026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90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43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1674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794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96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60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7063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969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806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385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DDFB5-8FF7-4AB3-B0AD-90B489859A13}" type="datetimeFigureOut">
              <a:rPr lang="es-MX" smtClean="0"/>
              <a:t>27/06/2021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B5B71-FD2D-4270-9A96-27E4A25789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33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eVY95fZE_Us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4C9800E2-FB91-46FF-8898-EA3476AF1850}"/>
              </a:ext>
            </a:extLst>
          </p:cNvPr>
          <p:cNvSpPr txBox="1"/>
          <p:nvPr/>
        </p:nvSpPr>
        <p:spPr>
          <a:xfrm>
            <a:off x="556591" y="678626"/>
            <a:ext cx="5744818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/>
              <a:t>ESCUELA NORMAL DE EDUCACION PREESCOLAR</a:t>
            </a:r>
          </a:p>
          <a:p>
            <a:pPr algn="ctr"/>
            <a:r>
              <a:rPr lang="es-MX" sz="2000" i="1" dirty="0"/>
              <a:t>LICENCIATURA EN EDUCACION PREESCOLAR</a:t>
            </a:r>
          </a:p>
          <a:p>
            <a:pPr algn="ctr"/>
            <a:r>
              <a:rPr lang="es-MX" sz="2000" i="1" dirty="0"/>
              <a:t>CICLO ESCOLAR 2020- 2021</a:t>
            </a:r>
          </a:p>
          <a:p>
            <a:pPr algn="ctr"/>
            <a:r>
              <a:rPr lang="es-MX" sz="2000" i="1" dirty="0"/>
              <a:t>1D</a:t>
            </a:r>
          </a:p>
          <a:p>
            <a:pPr algn="ctr"/>
            <a:endParaRPr lang="es-MX" sz="2000" dirty="0"/>
          </a:p>
          <a:p>
            <a:pPr algn="ctr"/>
            <a:endParaRPr lang="es-MX" sz="2000" dirty="0"/>
          </a:p>
          <a:p>
            <a:pPr algn="ctr"/>
            <a:endParaRPr lang="es-MX" sz="2000" dirty="0"/>
          </a:p>
          <a:p>
            <a:pPr algn="ctr"/>
            <a:endParaRPr lang="es-MX" sz="2000" dirty="0"/>
          </a:p>
          <a:p>
            <a:pPr algn="ctr"/>
            <a:endParaRPr lang="es-MX" sz="2000" dirty="0"/>
          </a:p>
          <a:p>
            <a:pPr algn="ctr"/>
            <a:endParaRPr lang="es-MX" sz="2000" dirty="0"/>
          </a:p>
          <a:p>
            <a:pPr algn="ctr"/>
            <a:endParaRPr lang="es-MX" sz="2000" dirty="0"/>
          </a:p>
          <a:p>
            <a:pPr algn="ctr"/>
            <a:r>
              <a:rPr lang="es-MX" sz="2000" u="sng" dirty="0"/>
              <a:t>INGLES</a:t>
            </a:r>
          </a:p>
          <a:p>
            <a:pPr algn="ctr"/>
            <a:r>
              <a:rPr lang="es-MX" sz="2000" dirty="0"/>
              <a:t>CURSO</a:t>
            </a:r>
          </a:p>
          <a:p>
            <a:pPr algn="ctr"/>
            <a:endParaRPr lang="es-MX" sz="2000" dirty="0"/>
          </a:p>
          <a:p>
            <a:pPr algn="ctr"/>
            <a:r>
              <a:rPr lang="es-MX" sz="2000" u="sng" dirty="0"/>
              <a:t>TRABAJO EN PAREJAS</a:t>
            </a:r>
          </a:p>
          <a:p>
            <a:pPr algn="ctr"/>
            <a:r>
              <a:rPr lang="es-MX" sz="2000" dirty="0"/>
              <a:t>TRABAJO</a:t>
            </a:r>
          </a:p>
          <a:p>
            <a:pPr algn="ctr"/>
            <a:endParaRPr lang="es-MX" sz="2000" dirty="0"/>
          </a:p>
          <a:p>
            <a:pPr algn="ctr"/>
            <a:r>
              <a:rPr lang="es-MX" sz="2000" dirty="0"/>
              <a:t>LLUVIA YAMILETH SILVA ROSAS</a:t>
            </a:r>
          </a:p>
          <a:p>
            <a:pPr algn="ctr"/>
            <a:r>
              <a:rPr lang="es-MX" sz="2000" u="sng" dirty="0"/>
              <a:t>VALERIA TORRES GUTIERREZ</a:t>
            </a:r>
          </a:p>
          <a:p>
            <a:pPr algn="ctr"/>
            <a:r>
              <a:rPr lang="es-MX" sz="2000" dirty="0"/>
              <a:t>ALUMNAS</a:t>
            </a:r>
          </a:p>
          <a:p>
            <a:pPr algn="ctr"/>
            <a:endParaRPr lang="es-MX" sz="2000" dirty="0"/>
          </a:p>
          <a:p>
            <a:pPr algn="ctr"/>
            <a:r>
              <a:rPr lang="es-MX" sz="2000" u="sng" dirty="0"/>
              <a:t>MAYELA ALEJANDRA DEL CARMEN GAONA GARCIA</a:t>
            </a:r>
          </a:p>
          <a:p>
            <a:pPr algn="ctr"/>
            <a:r>
              <a:rPr lang="es-MX" sz="2000" dirty="0"/>
              <a:t>MAESTRA </a:t>
            </a:r>
          </a:p>
          <a:p>
            <a:pPr algn="ctr"/>
            <a:endParaRPr lang="es-MX" sz="2000" dirty="0"/>
          </a:p>
          <a:p>
            <a:pPr algn="ctr"/>
            <a:r>
              <a:rPr lang="es-MX" sz="2000" dirty="0"/>
              <a:t>SALTILLO COAHUILA A 27 DE JUNIO DEL 2021</a:t>
            </a:r>
          </a:p>
        </p:txBody>
      </p:sp>
      <p:pic>
        <p:nvPicPr>
          <p:cNvPr id="1026" name="Picture 2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E1115B9B-CBC3-4B8D-A7CE-BB9B636FD9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605" y="2269435"/>
            <a:ext cx="2156790" cy="161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8126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4380" y="249474"/>
            <a:ext cx="654517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ENGLISH A1.2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LAEJANDRA DEL CARMEN GAONA GARCIA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 LEARNING EVIDENCE UNIT 10 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01579" y="1285463"/>
            <a:ext cx="563077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Project: </a:t>
            </a:r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simple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Wh-questions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modal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describe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Ss.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convertsation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Plan: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pairs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roleplay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casual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equally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dislikes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sports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free time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mention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sport(s)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(es)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 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obtain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sport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he/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hidden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talents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connectors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as and,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modal can.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Variant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individually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escuela en red. </a:t>
            </a:r>
          </a:p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127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C949C72C-83A6-4FD3-AB13-33958AC3E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32920"/>
              </p:ext>
            </p:extLst>
          </p:nvPr>
        </p:nvGraphicFramePr>
        <p:xfrm>
          <a:off x="857250" y="4211052"/>
          <a:ext cx="5143500" cy="4829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val="3931626628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4241350795"/>
                    </a:ext>
                  </a:extLst>
                </a:gridCol>
              </a:tblGrid>
              <a:tr h="2414588"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CD9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669641"/>
                  </a:ext>
                </a:extLst>
              </a:tr>
              <a:tr h="2414588"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MX" sz="1000" dirty="0"/>
                    </a:p>
                  </a:txBody>
                  <a:tcPr marL="68580" marR="68580" marT="34290" marB="3429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983692"/>
                  </a:ext>
                </a:extLst>
              </a:tr>
            </a:tbl>
          </a:graphicData>
        </a:graphic>
      </p:graphicFrame>
      <p:sp>
        <p:nvSpPr>
          <p:cNvPr id="9" name="Rectángulo 8">
            <a:extLst>
              <a:ext uri="{FF2B5EF4-FFF2-40B4-BE49-F238E27FC236}">
                <a16:creationId xmlns:a16="http://schemas.microsoft.com/office/drawing/2014/main" id="{FC4FED8D-5DC8-4735-BA59-32D0D2C55027}"/>
              </a:ext>
            </a:extLst>
          </p:cNvPr>
          <p:cNvSpPr/>
          <p:nvPr/>
        </p:nvSpPr>
        <p:spPr>
          <a:xfrm>
            <a:off x="296883" y="167977"/>
            <a:ext cx="6329548" cy="39113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ts val="488"/>
              </a:spcBef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Example of questions ss can use to roleplay a conversation</a:t>
            </a:r>
          </a:p>
          <a:p>
            <a:pPr>
              <a:spcBef>
                <a:spcPts val="488"/>
              </a:spcBef>
            </a:pP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Do you like sports?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(you can use any verb to make your questions)</a:t>
            </a:r>
            <a:endParaRPr lang="en-US" sz="1400" b="1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like?</a:t>
            </a:r>
          </a:p>
          <a:p>
            <a:pPr marL="257175" indent="-257175">
              <a:spcBef>
                <a:spcPts val="488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sports do you play?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Who do/does………………..with?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Where do/does……………….. 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How often do/does …………..?</a:t>
            </a:r>
            <a:endParaRPr lang="es-MX" sz="14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When do/does…………….?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time do/does …………….?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What can you do?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</a:t>
            </a:r>
            <a:r>
              <a:rPr lang="en-US" sz="1400" u="sng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..............................?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 (+ and – answer using connectors and, but, or)</a:t>
            </a:r>
          </a:p>
          <a:p>
            <a:pPr marL="257175" indent="-257175">
              <a:spcBef>
                <a:spcPts val="450"/>
              </a:spcBef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Can your sister do a hand stand?</a:t>
            </a:r>
          </a:p>
          <a:p>
            <a:pPr>
              <a:spcBef>
                <a:spcPts val="450"/>
              </a:spcBef>
            </a:pPr>
            <a:endParaRPr lang="es-MX" sz="1200" dirty="0">
              <a:solidFill>
                <a:srgbClr val="000000"/>
              </a:solidFill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pic>
        <p:nvPicPr>
          <p:cNvPr id="1026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F61082BF-87FC-471F-A440-2DA0462040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971551" y="4575007"/>
            <a:ext cx="2343150" cy="195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19A6C404-08FB-4EF9-81A8-D1D84AE8F0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3529012" y="4589295"/>
            <a:ext cx="2357438" cy="193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0FD0938B-8381-42D6-AF48-7846187146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1000125" y="6846720"/>
            <a:ext cx="2300288" cy="195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Group Of Children Talking en 2020 | Dibujos para niños, Niños ...">
            <a:extLst>
              <a:ext uri="{FF2B5EF4-FFF2-40B4-BE49-F238E27FC236}">
                <a16:creationId xmlns:a16="http://schemas.microsoft.com/office/drawing/2014/main" id="{3C5518E4-523C-46DA-87BD-BB53E1C911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39" b="5877"/>
          <a:stretch/>
        </p:blipFill>
        <p:spPr bwMode="auto">
          <a:xfrm>
            <a:off x="3557588" y="6789570"/>
            <a:ext cx="2343150" cy="203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CA8E363B-0F14-42A4-A94F-CCFC0D8E9D0A}"/>
              </a:ext>
            </a:extLst>
          </p:cNvPr>
          <p:cNvSpPr txBox="1"/>
          <p:nvPr/>
        </p:nvSpPr>
        <p:spPr>
          <a:xfrm>
            <a:off x="1107605" y="4739690"/>
            <a:ext cx="844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What</a:t>
            </a:r>
            <a:r>
              <a:rPr lang="es-MX" sz="900" dirty="0"/>
              <a:t> </a:t>
            </a:r>
            <a:r>
              <a:rPr lang="es-MX" sz="900" dirty="0" err="1"/>
              <a:t>sports</a:t>
            </a:r>
            <a:r>
              <a:rPr lang="es-MX" sz="900" dirty="0"/>
              <a:t> do </a:t>
            </a:r>
            <a:r>
              <a:rPr lang="es-MX" sz="900" dirty="0" err="1"/>
              <a:t>you</a:t>
            </a:r>
            <a:r>
              <a:rPr lang="es-MX" sz="900" dirty="0"/>
              <a:t> </a:t>
            </a:r>
            <a:r>
              <a:rPr lang="es-MX" sz="900" dirty="0" err="1"/>
              <a:t>play</a:t>
            </a:r>
            <a:r>
              <a:rPr lang="es-MX" sz="900" dirty="0"/>
              <a:t>?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B3C1AAE-39BA-402F-9954-1E1141CA5C93}"/>
              </a:ext>
            </a:extLst>
          </p:cNvPr>
          <p:cNvSpPr txBox="1"/>
          <p:nvPr/>
        </p:nvSpPr>
        <p:spPr>
          <a:xfrm>
            <a:off x="2264892" y="4868277"/>
            <a:ext cx="8444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</a:t>
            </a:r>
            <a:r>
              <a:rPr lang="es-MX" sz="900" dirty="0" err="1"/>
              <a:t>play</a:t>
            </a:r>
            <a:r>
              <a:rPr lang="es-MX" sz="900" dirty="0"/>
              <a:t> soccer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4C2D0EC-511B-454A-880C-B42CA11BCC76}"/>
              </a:ext>
            </a:extLst>
          </p:cNvPr>
          <p:cNvSpPr txBox="1"/>
          <p:nvPr/>
        </p:nvSpPr>
        <p:spPr>
          <a:xfrm>
            <a:off x="3682396" y="4696827"/>
            <a:ext cx="8495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How</a:t>
            </a:r>
            <a:r>
              <a:rPr lang="es-MX" sz="900" dirty="0"/>
              <a:t> </a:t>
            </a:r>
            <a:r>
              <a:rPr lang="es-MX" sz="900" dirty="0" err="1"/>
              <a:t>often</a:t>
            </a:r>
            <a:r>
              <a:rPr lang="es-MX" sz="900" dirty="0"/>
              <a:t> do </a:t>
            </a:r>
            <a:r>
              <a:rPr lang="es-MX" sz="900" dirty="0" err="1"/>
              <a:t>you</a:t>
            </a:r>
            <a:r>
              <a:rPr lang="es-MX" sz="900" dirty="0"/>
              <a:t> </a:t>
            </a:r>
            <a:r>
              <a:rPr lang="es-MX" sz="900" dirty="0" err="1"/>
              <a:t>go</a:t>
            </a:r>
            <a:r>
              <a:rPr lang="es-MX" sz="900" dirty="0"/>
              <a:t> </a:t>
            </a:r>
            <a:r>
              <a:rPr lang="es-MX" sz="900" dirty="0" err="1"/>
              <a:t>bike</a:t>
            </a:r>
            <a:r>
              <a:rPr lang="es-MX" sz="900" dirty="0"/>
              <a:t> </a:t>
            </a:r>
            <a:r>
              <a:rPr lang="es-MX" sz="900" dirty="0" err="1"/>
              <a:t>riding</a:t>
            </a:r>
            <a:r>
              <a:rPr lang="es-MX" sz="900" dirty="0"/>
              <a:t>?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6CF1458-AD0C-40C7-868C-BFF022C1304B}"/>
              </a:ext>
            </a:extLst>
          </p:cNvPr>
          <p:cNvSpPr txBox="1"/>
          <p:nvPr/>
        </p:nvSpPr>
        <p:spPr>
          <a:xfrm>
            <a:off x="4787257" y="4797027"/>
            <a:ext cx="959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</a:t>
            </a:r>
            <a:r>
              <a:rPr lang="es-MX" sz="900" dirty="0" err="1"/>
              <a:t>go</a:t>
            </a:r>
            <a:r>
              <a:rPr lang="es-MX" sz="900" dirty="0"/>
              <a:t> </a:t>
            </a:r>
            <a:r>
              <a:rPr lang="es-MX" sz="900" dirty="0" err="1"/>
              <a:t>bike</a:t>
            </a:r>
            <a:r>
              <a:rPr lang="es-MX" sz="900" dirty="0"/>
              <a:t> </a:t>
            </a:r>
            <a:r>
              <a:rPr lang="es-MX" sz="900" dirty="0" err="1"/>
              <a:t>riding</a:t>
            </a:r>
            <a:r>
              <a:rPr lang="es-MX" sz="900" dirty="0"/>
              <a:t> </a:t>
            </a:r>
            <a:r>
              <a:rPr lang="es-MX" sz="900" dirty="0" err="1"/>
              <a:t>twice</a:t>
            </a:r>
            <a:r>
              <a:rPr lang="es-MX" sz="900" dirty="0"/>
              <a:t> a </a:t>
            </a:r>
            <a:r>
              <a:rPr lang="es-MX" sz="900" dirty="0" err="1"/>
              <a:t>week</a:t>
            </a:r>
            <a:endParaRPr lang="es-MX" sz="900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71E6D9F4-E7BC-4B2C-A940-CBF389FEC9E6}"/>
              </a:ext>
            </a:extLst>
          </p:cNvPr>
          <p:cNvSpPr txBox="1"/>
          <p:nvPr/>
        </p:nvSpPr>
        <p:spPr>
          <a:xfrm>
            <a:off x="1028700" y="7068552"/>
            <a:ext cx="10715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 err="1"/>
              <a:t>What</a:t>
            </a:r>
            <a:r>
              <a:rPr lang="es-MX" sz="900" dirty="0"/>
              <a:t> can </a:t>
            </a:r>
            <a:r>
              <a:rPr lang="es-MX" sz="900" dirty="0" err="1"/>
              <a:t>you</a:t>
            </a:r>
            <a:r>
              <a:rPr lang="es-MX" sz="900" dirty="0"/>
              <a:t> do?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B12CFA1-58FF-4802-BC16-708D4356DA0C}"/>
              </a:ext>
            </a:extLst>
          </p:cNvPr>
          <p:cNvSpPr txBox="1"/>
          <p:nvPr/>
        </p:nvSpPr>
        <p:spPr>
          <a:xfrm>
            <a:off x="2112138" y="7144627"/>
            <a:ext cx="11001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I can  </a:t>
            </a:r>
            <a:r>
              <a:rPr lang="es-MX" sz="900" dirty="0" err="1"/>
              <a:t>sing</a:t>
            </a:r>
            <a:r>
              <a:rPr lang="es-MX" sz="900" dirty="0"/>
              <a:t> </a:t>
            </a:r>
            <a:r>
              <a:rPr lang="es-MX" sz="900" dirty="0" err="1"/>
              <a:t>very</a:t>
            </a:r>
            <a:r>
              <a:rPr lang="es-MX" sz="900" dirty="0"/>
              <a:t> </a:t>
            </a:r>
            <a:r>
              <a:rPr lang="es-MX" sz="900" dirty="0" err="1"/>
              <a:t>well</a:t>
            </a:r>
            <a:endParaRPr lang="es-MX" sz="900" dirty="0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DE9FDE3-1C2F-4842-8210-409B07CF2267}"/>
              </a:ext>
            </a:extLst>
          </p:cNvPr>
          <p:cNvSpPr txBox="1"/>
          <p:nvPr/>
        </p:nvSpPr>
        <p:spPr>
          <a:xfrm>
            <a:off x="3601394" y="6997115"/>
            <a:ext cx="1005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Can </a:t>
            </a:r>
            <a:r>
              <a:rPr lang="es-MX" sz="900" dirty="0" err="1"/>
              <a:t>your</a:t>
            </a:r>
            <a:r>
              <a:rPr lang="es-MX" sz="900" dirty="0"/>
              <a:t> </a:t>
            </a:r>
            <a:r>
              <a:rPr lang="es-MX" sz="900" dirty="0" err="1"/>
              <a:t>brother</a:t>
            </a:r>
            <a:r>
              <a:rPr lang="es-MX" sz="900" dirty="0"/>
              <a:t> </a:t>
            </a:r>
            <a:r>
              <a:rPr lang="es-MX" sz="900" dirty="0" err="1"/>
              <a:t>cook</a:t>
            </a:r>
            <a:r>
              <a:rPr lang="es-MX" sz="900" dirty="0"/>
              <a:t>?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5F510AF-A250-4752-9928-7BBB1FCA4097}"/>
              </a:ext>
            </a:extLst>
          </p:cNvPr>
          <p:cNvSpPr txBox="1"/>
          <p:nvPr/>
        </p:nvSpPr>
        <p:spPr>
          <a:xfrm>
            <a:off x="4716006" y="7039977"/>
            <a:ext cx="1099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00" dirty="0"/>
              <a:t>No, he </a:t>
            </a:r>
            <a:r>
              <a:rPr lang="es-MX" sz="900" dirty="0" err="1"/>
              <a:t>can´t</a:t>
            </a:r>
            <a:r>
              <a:rPr lang="es-MX" sz="900" dirty="0"/>
              <a:t> </a:t>
            </a:r>
            <a:r>
              <a:rPr lang="es-MX" sz="900" dirty="0" err="1"/>
              <a:t>but</a:t>
            </a:r>
            <a:r>
              <a:rPr lang="es-MX" sz="900" dirty="0"/>
              <a:t> he can  </a:t>
            </a:r>
            <a:r>
              <a:rPr lang="es-MX" sz="900" dirty="0" err="1"/>
              <a:t>play</a:t>
            </a:r>
            <a:r>
              <a:rPr lang="es-MX" sz="900" dirty="0"/>
              <a:t> </a:t>
            </a:r>
            <a:r>
              <a:rPr lang="es-MX" sz="900" dirty="0" err="1"/>
              <a:t>the</a:t>
            </a:r>
            <a:r>
              <a:rPr lang="es-MX" sz="900" dirty="0"/>
              <a:t> </a:t>
            </a:r>
            <a:r>
              <a:rPr lang="es-MX" sz="900" dirty="0" err="1"/>
              <a:t>violin</a:t>
            </a:r>
            <a:endParaRPr lang="es-MX" sz="9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D48C3D5-6ACA-45C9-A324-C61DC9F854A4}"/>
              </a:ext>
            </a:extLst>
          </p:cNvPr>
          <p:cNvSpPr txBox="1"/>
          <p:nvPr/>
        </p:nvSpPr>
        <p:spPr>
          <a:xfrm>
            <a:off x="942975" y="4311064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1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718395D-7343-45E9-AB48-47A7E19AA761}"/>
              </a:ext>
            </a:extLst>
          </p:cNvPr>
          <p:cNvSpPr txBox="1"/>
          <p:nvPr/>
        </p:nvSpPr>
        <p:spPr>
          <a:xfrm>
            <a:off x="3514725" y="4325352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2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F93D3EF2-4CE4-4490-A889-22A589F3C661}"/>
              </a:ext>
            </a:extLst>
          </p:cNvPr>
          <p:cNvSpPr txBox="1"/>
          <p:nvPr/>
        </p:nvSpPr>
        <p:spPr>
          <a:xfrm>
            <a:off x="957263" y="6625639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3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8EA86F5-79D0-481E-A18A-43BABEF6D657}"/>
              </a:ext>
            </a:extLst>
          </p:cNvPr>
          <p:cNvSpPr txBox="1"/>
          <p:nvPr/>
        </p:nvSpPr>
        <p:spPr>
          <a:xfrm>
            <a:off x="3486150" y="6625639"/>
            <a:ext cx="9076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350" dirty="0" err="1"/>
              <a:t>Example</a:t>
            </a:r>
            <a:r>
              <a:rPr lang="es-MX" sz="1350" dirty="0"/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295226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0781029-147D-4282-8304-1C6175B17B69}"/>
              </a:ext>
            </a:extLst>
          </p:cNvPr>
          <p:cNvSpPr txBox="1"/>
          <p:nvPr/>
        </p:nvSpPr>
        <p:spPr>
          <a:xfrm>
            <a:off x="298174" y="685800"/>
            <a:ext cx="644055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English </a:t>
            </a:r>
            <a:r>
              <a:rPr lang="es-MX" dirty="0" err="1"/>
              <a:t>conversation</a:t>
            </a:r>
            <a:r>
              <a:rPr lang="es-MX" dirty="0"/>
              <a:t> script</a:t>
            </a:r>
          </a:p>
          <a:p>
            <a:r>
              <a:rPr lang="en-US" dirty="0"/>
              <a:t> A:HELLO! WHAT IS YOUR NAME?</a:t>
            </a:r>
          </a:p>
          <a:p>
            <a:r>
              <a:rPr lang="en-US" dirty="0"/>
              <a:t>B: MY NAME IS: rain </a:t>
            </a:r>
            <a:r>
              <a:rPr lang="en-US" dirty="0" err="1"/>
              <a:t>yamilet</a:t>
            </a:r>
            <a:r>
              <a:rPr lang="en-US" dirty="0"/>
              <a:t> </a:t>
            </a:r>
            <a:r>
              <a:rPr lang="en-US" dirty="0" err="1"/>
              <a:t>silva</a:t>
            </a:r>
            <a:r>
              <a:rPr lang="en-US" dirty="0"/>
              <a:t> roses. WHAT IS YOUR NO</a:t>
            </a:r>
          </a:p>
          <a:p>
            <a:r>
              <a:rPr lang="en-US" dirty="0"/>
              <a:t>A: MY NAME IS: Valeria </a:t>
            </a:r>
            <a:r>
              <a:rPr lang="en-US"/>
              <a:t>Torres. WOULD </a:t>
            </a:r>
            <a:r>
              <a:rPr lang="en-US" dirty="0"/>
              <a:t>YOU LIKE TO TALK ABOUT SPORTS?</a:t>
            </a:r>
          </a:p>
          <a:p>
            <a:r>
              <a:rPr lang="en-US" dirty="0"/>
              <a:t>B: YES, OF COURSE I WOULD LIKE</a:t>
            </a:r>
          </a:p>
          <a:p>
            <a:r>
              <a:rPr lang="en-US" dirty="0"/>
              <a:t>A: DO YOU LIKE SPORTS?</a:t>
            </a:r>
          </a:p>
          <a:p>
            <a:r>
              <a:rPr lang="en-US" dirty="0"/>
              <a:t>B: YES, I LIKE THEM. YOU WANT SPORTS?</a:t>
            </a:r>
          </a:p>
          <a:p>
            <a:r>
              <a:rPr lang="en-US" dirty="0"/>
              <a:t>A: YES, MINE IS FOOTBALL AND WHAT SPORT DO YOU LIKE MOST?</a:t>
            </a:r>
          </a:p>
          <a:p>
            <a:r>
              <a:rPr lang="en-US" dirty="0"/>
              <a:t>B: I LIKE FOOTBALL OR BASEBALL MORE</a:t>
            </a:r>
          </a:p>
          <a:p>
            <a:r>
              <a:rPr lang="en-US" dirty="0"/>
              <a:t>A: WHO DO YOU DO SPORTS WITH?</a:t>
            </a:r>
          </a:p>
          <a:p>
            <a:r>
              <a:rPr lang="en-US" dirty="0"/>
              <a:t>B: I DO SPORTS WITH MY FRIENDS</a:t>
            </a:r>
          </a:p>
          <a:p>
            <a:r>
              <a:rPr lang="en-US" dirty="0"/>
              <a:t>B: HOW OFTEN DO YOU DO SPORTS?</a:t>
            </a:r>
          </a:p>
          <a:p>
            <a:r>
              <a:rPr lang="en-US" dirty="0"/>
              <a:t>A: SOMETIMES I DO SPORTS</a:t>
            </a:r>
          </a:p>
          <a:p>
            <a:r>
              <a:rPr lang="en-US" dirty="0"/>
              <a:t>A: WHERE DO YOU PRACTICE SPORTS?</a:t>
            </a:r>
          </a:p>
          <a:p>
            <a:r>
              <a:rPr lang="en-US" dirty="0"/>
              <a:t>B: PRACTICAL SPORTS IN THE PARK</a:t>
            </a:r>
          </a:p>
          <a:p>
            <a:r>
              <a:rPr lang="en-US" dirty="0"/>
              <a:t>A: CAN YOU PRACTICE TWO SPORTS AT THE SAME TIME?</a:t>
            </a:r>
          </a:p>
          <a:p>
            <a:r>
              <a:rPr lang="en-US" dirty="0"/>
              <a:t>B: NO, REALLY NOT</a:t>
            </a:r>
          </a:p>
          <a:p>
            <a:r>
              <a:rPr lang="en-US" dirty="0"/>
              <a:t>A: WHAT TIME DO YOU NORMALLY PRACTICE SPORTS?</a:t>
            </a:r>
          </a:p>
          <a:p>
            <a:r>
              <a:rPr lang="en-US" dirty="0"/>
              <a:t>B: START AT 6 PM AND END AT 9 PM. WHAT TIME DO YOU PRACTICE SPORTS?</a:t>
            </a:r>
          </a:p>
          <a:p>
            <a:r>
              <a:rPr lang="en-US" dirty="0"/>
              <a:t>A: I ALSO PRACTICE AT THIS MOMENT</a:t>
            </a:r>
          </a:p>
          <a:p>
            <a:r>
              <a:rPr lang="en-US" dirty="0"/>
              <a:t>A: GREAT, IT WOULD BE EVERYTHING</a:t>
            </a:r>
          </a:p>
          <a:p>
            <a:r>
              <a:rPr lang="en-US" dirty="0"/>
              <a:t>B: WELL, I LIKED TO TALK TO YOU, SEE YOU LATER!</a:t>
            </a:r>
          </a:p>
          <a:p>
            <a:r>
              <a:rPr lang="en-US" dirty="0"/>
              <a:t>A: BYE, SEE YOU LATER</a:t>
            </a:r>
            <a:endParaRPr lang="es-MX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4D9C92B-6BD5-4C25-9442-D0B0FDB748A6}"/>
              </a:ext>
            </a:extLst>
          </p:cNvPr>
          <p:cNvSpPr txBox="1"/>
          <p:nvPr/>
        </p:nvSpPr>
        <p:spPr>
          <a:xfrm>
            <a:off x="1421297" y="7975361"/>
            <a:ext cx="3429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https://youtu.be/eVY95fZE_Us</a:t>
            </a:r>
            <a:r>
              <a:rPr lang="es-MX" dirty="0"/>
              <a:t> </a:t>
            </a:r>
          </a:p>
        </p:txBody>
      </p:sp>
      <p:sp>
        <p:nvSpPr>
          <p:cNvPr id="5" name="Flecha: a la derecha 4">
            <a:extLst>
              <a:ext uri="{FF2B5EF4-FFF2-40B4-BE49-F238E27FC236}">
                <a16:creationId xmlns:a16="http://schemas.microsoft.com/office/drawing/2014/main" id="{85D38B30-DFC2-42AA-BB20-CA888AA5E885}"/>
              </a:ext>
            </a:extLst>
          </p:cNvPr>
          <p:cNvSpPr/>
          <p:nvPr/>
        </p:nvSpPr>
        <p:spPr>
          <a:xfrm>
            <a:off x="99391" y="7822096"/>
            <a:ext cx="1262270" cy="805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5537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819886"/>
              </p:ext>
            </p:extLst>
          </p:nvPr>
        </p:nvGraphicFramePr>
        <p:xfrm>
          <a:off x="578498" y="5670214"/>
          <a:ext cx="5822301" cy="3154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2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3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7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7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68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45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107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6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715194"/>
              </p:ext>
            </p:extLst>
          </p:nvPr>
        </p:nvGraphicFramePr>
        <p:xfrm>
          <a:off x="541175" y="1245333"/>
          <a:ext cx="5878285" cy="40007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2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34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(+20pts)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787">
                <a:tc>
                  <a:txBody>
                    <a:bodyPr/>
                    <a:lstStyle/>
                    <a:p>
                      <a:pPr marL="354012" marR="0" lvl="0" indent="-17145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</a:t>
                      </a:r>
                      <a:r>
                        <a:rPr lang="en-US" sz="11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sports with play</a:t>
                      </a:r>
                      <a:r>
                        <a:rPr lang="en-US" sz="10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go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2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free time activities, abilities</a:t>
                      </a:r>
                      <a:r>
                        <a:rPr lang="en-US" sz="1200" b="0" u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and talents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from the unit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 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(+5)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492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simple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(+8)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147">
                <a:tc>
                  <a:txBody>
                    <a:bodyPr/>
                    <a:lstStyle/>
                    <a:p>
                      <a:pPr marL="354012" marR="0" lvl="0" indent="-17145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affirmative and negative statements (+3) Use connectors as and, but ,or </a:t>
                      </a:r>
                      <a:r>
                        <a:rPr lang="en-US" sz="1200" u="none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n-US" sz="1200" b="0" i="1" u="sng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355600" marR="0" lvl="0" indent="-1778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355600" algn="l"/>
                          <a:tab pos="903288" algn="l"/>
                        </a:tabLst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grammar structures,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modal can in questions</a:t>
                      </a:r>
                      <a:r>
                        <a:rPr lang="en-US" sz="1200" b="0" i="1" u="sng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u="none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(+2)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483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ESCUELA NORMAL DE EDUCACION PREESCOLAR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ENGLISH A1.2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TEACHER: MAYELA LAEJANDRA DEL CARMEN GAONA GARCIA</a:t>
            </a:r>
            <a:endParaRPr lang="es-ES" sz="1050" dirty="0">
              <a:latin typeface="Arial Black" panose="020B0A04020102020204" pitchFamily="34" charset="0"/>
            </a:endParaRPr>
          </a:p>
          <a:p>
            <a:pPr algn="ctr"/>
            <a:r>
              <a:rPr lang="es-ES" sz="1050" b="1" dirty="0">
                <a:latin typeface="Arial Black" panose="020B0A04020102020204" pitchFamily="34" charset="0"/>
              </a:rPr>
              <a:t>LEARNING EVIDENCE RUBRICS </a:t>
            </a:r>
            <a:endParaRPr lang="es-ES" sz="105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635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</TotalTime>
  <Words>883</Words>
  <Application>Microsoft Office PowerPoint</Application>
  <PresentationFormat>Carta (216 x 279 mm)</PresentationFormat>
  <Paragraphs>156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Juan Eliezer Hernandez Gasca</cp:lastModifiedBy>
  <cp:revision>11</cp:revision>
  <dcterms:created xsi:type="dcterms:W3CDTF">2020-06-12T00:41:29Z</dcterms:created>
  <dcterms:modified xsi:type="dcterms:W3CDTF">2021-06-28T01:21:49Z</dcterms:modified>
</cp:coreProperties>
</file>