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71" r:id="rId3"/>
    <p:sldId id="272" r:id="rId4"/>
    <p:sldId id="278" r:id="rId5"/>
    <p:sldId id="279" r:id="rId6"/>
    <p:sldId id="276" r:id="rId7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D9DE24-AB55-4B4D-8031-B0023830B4B8}" v="2" dt="2021-06-27T07:35:51.788"/>
    <p1510:client id="{F2BF4755-0843-4AAA-809F-5EE2F9BBFCEF}" v="8" dt="2021-06-28T03:14:41.0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244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atrujillo329@gmail.com" userId="04b9ae5f7eb05838" providerId="LiveId" clId="{F2BF4755-0843-4AAA-809F-5EE2F9BBFCEF}"/>
    <pc:docChg chg="custSel addSld modSld">
      <pc:chgData name="danielatrujillo329@gmail.com" userId="04b9ae5f7eb05838" providerId="LiveId" clId="{F2BF4755-0843-4AAA-809F-5EE2F9BBFCEF}" dt="2021-06-28T03:14:46.581" v="141" actId="1076"/>
      <pc:docMkLst>
        <pc:docMk/>
      </pc:docMkLst>
      <pc:sldChg chg="modSp mod">
        <pc:chgData name="danielatrujillo329@gmail.com" userId="04b9ae5f7eb05838" providerId="LiveId" clId="{F2BF4755-0843-4AAA-809F-5EE2F9BBFCEF}" dt="2021-06-28T03:12:08.626" v="94" actId="20577"/>
        <pc:sldMkLst>
          <pc:docMk/>
          <pc:sldMk cId="2948349020" sldId="278"/>
        </pc:sldMkLst>
        <pc:spChg chg="mod">
          <ac:chgData name="danielatrujillo329@gmail.com" userId="04b9ae5f7eb05838" providerId="LiveId" clId="{F2BF4755-0843-4AAA-809F-5EE2F9BBFCEF}" dt="2021-06-28T03:12:08.626" v="94" actId="20577"/>
          <ac:spMkLst>
            <pc:docMk/>
            <pc:sldMk cId="2948349020" sldId="278"/>
            <ac:spMk id="3" creationId="{53A749C7-0864-488E-8E8A-896B4F8FDEF9}"/>
          </ac:spMkLst>
        </pc:spChg>
      </pc:sldChg>
      <pc:sldChg chg="addSp delSp modSp new mod">
        <pc:chgData name="danielatrujillo329@gmail.com" userId="04b9ae5f7eb05838" providerId="LiveId" clId="{F2BF4755-0843-4AAA-809F-5EE2F9BBFCEF}" dt="2021-06-28T03:14:46.581" v="141" actId="1076"/>
        <pc:sldMkLst>
          <pc:docMk/>
          <pc:sldMk cId="2853598761" sldId="279"/>
        </pc:sldMkLst>
        <pc:spChg chg="del mod">
          <ac:chgData name="danielatrujillo329@gmail.com" userId="04b9ae5f7eb05838" providerId="LiveId" clId="{F2BF4755-0843-4AAA-809F-5EE2F9BBFCEF}" dt="2021-06-28T03:12:38.319" v="111" actId="478"/>
          <ac:spMkLst>
            <pc:docMk/>
            <pc:sldMk cId="2853598761" sldId="279"/>
            <ac:spMk id="2" creationId="{43C94C20-F87D-426A-8998-77F219DCCE1F}"/>
          </ac:spMkLst>
        </pc:spChg>
        <pc:spChg chg="add mod">
          <ac:chgData name="danielatrujillo329@gmail.com" userId="04b9ae5f7eb05838" providerId="LiveId" clId="{F2BF4755-0843-4AAA-809F-5EE2F9BBFCEF}" dt="2021-06-28T03:14:46.581" v="141" actId="1076"/>
          <ac:spMkLst>
            <pc:docMk/>
            <pc:sldMk cId="2853598761" sldId="279"/>
            <ac:spMk id="4" creationId="{61AEFAFF-D4E0-4030-A98A-C027BAD93BBD}"/>
          </ac:spMkLst>
        </pc:spChg>
        <pc:spChg chg="add mod">
          <ac:chgData name="danielatrujillo329@gmail.com" userId="04b9ae5f7eb05838" providerId="LiveId" clId="{F2BF4755-0843-4AAA-809F-5EE2F9BBFCEF}" dt="2021-06-28T03:12:47.854" v="128" actId="20577"/>
          <ac:spMkLst>
            <pc:docMk/>
            <pc:sldMk cId="2853598761" sldId="279"/>
            <ac:spMk id="5" creationId="{9ADC1498-DF9F-430D-892D-86D9E436C8EF}"/>
          </ac:spMkLst>
        </pc:spChg>
        <pc:picChg chg="add mod">
          <ac:chgData name="danielatrujillo329@gmail.com" userId="04b9ae5f7eb05838" providerId="LiveId" clId="{F2BF4755-0843-4AAA-809F-5EE2F9BBFCEF}" dt="2021-06-28T03:14:41.045" v="139" actId="1076"/>
          <ac:picMkLst>
            <pc:docMk/>
            <pc:sldMk cId="2853598761" sldId="279"/>
            <ac:picMk id="1026" creationId="{EED8C324-ED58-48C8-ABC1-7D6BD8866DB5}"/>
          </ac:picMkLst>
        </pc:picChg>
      </pc:sldChg>
    </pc:docChg>
  </pc:docChgLst>
  <pc:docChgLst>
    <pc:chgData name="danielatrujillo329@gmail.com" userId="04b9ae5f7eb05838" providerId="LiveId" clId="{07D9DE24-AB55-4B4D-8031-B0023830B4B8}"/>
    <pc:docChg chg="undo custSel addSld modSld sldOrd">
      <pc:chgData name="danielatrujillo329@gmail.com" userId="04b9ae5f7eb05838" providerId="LiveId" clId="{07D9DE24-AB55-4B4D-8031-B0023830B4B8}" dt="2021-06-27T07:42:46.390" v="143" actId="20577"/>
      <pc:docMkLst>
        <pc:docMk/>
      </pc:docMkLst>
      <pc:sldChg chg="addSp modSp new mod ord">
        <pc:chgData name="danielatrujillo329@gmail.com" userId="04b9ae5f7eb05838" providerId="LiveId" clId="{07D9DE24-AB55-4B4D-8031-B0023830B4B8}" dt="2021-06-27T07:37:12.935" v="46" actId="1076"/>
        <pc:sldMkLst>
          <pc:docMk/>
          <pc:sldMk cId="1531758243" sldId="277"/>
        </pc:sldMkLst>
        <pc:spChg chg="add mod">
          <ac:chgData name="danielatrujillo329@gmail.com" userId="04b9ae5f7eb05838" providerId="LiveId" clId="{07D9DE24-AB55-4B4D-8031-B0023830B4B8}" dt="2021-06-27T07:37:12.935" v="46" actId="1076"/>
          <ac:spMkLst>
            <pc:docMk/>
            <pc:sldMk cId="1531758243" sldId="277"/>
            <ac:spMk id="2" creationId="{DF3E9E76-FEB9-4779-9D97-EA45E066C9E7}"/>
          </ac:spMkLst>
        </pc:spChg>
        <pc:picChg chg="add mod">
          <ac:chgData name="danielatrujillo329@gmail.com" userId="04b9ae5f7eb05838" providerId="LiveId" clId="{07D9DE24-AB55-4B4D-8031-B0023830B4B8}" dt="2021-06-27T07:35:54.522" v="6" actId="1076"/>
          <ac:picMkLst>
            <pc:docMk/>
            <pc:sldMk cId="1531758243" sldId="277"/>
            <ac:picMk id="3" creationId="{FFF93DC6-09F1-428D-B469-63244AC57E92}"/>
          </ac:picMkLst>
        </pc:picChg>
      </pc:sldChg>
      <pc:sldChg chg="modSp new mod">
        <pc:chgData name="danielatrujillo329@gmail.com" userId="04b9ae5f7eb05838" providerId="LiveId" clId="{07D9DE24-AB55-4B4D-8031-B0023830B4B8}" dt="2021-06-27T07:42:46.390" v="143" actId="20577"/>
        <pc:sldMkLst>
          <pc:docMk/>
          <pc:sldMk cId="2948349020" sldId="278"/>
        </pc:sldMkLst>
        <pc:spChg chg="mod">
          <ac:chgData name="danielatrujillo329@gmail.com" userId="04b9ae5f7eb05838" providerId="LiveId" clId="{07D9DE24-AB55-4B4D-8031-B0023830B4B8}" dt="2021-06-27T07:38:03.425" v="66" actId="14100"/>
          <ac:spMkLst>
            <pc:docMk/>
            <pc:sldMk cId="2948349020" sldId="278"/>
            <ac:spMk id="2" creationId="{8FF14F48-5A99-4381-8105-64D1C3A3F05F}"/>
          </ac:spMkLst>
        </pc:spChg>
        <pc:spChg chg="mod">
          <ac:chgData name="danielatrujillo329@gmail.com" userId="04b9ae5f7eb05838" providerId="LiveId" clId="{07D9DE24-AB55-4B4D-8031-B0023830B4B8}" dt="2021-06-27T07:42:46.390" v="143" actId="20577"/>
          <ac:spMkLst>
            <pc:docMk/>
            <pc:sldMk cId="2948349020" sldId="278"/>
            <ac:spMk id="3" creationId="{53A749C7-0864-488E-8E8A-896B4F8FDEF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0269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1906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9430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1674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0794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1967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260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7063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9695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806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3851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DDFB5-8FF7-4AB3-B0AD-90B489859A13}" type="datetimeFigureOut">
              <a:rPr lang="es-MX" smtClean="0"/>
              <a:t>27/06/2021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B5B71-FD2D-4270-9A96-27E4A25789D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9339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8xNNB9I3gy0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DF3E9E76-FEB9-4779-9D97-EA45E066C9E7}"/>
              </a:ext>
            </a:extLst>
          </p:cNvPr>
          <p:cNvSpPr txBox="1"/>
          <p:nvPr/>
        </p:nvSpPr>
        <p:spPr>
          <a:xfrm>
            <a:off x="631077" y="2125377"/>
            <a:ext cx="5793554" cy="6347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altLang="es-MX" sz="1700" b="1" dirty="0"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 </a:t>
            </a:r>
          </a:p>
          <a:p>
            <a:pPr algn="ctr">
              <a:lnSpc>
                <a:spcPct val="150000"/>
              </a:lnSpc>
            </a:pPr>
            <a:r>
              <a:rPr lang="es-MX" altLang="es-MX" sz="1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altLang="es-MX" sz="1600" dirty="0">
                <a:latin typeface="Arial" panose="020B0604020202020204" pitchFamily="34" charset="0"/>
                <a:cs typeface="Arial" panose="020B0604020202020204" pitchFamily="34" charset="0"/>
              </a:rPr>
              <a:t>Licenciatura en educación preescolar </a:t>
            </a:r>
          </a:p>
          <a:p>
            <a:pPr algn="ctr">
              <a:lnSpc>
                <a:spcPct val="150000"/>
              </a:lnSpc>
            </a:pPr>
            <a:r>
              <a:rPr lang="es-MX" altLang="es-MX" sz="1600" dirty="0">
                <a:latin typeface="Arial" panose="020B0604020202020204" pitchFamily="34" charset="0"/>
                <a:cs typeface="Arial" panose="020B0604020202020204" pitchFamily="34" charset="0"/>
              </a:rPr>
              <a:t>Ciclo escolar 2020-2021</a:t>
            </a:r>
          </a:p>
          <a:p>
            <a:pPr algn="ctr">
              <a:lnSpc>
                <a:spcPct val="150000"/>
              </a:lnSpc>
            </a:pPr>
            <a:r>
              <a:rPr lang="es-MX" altLang="es-MX" sz="1600" dirty="0">
                <a:latin typeface="Arial" panose="020B0604020202020204" pitchFamily="34" charset="0"/>
                <a:cs typeface="Arial" panose="020B0604020202020204" pitchFamily="34" charset="0"/>
              </a:rPr>
              <a:t>Segundo Semestre</a:t>
            </a:r>
          </a:p>
          <a:p>
            <a:pPr algn="ctr">
              <a:lnSpc>
                <a:spcPct val="150000"/>
              </a:lnSpc>
            </a:pPr>
            <a:r>
              <a:rPr lang="es-MX" alt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s-MX" altLang="es-MX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  <a:r>
              <a:rPr lang="es-MX" alt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altLang="es-MX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Evidence</a:t>
            </a:r>
            <a:r>
              <a:rPr lang="es-MX" alt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altLang="es-MX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MX" altLang="es-MX" sz="1600" b="1" dirty="0">
                <a:latin typeface="Arial" panose="020B0604020202020204" pitchFamily="34" charset="0"/>
                <a:cs typeface="Arial" panose="020B0604020202020204" pitchFamily="34" charset="0"/>
              </a:rPr>
              <a:t> 10”</a:t>
            </a:r>
          </a:p>
          <a:p>
            <a:pPr algn="ctr">
              <a:lnSpc>
                <a:spcPct val="150000"/>
              </a:lnSpc>
            </a:pPr>
            <a:r>
              <a:rPr lang="es-MX" altLang="es-MX" sz="1600" dirty="0">
                <a:latin typeface="Arial" panose="020B0604020202020204" pitchFamily="34" charset="0"/>
                <a:cs typeface="Arial" panose="020B0604020202020204" pitchFamily="34" charset="0"/>
              </a:rPr>
              <a:t>Curso: </a:t>
            </a:r>
          </a:p>
          <a:p>
            <a:pPr algn="ctr">
              <a:lnSpc>
                <a:spcPct val="150000"/>
              </a:lnSpc>
            </a:pPr>
            <a:r>
              <a:rPr lang="es-MX" altLang="es-MX" sz="1600" dirty="0">
                <a:latin typeface="Arial" panose="020B0604020202020204" pitchFamily="34" charset="0"/>
                <a:cs typeface="Arial" panose="020B0604020202020204" pitchFamily="34" charset="0"/>
              </a:rPr>
              <a:t>Inglés A1.2</a:t>
            </a:r>
          </a:p>
          <a:p>
            <a:pPr algn="ctr">
              <a:lnSpc>
                <a:spcPct val="150000"/>
              </a:lnSpc>
            </a:pPr>
            <a:r>
              <a:rPr lang="es-MX" altLang="es-MX" sz="1600" dirty="0">
                <a:latin typeface="Arial" panose="020B0604020202020204" pitchFamily="34" charset="0"/>
                <a:cs typeface="Arial" panose="020B0604020202020204" pitchFamily="34" charset="0"/>
              </a:rPr>
              <a:t>Aim: </a:t>
            </a:r>
          </a:p>
          <a:p>
            <a:pPr algn="ctr"/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Give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talking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sports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hidden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talents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simple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Wh-questions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and modal can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describe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abilities</a:t>
            </a:r>
            <a:r>
              <a:rPr lang="es-MX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s-MX" altLang="es-MX" sz="1600" dirty="0">
                <a:latin typeface="Arial" panose="020B0604020202020204" pitchFamily="34" charset="0"/>
                <a:cs typeface="Arial" panose="020B0604020202020204" pitchFamily="34" charset="0"/>
              </a:rPr>
              <a:t>Alumnas:</a:t>
            </a:r>
          </a:p>
          <a:p>
            <a:pPr algn="ctr">
              <a:lnSpc>
                <a:spcPct val="150000"/>
              </a:lnSpc>
            </a:pPr>
            <a:r>
              <a:rPr lang="es-MX" altLang="es-MX" sz="1600" dirty="0">
                <a:latin typeface="Arial" panose="020B0604020202020204" pitchFamily="34" charset="0"/>
                <a:cs typeface="Arial" panose="020B0604020202020204" pitchFamily="34" charset="0"/>
              </a:rPr>
              <a:t>Mariel </a:t>
            </a:r>
            <a:r>
              <a:rPr lang="es-MX" altLang="es-MX" sz="1600" dirty="0" err="1">
                <a:latin typeface="Arial" panose="020B0604020202020204" pitchFamily="34" charset="0"/>
                <a:cs typeface="Arial" panose="020B0604020202020204" pitchFamily="34" charset="0"/>
              </a:rPr>
              <a:t>Resendiz</a:t>
            </a:r>
            <a:r>
              <a:rPr lang="es-MX" altLang="es-MX" sz="1600" dirty="0">
                <a:latin typeface="Arial" panose="020B0604020202020204" pitchFamily="34" charset="0"/>
                <a:cs typeface="Arial" panose="020B0604020202020204" pitchFamily="34" charset="0"/>
              </a:rPr>
              <a:t> Villarreal </a:t>
            </a:r>
          </a:p>
          <a:p>
            <a:pPr algn="ctr">
              <a:lnSpc>
                <a:spcPct val="150000"/>
              </a:lnSpc>
            </a:pPr>
            <a:r>
              <a:rPr lang="es-MX" altLang="es-MX" sz="1600" dirty="0">
                <a:latin typeface="Arial" panose="020B0604020202020204" pitchFamily="34" charset="0"/>
                <a:cs typeface="Arial" panose="020B0604020202020204" pitchFamily="34" charset="0"/>
              </a:rPr>
              <a:t>Daniela Lizeth Trujillo Morales </a:t>
            </a:r>
          </a:p>
          <a:p>
            <a:pPr algn="ctr">
              <a:lnSpc>
                <a:spcPct val="150000"/>
              </a:lnSpc>
            </a:pPr>
            <a:r>
              <a:rPr lang="es-MX" altLang="es-MX" sz="1600" dirty="0">
                <a:latin typeface="Arial" panose="020B0604020202020204" pitchFamily="34" charset="0"/>
                <a:cs typeface="Arial" panose="020B0604020202020204" pitchFamily="34" charset="0"/>
              </a:rPr>
              <a:t>Maestra: </a:t>
            </a:r>
          </a:p>
          <a:p>
            <a:pPr algn="ctr">
              <a:lnSpc>
                <a:spcPct val="150000"/>
              </a:lnSpc>
            </a:pPr>
            <a:r>
              <a:rPr lang="es-MX" altLang="es-MX" sz="1600" dirty="0">
                <a:latin typeface="Arial" panose="020B0604020202020204" pitchFamily="34" charset="0"/>
                <a:cs typeface="Arial" panose="020B0604020202020204" pitchFamily="34" charset="0"/>
              </a:rPr>
              <a:t>Mayela Alejandra del Carmen Gaona García</a:t>
            </a:r>
          </a:p>
          <a:p>
            <a:pPr algn="ctr">
              <a:lnSpc>
                <a:spcPct val="150000"/>
              </a:lnSpc>
            </a:pPr>
            <a:r>
              <a:rPr lang="es-MX" altLang="es-MX" sz="1600" dirty="0">
                <a:latin typeface="Arial" panose="020B0604020202020204" pitchFamily="34" charset="0"/>
                <a:cs typeface="Arial" panose="020B0604020202020204" pitchFamily="34" charset="0"/>
              </a:rPr>
              <a:t>Saltillo, Coahuila. A 27 de junio de 2021.</a:t>
            </a:r>
          </a:p>
          <a:p>
            <a:endParaRPr lang="es-MX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FFF93DC6-09F1-428D-B469-63244AC57E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94" r="15771"/>
          <a:stretch/>
        </p:blipFill>
        <p:spPr>
          <a:xfrm>
            <a:off x="2893567" y="670731"/>
            <a:ext cx="1070866" cy="127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758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44380" y="249474"/>
            <a:ext cx="654517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ESCUELA NORMAL DE EDUCACION PREESCOLAR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ENGLISH A1.2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TEACHER: MAYELA LAEJANDRA DEL CARMEN GAONA GARCIA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 LEARNING EVIDENCE UNIT 10  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73768" y="1752602"/>
            <a:ext cx="5630779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Project: </a:t>
            </a:r>
            <a:r>
              <a:rPr lang="es-MX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Conversation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Aim: </a:t>
            </a:r>
          </a:p>
          <a:p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Give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talking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sports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hidden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talents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simple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Wh-questions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and modal can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describe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abilities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Preparation</a:t>
            </a: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Ss.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roleplay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 casual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convertsation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talking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likes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dislikes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sports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free time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mention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abilities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hidden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talents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Materials</a:t>
            </a: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Video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conversation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Plan: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pairs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roleplay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 casual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conversation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both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participate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equally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talk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likes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dislikes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sports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free time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mention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sport(s)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(es)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he /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practices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order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obtain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specific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Wh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her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partner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sport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activity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he/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practices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talk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hidden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talents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special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abilities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use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modal can and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connectors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as and,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some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partner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modal can.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Variant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can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talk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member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his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her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family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upload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video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individually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in escuela en red. </a:t>
            </a: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8127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C949C72C-83A6-4FD3-AB13-33958AC3EA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832920"/>
              </p:ext>
            </p:extLst>
          </p:nvPr>
        </p:nvGraphicFramePr>
        <p:xfrm>
          <a:off x="857250" y="4211052"/>
          <a:ext cx="5143500" cy="4829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50">
                  <a:extLst>
                    <a:ext uri="{9D8B030D-6E8A-4147-A177-3AD203B41FA5}">
                      <a16:colId xmlns:a16="http://schemas.microsoft.com/office/drawing/2014/main" val="3931626628"/>
                    </a:ext>
                  </a:extLst>
                </a:gridCol>
                <a:gridCol w="2571750">
                  <a:extLst>
                    <a:ext uri="{9D8B030D-6E8A-4147-A177-3AD203B41FA5}">
                      <a16:colId xmlns:a16="http://schemas.microsoft.com/office/drawing/2014/main" val="4241350795"/>
                    </a:ext>
                  </a:extLst>
                </a:gridCol>
              </a:tblGrid>
              <a:tr h="2414588">
                <a:tc>
                  <a:txBody>
                    <a:bodyPr/>
                    <a:lstStyle/>
                    <a:p>
                      <a:endParaRPr lang="es-MX" sz="1000" dirty="0"/>
                    </a:p>
                  </a:txBody>
                  <a:tcPr marL="68580" marR="68580" marT="34290" marB="34290">
                    <a:solidFill>
                      <a:srgbClr val="CD9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000" dirty="0"/>
                    </a:p>
                  </a:txBody>
                  <a:tcPr marL="68580" marR="68580" marT="34290" marB="34290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669641"/>
                  </a:ext>
                </a:extLst>
              </a:tr>
              <a:tr h="2414588">
                <a:tc>
                  <a:txBody>
                    <a:bodyPr/>
                    <a:lstStyle/>
                    <a:p>
                      <a:endParaRPr lang="es-MX" sz="1000" dirty="0"/>
                    </a:p>
                  </a:txBody>
                  <a:tcPr marL="68580" marR="68580" marT="34290" marB="3429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MX" sz="1000" dirty="0"/>
                    </a:p>
                  </a:txBody>
                  <a:tcPr marL="68580" marR="68580" marT="34290" marB="3429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983692"/>
                  </a:ext>
                </a:extLst>
              </a:tr>
            </a:tbl>
          </a:graphicData>
        </a:graphic>
      </p:graphicFrame>
      <p:sp>
        <p:nvSpPr>
          <p:cNvPr id="9" name="Rectángulo 8">
            <a:extLst>
              <a:ext uri="{FF2B5EF4-FFF2-40B4-BE49-F238E27FC236}">
                <a16:creationId xmlns:a16="http://schemas.microsoft.com/office/drawing/2014/main" id="{FC4FED8D-5DC8-4735-BA59-32D0D2C55027}"/>
              </a:ext>
            </a:extLst>
          </p:cNvPr>
          <p:cNvSpPr/>
          <p:nvPr/>
        </p:nvSpPr>
        <p:spPr>
          <a:xfrm>
            <a:off x="296883" y="167977"/>
            <a:ext cx="6329548" cy="39113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ts val="488"/>
              </a:spcBef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Example of questions ss can use to roleplay a conversation</a:t>
            </a:r>
          </a:p>
          <a:p>
            <a:pPr>
              <a:spcBef>
                <a:spcPts val="488"/>
              </a:spcBef>
            </a:pPr>
            <a:endParaRPr lang="en-US" sz="14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57175" indent="-257175">
              <a:spcBef>
                <a:spcPts val="488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Do you like sports?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 (you can use any verb to make your questions)</a:t>
            </a:r>
            <a:endParaRPr lang="en-US" sz="1400" b="1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57175" indent="-257175">
              <a:spcBef>
                <a:spcPts val="488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What sports do you like?</a:t>
            </a:r>
          </a:p>
          <a:p>
            <a:pPr marL="257175" indent="-257175">
              <a:spcBef>
                <a:spcPts val="488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What sports do you play?</a:t>
            </a:r>
            <a:endParaRPr lang="es-MX" sz="14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Who do/does………………..with?</a:t>
            </a:r>
            <a:endParaRPr lang="es-MX" sz="14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Where do/does……………….. ?</a:t>
            </a:r>
            <a:endParaRPr lang="es-MX" sz="14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How often do/does …………..?</a:t>
            </a:r>
            <a:endParaRPr lang="es-MX" sz="14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When do/does…………….?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What time do/does …………….?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What can you do?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Can you</a:t>
            </a:r>
            <a:r>
              <a:rPr lang="en-US" sz="1400" u="sng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..............................?</a:t>
            </a:r>
            <a:r>
              <a:rPr lang="en-US" sz="12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 (+ and – answer using connectors and, but, or)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Can your sister do a hand stand?</a:t>
            </a:r>
          </a:p>
          <a:p>
            <a:pPr>
              <a:spcBef>
                <a:spcPts val="450"/>
              </a:spcBef>
            </a:pPr>
            <a:endParaRPr lang="es-MX" sz="12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pic>
        <p:nvPicPr>
          <p:cNvPr id="1026" name="Picture 2" descr="Group Of Children Talking en 2020 | Dibujos para niños, Niños ...">
            <a:extLst>
              <a:ext uri="{FF2B5EF4-FFF2-40B4-BE49-F238E27FC236}">
                <a16:creationId xmlns:a16="http://schemas.microsoft.com/office/drawing/2014/main" id="{F61082BF-87FC-471F-A440-2DA0462040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9" b="5877"/>
          <a:stretch/>
        </p:blipFill>
        <p:spPr bwMode="auto">
          <a:xfrm>
            <a:off x="971551" y="4575007"/>
            <a:ext cx="2343150" cy="195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Group Of Children Talking en 2020 | Dibujos para niños, Niños ...">
            <a:extLst>
              <a:ext uri="{FF2B5EF4-FFF2-40B4-BE49-F238E27FC236}">
                <a16:creationId xmlns:a16="http://schemas.microsoft.com/office/drawing/2014/main" id="{19A6C404-08FB-4EF9-81A8-D1D84AE8F0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9" b="5877"/>
          <a:stretch/>
        </p:blipFill>
        <p:spPr bwMode="auto">
          <a:xfrm>
            <a:off x="3529012" y="4589295"/>
            <a:ext cx="2357438" cy="1936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Group Of Children Talking en 2020 | Dibujos para niños, Niños ...">
            <a:extLst>
              <a:ext uri="{FF2B5EF4-FFF2-40B4-BE49-F238E27FC236}">
                <a16:creationId xmlns:a16="http://schemas.microsoft.com/office/drawing/2014/main" id="{0FD0938B-8381-42D6-AF48-7846187146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9" b="5877"/>
          <a:stretch/>
        </p:blipFill>
        <p:spPr bwMode="auto">
          <a:xfrm>
            <a:off x="1000125" y="6846720"/>
            <a:ext cx="2300288" cy="1950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Group Of Children Talking en 2020 | Dibujos para niños, Niños ...">
            <a:extLst>
              <a:ext uri="{FF2B5EF4-FFF2-40B4-BE49-F238E27FC236}">
                <a16:creationId xmlns:a16="http://schemas.microsoft.com/office/drawing/2014/main" id="{3C5518E4-523C-46DA-87BD-BB53E1C9116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9" b="5877"/>
          <a:stretch/>
        </p:blipFill>
        <p:spPr bwMode="auto">
          <a:xfrm>
            <a:off x="3557588" y="6789570"/>
            <a:ext cx="2343150" cy="2036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CA8E363B-0F14-42A4-A94F-CCFC0D8E9D0A}"/>
              </a:ext>
            </a:extLst>
          </p:cNvPr>
          <p:cNvSpPr txBox="1"/>
          <p:nvPr/>
        </p:nvSpPr>
        <p:spPr>
          <a:xfrm>
            <a:off x="1107605" y="4739690"/>
            <a:ext cx="8444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 err="1"/>
              <a:t>What</a:t>
            </a:r>
            <a:r>
              <a:rPr lang="es-MX" sz="900" dirty="0"/>
              <a:t> </a:t>
            </a:r>
            <a:r>
              <a:rPr lang="es-MX" sz="900" dirty="0" err="1"/>
              <a:t>sports</a:t>
            </a:r>
            <a:r>
              <a:rPr lang="es-MX" sz="900" dirty="0"/>
              <a:t> do </a:t>
            </a:r>
            <a:r>
              <a:rPr lang="es-MX" sz="900" dirty="0" err="1"/>
              <a:t>you</a:t>
            </a:r>
            <a:r>
              <a:rPr lang="es-MX" sz="900" dirty="0"/>
              <a:t> </a:t>
            </a:r>
            <a:r>
              <a:rPr lang="es-MX" sz="900" dirty="0" err="1"/>
              <a:t>play</a:t>
            </a:r>
            <a:r>
              <a:rPr lang="es-MX" sz="900" dirty="0"/>
              <a:t>?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DB3C1AAE-39BA-402F-9954-1E1141CA5C93}"/>
              </a:ext>
            </a:extLst>
          </p:cNvPr>
          <p:cNvSpPr txBox="1"/>
          <p:nvPr/>
        </p:nvSpPr>
        <p:spPr>
          <a:xfrm>
            <a:off x="2264892" y="4868277"/>
            <a:ext cx="8444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/>
              <a:t>I </a:t>
            </a:r>
            <a:r>
              <a:rPr lang="es-MX" sz="900" dirty="0" err="1"/>
              <a:t>play</a:t>
            </a:r>
            <a:r>
              <a:rPr lang="es-MX" sz="900" dirty="0"/>
              <a:t> soccer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54C2D0EC-511B-454A-880C-B42CA11BCC76}"/>
              </a:ext>
            </a:extLst>
          </p:cNvPr>
          <p:cNvSpPr txBox="1"/>
          <p:nvPr/>
        </p:nvSpPr>
        <p:spPr>
          <a:xfrm>
            <a:off x="3682396" y="4696827"/>
            <a:ext cx="84957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 err="1"/>
              <a:t>How</a:t>
            </a:r>
            <a:r>
              <a:rPr lang="es-MX" sz="900" dirty="0"/>
              <a:t> </a:t>
            </a:r>
            <a:r>
              <a:rPr lang="es-MX" sz="900" dirty="0" err="1"/>
              <a:t>often</a:t>
            </a:r>
            <a:r>
              <a:rPr lang="es-MX" sz="900" dirty="0"/>
              <a:t> do </a:t>
            </a:r>
            <a:r>
              <a:rPr lang="es-MX" sz="900" dirty="0" err="1"/>
              <a:t>you</a:t>
            </a:r>
            <a:r>
              <a:rPr lang="es-MX" sz="900" dirty="0"/>
              <a:t> </a:t>
            </a:r>
            <a:r>
              <a:rPr lang="es-MX" sz="900" dirty="0" err="1"/>
              <a:t>go</a:t>
            </a:r>
            <a:r>
              <a:rPr lang="es-MX" sz="900" dirty="0"/>
              <a:t> </a:t>
            </a:r>
            <a:r>
              <a:rPr lang="es-MX" sz="900" dirty="0" err="1"/>
              <a:t>bike</a:t>
            </a:r>
            <a:r>
              <a:rPr lang="es-MX" sz="900" dirty="0"/>
              <a:t> </a:t>
            </a:r>
            <a:r>
              <a:rPr lang="es-MX" sz="900" dirty="0" err="1"/>
              <a:t>riding</a:t>
            </a:r>
            <a:r>
              <a:rPr lang="es-MX" sz="900" dirty="0"/>
              <a:t>?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D6CF1458-AD0C-40C7-868C-BFF022C1304B}"/>
              </a:ext>
            </a:extLst>
          </p:cNvPr>
          <p:cNvSpPr txBox="1"/>
          <p:nvPr/>
        </p:nvSpPr>
        <p:spPr>
          <a:xfrm>
            <a:off x="4787257" y="4797027"/>
            <a:ext cx="959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/>
              <a:t>I </a:t>
            </a:r>
            <a:r>
              <a:rPr lang="es-MX" sz="900" dirty="0" err="1"/>
              <a:t>go</a:t>
            </a:r>
            <a:r>
              <a:rPr lang="es-MX" sz="900" dirty="0"/>
              <a:t> </a:t>
            </a:r>
            <a:r>
              <a:rPr lang="es-MX" sz="900" dirty="0" err="1"/>
              <a:t>bike</a:t>
            </a:r>
            <a:r>
              <a:rPr lang="es-MX" sz="900" dirty="0"/>
              <a:t> </a:t>
            </a:r>
            <a:r>
              <a:rPr lang="es-MX" sz="900" dirty="0" err="1"/>
              <a:t>riding</a:t>
            </a:r>
            <a:r>
              <a:rPr lang="es-MX" sz="900" dirty="0"/>
              <a:t> </a:t>
            </a:r>
            <a:r>
              <a:rPr lang="es-MX" sz="900" dirty="0" err="1"/>
              <a:t>twice</a:t>
            </a:r>
            <a:r>
              <a:rPr lang="es-MX" sz="900" dirty="0"/>
              <a:t> a </a:t>
            </a:r>
            <a:r>
              <a:rPr lang="es-MX" sz="900" dirty="0" err="1"/>
              <a:t>week</a:t>
            </a:r>
            <a:endParaRPr lang="es-MX" sz="900" dirty="0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71E6D9F4-E7BC-4B2C-A940-CBF389FEC9E6}"/>
              </a:ext>
            </a:extLst>
          </p:cNvPr>
          <p:cNvSpPr txBox="1"/>
          <p:nvPr/>
        </p:nvSpPr>
        <p:spPr>
          <a:xfrm>
            <a:off x="1028700" y="7068552"/>
            <a:ext cx="107156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 err="1"/>
              <a:t>What</a:t>
            </a:r>
            <a:r>
              <a:rPr lang="es-MX" sz="900" dirty="0"/>
              <a:t> can </a:t>
            </a:r>
            <a:r>
              <a:rPr lang="es-MX" sz="900" dirty="0" err="1"/>
              <a:t>you</a:t>
            </a:r>
            <a:r>
              <a:rPr lang="es-MX" sz="900" dirty="0"/>
              <a:t> do?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CB12CFA1-58FF-4802-BC16-708D4356DA0C}"/>
              </a:ext>
            </a:extLst>
          </p:cNvPr>
          <p:cNvSpPr txBox="1"/>
          <p:nvPr/>
        </p:nvSpPr>
        <p:spPr>
          <a:xfrm>
            <a:off x="2112138" y="7144627"/>
            <a:ext cx="1100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/>
              <a:t>I can  </a:t>
            </a:r>
            <a:r>
              <a:rPr lang="es-MX" sz="900" dirty="0" err="1"/>
              <a:t>sing</a:t>
            </a:r>
            <a:r>
              <a:rPr lang="es-MX" sz="900" dirty="0"/>
              <a:t> </a:t>
            </a:r>
            <a:r>
              <a:rPr lang="es-MX" sz="900" dirty="0" err="1"/>
              <a:t>very</a:t>
            </a:r>
            <a:r>
              <a:rPr lang="es-MX" sz="900" dirty="0"/>
              <a:t> </a:t>
            </a:r>
            <a:r>
              <a:rPr lang="es-MX" sz="900" dirty="0" err="1"/>
              <a:t>well</a:t>
            </a:r>
            <a:endParaRPr lang="es-MX" sz="900" dirty="0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BDE9FDE3-1C2F-4842-8210-409B07CF2267}"/>
              </a:ext>
            </a:extLst>
          </p:cNvPr>
          <p:cNvSpPr txBox="1"/>
          <p:nvPr/>
        </p:nvSpPr>
        <p:spPr>
          <a:xfrm>
            <a:off x="3601394" y="6997115"/>
            <a:ext cx="10052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/>
              <a:t>Can </a:t>
            </a:r>
            <a:r>
              <a:rPr lang="es-MX" sz="900" dirty="0" err="1"/>
              <a:t>your</a:t>
            </a:r>
            <a:r>
              <a:rPr lang="es-MX" sz="900" dirty="0"/>
              <a:t> </a:t>
            </a:r>
            <a:r>
              <a:rPr lang="es-MX" sz="900" dirty="0" err="1"/>
              <a:t>brother</a:t>
            </a:r>
            <a:r>
              <a:rPr lang="es-MX" sz="900" dirty="0"/>
              <a:t> </a:t>
            </a:r>
            <a:r>
              <a:rPr lang="es-MX" sz="900" dirty="0" err="1"/>
              <a:t>cook</a:t>
            </a:r>
            <a:r>
              <a:rPr lang="es-MX" sz="900" dirty="0"/>
              <a:t>?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15F510AF-A250-4752-9928-7BBB1FCA4097}"/>
              </a:ext>
            </a:extLst>
          </p:cNvPr>
          <p:cNvSpPr txBox="1"/>
          <p:nvPr/>
        </p:nvSpPr>
        <p:spPr>
          <a:xfrm>
            <a:off x="4716006" y="7039977"/>
            <a:ext cx="1099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00" dirty="0"/>
              <a:t>No, he </a:t>
            </a:r>
            <a:r>
              <a:rPr lang="es-MX" sz="900" dirty="0" err="1"/>
              <a:t>can´t</a:t>
            </a:r>
            <a:r>
              <a:rPr lang="es-MX" sz="900" dirty="0"/>
              <a:t> </a:t>
            </a:r>
            <a:r>
              <a:rPr lang="es-MX" sz="900" dirty="0" err="1"/>
              <a:t>but</a:t>
            </a:r>
            <a:r>
              <a:rPr lang="es-MX" sz="900" dirty="0"/>
              <a:t> he can  </a:t>
            </a:r>
            <a:r>
              <a:rPr lang="es-MX" sz="900" dirty="0" err="1"/>
              <a:t>play</a:t>
            </a:r>
            <a:r>
              <a:rPr lang="es-MX" sz="900" dirty="0"/>
              <a:t> </a:t>
            </a:r>
            <a:r>
              <a:rPr lang="es-MX" sz="900" dirty="0" err="1"/>
              <a:t>the</a:t>
            </a:r>
            <a:r>
              <a:rPr lang="es-MX" sz="900" dirty="0"/>
              <a:t> </a:t>
            </a:r>
            <a:r>
              <a:rPr lang="es-MX" sz="900" dirty="0" err="1"/>
              <a:t>violin</a:t>
            </a:r>
            <a:endParaRPr lang="es-MX" sz="9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D48C3D5-6ACA-45C9-A324-C61DC9F854A4}"/>
              </a:ext>
            </a:extLst>
          </p:cNvPr>
          <p:cNvSpPr txBox="1"/>
          <p:nvPr/>
        </p:nvSpPr>
        <p:spPr>
          <a:xfrm>
            <a:off x="942975" y="4311064"/>
            <a:ext cx="90768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50" dirty="0" err="1"/>
              <a:t>Example</a:t>
            </a:r>
            <a:r>
              <a:rPr lang="es-MX" sz="1350" dirty="0"/>
              <a:t> 1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8718395D-7343-45E9-AB48-47A7E19AA761}"/>
              </a:ext>
            </a:extLst>
          </p:cNvPr>
          <p:cNvSpPr txBox="1"/>
          <p:nvPr/>
        </p:nvSpPr>
        <p:spPr>
          <a:xfrm>
            <a:off x="3514725" y="4325352"/>
            <a:ext cx="90768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50" dirty="0" err="1"/>
              <a:t>Example</a:t>
            </a:r>
            <a:r>
              <a:rPr lang="es-MX" sz="1350" dirty="0"/>
              <a:t> 2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F93D3EF2-4CE4-4490-A889-22A589F3C661}"/>
              </a:ext>
            </a:extLst>
          </p:cNvPr>
          <p:cNvSpPr txBox="1"/>
          <p:nvPr/>
        </p:nvSpPr>
        <p:spPr>
          <a:xfrm>
            <a:off x="957263" y="6625639"/>
            <a:ext cx="90768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50" dirty="0" err="1"/>
              <a:t>Example</a:t>
            </a:r>
            <a:r>
              <a:rPr lang="es-MX" sz="1350" dirty="0"/>
              <a:t> 3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78EA86F5-79D0-481E-A18A-43BABEF6D657}"/>
              </a:ext>
            </a:extLst>
          </p:cNvPr>
          <p:cNvSpPr txBox="1"/>
          <p:nvPr/>
        </p:nvSpPr>
        <p:spPr>
          <a:xfrm>
            <a:off x="3486150" y="6625639"/>
            <a:ext cx="90768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350" dirty="0" err="1"/>
              <a:t>Example</a:t>
            </a:r>
            <a:r>
              <a:rPr lang="es-MX" sz="1350" dirty="0"/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295226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F14F48-5A99-4381-8105-64D1C3A3F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637629"/>
          </a:xfrm>
        </p:spPr>
        <p:txBody>
          <a:bodyPr/>
          <a:lstStyle/>
          <a:p>
            <a:pPr algn="ctr"/>
            <a:r>
              <a:rPr lang="es-MX" dirty="0">
                <a:latin typeface="Abadi" panose="020B0604020104020204" pitchFamily="34" charset="0"/>
              </a:rPr>
              <a:t>CONVERSATION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3A749C7-0864-488E-8E8A-896B4F8FD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1124464"/>
            <a:ext cx="5915025" cy="7783561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488"/>
              </a:spcBef>
              <a:buNone/>
            </a:pPr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0" indent="0">
              <a:spcBef>
                <a:spcPts val="488"/>
              </a:spcBef>
              <a:buNone/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Mariel: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Hi, how are you?</a:t>
            </a:r>
          </a:p>
          <a:p>
            <a:pPr marL="0" indent="0">
              <a:spcBef>
                <a:spcPts val="488"/>
              </a:spcBef>
              <a:buNone/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Daniela: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Fine thanks and you?</a:t>
            </a:r>
          </a:p>
          <a:p>
            <a:pPr marL="0" indent="0">
              <a:spcBef>
                <a:spcPts val="488"/>
              </a:spcBef>
              <a:buNone/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Mariel: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Good thanks, hey I wanted to ask you something</a:t>
            </a:r>
          </a:p>
          <a:p>
            <a:pPr marL="0" indent="0">
              <a:spcBef>
                <a:spcPts val="488"/>
              </a:spcBef>
              <a:buNone/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Daniela: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Sure, tell me.</a:t>
            </a:r>
          </a:p>
          <a:p>
            <a:pPr marL="257175" indent="-257175">
              <a:spcBef>
                <a:spcPts val="488"/>
              </a:spcBef>
              <a:buFont typeface="+mj-lt"/>
              <a:buAutoNum type="arabicPeriod"/>
            </a:pPr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57175" indent="-257175">
              <a:spcBef>
                <a:spcPts val="488"/>
              </a:spcBef>
              <a:buFont typeface="+mj-lt"/>
              <a:buAutoNum type="arabicPeriod"/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Do you like sports?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(you can use any verb to make your questions) Yes, I do. </a:t>
            </a:r>
          </a:p>
          <a:p>
            <a:pPr marL="257175" indent="-257175">
              <a:spcBef>
                <a:spcPts val="488"/>
              </a:spcBef>
              <a:buFont typeface="+mj-lt"/>
              <a:buAutoNum type="arabicPeriod"/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What sports do you like?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 I like volleyball and hiking. </a:t>
            </a:r>
          </a:p>
          <a:p>
            <a:pPr marL="257175" indent="-257175">
              <a:spcBef>
                <a:spcPts val="488"/>
              </a:spcBef>
              <a:buFont typeface="+mj-lt"/>
              <a:buAutoNum type="arabicPeriod"/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What sports do you play?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I don’t play any sport, but I practice folk dance. </a:t>
            </a:r>
            <a:endParaRPr lang="es-MX" sz="16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Who do you practice with?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I practice with my friends.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Where do you practice?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I practice at Ignacio Zaragoza School.  </a:t>
            </a:r>
            <a:endParaRPr lang="es-MX" sz="16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How often do you practice?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I practice two times a week. </a:t>
            </a:r>
            <a:endParaRPr lang="es-MX" sz="1600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When do you practice?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I practice on Tuesdays and Fridays. 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What time do you practice?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I practice at 11:00 a.m.  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What can you do?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I can edit a video and I can do math in my head. 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Can you sing or draw?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(+ and – answer using connectors and, but, or) No, I can’t. But I can paint, I like it very much. 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Who can run a marathon in your family?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My sister can run a marathon 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And Do you like sports?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Yes, I do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What sports do you like?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I like swimming and football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What sports do you play?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I go running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Who do you practice with?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I practice with my sister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Where do you practice?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I practice in the park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How often do you practice?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I practice five times a week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When do you practice?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I practice from Monday to Friday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What time do you practice?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I practice at 5:00 p.m.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 What can you do?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I can ride a horse and paint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Can you play chess or cook?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No, I can´t play chess, but I can cook</a:t>
            </a:r>
          </a:p>
          <a:p>
            <a:pPr marL="257175" indent="-257175">
              <a:spcBef>
                <a:spcPts val="450"/>
              </a:spcBef>
              <a:buFont typeface="+mj-lt"/>
              <a:buAutoNum type="arabicPeriod"/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Who can sing in your family?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My sister can sing</a:t>
            </a:r>
          </a:p>
          <a:p>
            <a:pPr marL="0" indent="0">
              <a:spcBef>
                <a:spcPts val="450"/>
              </a:spcBef>
              <a:buNone/>
            </a:pPr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0" indent="0">
              <a:spcBef>
                <a:spcPts val="450"/>
              </a:spcBef>
              <a:buNone/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Daniela: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Our talk was very interesting, but I have to go.</a:t>
            </a:r>
          </a:p>
          <a:p>
            <a:pPr marL="0" indent="0">
              <a:spcBef>
                <a:spcPts val="450"/>
              </a:spcBef>
              <a:buNone/>
            </a:pPr>
            <a:endParaRPr lang="en-US" sz="1600" b="1" dirty="0">
              <a:solidFill>
                <a:srgbClr val="00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marL="0" indent="0">
              <a:spcBef>
                <a:spcPts val="450"/>
              </a:spcBef>
              <a:buNone/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Mariel: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Sure, see you another day.</a:t>
            </a:r>
          </a:p>
        </p:txBody>
      </p:sp>
    </p:spTree>
    <p:extLst>
      <p:ext uri="{BB962C8B-B14F-4D97-AF65-F5344CB8AC3E}">
        <p14:creationId xmlns:p14="http://schemas.microsoft.com/office/powerpoint/2010/main" val="2948349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61AEFAFF-D4E0-4030-A98A-C027BAD93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9839" y="4984696"/>
            <a:ext cx="5347516" cy="1767417"/>
          </a:xfrm>
        </p:spPr>
        <p:txBody>
          <a:bodyPr/>
          <a:lstStyle/>
          <a:p>
            <a:pPr algn="ctr"/>
            <a:r>
              <a:rPr lang="es-MX" dirty="0">
                <a:hlinkClick r:id="rId2"/>
              </a:rPr>
              <a:t>https://www.youtube.com/watch?v=8xNNB9I3gy0</a:t>
            </a:r>
            <a:r>
              <a:rPr lang="es-MX" dirty="0"/>
              <a:t> </a:t>
            </a: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9ADC1498-DF9F-430D-892D-86D9E436C8EF}"/>
              </a:ext>
            </a:extLst>
          </p:cNvPr>
          <p:cNvSpPr txBox="1">
            <a:spLocks/>
          </p:cNvSpPr>
          <p:nvPr/>
        </p:nvSpPr>
        <p:spPr>
          <a:xfrm>
            <a:off x="471488" y="486836"/>
            <a:ext cx="5915025" cy="6376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dirty="0">
                <a:latin typeface="Abadi" panose="020B0604020104020204" pitchFamily="34" charset="0"/>
              </a:rPr>
              <a:t>VIDEO</a:t>
            </a:r>
          </a:p>
        </p:txBody>
      </p:sp>
      <p:pic>
        <p:nvPicPr>
          <p:cNvPr id="1026" name="Picture 2" descr="Icono Video, logo, jugar Gratis de Youtuber">
            <a:hlinkClick r:id="rId2"/>
            <a:extLst>
              <a:ext uri="{FF2B5EF4-FFF2-40B4-BE49-F238E27FC236}">
                <a16:creationId xmlns:a16="http://schemas.microsoft.com/office/drawing/2014/main" id="{EED8C324-ED58-48C8-ABC1-7D6BD8866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789" y="1362734"/>
            <a:ext cx="3519617" cy="3519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3598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819886"/>
              </p:ext>
            </p:extLst>
          </p:nvPr>
        </p:nvGraphicFramePr>
        <p:xfrm>
          <a:off x="578498" y="5670214"/>
          <a:ext cx="5822301" cy="31549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727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3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77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77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68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requirement format (+5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pts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Good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(1)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(.5)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Weak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(0)</a:t>
                      </a:r>
                      <a:endParaRPr lang="es-MX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245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correctly apply in context  the new functions and grammar from the module?</a:t>
                      </a:r>
                      <a:endParaRPr lang="es-MX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245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correctly apply in context  the vocabulary from the module?</a:t>
                      </a:r>
                      <a:endParaRPr lang="es-MX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245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 the student express himself or herself  clearly and fluently?</a:t>
                      </a:r>
                      <a:endParaRPr lang="es-MX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621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task is creative.</a:t>
                      </a:r>
                      <a:endParaRPr lang="es-MX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3107">
                <a:tc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365125" algn="l"/>
                        </a:tabLs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task fulfill all the elements of the required format</a:t>
                      </a:r>
                      <a:endParaRPr lang="es-MX" sz="11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621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endParaRPr lang="es-MX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715194"/>
              </p:ext>
            </p:extLst>
          </p:nvPr>
        </p:nvGraphicFramePr>
        <p:xfrm>
          <a:off x="541175" y="1245333"/>
          <a:ext cx="5878285" cy="39828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922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03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34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requirement format (+20pts)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Points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pts.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787">
                <a:tc>
                  <a:txBody>
                    <a:bodyPr/>
                    <a:lstStyle/>
                    <a:p>
                      <a:pPr marL="354012" marR="0" lvl="0" indent="-171450" algn="l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741680" algn="l"/>
                        </a:tabLst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 of 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sports </a:t>
                      </a:r>
                      <a:r>
                        <a:rPr lang="en-US" sz="11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0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sports with play</a:t>
                      </a:r>
                      <a:r>
                        <a:rPr lang="en-US" sz="1000" b="0" u="non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and go</a:t>
                      </a: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lang="en-US" sz="1200" b="0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, free time activities, abilities</a:t>
                      </a:r>
                      <a:r>
                        <a:rPr lang="en-US" sz="1200" b="0" u="non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and talents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from the unit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 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(+5)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492">
                <a:tc>
                  <a:txBody>
                    <a:bodyPr/>
                    <a:lstStyle/>
                    <a:p>
                      <a:pPr marL="35401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741680" algn="l"/>
                        </a:tabLst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grammar structures,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simple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es-MX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(+8)</a:t>
                      </a: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3147">
                <a:tc>
                  <a:txBody>
                    <a:bodyPr/>
                    <a:lstStyle/>
                    <a:p>
                      <a:pPr marL="354012" marR="0" lvl="0" indent="-1714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741680" algn="l"/>
                        </a:tabLst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grammar structures,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modal can in affirmative and negative statements (+3) Use connectors as and, but ,or </a:t>
                      </a:r>
                      <a:r>
                        <a:rPr lang="en-US" sz="1200" u="none" kern="1200" baseline="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en-US" sz="1200" b="0" i="1" u="sng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4831">
                <a:tc>
                  <a:txBody>
                    <a:bodyPr/>
                    <a:lstStyle/>
                    <a:p>
                      <a:pPr marL="355600" marR="0" lvl="0" indent="-1778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355600" algn="l"/>
                          <a:tab pos="903288" algn="l"/>
                        </a:tabLst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grammar structures,</a:t>
                      </a:r>
                      <a:r>
                        <a:rPr lang="en-US" sz="12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modal can in questions</a:t>
                      </a:r>
                      <a:r>
                        <a:rPr lang="en-US" sz="1200" b="0" i="1" u="sng" kern="120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u="non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(+2)</a:t>
                      </a: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4831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>
                          <a:tab pos="741680" algn="l"/>
                        </a:tabLst>
                        <a:defRPr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endParaRPr lang="es-MX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MX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1 Rectángulo"/>
          <p:cNvSpPr/>
          <p:nvPr/>
        </p:nvSpPr>
        <p:spPr>
          <a:xfrm>
            <a:off x="857250" y="303350"/>
            <a:ext cx="51435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050" b="1" dirty="0">
                <a:latin typeface="Arial Black" panose="020B0A04020102020204" pitchFamily="34" charset="0"/>
              </a:rPr>
              <a:t>ESCUELA NORMAL DE EDUCACION PREESCOLAR</a:t>
            </a:r>
            <a:endParaRPr lang="es-ES" sz="1050" dirty="0">
              <a:latin typeface="Arial Black" panose="020B0A04020102020204" pitchFamily="34" charset="0"/>
            </a:endParaRPr>
          </a:p>
          <a:p>
            <a:pPr algn="ctr"/>
            <a:r>
              <a:rPr lang="es-ES" sz="1050" b="1" dirty="0">
                <a:latin typeface="Arial Black" panose="020B0A04020102020204" pitchFamily="34" charset="0"/>
              </a:rPr>
              <a:t>ENGLISH A1.2</a:t>
            </a:r>
            <a:endParaRPr lang="es-ES" sz="1050" dirty="0">
              <a:latin typeface="Arial Black" panose="020B0A04020102020204" pitchFamily="34" charset="0"/>
            </a:endParaRPr>
          </a:p>
          <a:p>
            <a:pPr algn="ctr"/>
            <a:r>
              <a:rPr lang="es-ES" sz="1050" b="1" dirty="0">
                <a:latin typeface="Arial Black" panose="020B0A04020102020204" pitchFamily="34" charset="0"/>
              </a:rPr>
              <a:t>TEACHER: MAYELA LAEJANDRA DEL CARMEN GAONA GARCIA</a:t>
            </a:r>
            <a:endParaRPr lang="es-ES" sz="1050" dirty="0">
              <a:latin typeface="Arial Black" panose="020B0A04020102020204" pitchFamily="34" charset="0"/>
            </a:endParaRPr>
          </a:p>
          <a:p>
            <a:pPr algn="ctr"/>
            <a:r>
              <a:rPr lang="es-ES" sz="1050" b="1" dirty="0">
                <a:latin typeface="Arial Black" panose="020B0A04020102020204" pitchFamily="34" charset="0"/>
              </a:rPr>
              <a:t>LEARNING EVIDENCE RUBRICS </a:t>
            </a:r>
            <a:endParaRPr lang="es-ES" sz="105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1635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351</TotalTime>
  <Words>1068</Words>
  <Application>Microsoft Office PowerPoint</Application>
  <PresentationFormat>Carta (216 x 279 mm)</PresentationFormat>
  <Paragraphs>157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Abadi</vt:lpstr>
      <vt:lpstr>Arial</vt:lpstr>
      <vt:lpstr>Arial Black</vt:lpstr>
      <vt:lpstr>Calibri</vt:lpstr>
      <vt:lpstr>Calibri Light</vt:lpstr>
      <vt:lpstr>Symbol</vt:lpstr>
      <vt:lpstr>Tema de Office</vt:lpstr>
      <vt:lpstr>Presentación de PowerPoint</vt:lpstr>
      <vt:lpstr>Presentación de PowerPoint</vt:lpstr>
      <vt:lpstr>Presentación de PowerPoint</vt:lpstr>
      <vt:lpstr>CONVERSATION</vt:lpstr>
      <vt:lpstr>https://www.youtube.com/watch?v=8xNNB9I3gy0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 puente</dc:creator>
  <cp:lastModifiedBy>danielatrujillo329@gmail.com</cp:lastModifiedBy>
  <cp:revision>21</cp:revision>
  <dcterms:created xsi:type="dcterms:W3CDTF">2020-06-12T00:41:29Z</dcterms:created>
  <dcterms:modified xsi:type="dcterms:W3CDTF">2021-06-28T03:15:07Z</dcterms:modified>
</cp:coreProperties>
</file>