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6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6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2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3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5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4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2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2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3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5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7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5D80FD9F-3700-40AC-A9F6-627C27ABB3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CC435DD-1C26-4FDC-851D-3B53F6E5D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A1.2 Cambridge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3FDA96-FB0E-44E4-BE29-4CD976B9A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538" y="4528574"/>
            <a:ext cx="9144000" cy="130359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3900" b="1" dirty="0"/>
              <a:t>Escuela Normal De Educación Preescolar Del Estado De Coahuila </a:t>
            </a:r>
          </a:p>
          <a:p>
            <a:pPr algn="ctr"/>
            <a:r>
              <a:rPr lang="es-MX" sz="3200" dirty="0"/>
              <a:t>Alumna: Kathia Anahí Castañuela Salas#3</a:t>
            </a:r>
          </a:p>
          <a:p>
            <a:pPr algn="ctr"/>
            <a:endParaRPr lang="es-MX" sz="3200" dirty="0"/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 descr="Imagen que contiene señal&#10;&#10;Descripción generada automáticamente">
            <a:extLst>
              <a:ext uri="{FF2B5EF4-FFF2-40B4-BE49-F238E27FC236}">
                <a16:creationId xmlns:a16="http://schemas.microsoft.com/office/drawing/2014/main" id="{9D735925-F918-4CB5-A874-101D61BDD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51" y="1249249"/>
            <a:ext cx="1940050" cy="14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859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6ECEE03-918F-43ED-A7B3-F1BDE3FCE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3A47C9-C59F-4C4D-99A4-9E177892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051"/>
            <a:ext cx="10515600" cy="12702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/>
              <a:t>Unit 10 </a:t>
            </a:r>
          </a:p>
        </p:txBody>
      </p:sp>
      <p:pic>
        <p:nvPicPr>
          <p:cNvPr id="7" name="Imagen 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CEE52C2A-6390-4009-B42F-E244FBDDC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9" r="29564" b="-2"/>
          <a:stretch/>
        </p:blipFill>
        <p:spPr>
          <a:xfrm>
            <a:off x="510365" y="2604527"/>
            <a:ext cx="3524888" cy="3647338"/>
          </a:xfrm>
          <a:custGeom>
            <a:avLst/>
            <a:gdLst/>
            <a:ahLst/>
            <a:cxnLst/>
            <a:rect l="l" t="t" r="r" b="b"/>
            <a:pathLst>
              <a:path w="3524888" h="3647338">
                <a:moveTo>
                  <a:pt x="887181" y="60"/>
                </a:moveTo>
                <a:cubicBezTo>
                  <a:pt x="945946" y="-443"/>
                  <a:pt x="1004683" y="2214"/>
                  <a:pt x="1063120" y="9535"/>
                </a:cubicBezTo>
                <a:cubicBezTo>
                  <a:pt x="1192553" y="25206"/>
                  <a:pt x="1324035" y="29312"/>
                  <a:pt x="1454772" y="21769"/>
                </a:cubicBezTo>
                <a:cubicBezTo>
                  <a:pt x="1583729" y="15160"/>
                  <a:pt x="1712924" y="14714"/>
                  <a:pt x="1842239" y="16589"/>
                </a:cubicBezTo>
                <a:cubicBezTo>
                  <a:pt x="1958874" y="18285"/>
                  <a:pt x="2075629" y="18018"/>
                  <a:pt x="2192264" y="13196"/>
                </a:cubicBezTo>
                <a:cubicBezTo>
                  <a:pt x="2323253" y="7660"/>
                  <a:pt x="2454242" y="2928"/>
                  <a:pt x="2585114" y="13911"/>
                </a:cubicBezTo>
                <a:cubicBezTo>
                  <a:pt x="2699008" y="24482"/>
                  <a:pt x="2813668" y="29758"/>
                  <a:pt x="2928437" y="29714"/>
                </a:cubicBezTo>
                <a:cubicBezTo>
                  <a:pt x="3080601" y="28464"/>
                  <a:pt x="3232406" y="19625"/>
                  <a:pt x="3384330" y="14536"/>
                </a:cubicBezTo>
                <a:lnTo>
                  <a:pt x="3481468" y="12130"/>
                </a:lnTo>
                <a:lnTo>
                  <a:pt x="3481325" y="16098"/>
                </a:lnTo>
                <a:lnTo>
                  <a:pt x="3493308" y="84630"/>
                </a:lnTo>
                <a:lnTo>
                  <a:pt x="3493318" y="92959"/>
                </a:lnTo>
                <a:cubicBezTo>
                  <a:pt x="3495695" y="161085"/>
                  <a:pt x="3501168" y="229143"/>
                  <a:pt x="3512114" y="297090"/>
                </a:cubicBezTo>
                <a:cubicBezTo>
                  <a:pt x="3519231" y="340796"/>
                  <a:pt x="3524136" y="384681"/>
                  <a:pt x="3524809" y="428543"/>
                </a:cubicBezTo>
                <a:cubicBezTo>
                  <a:pt x="3525482" y="472405"/>
                  <a:pt x="3521924" y="516245"/>
                  <a:pt x="3512114" y="559861"/>
                </a:cubicBezTo>
                <a:cubicBezTo>
                  <a:pt x="3491119" y="656469"/>
                  <a:pt x="3485618" y="754605"/>
                  <a:pt x="3495724" y="852186"/>
                </a:cubicBezTo>
                <a:cubicBezTo>
                  <a:pt x="3504578" y="948437"/>
                  <a:pt x="3505176" y="1044867"/>
                  <a:pt x="3502664" y="1141386"/>
                </a:cubicBezTo>
                <a:cubicBezTo>
                  <a:pt x="3500391" y="1228440"/>
                  <a:pt x="3500750" y="1315584"/>
                  <a:pt x="3507210" y="1402639"/>
                </a:cubicBezTo>
                <a:cubicBezTo>
                  <a:pt x="3514626" y="1500407"/>
                  <a:pt x="3520966" y="1598176"/>
                  <a:pt x="3506252" y="1695857"/>
                </a:cubicBezTo>
                <a:cubicBezTo>
                  <a:pt x="3492089" y="1780866"/>
                  <a:pt x="3485019" y="1866447"/>
                  <a:pt x="3485079" y="1952109"/>
                </a:cubicBezTo>
                <a:cubicBezTo>
                  <a:pt x="3486753" y="2065682"/>
                  <a:pt x="3498595" y="2178986"/>
                  <a:pt x="3505415" y="2292381"/>
                </a:cubicBezTo>
                <a:cubicBezTo>
                  <a:pt x="3514746" y="2447918"/>
                  <a:pt x="3522761" y="2603544"/>
                  <a:pt x="3508406" y="2759171"/>
                </a:cubicBezTo>
                <a:cubicBezTo>
                  <a:pt x="3497997" y="2866762"/>
                  <a:pt x="3488427" y="2974352"/>
                  <a:pt x="3496442" y="3082389"/>
                </a:cubicBezTo>
                <a:cubicBezTo>
                  <a:pt x="3502066" y="3158639"/>
                  <a:pt x="3510200" y="3234980"/>
                  <a:pt x="3504816" y="3311409"/>
                </a:cubicBezTo>
                <a:lnTo>
                  <a:pt x="3500655" y="3407763"/>
                </a:lnTo>
                <a:lnTo>
                  <a:pt x="3500528" y="3407763"/>
                </a:lnTo>
                <a:lnTo>
                  <a:pt x="3500186" y="3418624"/>
                </a:lnTo>
                <a:lnTo>
                  <a:pt x="3498431" y="3459279"/>
                </a:lnTo>
                <a:lnTo>
                  <a:pt x="3498786" y="3476530"/>
                </a:lnTo>
                <a:lnTo>
                  <a:pt x="3500070" y="3476530"/>
                </a:lnTo>
                <a:lnTo>
                  <a:pt x="3504922" y="3592711"/>
                </a:lnTo>
                <a:lnTo>
                  <a:pt x="3504733" y="3642505"/>
                </a:lnTo>
                <a:lnTo>
                  <a:pt x="3344090" y="3645620"/>
                </a:lnTo>
                <a:cubicBezTo>
                  <a:pt x="3179267" y="3652578"/>
                  <a:pt x="3015642" y="3636699"/>
                  <a:pt x="2851776" y="3628492"/>
                </a:cubicBezTo>
                <a:cubicBezTo>
                  <a:pt x="2716167" y="3622675"/>
                  <a:pt x="2580186" y="3623335"/>
                  <a:pt x="2444683" y="3630454"/>
                </a:cubicBezTo>
                <a:cubicBezTo>
                  <a:pt x="2220221" y="3640802"/>
                  <a:pt x="1995758" y="3642229"/>
                  <a:pt x="1771055" y="3636431"/>
                </a:cubicBezTo>
                <a:cubicBezTo>
                  <a:pt x="1659183" y="3633576"/>
                  <a:pt x="1547429" y="3634736"/>
                  <a:pt x="1435676" y="3638305"/>
                </a:cubicBezTo>
                <a:cubicBezTo>
                  <a:pt x="1179420" y="3646601"/>
                  <a:pt x="923403" y="3637323"/>
                  <a:pt x="667265" y="3634558"/>
                </a:cubicBezTo>
                <a:cubicBezTo>
                  <a:pt x="569736" y="3633488"/>
                  <a:pt x="472205" y="3633665"/>
                  <a:pt x="374794" y="3637679"/>
                </a:cubicBezTo>
                <a:cubicBezTo>
                  <a:pt x="264415" y="3642140"/>
                  <a:pt x="154036" y="3643412"/>
                  <a:pt x="43657" y="3642932"/>
                </a:cubicBezTo>
                <a:lnTo>
                  <a:pt x="11965" y="3642429"/>
                </a:lnTo>
                <a:lnTo>
                  <a:pt x="24360" y="3479541"/>
                </a:lnTo>
                <a:cubicBezTo>
                  <a:pt x="26194" y="3423392"/>
                  <a:pt x="25594" y="3367189"/>
                  <a:pt x="22559" y="3311038"/>
                </a:cubicBezTo>
                <a:cubicBezTo>
                  <a:pt x="16343" y="3197955"/>
                  <a:pt x="-628" y="3084971"/>
                  <a:pt x="13594" y="2971689"/>
                </a:cubicBezTo>
                <a:cubicBezTo>
                  <a:pt x="38335" y="2776712"/>
                  <a:pt x="12519" y="2582431"/>
                  <a:pt x="4272" y="2387950"/>
                </a:cubicBezTo>
                <a:cubicBezTo>
                  <a:pt x="-3262" y="2237604"/>
                  <a:pt x="2250" y="2086990"/>
                  <a:pt x="20765" y="1937298"/>
                </a:cubicBezTo>
                <a:cubicBezTo>
                  <a:pt x="38958" y="1790576"/>
                  <a:pt x="37113" y="1642627"/>
                  <a:pt x="15268" y="1496252"/>
                </a:cubicBezTo>
                <a:cubicBezTo>
                  <a:pt x="7718" y="1430798"/>
                  <a:pt x="7400" y="1364898"/>
                  <a:pt x="14311" y="1299395"/>
                </a:cubicBezTo>
                <a:cubicBezTo>
                  <a:pt x="22640" y="1195064"/>
                  <a:pt x="20682" y="1090348"/>
                  <a:pt x="8455" y="986285"/>
                </a:cubicBezTo>
                <a:cubicBezTo>
                  <a:pt x="-8159" y="849535"/>
                  <a:pt x="3794" y="712390"/>
                  <a:pt x="9890" y="575540"/>
                </a:cubicBezTo>
                <a:cubicBezTo>
                  <a:pt x="14432" y="472556"/>
                  <a:pt x="17180" y="369671"/>
                  <a:pt x="12878" y="266688"/>
                </a:cubicBezTo>
                <a:lnTo>
                  <a:pt x="14418" y="21931"/>
                </a:lnTo>
                <a:lnTo>
                  <a:pt x="163536" y="23733"/>
                </a:lnTo>
                <a:cubicBezTo>
                  <a:pt x="346324" y="25875"/>
                  <a:pt x="528992" y="25875"/>
                  <a:pt x="711062" y="9535"/>
                </a:cubicBezTo>
                <a:cubicBezTo>
                  <a:pt x="769619" y="4223"/>
                  <a:pt x="828415" y="562"/>
                  <a:pt x="887181" y="60"/>
                </a:cubicBezTo>
                <a:close/>
              </a:path>
            </a:pathLst>
          </a:custGeom>
        </p:spPr>
      </p:pic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30429AC5-EF9F-4B54-B91E-A8391292DE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3" r="29380" b="-2"/>
          <a:stretch/>
        </p:blipFill>
        <p:spPr>
          <a:xfrm>
            <a:off x="4333556" y="2604527"/>
            <a:ext cx="3524888" cy="3647338"/>
          </a:xfrm>
          <a:custGeom>
            <a:avLst/>
            <a:gdLst/>
            <a:ahLst/>
            <a:cxnLst/>
            <a:rect l="l" t="t" r="r" b="b"/>
            <a:pathLst>
              <a:path w="3524888" h="3647338">
                <a:moveTo>
                  <a:pt x="887181" y="60"/>
                </a:moveTo>
                <a:cubicBezTo>
                  <a:pt x="945947" y="-443"/>
                  <a:pt x="1004683" y="2214"/>
                  <a:pt x="1063120" y="9535"/>
                </a:cubicBezTo>
                <a:cubicBezTo>
                  <a:pt x="1192553" y="25206"/>
                  <a:pt x="1324035" y="29312"/>
                  <a:pt x="1454772" y="21769"/>
                </a:cubicBezTo>
                <a:cubicBezTo>
                  <a:pt x="1583729" y="15160"/>
                  <a:pt x="1712924" y="14714"/>
                  <a:pt x="1842239" y="16589"/>
                </a:cubicBezTo>
                <a:cubicBezTo>
                  <a:pt x="1958874" y="18285"/>
                  <a:pt x="2075629" y="18018"/>
                  <a:pt x="2192264" y="13196"/>
                </a:cubicBezTo>
                <a:cubicBezTo>
                  <a:pt x="2323253" y="7660"/>
                  <a:pt x="2454242" y="2928"/>
                  <a:pt x="2585114" y="13911"/>
                </a:cubicBezTo>
                <a:cubicBezTo>
                  <a:pt x="2699008" y="24482"/>
                  <a:pt x="2813669" y="29758"/>
                  <a:pt x="2928437" y="29714"/>
                </a:cubicBezTo>
                <a:cubicBezTo>
                  <a:pt x="3080601" y="28464"/>
                  <a:pt x="3232406" y="19625"/>
                  <a:pt x="3384330" y="14536"/>
                </a:cubicBezTo>
                <a:lnTo>
                  <a:pt x="3481468" y="12130"/>
                </a:lnTo>
                <a:lnTo>
                  <a:pt x="3481325" y="16098"/>
                </a:lnTo>
                <a:lnTo>
                  <a:pt x="3493308" y="84630"/>
                </a:lnTo>
                <a:lnTo>
                  <a:pt x="3493318" y="92959"/>
                </a:lnTo>
                <a:cubicBezTo>
                  <a:pt x="3495695" y="161085"/>
                  <a:pt x="3501169" y="229143"/>
                  <a:pt x="3512114" y="297090"/>
                </a:cubicBezTo>
                <a:cubicBezTo>
                  <a:pt x="3519231" y="340796"/>
                  <a:pt x="3524136" y="384681"/>
                  <a:pt x="3524809" y="428543"/>
                </a:cubicBezTo>
                <a:cubicBezTo>
                  <a:pt x="3525482" y="472405"/>
                  <a:pt x="3521924" y="516245"/>
                  <a:pt x="3512114" y="559861"/>
                </a:cubicBezTo>
                <a:cubicBezTo>
                  <a:pt x="3491119" y="656469"/>
                  <a:pt x="3485618" y="754605"/>
                  <a:pt x="3495724" y="852186"/>
                </a:cubicBezTo>
                <a:cubicBezTo>
                  <a:pt x="3504578" y="948437"/>
                  <a:pt x="3505176" y="1044867"/>
                  <a:pt x="3502664" y="1141386"/>
                </a:cubicBezTo>
                <a:cubicBezTo>
                  <a:pt x="3500391" y="1228440"/>
                  <a:pt x="3500750" y="1315584"/>
                  <a:pt x="3507210" y="1402639"/>
                </a:cubicBezTo>
                <a:cubicBezTo>
                  <a:pt x="3514626" y="1500407"/>
                  <a:pt x="3520966" y="1598176"/>
                  <a:pt x="3506252" y="1695857"/>
                </a:cubicBezTo>
                <a:cubicBezTo>
                  <a:pt x="3492089" y="1780866"/>
                  <a:pt x="3485019" y="1866447"/>
                  <a:pt x="3485079" y="1952109"/>
                </a:cubicBezTo>
                <a:cubicBezTo>
                  <a:pt x="3486753" y="2065682"/>
                  <a:pt x="3498596" y="2178986"/>
                  <a:pt x="3505415" y="2292381"/>
                </a:cubicBezTo>
                <a:cubicBezTo>
                  <a:pt x="3514746" y="2447918"/>
                  <a:pt x="3522761" y="2603544"/>
                  <a:pt x="3508406" y="2759171"/>
                </a:cubicBezTo>
                <a:cubicBezTo>
                  <a:pt x="3497997" y="2866762"/>
                  <a:pt x="3488428" y="2974352"/>
                  <a:pt x="3496442" y="3082389"/>
                </a:cubicBezTo>
                <a:cubicBezTo>
                  <a:pt x="3502066" y="3158639"/>
                  <a:pt x="3510200" y="3234980"/>
                  <a:pt x="3504816" y="3311409"/>
                </a:cubicBezTo>
                <a:lnTo>
                  <a:pt x="3500655" y="3407763"/>
                </a:lnTo>
                <a:lnTo>
                  <a:pt x="3500528" y="3407763"/>
                </a:lnTo>
                <a:lnTo>
                  <a:pt x="3500186" y="3418624"/>
                </a:lnTo>
                <a:lnTo>
                  <a:pt x="3498431" y="3459279"/>
                </a:lnTo>
                <a:lnTo>
                  <a:pt x="3498786" y="3476530"/>
                </a:lnTo>
                <a:lnTo>
                  <a:pt x="3500070" y="3476530"/>
                </a:lnTo>
                <a:lnTo>
                  <a:pt x="3504922" y="3592711"/>
                </a:lnTo>
                <a:lnTo>
                  <a:pt x="3504733" y="3642505"/>
                </a:lnTo>
                <a:lnTo>
                  <a:pt x="3344090" y="3645620"/>
                </a:lnTo>
                <a:cubicBezTo>
                  <a:pt x="3179268" y="3652578"/>
                  <a:pt x="3015642" y="3636699"/>
                  <a:pt x="2851776" y="3628492"/>
                </a:cubicBezTo>
                <a:cubicBezTo>
                  <a:pt x="2716167" y="3622675"/>
                  <a:pt x="2580186" y="3623335"/>
                  <a:pt x="2444683" y="3630454"/>
                </a:cubicBezTo>
                <a:cubicBezTo>
                  <a:pt x="2220221" y="3640802"/>
                  <a:pt x="1995758" y="3642229"/>
                  <a:pt x="1771055" y="3636431"/>
                </a:cubicBezTo>
                <a:cubicBezTo>
                  <a:pt x="1659183" y="3633576"/>
                  <a:pt x="1547429" y="3634736"/>
                  <a:pt x="1435676" y="3638305"/>
                </a:cubicBezTo>
                <a:cubicBezTo>
                  <a:pt x="1179420" y="3646601"/>
                  <a:pt x="923403" y="3637323"/>
                  <a:pt x="667265" y="3634558"/>
                </a:cubicBezTo>
                <a:cubicBezTo>
                  <a:pt x="569736" y="3633488"/>
                  <a:pt x="472205" y="3633665"/>
                  <a:pt x="374794" y="3637679"/>
                </a:cubicBezTo>
                <a:cubicBezTo>
                  <a:pt x="264415" y="3642140"/>
                  <a:pt x="154036" y="3643412"/>
                  <a:pt x="43657" y="3642932"/>
                </a:cubicBezTo>
                <a:lnTo>
                  <a:pt x="11965" y="3642429"/>
                </a:lnTo>
                <a:lnTo>
                  <a:pt x="24360" y="3479541"/>
                </a:lnTo>
                <a:cubicBezTo>
                  <a:pt x="26194" y="3423392"/>
                  <a:pt x="25594" y="3367189"/>
                  <a:pt x="22559" y="3311038"/>
                </a:cubicBezTo>
                <a:cubicBezTo>
                  <a:pt x="16343" y="3197955"/>
                  <a:pt x="-628" y="3084971"/>
                  <a:pt x="13594" y="2971689"/>
                </a:cubicBezTo>
                <a:cubicBezTo>
                  <a:pt x="38335" y="2776712"/>
                  <a:pt x="12519" y="2582431"/>
                  <a:pt x="4272" y="2387950"/>
                </a:cubicBezTo>
                <a:cubicBezTo>
                  <a:pt x="-3262" y="2237604"/>
                  <a:pt x="2250" y="2086990"/>
                  <a:pt x="20765" y="1937298"/>
                </a:cubicBezTo>
                <a:cubicBezTo>
                  <a:pt x="38958" y="1790576"/>
                  <a:pt x="37113" y="1642627"/>
                  <a:pt x="15268" y="1496252"/>
                </a:cubicBezTo>
                <a:cubicBezTo>
                  <a:pt x="7718" y="1430798"/>
                  <a:pt x="7400" y="1364898"/>
                  <a:pt x="14311" y="1299395"/>
                </a:cubicBezTo>
                <a:cubicBezTo>
                  <a:pt x="22640" y="1195064"/>
                  <a:pt x="20682" y="1090348"/>
                  <a:pt x="8455" y="986285"/>
                </a:cubicBezTo>
                <a:cubicBezTo>
                  <a:pt x="-8159" y="849535"/>
                  <a:pt x="3794" y="712390"/>
                  <a:pt x="9890" y="575540"/>
                </a:cubicBezTo>
                <a:cubicBezTo>
                  <a:pt x="14432" y="472556"/>
                  <a:pt x="17180" y="369671"/>
                  <a:pt x="12878" y="266688"/>
                </a:cubicBezTo>
                <a:lnTo>
                  <a:pt x="14418" y="21931"/>
                </a:lnTo>
                <a:lnTo>
                  <a:pt x="163536" y="23733"/>
                </a:lnTo>
                <a:cubicBezTo>
                  <a:pt x="346324" y="25875"/>
                  <a:pt x="528992" y="25875"/>
                  <a:pt x="711062" y="9535"/>
                </a:cubicBezTo>
                <a:cubicBezTo>
                  <a:pt x="769619" y="4223"/>
                  <a:pt x="828415" y="562"/>
                  <a:pt x="887181" y="60"/>
                </a:cubicBezTo>
                <a:close/>
              </a:path>
            </a:pathLst>
          </a:custGeom>
        </p:spPr>
      </p:pic>
      <p:pic>
        <p:nvPicPr>
          <p:cNvPr id="11" name="Imagen 10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E3CCB2F9-1CDA-4B2C-AC08-C76B6C51DBE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6" r="29517" b="-2"/>
          <a:stretch/>
        </p:blipFill>
        <p:spPr>
          <a:xfrm>
            <a:off x="8156747" y="2604528"/>
            <a:ext cx="3524888" cy="3647338"/>
          </a:xfrm>
          <a:custGeom>
            <a:avLst/>
            <a:gdLst/>
            <a:ahLst/>
            <a:cxnLst/>
            <a:rect l="l" t="t" r="r" b="b"/>
            <a:pathLst>
              <a:path w="3524888" h="3647338">
                <a:moveTo>
                  <a:pt x="887180" y="60"/>
                </a:moveTo>
                <a:cubicBezTo>
                  <a:pt x="945946" y="-442"/>
                  <a:pt x="1004683" y="2214"/>
                  <a:pt x="1063120" y="9535"/>
                </a:cubicBezTo>
                <a:cubicBezTo>
                  <a:pt x="1192553" y="25206"/>
                  <a:pt x="1324035" y="29312"/>
                  <a:pt x="1454772" y="21769"/>
                </a:cubicBezTo>
                <a:cubicBezTo>
                  <a:pt x="1583729" y="15160"/>
                  <a:pt x="1712924" y="14714"/>
                  <a:pt x="1842239" y="16589"/>
                </a:cubicBezTo>
                <a:cubicBezTo>
                  <a:pt x="1958874" y="18285"/>
                  <a:pt x="2075628" y="18018"/>
                  <a:pt x="2192263" y="13196"/>
                </a:cubicBezTo>
                <a:cubicBezTo>
                  <a:pt x="2323253" y="7660"/>
                  <a:pt x="2454242" y="2928"/>
                  <a:pt x="2585113" y="13911"/>
                </a:cubicBezTo>
                <a:cubicBezTo>
                  <a:pt x="2699008" y="24482"/>
                  <a:pt x="2813668" y="29758"/>
                  <a:pt x="2928437" y="29714"/>
                </a:cubicBezTo>
                <a:cubicBezTo>
                  <a:pt x="3080601" y="28464"/>
                  <a:pt x="3232406" y="19625"/>
                  <a:pt x="3384330" y="14536"/>
                </a:cubicBezTo>
                <a:lnTo>
                  <a:pt x="3481468" y="12130"/>
                </a:lnTo>
                <a:lnTo>
                  <a:pt x="3481325" y="16098"/>
                </a:lnTo>
                <a:lnTo>
                  <a:pt x="3493308" y="84630"/>
                </a:lnTo>
                <a:lnTo>
                  <a:pt x="3493318" y="92959"/>
                </a:lnTo>
                <a:cubicBezTo>
                  <a:pt x="3495694" y="161085"/>
                  <a:pt x="3501168" y="229143"/>
                  <a:pt x="3512114" y="297090"/>
                </a:cubicBezTo>
                <a:cubicBezTo>
                  <a:pt x="3519231" y="340796"/>
                  <a:pt x="3524136" y="384681"/>
                  <a:pt x="3524809" y="428543"/>
                </a:cubicBezTo>
                <a:cubicBezTo>
                  <a:pt x="3525482" y="472405"/>
                  <a:pt x="3521923" y="516245"/>
                  <a:pt x="3512114" y="559861"/>
                </a:cubicBezTo>
                <a:cubicBezTo>
                  <a:pt x="3491119" y="656469"/>
                  <a:pt x="3485617" y="754605"/>
                  <a:pt x="3495724" y="852186"/>
                </a:cubicBezTo>
                <a:cubicBezTo>
                  <a:pt x="3504577" y="948437"/>
                  <a:pt x="3505176" y="1044867"/>
                  <a:pt x="3502664" y="1141386"/>
                </a:cubicBezTo>
                <a:cubicBezTo>
                  <a:pt x="3500391" y="1228440"/>
                  <a:pt x="3500749" y="1315584"/>
                  <a:pt x="3507210" y="1402639"/>
                </a:cubicBezTo>
                <a:cubicBezTo>
                  <a:pt x="3514626" y="1500407"/>
                  <a:pt x="3520966" y="1598176"/>
                  <a:pt x="3506251" y="1695857"/>
                </a:cubicBezTo>
                <a:cubicBezTo>
                  <a:pt x="3492089" y="1780866"/>
                  <a:pt x="3485019" y="1866447"/>
                  <a:pt x="3485079" y="1952109"/>
                </a:cubicBezTo>
                <a:cubicBezTo>
                  <a:pt x="3486753" y="2065682"/>
                  <a:pt x="3498595" y="2178986"/>
                  <a:pt x="3505414" y="2292381"/>
                </a:cubicBezTo>
                <a:cubicBezTo>
                  <a:pt x="3514746" y="2447918"/>
                  <a:pt x="3522760" y="2603544"/>
                  <a:pt x="3508405" y="2759171"/>
                </a:cubicBezTo>
                <a:cubicBezTo>
                  <a:pt x="3497997" y="2866762"/>
                  <a:pt x="3488427" y="2974352"/>
                  <a:pt x="3496442" y="3082389"/>
                </a:cubicBezTo>
                <a:cubicBezTo>
                  <a:pt x="3502065" y="3158639"/>
                  <a:pt x="3510200" y="3234980"/>
                  <a:pt x="3504816" y="3311409"/>
                </a:cubicBezTo>
                <a:lnTo>
                  <a:pt x="3500655" y="3407763"/>
                </a:lnTo>
                <a:lnTo>
                  <a:pt x="3500528" y="3407763"/>
                </a:lnTo>
                <a:lnTo>
                  <a:pt x="3500186" y="3418624"/>
                </a:lnTo>
                <a:lnTo>
                  <a:pt x="3498431" y="3459279"/>
                </a:lnTo>
                <a:lnTo>
                  <a:pt x="3498786" y="3476530"/>
                </a:lnTo>
                <a:lnTo>
                  <a:pt x="3500070" y="3476530"/>
                </a:lnTo>
                <a:lnTo>
                  <a:pt x="3504922" y="3592711"/>
                </a:lnTo>
                <a:lnTo>
                  <a:pt x="3504733" y="3642505"/>
                </a:lnTo>
                <a:lnTo>
                  <a:pt x="3344090" y="3645620"/>
                </a:lnTo>
                <a:cubicBezTo>
                  <a:pt x="3179267" y="3652578"/>
                  <a:pt x="3015642" y="3636699"/>
                  <a:pt x="2851776" y="3628492"/>
                </a:cubicBezTo>
                <a:cubicBezTo>
                  <a:pt x="2716167" y="3622675"/>
                  <a:pt x="2580186" y="3623335"/>
                  <a:pt x="2444683" y="3630454"/>
                </a:cubicBezTo>
                <a:cubicBezTo>
                  <a:pt x="2220221" y="3640802"/>
                  <a:pt x="1995757" y="3642229"/>
                  <a:pt x="1771055" y="3636431"/>
                </a:cubicBezTo>
                <a:cubicBezTo>
                  <a:pt x="1659183" y="3633576"/>
                  <a:pt x="1547429" y="3634736"/>
                  <a:pt x="1435675" y="3638305"/>
                </a:cubicBezTo>
                <a:cubicBezTo>
                  <a:pt x="1179419" y="3646601"/>
                  <a:pt x="923403" y="3637323"/>
                  <a:pt x="667265" y="3634558"/>
                </a:cubicBezTo>
                <a:cubicBezTo>
                  <a:pt x="569736" y="3633488"/>
                  <a:pt x="472205" y="3633665"/>
                  <a:pt x="374793" y="3637679"/>
                </a:cubicBezTo>
                <a:cubicBezTo>
                  <a:pt x="264415" y="3642140"/>
                  <a:pt x="154036" y="3643412"/>
                  <a:pt x="43657" y="3642932"/>
                </a:cubicBezTo>
                <a:lnTo>
                  <a:pt x="11965" y="3642429"/>
                </a:lnTo>
                <a:lnTo>
                  <a:pt x="24360" y="3479541"/>
                </a:lnTo>
                <a:cubicBezTo>
                  <a:pt x="26194" y="3423392"/>
                  <a:pt x="25594" y="3367189"/>
                  <a:pt x="22559" y="3311038"/>
                </a:cubicBezTo>
                <a:cubicBezTo>
                  <a:pt x="16343" y="3197955"/>
                  <a:pt x="-628" y="3084971"/>
                  <a:pt x="13594" y="2971689"/>
                </a:cubicBezTo>
                <a:cubicBezTo>
                  <a:pt x="38335" y="2776712"/>
                  <a:pt x="12519" y="2582431"/>
                  <a:pt x="4272" y="2387950"/>
                </a:cubicBezTo>
                <a:cubicBezTo>
                  <a:pt x="-3262" y="2237604"/>
                  <a:pt x="2250" y="2086990"/>
                  <a:pt x="20765" y="1937298"/>
                </a:cubicBezTo>
                <a:cubicBezTo>
                  <a:pt x="38958" y="1790576"/>
                  <a:pt x="37113" y="1642627"/>
                  <a:pt x="15268" y="1496252"/>
                </a:cubicBezTo>
                <a:cubicBezTo>
                  <a:pt x="7718" y="1430798"/>
                  <a:pt x="7400" y="1364898"/>
                  <a:pt x="14311" y="1299395"/>
                </a:cubicBezTo>
                <a:cubicBezTo>
                  <a:pt x="22640" y="1195064"/>
                  <a:pt x="20682" y="1090348"/>
                  <a:pt x="8455" y="986285"/>
                </a:cubicBezTo>
                <a:cubicBezTo>
                  <a:pt x="-8159" y="849535"/>
                  <a:pt x="3794" y="712390"/>
                  <a:pt x="9890" y="575540"/>
                </a:cubicBezTo>
                <a:cubicBezTo>
                  <a:pt x="14432" y="472556"/>
                  <a:pt x="17180" y="369671"/>
                  <a:pt x="12878" y="266688"/>
                </a:cubicBezTo>
                <a:lnTo>
                  <a:pt x="14418" y="21931"/>
                </a:lnTo>
                <a:lnTo>
                  <a:pt x="163536" y="23733"/>
                </a:lnTo>
                <a:cubicBezTo>
                  <a:pt x="346324" y="25875"/>
                  <a:pt x="528992" y="25875"/>
                  <a:pt x="711061" y="9535"/>
                </a:cubicBezTo>
                <a:cubicBezTo>
                  <a:pt x="769618" y="4223"/>
                  <a:pt x="828414" y="562"/>
                  <a:pt x="887180" y="6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3301921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713AD6"/>
      </a:accent1>
      <a:accent2>
        <a:srgbClr val="363FC8"/>
      </a:accent2>
      <a:accent3>
        <a:srgbClr val="3A85D6"/>
      </a:accent3>
      <a:accent4>
        <a:srgbClr val="28B4C4"/>
      </a:accent4>
      <a:accent5>
        <a:srgbClr val="34C195"/>
      </a:accent5>
      <a:accent6>
        <a:srgbClr val="28C452"/>
      </a:accent6>
      <a:hlink>
        <a:srgbClr val="729531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Modern Love</vt:lpstr>
      <vt:lpstr>The Hand</vt:lpstr>
      <vt:lpstr>SketchyVTI</vt:lpstr>
      <vt:lpstr>A1.2 Cambridge </vt:lpstr>
      <vt:lpstr>Unit 10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A1.2 Cambridge </dc:title>
  <dc:creator>ANA MARIA SALAS FLORES</dc:creator>
  <cp:lastModifiedBy>ANA MARIA SALAS FLORES</cp:lastModifiedBy>
  <cp:revision>1</cp:revision>
  <dcterms:created xsi:type="dcterms:W3CDTF">2021-06-26T06:39:18Z</dcterms:created>
  <dcterms:modified xsi:type="dcterms:W3CDTF">2021-06-26T06:44:26Z</dcterms:modified>
</cp:coreProperties>
</file>