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4ABDB4-B5B8-4ACA-BF44-56759C00E1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DDF16A-571B-4C56-94E0-1073996373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49EA08-AA34-455F-9601-2DA0B51F2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FC05-37C0-4EB5-A224-87C604391674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51D1D8-2DFA-45FF-901F-F706B58F9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9AB29F-12D1-4AF2-A618-EFED10121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FC65-E09E-4C57-AD58-C2009D7CBD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0104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70073E-6572-494E-8C7D-5C1EC33D3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33B0A2E-4829-45DB-BB25-F47EC78C0C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DB8678-4420-4C93-96FD-61D22465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FC05-37C0-4EB5-A224-87C604391674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6D5380-947C-4046-BE4B-BC3982D2A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038CD9-2FEC-4CCF-9062-BCEA39684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FC65-E09E-4C57-AD58-C2009D7CBD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6687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2A795C1-77A3-405C-B26C-DECD1BA3A8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B012F96-0023-4AA5-B774-89B25BCB2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CEF3C1-D73C-4B85-9000-AC898FE6D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FC05-37C0-4EB5-A224-87C604391674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930D66-46A0-47F5-B7EC-26AC93630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CB73C2-19BC-407A-8754-B8CC77E7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FC65-E09E-4C57-AD58-C2009D7CBD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523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89485E-5BF9-4677-AB7E-7A8CC8F1D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09CB26-4A90-463D-9849-3B41AD987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CE27AE-B8B1-475B-9C79-A45A6A839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FC05-37C0-4EB5-A224-87C604391674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A524B3-A6D8-4F0E-853A-2C37F5B7C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A56B38-CABE-4A22-BE00-2A1A8D63C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FC65-E09E-4C57-AD58-C2009D7CBD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3930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9E9F05-9FCF-468B-AC5A-39C802652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AA22D1-C476-4236-A064-1F49E9183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BF7E8F-7960-42F2-9109-67D7FA825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FC05-37C0-4EB5-A224-87C604391674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528C86-20FB-4186-ACF0-0642642DE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5E8AC7-AA23-4FAC-93AF-1C109B2F0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FC65-E09E-4C57-AD58-C2009D7CBD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523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CFAB6E-2269-4985-ADE4-1DA09A6E2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19EEAD-18FB-49E4-A8E4-BFF4179A8A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A7132D-0B7D-4A29-B71C-624D427970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75F7F94-178B-4152-AA3A-BBC335DF6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FC05-37C0-4EB5-A224-87C604391674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8CDCF5-6550-417A-9B73-2310C9331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B5ACD5-F352-450B-A460-56978DBA3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FC65-E09E-4C57-AD58-C2009D7CBD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5026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754F0B-2E88-4691-A707-87F1234F8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786D78-F2C6-40D7-881F-DD88BBF80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7EE08A-00EC-427C-835A-E9DB5290BA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4AD6BA5-BE49-46F6-9445-ED2B7451CD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4CB54F7-1245-4F03-B84F-4543EA0BFE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E2A39E0-38FB-401A-A19F-35E4093BB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FC05-37C0-4EB5-A224-87C604391674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B047BA8-C1A7-4477-85CD-6E3BBD692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907FD2A-8B46-4927-A4FA-6244CB198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FC65-E09E-4C57-AD58-C2009D7CBD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808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D7B7E1-8EFD-4358-804A-3BEC34FFE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C89266E-349F-4AA1-B943-11D64FE60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FC05-37C0-4EB5-A224-87C604391674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DDADC8A-9363-4FC3-819C-BE3EC8C92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08A2A13-59BA-441A-AF49-9EBC22AA6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FC65-E09E-4C57-AD58-C2009D7CBD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7893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19B6745-DFF4-4159-87FD-4CBB3DACB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FC05-37C0-4EB5-A224-87C604391674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171F5C8-C4D6-4BBF-B2AC-5DD422AFA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87B0678-02FE-4C38-9471-7318674AB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FC65-E09E-4C57-AD58-C2009D7CBD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105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B53707-5239-460F-98A6-65A624770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9EE306-A0D0-4625-A66C-FB6EBBBA0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DAB5228-FAC2-467F-8F46-604F22477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233F4F9-C15A-4296-8FEB-E9A86BF1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FC05-37C0-4EB5-A224-87C604391674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29FA5D-B543-4CEE-85E0-DD1FD9EFD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449EDE-6A23-4E1D-A85F-FE90A0C30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FC65-E09E-4C57-AD58-C2009D7CBD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612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CACA94-06E0-4E88-BAF4-E4D77687C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031CDBF-D96D-47F4-98A0-7C0AEE04CF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F2FC400-B15D-4005-948A-6D148B229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40DC74-0241-49C7-9620-9CE877BA1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FC05-37C0-4EB5-A224-87C604391674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1C6370-D0B7-468A-BD69-5FF24E630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DD650B-6667-4099-B610-FA5D46C61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FC65-E09E-4C57-AD58-C2009D7CBD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3508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F38C541-CE54-4B34-8861-A02386CD8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16368A0-30A3-4CF1-A9AE-12CB800AD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5C9A4E-43EC-4C4B-AB25-8FB4BDAF20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9FC05-37C0-4EB5-A224-87C604391674}" type="datetimeFigureOut">
              <a:rPr lang="es-MX" smtClean="0"/>
              <a:t>24/06/2021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16FC1A-7965-4AC0-99F1-846D87BBB0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11CE78-E327-4527-A05B-14EB4C9580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0FC65-E09E-4C57-AD58-C2009D7CBD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2849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14FC44D-CA4B-4EBF-8E79-2CA936C7F8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65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D2A34E6-5D0E-42D5-ACBB-1F664A5786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4507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ximena avalos flores</dc:creator>
  <cp:lastModifiedBy>maria ximena avalos flores</cp:lastModifiedBy>
  <cp:revision>1</cp:revision>
  <dcterms:created xsi:type="dcterms:W3CDTF">2021-06-25T00:40:52Z</dcterms:created>
  <dcterms:modified xsi:type="dcterms:W3CDTF">2021-06-25T00:42:04Z</dcterms:modified>
</cp:coreProperties>
</file>