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2" d="100"/>
          <a:sy n="72" d="100"/>
        </p:scale>
        <p:origin x="2309" y="-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36E9-52AE-4A2B-B62A-7AFF843F4096}" type="datetimeFigureOut">
              <a:rPr lang="es-MX" smtClean="0"/>
              <a:t>28/06/2021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D3751-BF6E-4713-AC49-8F8A00BEE0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2403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36E9-52AE-4A2B-B62A-7AFF843F4096}" type="datetimeFigureOut">
              <a:rPr lang="es-MX" smtClean="0"/>
              <a:t>28/06/2021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D3751-BF6E-4713-AC49-8F8A00BEE0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0003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36E9-52AE-4A2B-B62A-7AFF843F4096}" type="datetimeFigureOut">
              <a:rPr lang="es-MX" smtClean="0"/>
              <a:t>28/06/2021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D3751-BF6E-4713-AC49-8F8A00BEE0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90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36E9-52AE-4A2B-B62A-7AFF843F4096}" type="datetimeFigureOut">
              <a:rPr lang="es-MX" smtClean="0"/>
              <a:t>28/06/2021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D3751-BF6E-4713-AC49-8F8A00BEE0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070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36E9-52AE-4A2B-B62A-7AFF843F4096}" type="datetimeFigureOut">
              <a:rPr lang="es-MX" smtClean="0"/>
              <a:t>28/06/2021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D3751-BF6E-4713-AC49-8F8A00BEE0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08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36E9-52AE-4A2B-B62A-7AFF843F4096}" type="datetimeFigureOut">
              <a:rPr lang="es-MX" smtClean="0"/>
              <a:t>28/06/2021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D3751-BF6E-4713-AC49-8F8A00BEE0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835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36E9-52AE-4A2B-B62A-7AFF843F4096}" type="datetimeFigureOut">
              <a:rPr lang="es-MX" smtClean="0"/>
              <a:t>28/06/2021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D3751-BF6E-4713-AC49-8F8A00BEE0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5004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36E9-52AE-4A2B-B62A-7AFF843F4096}" type="datetimeFigureOut">
              <a:rPr lang="es-MX" smtClean="0"/>
              <a:t>28/06/2021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D3751-BF6E-4713-AC49-8F8A00BEE0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945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36E9-52AE-4A2B-B62A-7AFF843F4096}" type="datetimeFigureOut">
              <a:rPr lang="es-MX" smtClean="0"/>
              <a:t>28/06/2021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D3751-BF6E-4713-AC49-8F8A00BEE0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399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36E9-52AE-4A2B-B62A-7AFF843F4096}" type="datetimeFigureOut">
              <a:rPr lang="es-MX" smtClean="0"/>
              <a:t>28/06/2021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D3751-BF6E-4713-AC49-8F8A00BEE0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405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36E9-52AE-4A2B-B62A-7AFF843F4096}" type="datetimeFigureOut">
              <a:rPr lang="es-MX" smtClean="0"/>
              <a:t>28/06/2021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D3751-BF6E-4713-AC49-8F8A00BEE0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38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F36E9-52AE-4A2B-B62A-7AFF843F4096}" type="datetimeFigureOut">
              <a:rPr lang="es-MX" smtClean="0"/>
              <a:t>28/06/2021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D3751-BF6E-4713-AC49-8F8A00BEE0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005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CuadroTexto">
            <a:extLst>
              <a:ext uri="{FF2B5EF4-FFF2-40B4-BE49-F238E27FC236}">
                <a16:creationId xmlns:a16="http://schemas.microsoft.com/office/drawing/2014/main" id="{51879295-A2AC-4C73-A069-940209B72626}"/>
              </a:ext>
            </a:extLst>
          </p:cNvPr>
          <p:cNvSpPr txBox="1"/>
          <p:nvPr/>
        </p:nvSpPr>
        <p:spPr>
          <a:xfrm flipH="1">
            <a:off x="-987491" y="1186457"/>
            <a:ext cx="883298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>
                <a:latin typeface="Berlin Sans FB" pitchFamily="34" charset="0"/>
              </a:rPr>
              <a:t>Reporte plataforma</a:t>
            </a:r>
          </a:p>
          <a:p>
            <a:pPr algn="ctr"/>
            <a:r>
              <a:rPr lang="es-MX" sz="6000" dirty="0" err="1">
                <a:latin typeface="Berlin Sans FB" pitchFamily="34" charset="0"/>
              </a:rPr>
              <a:t>Unit</a:t>
            </a:r>
            <a:r>
              <a:rPr lang="es-MX" sz="6000" dirty="0">
                <a:latin typeface="Berlin Sans FB" pitchFamily="34" charset="0"/>
              </a:rPr>
              <a:t> #10</a:t>
            </a:r>
          </a:p>
          <a:p>
            <a:pPr algn="ctr"/>
            <a:r>
              <a:rPr lang="es-MX" sz="6000" dirty="0">
                <a:latin typeface="Berlin Sans FB" pitchFamily="34" charset="0"/>
              </a:rPr>
              <a:t>Rocío Lucio Belmares</a:t>
            </a:r>
          </a:p>
          <a:p>
            <a:pPr algn="ctr"/>
            <a:endParaRPr lang="es-MX" sz="6000" dirty="0">
              <a:latin typeface="Berlin Sans FB" pitchFamily="34" charset="0"/>
            </a:endParaRPr>
          </a:p>
          <a:p>
            <a:pPr algn="ctr"/>
            <a:r>
              <a:rPr lang="es-MX" sz="6000" dirty="0">
                <a:latin typeface="Berlin Sans FB" pitchFamily="34" charset="0"/>
              </a:rPr>
              <a:t> 1 semestre ¨B¨</a:t>
            </a:r>
          </a:p>
          <a:p>
            <a:pPr algn="ctr"/>
            <a:r>
              <a:rPr lang="es-MX" sz="6000" dirty="0">
                <a:latin typeface="Berlin Sans FB" pitchFamily="34" charset="0"/>
              </a:rPr>
              <a:t>Ingles A1.2</a:t>
            </a:r>
          </a:p>
        </p:txBody>
      </p:sp>
    </p:spTree>
    <p:extLst>
      <p:ext uri="{BB962C8B-B14F-4D97-AF65-F5344CB8AC3E}">
        <p14:creationId xmlns:p14="http://schemas.microsoft.com/office/powerpoint/2010/main" val="944264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2B897A3-79B7-43B3-9875-C0DCD62091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204" t="11270" r="26021" b="5465"/>
          <a:stretch/>
        </p:blipFill>
        <p:spPr>
          <a:xfrm>
            <a:off x="178425" y="1136821"/>
            <a:ext cx="6501150" cy="624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560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EEBEF8D-349A-4131-A574-8EC7A37536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712" t="19185" r="36577" b="2913"/>
          <a:stretch/>
        </p:blipFill>
        <p:spPr>
          <a:xfrm>
            <a:off x="566398" y="616405"/>
            <a:ext cx="5725203" cy="791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7824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16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Rocio Belmares</dc:creator>
  <cp:lastModifiedBy>Rocio Belmares</cp:lastModifiedBy>
  <cp:revision>1</cp:revision>
  <dcterms:created xsi:type="dcterms:W3CDTF">2021-06-28T22:26:32Z</dcterms:created>
  <dcterms:modified xsi:type="dcterms:W3CDTF">2021-06-28T22:30:42Z</dcterms:modified>
</cp:coreProperties>
</file>