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6C8978-4EBD-436E-9598-A1225C9AD0F3}" v="3" dt="2021-06-28T07:21:32.3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atrujillo329@gmail.com" userId="04b9ae5f7eb05838" providerId="LiveId" clId="{DF6C8978-4EBD-436E-9598-A1225C9AD0F3}"/>
    <pc:docChg chg="addSld modSld">
      <pc:chgData name="danielatrujillo329@gmail.com" userId="04b9ae5f7eb05838" providerId="LiveId" clId="{DF6C8978-4EBD-436E-9598-A1225C9AD0F3}" dt="2021-06-28T07:22:19.981" v="33" actId="3062"/>
      <pc:docMkLst>
        <pc:docMk/>
      </pc:docMkLst>
      <pc:sldChg chg="addSp delSp modSp mod">
        <pc:chgData name="danielatrujillo329@gmail.com" userId="04b9ae5f7eb05838" providerId="LiveId" clId="{DF6C8978-4EBD-436E-9598-A1225C9AD0F3}" dt="2021-06-28T07:22:19.981" v="33" actId="3062"/>
        <pc:sldMkLst>
          <pc:docMk/>
          <pc:sldMk cId="4125656117" sldId="257"/>
        </pc:sldMkLst>
        <pc:spChg chg="mod">
          <ac:chgData name="danielatrujillo329@gmail.com" userId="04b9ae5f7eb05838" providerId="LiveId" clId="{DF6C8978-4EBD-436E-9598-A1225C9AD0F3}" dt="2021-06-28T07:22:19.981" v="33" actId="3062"/>
          <ac:spMkLst>
            <pc:docMk/>
            <pc:sldMk cId="4125656117" sldId="257"/>
            <ac:spMk id="2" creationId="{CA94455D-FD21-4664-8033-41111C9CC364}"/>
          </ac:spMkLst>
        </pc:spChg>
        <pc:spChg chg="del">
          <ac:chgData name="danielatrujillo329@gmail.com" userId="04b9ae5f7eb05838" providerId="LiveId" clId="{DF6C8978-4EBD-436E-9598-A1225C9AD0F3}" dt="2021-06-28T07:20:26.641" v="0" actId="931"/>
          <ac:spMkLst>
            <pc:docMk/>
            <pc:sldMk cId="4125656117" sldId="257"/>
            <ac:spMk id="3" creationId="{AD667138-BF5F-4448-8A75-4218D537F26B}"/>
          </ac:spMkLst>
        </pc:spChg>
        <pc:picChg chg="add mod">
          <ac:chgData name="danielatrujillo329@gmail.com" userId="04b9ae5f7eb05838" providerId="LiveId" clId="{DF6C8978-4EBD-436E-9598-A1225C9AD0F3}" dt="2021-06-28T07:20:34.961" v="4" actId="14100"/>
          <ac:picMkLst>
            <pc:docMk/>
            <pc:sldMk cId="4125656117" sldId="257"/>
            <ac:picMk id="5" creationId="{CF380EFA-6C27-4819-B320-744084F8B49A}"/>
          </ac:picMkLst>
        </pc:picChg>
      </pc:sldChg>
      <pc:sldChg chg="addSp delSp modSp new mod">
        <pc:chgData name="danielatrujillo329@gmail.com" userId="04b9ae5f7eb05838" providerId="LiveId" clId="{DF6C8978-4EBD-436E-9598-A1225C9AD0F3}" dt="2021-06-28T07:22:06.388" v="32" actId="403"/>
        <pc:sldMkLst>
          <pc:docMk/>
          <pc:sldMk cId="2697542985" sldId="258"/>
        </pc:sldMkLst>
        <pc:spChg chg="mod">
          <ac:chgData name="danielatrujillo329@gmail.com" userId="04b9ae5f7eb05838" providerId="LiveId" clId="{DF6C8978-4EBD-436E-9598-A1225C9AD0F3}" dt="2021-06-28T07:22:06.388" v="32" actId="403"/>
          <ac:spMkLst>
            <pc:docMk/>
            <pc:sldMk cId="2697542985" sldId="258"/>
            <ac:spMk id="2" creationId="{90CCB551-DDBC-4ABF-A640-F9FD4207512A}"/>
          </ac:spMkLst>
        </pc:spChg>
        <pc:spChg chg="del">
          <ac:chgData name="danielatrujillo329@gmail.com" userId="04b9ae5f7eb05838" providerId="LiveId" clId="{DF6C8978-4EBD-436E-9598-A1225C9AD0F3}" dt="2021-06-28T07:21:32.372" v="19" actId="931"/>
          <ac:spMkLst>
            <pc:docMk/>
            <pc:sldMk cId="2697542985" sldId="258"/>
            <ac:spMk id="3" creationId="{E6169B69-006E-4CDF-AB34-3D7963DAB7CE}"/>
          </ac:spMkLst>
        </pc:spChg>
        <pc:picChg chg="add mod">
          <ac:chgData name="danielatrujillo329@gmail.com" userId="04b9ae5f7eb05838" providerId="LiveId" clId="{DF6C8978-4EBD-436E-9598-A1225C9AD0F3}" dt="2021-06-28T07:21:40.722" v="23" actId="14100"/>
          <ac:picMkLst>
            <pc:docMk/>
            <pc:sldMk cId="2697542985" sldId="258"/>
            <ac:picMk id="5" creationId="{BB2037E2-041E-4F64-83AD-8B958CDE3D0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500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46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28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638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985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344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606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90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873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5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6/28/2021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3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01" r:id="rId4"/>
    <p:sldLayoutId id="2147483702" r:id="rId5"/>
    <p:sldLayoutId id="2147483707" r:id="rId6"/>
    <p:sldLayoutId id="2147483703" r:id="rId7"/>
    <p:sldLayoutId id="2147483704" r:id="rId8"/>
    <p:sldLayoutId id="2147483705" r:id="rId9"/>
    <p:sldLayoutId id="2147483706" r:id="rId10"/>
    <p:sldLayoutId id="214748370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6">
            <a:extLst>
              <a:ext uri="{FF2B5EF4-FFF2-40B4-BE49-F238E27FC236}">
                <a16:creationId xmlns:a16="http://schemas.microsoft.com/office/drawing/2014/main" id="{48A8D901-A3D4-47FE-97FD-FE3651741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" descr="Nubes de papel">
            <a:extLst>
              <a:ext uri="{FF2B5EF4-FFF2-40B4-BE49-F238E27FC236}">
                <a16:creationId xmlns:a16="http://schemas.microsoft.com/office/drawing/2014/main" id="{D52428DD-4CB5-4BC5-A29E-1F0E04D3284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5139"/>
          <a:stretch/>
        </p:blipFill>
        <p:spPr>
          <a:xfrm>
            <a:off x="20" y="1"/>
            <a:ext cx="12191980" cy="6227481"/>
          </a:xfrm>
          <a:custGeom>
            <a:avLst/>
            <a:gdLst/>
            <a:ahLst/>
            <a:cxnLst/>
            <a:rect l="l" t="t" r="r" b="b"/>
            <a:pathLst>
              <a:path w="12188952" h="6168721">
                <a:moveTo>
                  <a:pt x="0" y="0"/>
                </a:moveTo>
                <a:lnTo>
                  <a:pt x="12188952" y="0"/>
                </a:lnTo>
                <a:lnTo>
                  <a:pt x="12188952" y="6140172"/>
                </a:lnTo>
                <a:lnTo>
                  <a:pt x="11986461" y="6135590"/>
                </a:lnTo>
                <a:cubicBezTo>
                  <a:pt x="11912297" y="6136565"/>
                  <a:pt x="11838168" y="6140192"/>
                  <a:pt x="11764214" y="6146469"/>
                </a:cubicBezTo>
                <a:cubicBezTo>
                  <a:pt x="11656850" y="6154473"/>
                  <a:pt x="11548596" y="6165527"/>
                  <a:pt x="11441995" y="6145198"/>
                </a:cubicBezTo>
                <a:cubicBezTo>
                  <a:pt x="11324975" y="6122709"/>
                  <a:pt x="11208081" y="6122582"/>
                  <a:pt x="11090044" y="6128299"/>
                </a:cubicBezTo>
                <a:cubicBezTo>
                  <a:pt x="10989160" y="6133127"/>
                  <a:pt x="10888657" y="6158539"/>
                  <a:pt x="10787011" y="6131730"/>
                </a:cubicBezTo>
                <a:cubicBezTo>
                  <a:pt x="10776897" y="6130256"/>
                  <a:pt x="10766592" y="6130688"/>
                  <a:pt x="10756643" y="6133000"/>
                </a:cubicBezTo>
                <a:cubicBezTo>
                  <a:pt x="10645468" y="6148374"/>
                  <a:pt x="10533530" y="6135796"/>
                  <a:pt x="10421973" y="6140116"/>
                </a:cubicBezTo>
                <a:cubicBezTo>
                  <a:pt x="10370515" y="6142149"/>
                  <a:pt x="10318040" y="6141005"/>
                  <a:pt x="10267216" y="6146469"/>
                </a:cubicBezTo>
                <a:cubicBezTo>
                  <a:pt x="10150577" y="6158920"/>
                  <a:pt x="10034192" y="6165527"/>
                  <a:pt x="9918824" y="6136177"/>
                </a:cubicBezTo>
                <a:cubicBezTo>
                  <a:pt x="9885153" y="6128261"/>
                  <a:pt x="9850745" y="6124005"/>
                  <a:pt x="9816160" y="6123471"/>
                </a:cubicBezTo>
                <a:cubicBezTo>
                  <a:pt x="9703206" y="6119405"/>
                  <a:pt x="9590632" y="6127156"/>
                  <a:pt x="9478059" y="6133509"/>
                </a:cubicBezTo>
                <a:cubicBezTo>
                  <a:pt x="9399918" y="6137956"/>
                  <a:pt x="9321904" y="6147612"/>
                  <a:pt x="9243637" y="6139480"/>
                </a:cubicBezTo>
                <a:cubicBezTo>
                  <a:pt x="9198150" y="6134779"/>
                  <a:pt x="9152282" y="6134779"/>
                  <a:pt x="9106795" y="6139480"/>
                </a:cubicBezTo>
                <a:cubicBezTo>
                  <a:pt x="9022962" y="6149302"/>
                  <a:pt x="8938380" y="6151132"/>
                  <a:pt x="8854204" y="6144944"/>
                </a:cubicBezTo>
                <a:cubicBezTo>
                  <a:pt x="8728543" y="6134144"/>
                  <a:pt x="8603010" y="6125123"/>
                  <a:pt x="8476969" y="6142276"/>
                </a:cubicBezTo>
                <a:cubicBezTo>
                  <a:pt x="8405486" y="6153508"/>
                  <a:pt x="8332808" y="6154829"/>
                  <a:pt x="8260970" y="6146214"/>
                </a:cubicBezTo>
                <a:cubicBezTo>
                  <a:pt x="8089823" y="6122200"/>
                  <a:pt x="7918295" y="6129951"/>
                  <a:pt x="7746767" y="6139861"/>
                </a:cubicBezTo>
                <a:cubicBezTo>
                  <a:pt x="7632160" y="6146596"/>
                  <a:pt x="7517046" y="6158920"/>
                  <a:pt x="7402693" y="6142657"/>
                </a:cubicBezTo>
                <a:cubicBezTo>
                  <a:pt x="7256831" y="6122328"/>
                  <a:pt x="7110841" y="6129062"/>
                  <a:pt x="6964597" y="6135033"/>
                </a:cubicBezTo>
                <a:cubicBezTo>
                  <a:pt x="6857233" y="6139480"/>
                  <a:pt x="6749742" y="6152949"/>
                  <a:pt x="6642124" y="6136304"/>
                </a:cubicBezTo>
                <a:cubicBezTo>
                  <a:pt x="6631045" y="6134792"/>
                  <a:pt x="6619775" y="6135923"/>
                  <a:pt x="6609216" y="6139607"/>
                </a:cubicBezTo>
                <a:cubicBezTo>
                  <a:pt x="6568379" y="6153050"/>
                  <a:pt x="6524595" y="6154854"/>
                  <a:pt x="6482793" y="6144817"/>
                </a:cubicBezTo>
                <a:cubicBezTo>
                  <a:pt x="6405669" y="6127918"/>
                  <a:pt x="6328672" y="6120549"/>
                  <a:pt x="6250150" y="6135923"/>
                </a:cubicBezTo>
                <a:cubicBezTo>
                  <a:pt x="6217254" y="6142809"/>
                  <a:pt x="6183521" y="6144817"/>
                  <a:pt x="6150028" y="6141894"/>
                </a:cubicBezTo>
                <a:cubicBezTo>
                  <a:pt x="6020175" y="6128934"/>
                  <a:pt x="5890068" y="6134017"/>
                  <a:pt x="5760087" y="6136558"/>
                </a:cubicBezTo>
                <a:cubicBezTo>
                  <a:pt x="5521345" y="6141005"/>
                  <a:pt x="5282477" y="6136558"/>
                  <a:pt x="5044242" y="6159301"/>
                </a:cubicBezTo>
                <a:cubicBezTo>
                  <a:pt x="4979506" y="6165463"/>
                  <a:pt x="4914326" y="6169403"/>
                  <a:pt x="4849272" y="6168624"/>
                </a:cubicBezTo>
                <a:cubicBezTo>
                  <a:pt x="4784218" y="6167846"/>
                  <a:pt x="4719291" y="6162351"/>
                  <a:pt x="4655063" y="6149645"/>
                </a:cubicBezTo>
                <a:cubicBezTo>
                  <a:pt x="4447578" y="6109368"/>
                  <a:pt x="4239457" y="6106826"/>
                  <a:pt x="4029811" y="6123090"/>
                </a:cubicBezTo>
                <a:cubicBezTo>
                  <a:pt x="3943792" y="6129824"/>
                  <a:pt x="3857774" y="6141005"/>
                  <a:pt x="3771375" y="6138845"/>
                </a:cubicBezTo>
                <a:cubicBezTo>
                  <a:pt x="3623225" y="6134906"/>
                  <a:pt x="3474948" y="6142911"/>
                  <a:pt x="3326672" y="6140878"/>
                </a:cubicBezTo>
                <a:cubicBezTo>
                  <a:pt x="3322669" y="6140306"/>
                  <a:pt x="3318578" y="6140840"/>
                  <a:pt x="3314855" y="6142403"/>
                </a:cubicBezTo>
                <a:cubicBezTo>
                  <a:pt x="3278008" y="6167687"/>
                  <a:pt x="3237604" y="6157904"/>
                  <a:pt x="3199487" y="6151297"/>
                </a:cubicBezTo>
                <a:cubicBezTo>
                  <a:pt x="3072810" y="6129316"/>
                  <a:pt x="2946260" y="6118516"/>
                  <a:pt x="2817550" y="6135542"/>
                </a:cubicBezTo>
                <a:cubicBezTo>
                  <a:pt x="2694647" y="6153368"/>
                  <a:pt x="2569990" y="6155591"/>
                  <a:pt x="2446541" y="6142149"/>
                </a:cubicBezTo>
                <a:cubicBezTo>
                  <a:pt x="2276791" y="6122328"/>
                  <a:pt x="2107677" y="6126521"/>
                  <a:pt x="1938308" y="6142149"/>
                </a:cubicBezTo>
                <a:cubicBezTo>
                  <a:pt x="1869570" y="6148501"/>
                  <a:pt x="1799815" y="6159301"/>
                  <a:pt x="1731712" y="6143419"/>
                </a:cubicBezTo>
                <a:cubicBezTo>
                  <a:pt x="1647854" y="6123979"/>
                  <a:pt x="1564250" y="6130332"/>
                  <a:pt x="1480137" y="6134652"/>
                </a:cubicBezTo>
                <a:cubicBezTo>
                  <a:pt x="1373663" y="6140243"/>
                  <a:pt x="1267442" y="6156379"/>
                  <a:pt x="1160586" y="6143673"/>
                </a:cubicBezTo>
                <a:cubicBezTo>
                  <a:pt x="1111161" y="6137829"/>
                  <a:pt x="1062116" y="6128553"/>
                  <a:pt x="1012055" y="6130967"/>
                </a:cubicBezTo>
                <a:cubicBezTo>
                  <a:pt x="873562" y="6137320"/>
                  <a:pt x="735196" y="6144817"/>
                  <a:pt x="596449" y="6143673"/>
                </a:cubicBezTo>
                <a:cubicBezTo>
                  <a:pt x="538383" y="6143292"/>
                  <a:pt x="480699" y="6141386"/>
                  <a:pt x="422887" y="6137193"/>
                </a:cubicBezTo>
                <a:cubicBezTo>
                  <a:pt x="315015" y="6129316"/>
                  <a:pt x="207524" y="6139989"/>
                  <a:pt x="100033" y="6143800"/>
                </a:cubicBezTo>
                <a:lnTo>
                  <a:pt x="0" y="6139320"/>
                </a:lnTo>
                <a:lnTo>
                  <a:pt x="0" y="3424755"/>
                </a:lnTo>
                <a:close/>
              </a:path>
            </a:pathLst>
          </a:cu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B0CD11DE-0756-4947-9B2E-0676B3C1C5FD}"/>
              </a:ext>
            </a:extLst>
          </p:cNvPr>
          <p:cNvSpPr txBox="1"/>
          <p:nvPr/>
        </p:nvSpPr>
        <p:spPr>
          <a:xfrm>
            <a:off x="3100032" y="630518"/>
            <a:ext cx="6380382" cy="5586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alt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 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 Licenciatura en Educación Preescolar 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Ciclo escolar 2020-2021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Segundo Semestre</a:t>
            </a:r>
          </a:p>
          <a:p>
            <a:pPr algn="ctr">
              <a:lnSpc>
                <a:spcPct val="150000"/>
              </a:lnSpc>
            </a:pPr>
            <a:r>
              <a:rPr lang="es-MX" alt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600" b="1" i="1" dirty="0">
                <a:solidFill>
                  <a:srgbClr val="000000"/>
                </a:solidFill>
                <a:effectLst/>
                <a:latin typeface="Geneva"/>
              </a:rPr>
              <a:t>CAMBRIDGE PLATFORM UNIT # 10 PRACTICE EVIDENCE </a:t>
            </a:r>
            <a:r>
              <a:rPr lang="es-MX" alt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Curso: 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Inglés A1.2</a:t>
            </a:r>
          </a:p>
          <a:p>
            <a:pPr algn="ctr">
              <a:lnSpc>
                <a:spcPct val="150000"/>
              </a:lnSpc>
            </a:pPr>
            <a:r>
              <a:rPr lang="es-MX" altLang="es-MX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r>
              <a:rPr lang="es-MX" alt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16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Give students practice </a:t>
            </a:r>
            <a:r>
              <a:rPr lang="es-MX" sz="16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alt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Alumna: 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Daniela Lizeth Trujillo Morales 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1° A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Maestra: 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Mayela Alejandra del Carmen Gaona García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Saltillo, Coahuila. A 28 de junio de 2021.</a:t>
            </a:r>
            <a:endParaRPr lang="es-MX" alt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Imagen 13" descr="Una señal con letras y números&#10;&#10;Descripción generada automáticamente con confianza baja">
            <a:extLst>
              <a:ext uri="{FF2B5EF4-FFF2-40B4-BE49-F238E27FC236}">
                <a16:creationId xmlns:a16="http://schemas.microsoft.com/office/drawing/2014/main" id="{811B1856-D13B-4AC3-A75A-DE8C5FE43DA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89" r="16175"/>
          <a:stretch/>
        </p:blipFill>
        <p:spPr>
          <a:xfrm>
            <a:off x="2721418" y="600145"/>
            <a:ext cx="754235" cy="896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328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94455D-FD21-4664-8033-41111C9CC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UNIT 10</a:t>
            </a:r>
          </a:p>
        </p:txBody>
      </p:sp>
      <p:pic>
        <p:nvPicPr>
          <p:cNvPr id="5" name="Marcador de contenido 4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CF380EFA-6C27-4819-B320-744084F8B4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58310"/>
            <a:ext cx="10515600" cy="4252912"/>
          </a:xfrm>
        </p:spPr>
      </p:pic>
    </p:spTree>
    <p:extLst>
      <p:ext uri="{BB962C8B-B14F-4D97-AF65-F5344CB8AC3E}">
        <p14:creationId xmlns:p14="http://schemas.microsoft.com/office/powerpoint/2010/main" val="4125656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CCB551-DDBC-4ABF-A640-F9FD42075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MY</a:t>
            </a:r>
            <a:r>
              <a:rPr lang="es-MX" sz="6600" dirty="0"/>
              <a:t> </a:t>
            </a:r>
            <a:r>
              <a:rPr lang="es-MX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PROGRESS</a:t>
            </a:r>
            <a:endParaRPr lang="es-MX" sz="6600" dirty="0">
              <a:solidFill>
                <a:sysClr val="windowText" lastClr="000000"/>
              </a:solidFill>
            </a:endParaRPr>
          </a:p>
        </p:txBody>
      </p:sp>
      <p:pic>
        <p:nvPicPr>
          <p:cNvPr id="5" name="Marcador de contenido 4" descr="Interfaz de usuario gráfica, Aplicación, Tabla&#10;&#10;Descripción generada automáticamente">
            <a:extLst>
              <a:ext uri="{FF2B5EF4-FFF2-40B4-BE49-F238E27FC236}">
                <a16:creationId xmlns:a16="http://schemas.microsoft.com/office/drawing/2014/main" id="{BB2037E2-041E-4F64-83AD-8B958CDE3D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28813"/>
            <a:ext cx="10515600" cy="4252912"/>
          </a:xfrm>
        </p:spPr>
      </p:pic>
    </p:spTree>
    <p:extLst>
      <p:ext uri="{BB962C8B-B14F-4D97-AF65-F5344CB8AC3E}">
        <p14:creationId xmlns:p14="http://schemas.microsoft.com/office/powerpoint/2010/main" val="2697542985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LightSeedLeftStep">
      <a:dk1>
        <a:srgbClr val="000000"/>
      </a:dk1>
      <a:lt1>
        <a:srgbClr val="FFFFFF"/>
      </a:lt1>
      <a:dk2>
        <a:srgbClr val="223A3C"/>
      </a:dk2>
      <a:lt2>
        <a:srgbClr val="E8E7E2"/>
      </a:lt2>
      <a:accent1>
        <a:srgbClr val="8B95D1"/>
      </a:accent1>
      <a:accent2>
        <a:srgbClr val="71A2C7"/>
      </a:accent2>
      <a:accent3>
        <a:srgbClr val="73ACAD"/>
      </a:accent3>
      <a:accent4>
        <a:srgbClr val="66B394"/>
      </a:accent4>
      <a:accent5>
        <a:srgbClr val="71B27D"/>
      </a:accent5>
      <a:accent6>
        <a:srgbClr val="77B265"/>
      </a:accent6>
      <a:hlink>
        <a:srgbClr val="8B8354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71</Words>
  <Application>Microsoft Office PowerPoint</Application>
  <PresentationFormat>Panorámica</PresentationFormat>
  <Paragraphs>17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Geneva</vt:lpstr>
      <vt:lpstr>Modern Love</vt:lpstr>
      <vt:lpstr>The Hand</vt:lpstr>
      <vt:lpstr>SketchyVTI</vt:lpstr>
      <vt:lpstr>Presentación de PowerPoint</vt:lpstr>
      <vt:lpstr>UNIT 10</vt:lpstr>
      <vt:lpstr>MY PROGRESS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danielatrujillo329@gmail.com</dc:creator>
  <cp:lastModifiedBy>danielatrujillo329@gmail.com</cp:lastModifiedBy>
  <cp:revision>1</cp:revision>
  <dcterms:created xsi:type="dcterms:W3CDTF">2021-06-28T06:23:17Z</dcterms:created>
  <dcterms:modified xsi:type="dcterms:W3CDTF">2021-06-28T07:22:40Z</dcterms:modified>
</cp:coreProperties>
</file>