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fntdata" ContentType="application/x-fontdata"/>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73" r:id="rId1"/>
  </p:sldMasterIdLst>
  <p:notesMasterIdLst>
    <p:notesMasterId r:id="rId20"/>
  </p:notesMasterIdLst>
  <p:sldIdLst>
    <p:sldId id="311" r:id="rId2"/>
    <p:sldId id="256" r:id="rId3"/>
    <p:sldId id="261" r:id="rId4"/>
    <p:sldId id="318" r:id="rId5"/>
    <p:sldId id="317" r:id="rId6"/>
    <p:sldId id="263" r:id="rId7"/>
    <p:sldId id="259" r:id="rId8"/>
    <p:sldId id="257" r:id="rId9"/>
    <p:sldId id="258" r:id="rId10"/>
    <p:sldId id="312" r:id="rId11"/>
    <p:sldId id="262" r:id="rId12"/>
    <p:sldId id="274" r:id="rId13"/>
    <p:sldId id="314" r:id="rId14"/>
    <p:sldId id="316" r:id="rId15"/>
    <p:sldId id="265" r:id="rId16"/>
    <p:sldId id="264" r:id="rId17"/>
    <p:sldId id="313" r:id="rId18"/>
    <p:sldId id="315" r:id="rId19"/>
  </p:sldIdLst>
  <p:sldSz cx="9144000" cy="5143500" type="screen16x9"/>
  <p:notesSz cx="6858000" cy="9144000"/>
  <p:embeddedFontLst>
    <p:embeddedFont>
      <p:font typeface="Love Ya Like A Sister" panose="020B0604020202020204" charset="0"/>
      <p:regular r:id="rId21"/>
    </p:embeddedFont>
    <p:embeddedFont>
      <p:font typeface="Bebas Neue" panose="020B0604020202020204" charset="0"/>
      <p:regular r:id="rId22"/>
    </p:embeddedFont>
    <p:embeddedFont>
      <p:font typeface="Karla" panose="020B0604020202020204" charset="0"/>
      <p:regular r:id="rId23"/>
      <p:bold r:id="rId24"/>
      <p:italic r:id="rId25"/>
      <p:boldItalic r:id="rId26"/>
    </p:embeddedFont>
    <p:embeddedFont>
      <p:font typeface="Century Gothic" panose="020B0502020202020204" pitchFamily="34" charset="0"/>
      <p:regular r:id="rId27"/>
      <p:bold r:id="rId28"/>
      <p:italic r:id="rId29"/>
      <p:boldItalic r:id="rId30"/>
    </p:embeddedFont>
    <p:embeddedFont>
      <p:font typeface="Work Sans" panose="020B0604020202020204" charset="0"/>
      <p:regular r:id="rId31"/>
      <p:bold r:id="rId32"/>
      <p:italic r:id="rId33"/>
      <p:boldItalic r:id="rId34"/>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618">
          <p15:clr>
            <a:srgbClr val="9AA0A6"/>
          </p15:clr>
        </p15:guide>
        <p15:guide id="2" orient="horz" pos="2610">
          <p15:clr>
            <a:srgbClr val="9AA0A6"/>
          </p15:clr>
        </p15:guide>
        <p15:guide id="3" orient="horz" pos="925">
          <p15:clr>
            <a:srgbClr val="9AA0A6"/>
          </p15:clr>
        </p15:guide>
        <p15:guide id="4"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8F19A952-4EFA-433E-BE39-0CE07D99A187}">
  <a:tblStyle styleId="{8F19A952-4EFA-433E-BE39-0CE07D99A187}" styleName="Table_0">
    <a:wholeTbl>
      <a:tcTxStyle>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36" autoAdjust="0"/>
    <p:restoredTop sz="94660"/>
  </p:normalViewPr>
  <p:slideViewPr>
    <p:cSldViewPr snapToGrid="0">
      <p:cViewPr varScale="1">
        <p:scale>
          <a:sx n="48" d="100"/>
          <a:sy n="48" d="100"/>
        </p:scale>
        <p:origin x="28" y="612"/>
      </p:cViewPr>
      <p:guideLst>
        <p:guide orient="horz" pos="618"/>
        <p:guide orient="horz" pos="2610"/>
        <p:guide orient="horz" pos="925"/>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font" Target="fonts/font6.fntdata"/><Relationship Id="rId21" Type="http://schemas.openxmlformats.org/officeDocument/2006/relationships/font" Target="fonts/font1.fntdata"/><Relationship Id="rId34" Type="http://schemas.openxmlformats.org/officeDocument/2006/relationships/font" Target="fonts/font14.fntdata"/><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font" Target="fonts/font5.fntdata"/><Relationship Id="rId33" Type="http://schemas.openxmlformats.org/officeDocument/2006/relationships/font" Target="fonts/font13.fntdata"/><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29" Type="http://schemas.openxmlformats.org/officeDocument/2006/relationships/font" Target="fonts/font9.fntdata"/><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font" Target="fonts/font4.fntdata"/><Relationship Id="rId32" Type="http://schemas.openxmlformats.org/officeDocument/2006/relationships/font" Target="fonts/font12.fntdata"/><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font" Target="fonts/font3.fntdata"/><Relationship Id="rId28" Type="http://schemas.openxmlformats.org/officeDocument/2006/relationships/font" Target="fonts/font8.fntdata"/><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font" Target="fonts/font11.fntdata"/><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font" Target="fonts/font2.fntdata"/><Relationship Id="rId27" Type="http://schemas.openxmlformats.org/officeDocument/2006/relationships/font" Target="fonts/font7.fntdata"/><Relationship Id="rId30" Type="http://schemas.openxmlformats.org/officeDocument/2006/relationships/font" Target="fonts/font10.fntdata"/><Relationship Id="rId35"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95"/>
        <p:cNvGrpSpPr/>
        <p:nvPr/>
      </p:nvGrpSpPr>
      <p:grpSpPr>
        <a:xfrm>
          <a:off x="0" y="0"/>
          <a:ext cx="0" cy="0"/>
          <a:chOff x="0" y="0"/>
          <a:chExt cx="0" cy="0"/>
        </a:xfrm>
      </p:grpSpPr>
      <p:sp>
        <p:nvSpPr>
          <p:cNvPr id="396" name="Google Shape;396;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97" name="Google Shape;397;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44"/>
        <p:cNvGrpSpPr/>
        <p:nvPr/>
      </p:nvGrpSpPr>
      <p:grpSpPr>
        <a:xfrm>
          <a:off x="0" y="0"/>
          <a:ext cx="0" cy="0"/>
          <a:chOff x="0" y="0"/>
          <a:chExt cx="0" cy="0"/>
        </a:xfrm>
      </p:grpSpPr>
      <p:sp>
        <p:nvSpPr>
          <p:cNvPr id="745" name="Google Shape;745;gc45de99c7e_0_1695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46" name="Google Shape;746;gc45de99c7e_0_1695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79342222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0"/>
        <p:cNvGrpSpPr/>
        <p:nvPr/>
      </p:nvGrpSpPr>
      <p:grpSpPr>
        <a:xfrm>
          <a:off x="0" y="0"/>
          <a:ext cx="0" cy="0"/>
          <a:chOff x="0" y="0"/>
          <a:chExt cx="0" cy="0"/>
        </a:xfrm>
      </p:grpSpPr>
      <p:sp>
        <p:nvSpPr>
          <p:cNvPr id="801" name="Google Shape;801;gc45de99c7e_0_1712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02" name="Google Shape;802;gc45de99c7e_0_1712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44"/>
        <p:cNvGrpSpPr/>
        <p:nvPr/>
      </p:nvGrpSpPr>
      <p:grpSpPr>
        <a:xfrm>
          <a:off x="0" y="0"/>
          <a:ext cx="0" cy="0"/>
          <a:chOff x="0" y="0"/>
          <a:chExt cx="0" cy="0"/>
        </a:xfrm>
      </p:grpSpPr>
      <p:sp>
        <p:nvSpPr>
          <p:cNvPr id="745" name="Google Shape;745;gc45de99c7e_0_1695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46" name="Google Shape;746;gc45de99c7e_0_1695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0"/>
        <p:cNvGrpSpPr/>
        <p:nvPr/>
      </p:nvGrpSpPr>
      <p:grpSpPr>
        <a:xfrm>
          <a:off x="0" y="0"/>
          <a:ext cx="0" cy="0"/>
          <a:chOff x="0" y="0"/>
          <a:chExt cx="0" cy="0"/>
        </a:xfrm>
      </p:grpSpPr>
      <p:sp>
        <p:nvSpPr>
          <p:cNvPr id="801" name="Google Shape;801;gc45de99c7e_0_1712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02" name="Google Shape;802;gc45de99c7e_0_1712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89121234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44"/>
        <p:cNvGrpSpPr/>
        <p:nvPr/>
      </p:nvGrpSpPr>
      <p:grpSpPr>
        <a:xfrm>
          <a:off x="0" y="0"/>
          <a:ext cx="0" cy="0"/>
          <a:chOff x="0" y="0"/>
          <a:chExt cx="0" cy="0"/>
        </a:xfrm>
      </p:grpSpPr>
      <p:sp>
        <p:nvSpPr>
          <p:cNvPr id="745" name="Google Shape;745;gc45de99c7e_0_1695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46" name="Google Shape;746;gc45de99c7e_0_1695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56790260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98"/>
        <p:cNvGrpSpPr/>
        <p:nvPr/>
      </p:nvGrpSpPr>
      <p:grpSpPr>
        <a:xfrm>
          <a:off x="0" y="0"/>
          <a:ext cx="0" cy="0"/>
          <a:chOff x="0" y="0"/>
          <a:chExt cx="0" cy="0"/>
        </a:xfrm>
      </p:grpSpPr>
      <p:sp>
        <p:nvSpPr>
          <p:cNvPr id="599" name="Google Shape;599;gc45de99c7e_0_1665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00" name="Google Shape;600;gc45de99c7e_0_1665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02"/>
        <p:cNvGrpSpPr/>
        <p:nvPr/>
      </p:nvGrpSpPr>
      <p:grpSpPr>
        <a:xfrm>
          <a:off x="0" y="0"/>
          <a:ext cx="0" cy="0"/>
          <a:chOff x="0" y="0"/>
          <a:chExt cx="0" cy="0"/>
        </a:xfrm>
      </p:grpSpPr>
      <p:sp>
        <p:nvSpPr>
          <p:cNvPr id="703" name="Google Shape;703;gc45de99c7e_0_1694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04" name="Google Shape;704;gc45de99c7e_0_1694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36"/>
        <p:cNvGrpSpPr/>
        <p:nvPr/>
      </p:nvGrpSpPr>
      <p:grpSpPr>
        <a:xfrm>
          <a:off x="0" y="0"/>
          <a:ext cx="0" cy="0"/>
          <a:chOff x="0" y="0"/>
          <a:chExt cx="0" cy="0"/>
        </a:xfrm>
      </p:grpSpPr>
      <p:sp>
        <p:nvSpPr>
          <p:cNvPr id="537" name="Google Shape;537;gc6c21a602b_0_3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38" name="Google Shape;538;gc6c21a602b_0_3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88"/>
        <p:cNvGrpSpPr/>
        <p:nvPr/>
      </p:nvGrpSpPr>
      <p:grpSpPr>
        <a:xfrm>
          <a:off x="0" y="0"/>
          <a:ext cx="0" cy="0"/>
          <a:chOff x="0" y="0"/>
          <a:chExt cx="0" cy="0"/>
        </a:xfrm>
      </p:grpSpPr>
      <p:sp>
        <p:nvSpPr>
          <p:cNvPr id="489" name="Google Shape;489;gad36770f46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90" name="Google Shape;490;gad36770f46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27"/>
        <p:cNvGrpSpPr/>
        <p:nvPr/>
      </p:nvGrpSpPr>
      <p:grpSpPr>
        <a:xfrm>
          <a:off x="0" y="0"/>
          <a:ext cx="0" cy="0"/>
          <a:chOff x="0" y="0"/>
          <a:chExt cx="0" cy="0"/>
        </a:xfrm>
      </p:grpSpPr>
      <p:sp>
        <p:nvSpPr>
          <p:cNvPr id="528" name="Google Shape;528;gc6afe13f57_0_1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9" name="Google Shape;529;gc6afe13f57_0_1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63"/>
        <p:cNvGrpSpPr/>
        <p:nvPr/>
      </p:nvGrpSpPr>
      <p:grpSpPr>
        <a:xfrm>
          <a:off x="0" y="0"/>
          <a:ext cx="0" cy="0"/>
          <a:chOff x="0" y="0"/>
          <a:chExt cx="0" cy="0"/>
        </a:xfrm>
      </p:grpSpPr>
      <p:sp>
        <p:nvSpPr>
          <p:cNvPr id="664" name="Google Shape;664;gc45de99c7e_0_1703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65" name="Google Shape;665;gc45de99c7e_0_1703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22"/>
        <p:cNvGrpSpPr/>
        <p:nvPr/>
      </p:nvGrpSpPr>
      <p:grpSpPr>
        <a:xfrm>
          <a:off x="0" y="0"/>
          <a:ext cx="0" cy="0"/>
          <a:chOff x="0" y="0"/>
          <a:chExt cx="0" cy="0"/>
        </a:xfrm>
      </p:grpSpPr>
      <p:sp>
        <p:nvSpPr>
          <p:cNvPr id="1823" name="Google Shape;1823;gc45de99c7e_0_1680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824" name="Google Shape;1824;gc45de99c7e_0_1680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0"/>
        <p:cNvGrpSpPr/>
        <p:nvPr/>
      </p:nvGrpSpPr>
      <p:grpSpPr>
        <a:xfrm>
          <a:off x="0" y="0"/>
          <a:ext cx="0" cy="0"/>
          <a:chOff x="0" y="0"/>
          <a:chExt cx="0" cy="0"/>
        </a:xfrm>
      </p:grpSpPr>
      <p:sp>
        <p:nvSpPr>
          <p:cNvPr id="801" name="Google Shape;801;gc45de99c7e_0_1712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02" name="Google Shape;802;gc45de99c7e_0_1712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78888815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bg>
      <p:bgPr>
        <a:solidFill>
          <a:schemeClr val="accent2"/>
        </a:solidFill>
        <a:effectLst/>
      </p:bgPr>
    </p:bg>
    <p:spTree>
      <p:nvGrpSpPr>
        <p:cNvPr id="1" name="Shape 8"/>
        <p:cNvGrpSpPr/>
        <p:nvPr/>
      </p:nvGrpSpPr>
      <p:grpSpPr>
        <a:xfrm>
          <a:off x="0" y="0"/>
          <a:ext cx="0" cy="0"/>
          <a:chOff x="0" y="0"/>
          <a:chExt cx="0" cy="0"/>
        </a:xfrm>
      </p:grpSpPr>
      <p:grpSp>
        <p:nvGrpSpPr>
          <p:cNvPr id="9" name="Google Shape;9;p2"/>
          <p:cNvGrpSpPr/>
          <p:nvPr/>
        </p:nvGrpSpPr>
        <p:grpSpPr>
          <a:xfrm>
            <a:off x="235800" y="213550"/>
            <a:ext cx="8672393" cy="4716400"/>
            <a:chOff x="235800" y="213550"/>
            <a:chExt cx="8672393" cy="4716400"/>
          </a:xfrm>
        </p:grpSpPr>
        <p:sp>
          <p:nvSpPr>
            <p:cNvPr id="10" name="Google Shape;10;p2"/>
            <p:cNvSpPr/>
            <p:nvPr/>
          </p:nvSpPr>
          <p:spPr>
            <a:xfrm>
              <a:off x="420024" y="213550"/>
              <a:ext cx="8311596" cy="4715505"/>
            </a:xfrm>
            <a:custGeom>
              <a:avLst/>
              <a:gdLst/>
              <a:ahLst/>
              <a:cxnLst/>
              <a:rect l="l" t="t" r="r" b="b"/>
              <a:pathLst>
                <a:path w="141824" h="89559" extrusionOk="0">
                  <a:moveTo>
                    <a:pt x="9819" y="0"/>
                  </a:moveTo>
                  <a:cubicBezTo>
                    <a:pt x="4591" y="0"/>
                    <a:pt x="304" y="4267"/>
                    <a:pt x="285" y="9500"/>
                  </a:cubicBezTo>
                  <a:lnTo>
                    <a:pt x="20" y="79757"/>
                  </a:lnTo>
                  <a:cubicBezTo>
                    <a:pt x="1" y="85001"/>
                    <a:pt x="4276" y="89308"/>
                    <a:pt x="9520" y="89327"/>
                  </a:cubicBezTo>
                  <a:lnTo>
                    <a:pt x="40300" y="89442"/>
                  </a:lnTo>
                  <a:lnTo>
                    <a:pt x="135808" y="89551"/>
                  </a:lnTo>
                  <a:lnTo>
                    <a:pt x="137983" y="89559"/>
                  </a:lnTo>
                  <a:cubicBezTo>
                    <a:pt x="137987" y="89559"/>
                    <a:pt x="137992" y="89559"/>
                    <a:pt x="137996" y="89559"/>
                  </a:cubicBezTo>
                  <a:cubicBezTo>
                    <a:pt x="139922" y="89559"/>
                    <a:pt x="141502" y="87986"/>
                    <a:pt x="141510" y="86060"/>
                  </a:cubicBezTo>
                  <a:lnTo>
                    <a:pt x="141818" y="3758"/>
                  </a:lnTo>
                  <a:cubicBezTo>
                    <a:pt x="141823" y="1829"/>
                    <a:pt x="140249" y="242"/>
                    <a:pt x="138319" y="235"/>
                  </a:cubicBezTo>
                  <a:lnTo>
                    <a:pt x="136144" y="225"/>
                  </a:lnTo>
                  <a:lnTo>
                    <a:pt x="40635" y="116"/>
                  </a:lnTo>
                  <a:lnTo>
                    <a:pt x="9855" y="0"/>
                  </a:lnTo>
                  <a:cubicBezTo>
                    <a:pt x="9843" y="0"/>
                    <a:pt x="9831" y="0"/>
                    <a:pt x="9819"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 name="Google Shape;11;p2"/>
            <p:cNvSpPr/>
            <p:nvPr/>
          </p:nvSpPr>
          <p:spPr>
            <a:xfrm>
              <a:off x="596481" y="214234"/>
              <a:ext cx="8311713" cy="4715716"/>
            </a:xfrm>
            <a:custGeom>
              <a:avLst/>
              <a:gdLst/>
              <a:ahLst/>
              <a:cxnLst/>
              <a:rect l="l" t="t" r="r" b="b"/>
              <a:pathLst>
                <a:path w="141826" h="89563" extrusionOk="0">
                  <a:moveTo>
                    <a:pt x="9822" y="1"/>
                  </a:moveTo>
                  <a:cubicBezTo>
                    <a:pt x="4592" y="1"/>
                    <a:pt x="306" y="4268"/>
                    <a:pt x="285" y="9501"/>
                  </a:cubicBezTo>
                  <a:lnTo>
                    <a:pt x="21" y="79759"/>
                  </a:lnTo>
                  <a:cubicBezTo>
                    <a:pt x="1" y="85004"/>
                    <a:pt x="4276" y="89308"/>
                    <a:pt x="9520" y="89329"/>
                  </a:cubicBezTo>
                  <a:lnTo>
                    <a:pt x="40301" y="89445"/>
                  </a:lnTo>
                  <a:lnTo>
                    <a:pt x="135810" y="89553"/>
                  </a:lnTo>
                  <a:lnTo>
                    <a:pt x="137984" y="89562"/>
                  </a:lnTo>
                  <a:cubicBezTo>
                    <a:pt x="137988" y="89562"/>
                    <a:pt x="137993" y="89562"/>
                    <a:pt x="137997" y="89562"/>
                  </a:cubicBezTo>
                  <a:cubicBezTo>
                    <a:pt x="139924" y="89562"/>
                    <a:pt x="141504" y="87990"/>
                    <a:pt x="141511" y="86063"/>
                  </a:cubicBezTo>
                  <a:lnTo>
                    <a:pt x="141820" y="3761"/>
                  </a:lnTo>
                  <a:cubicBezTo>
                    <a:pt x="141826" y="1827"/>
                    <a:pt x="140249" y="239"/>
                    <a:pt x="138317" y="233"/>
                  </a:cubicBezTo>
                  <a:lnTo>
                    <a:pt x="136143" y="225"/>
                  </a:lnTo>
                  <a:lnTo>
                    <a:pt x="40635" y="117"/>
                  </a:lnTo>
                  <a:lnTo>
                    <a:pt x="9856" y="1"/>
                  </a:lnTo>
                  <a:cubicBezTo>
                    <a:pt x="9845" y="1"/>
                    <a:pt x="9833" y="1"/>
                    <a:pt x="9822"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 name="Google Shape;12;p2"/>
            <p:cNvSpPr/>
            <p:nvPr/>
          </p:nvSpPr>
          <p:spPr>
            <a:xfrm>
              <a:off x="810919" y="559949"/>
              <a:ext cx="311650" cy="311755"/>
            </a:xfrm>
            <a:custGeom>
              <a:avLst/>
              <a:gdLst/>
              <a:ahLst/>
              <a:cxnLst/>
              <a:rect l="l" t="t" r="r" b="b"/>
              <a:pathLst>
                <a:path w="5919" h="5921" extrusionOk="0">
                  <a:moveTo>
                    <a:pt x="23" y="0"/>
                  </a:moveTo>
                  <a:lnTo>
                    <a:pt x="0" y="5896"/>
                  </a:lnTo>
                  <a:lnTo>
                    <a:pt x="5897" y="5920"/>
                  </a:lnTo>
                  <a:lnTo>
                    <a:pt x="5918" y="23"/>
                  </a:lnTo>
                  <a:lnTo>
                    <a:pt x="23"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 name="Google Shape;13;p2"/>
            <p:cNvSpPr/>
            <p:nvPr/>
          </p:nvSpPr>
          <p:spPr>
            <a:xfrm>
              <a:off x="250174" y="605967"/>
              <a:ext cx="733502" cy="85034"/>
            </a:xfrm>
            <a:custGeom>
              <a:avLst/>
              <a:gdLst/>
              <a:ahLst/>
              <a:cxnLst/>
              <a:rect l="l" t="t" r="r" b="b"/>
              <a:pathLst>
                <a:path w="13931" h="1615" extrusionOk="0">
                  <a:moveTo>
                    <a:pt x="786" y="0"/>
                  </a:moveTo>
                  <a:cubicBezTo>
                    <a:pt x="355" y="0"/>
                    <a:pt x="3" y="349"/>
                    <a:pt x="2" y="782"/>
                  </a:cubicBezTo>
                  <a:cubicBezTo>
                    <a:pt x="1" y="1214"/>
                    <a:pt x="350" y="1567"/>
                    <a:pt x="783" y="1568"/>
                  </a:cubicBezTo>
                  <a:lnTo>
                    <a:pt x="13141" y="1614"/>
                  </a:lnTo>
                  <a:cubicBezTo>
                    <a:pt x="13141" y="1614"/>
                    <a:pt x="13142" y="1614"/>
                    <a:pt x="13142" y="1614"/>
                  </a:cubicBezTo>
                  <a:cubicBezTo>
                    <a:pt x="13574" y="1614"/>
                    <a:pt x="13926" y="1265"/>
                    <a:pt x="13927" y="833"/>
                  </a:cubicBezTo>
                  <a:cubicBezTo>
                    <a:pt x="13930" y="399"/>
                    <a:pt x="13579" y="47"/>
                    <a:pt x="13147" y="46"/>
                  </a:cubicBezTo>
                  <a:lnTo>
                    <a:pt x="788" y="0"/>
                  </a:lnTo>
                  <a:cubicBezTo>
                    <a:pt x="788" y="0"/>
                    <a:pt x="787" y="0"/>
                    <a:pt x="786"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 name="Google Shape;14;p2"/>
            <p:cNvSpPr/>
            <p:nvPr/>
          </p:nvSpPr>
          <p:spPr>
            <a:xfrm>
              <a:off x="249700" y="738071"/>
              <a:ext cx="733397" cy="85034"/>
            </a:xfrm>
            <a:custGeom>
              <a:avLst/>
              <a:gdLst/>
              <a:ahLst/>
              <a:cxnLst/>
              <a:rect l="l" t="t" r="r" b="b"/>
              <a:pathLst>
                <a:path w="13929" h="1615" extrusionOk="0">
                  <a:moveTo>
                    <a:pt x="782" y="0"/>
                  </a:moveTo>
                  <a:cubicBezTo>
                    <a:pt x="353" y="0"/>
                    <a:pt x="3" y="350"/>
                    <a:pt x="1" y="782"/>
                  </a:cubicBezTo>
                  <a:cubicBezTo>
                    <a:pt x="0" y="1214"/>
                    <a:pt x="349" y="1566"/>
                    <a:pt x="783" y="1568"/>
                  </a:cubicBezTo>
                  <a:lnTo>
                    <a:pt x="13140" y="1614"/>
                  </a:lnTo>
                  <a:cubicBezTo>
                    <a:pt x="13141" y="1614"/>
                    <a:pt x="13143" y="1614"/>
                    <a:pt x="13144" y="1614"/>
                  </a:cubicBezTo>
                  <a:cubicBezTo>
                    <a:pt x="13575" y="1614"/>
                    <a:pt x="13926" y="1265"/>
                    <a:pt x="13927" y="833"/>
                  </a:cubicBezTo>
                  <a:cubicBezTo>
                    <a:pt x="13929" y="400"/>
                    <a:pt x="13580" y="47"/>
                    <a:pt x="13145" y="46"/>
                  </a:cubicBezTo>
                  <a:lnTo>
                    <a:pt x="788" y="0"/>
                  </a:lnTo>
                  <a:cubicBezTo>
                    <a:pt x="786" y="0"/>
                    <a:pt x="784" y="0"/>
                    <a:pt x="782"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 name="Google Shape;15;p2"/>
            <p:cNvSpPr/>
            <p:nvPr/>
          </p:nvSpPr>
          <p:spPr>
            <a:xfrm>
              <a:off x="808918" y="1088367"/>
              <a:ext cx="311650" cy="311755"/>
            </a:xfrm>
            <a:custGeom>
              <a:avLst/>
              <a:gdLst/>
              <a:ahLst/>
              <a:cxnLst/>
              <a:rect l="l" t="t" r="r" b="b"/>
              <a:pathLst>
                <a:path w="5919" h="5921" extrusionOk="0">
                  <a:moveTo>
                    <a:pt x="23" y="1"/>
                  </a:moveTo>
                  <a:lnTo>
                    <a:pt x="1" y="5898"/>
                  </a:lnTo>
                  <a:lnTo>
                    <a:pt x="5897" y="5920"/>
                  </a:lnTo>
                  <a:lnTo>
                    <a:pt x="5919" y="23"/>
                  </a:lnTo>
                  <a:lnTo>
                    <a:pt x="23" y="1"/>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 name="Google Shape;16;p2"/>
            <p:cNvSpPr/>
            <p:nvPr/>
          </p:nvSpPr>
          <p:spPr>
            <a:xfrm>
              <a:off x="248173" y="1134385"/>
              <a:ext cx="733449" cy="85086"/>
            </a:xfrm>
            <a:custGeom>
              <a:avLst/>
              <a:gdLst/>
              <a:ahLst/>
              <a:cxnLst/>
              <a:rect l="l" t="t" r="r" b="b"/>
              <a:pathLst>
                <a:path w="13930" h="1616" extrusionOk="0">
                  <a:moveTo>
                    <a:pt x="784" y="0"/>
                  </a:moveTo>
                  <a:cubicBezTo>
                    <a:pt x="353" y="0"/>
                    <a:pt x="2" y="348"/>
                    <a:pt x="1" y="782"/>
                  </a:cubicBezTo>
                  <a:cubicBezTo>
                    <a:pt x="0" y="1213"/>
                    <a:pt x="349" y="1566"/>
                    <a:pt x="783" y="1568"/>
                  </a:cubicBezTo>
                  <a:lnTo>
                    <a:pt x="13141" y="1615"/>
                  </a:lnTo>
                  <a:cubicBezTo>
                    <a:pt x="13142" y="1615"/>
                    <a:pt x="13142" y="1615"/>
                    <a:pt x="13143" y="1615"/>
                  </a:cubicBezTo>
                  <a:cubicBezTo>
                    <a:pt x="13574" y="1615"/>
                    <a:pt x="13927" y="1266"/>
                    <a:pt x="13928" y="834"/>
                  </a:cubicBezTo>
                  <a:cubicBezTo>
                    <a:pt x="13930" y="399"/>
                    <a:pt x="13582" y="48"/>
                    <a:pt x="13145" y="47"/>
                  </a:cubicBezTo>
                  <a:lnTo>
                    <a:pt x="788" y="0"/>
                  </a:lnTo>
                  <a:cubicBezTo>
                    <a:pt x="787" y="0"/>
                    <a:pt x="785" y="0"/>
                    <a:pt x="784"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 name="Google Shape;17;p2"/>
            <p:cNvSpPr/>
            <p:nvPr/>
          </p:nvSpPr>
          <p:spPr>
            <a:xfrm>
              <a:off x="247647" y="1266594"/>
              <a:ext cx="733502" cy="84981"/>
            </a:xfrm>
            <a:custGeom>
              <a:avLst/>
              <a:gdLst/>
              <a:ahLst/>
              <a:cxnLst/>
              <a:rect l="l" t="t" r="r" b="b"/>
              <a:pathLst>
                <a:path w="13931" h="1614" extrusionOk="0">
                  <a:moveTo>
                    <a:pt x="785" y="0"/>
                  </a:moveTo>
                  <a:cubicBezTo>
                    <a:pt x="354" y="0"/>
                    <a:pt x="3" y="348"/>
                    <a:pt x="2" y="780"/>
                  </a:cubicBezTo>
                  <a:cubicBezTo>
                    <a:pt x="1" y="1212"/>
                    <a:pt x="350" y="1565"/>
                    <a:pt x="783" y="1566"/>
                  </a:cubicBezTo>
                  <a:lnTo>
                    <a:pt x="13141" y="1613"/>
                  </a:lnTo>
                  <a:cubicBezTo>
                    <a:pt x="13142" y="1613"/>
                    <a:pt x="13143" y="1613"/>
                    <a:pt x="13144" y="1613"/>
                  </a:cubicBezTo>
                  <a:cubicBezTo>
                    <a:pt x="13578" y="1613"/>
                    <a:pt x="13927" y="1265"/>
                    <a:pt x="13928" y="832"/>
                  </a:cubicBezTo>
                  <a:cubicBezTo>
                    <a:pt x="13930" y="399"/>
                    <a:pt x="13581" y="47"/>
                    <a:pt x="13146" y="47"/>
                  </a:cubicBezTo>
                  <a:lnTo>
                    <a:pt x="788" y="0"/>
                  </a:lnTo>
                  <a:cubicBezTo>
                    <a:pt x="787" y="0"/>
                    <a:pt x="786" y="0"/>
                    <a:pt x="785"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 name="Google Shape;18;p2"/>
            <p:cNvSpPr/>
            <p:nvPr/>
          </p:nvSpPr>
          <p:spPr>
            <a:xfrm>
              <a:off x="806970" y="1616837"/>
              <a:ext cx="311650" cy="311755"/>
            </a:xfrm>
            <a:custGeom>
              <a:avLst/>
              <a:gdLst/>
              <a:ahLst/>
              <a:cxnLst/>
              <a:rect l="l" t="t" r="r" b="b"/>
              <a:pathLst>
                <a:path w="5919" h="5921" extrusionOk="0">
                  <a:moveTo>
                    <a:pt x="22" y="1"/>
                  </a:moveTo>
                  <a:lnTo>
                    <a:pt x="0" y="5898"/>
                  </a:lnTo>
                  <a:lnTo>
                    <a:pt x="5897" y="5920"/>
                  </a:lnTo>
                  <a:lnTo>
                    <a:pt x="5918" y="24"/>
                  </a:lnTo>
                  <a:lnTo>
                    <a:pt x="22" y="1"/>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 name="Google Shape;19;p2"/>
            <p:cNvSpPr/>
            <p:nvPr/>
          </p:nvSpPr>
          <p:spPr>
            <a:xfrm>
              <a:off x="246172" y="1662802"/>
              <a:ext cx="733449" cy="85086"/>
            </a:xfrm>
            <a:custGeom>
              <a:avLst/>
              <a:gdLst/>
              <a:ahLst/>
              <a:cxnLst/>
              <a:rect l="l" t="t" r="r" b="b"/>
              <a:pathLst>
                <a:path w="13930" h="1616" extrusionOk="0">
                  <a:moveTo>
                    <a:pt x="787" y="0"/>
                  </a:moveTo>
                  <a:cubicBezTo>
                    <a:pt x="356" y="0"/>
                    <a:pt x="4" y="350"/>
                    <a:pt x="3" y="781"/>
                  </a:cubicBezTo>
                  <a:cubicBezTo>
                    <a:pt x="1" y="1214"/>
                    <a:pt x="350" y="1567"/>
                    <a:pt x="784" y="1568"/>
                  </a:cubicBezTo>
                  <a:lnTo>
                    <a:pt x="13142" y="1615"/>
                  </a:lnTo>
                  <a:cubicBezTo>
                    <a:pt x="13143" y="1615"/>
                    <a:pt x="13145" y="1615"/>
                    <a:pt x="13147" y="1615"/>
                  </a:cubicBezTo>
                  <a:cubicBezTo>
                    <a:pt x="13577" y="1615"/>
                    <a:pt x="13927" y="1265"/>
                    <a:pt x="13928" y="835"/>
                  </a:cubicBezTo>
                  <a:cubicBezTo>
                    <a:pt x="13929" y="400"/>
                    <a:pt x="13580" y="48"/>
                    <a:pt x="13147" y="47"/>
                  </a:cubicBezTo>
                  <a:lnTo>
                    <a:pt x="789" y="0"/>
                  </a:lnTo>
                  <a:cubicBezTo>
                    <a:pt x="789" y="0"/>
                    <a:pt x="788" y="0"/>
                    <a:pt x="787"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 name="Google Shape;20;p2"/>
            <p:cNvSpPr/>
            <p:nvPr/>
          </p:nvSpPr>
          <p:spPr>
            <a:xfrm>
              <a:off x="245751" y="1794959"/>
              <a:ext cx="733344" cy="85034"/>
            </a:xfrm>
            <a:custGeom>
              <a:avLst/>
              <a:gdLst/>
              <a:ahLst/>
              <a:cxnLst/>
              <a:rect l="l" t="t" r="r" b="b"/>
              <a:pathLst>
                <a:path w="13928" h="1615" extrusionOk="0">
                  <a:moveTo>
                    <a:pt x="787" y="0"/>
                  </a:moveTo>
                  <a:cubicBezTo>
                    <a:pt x="355" y="0"/>
                    <a:pt x="2" y="349"/>
                    <a:pt x="1" y="782"/>
                  </a:cubicBezTo>
                  <a:cubicBezTo>
                    <a:pt x="0" y="1214"/>
                    <a:pt x="350" y="1565"/>
                    <a:pt x="783" y="1568"/>
                  </a:cubicBezTo>
                  <a:lnTo>
                    <a:pt x="13140" y="1614"/>
                  </a:lnTo>
                  <a:cubicBezTo>
                    <a:pt x="13141" y="1614"/>
                    <a:pt x="13143" y="1614"/>
                    <a:pt x="13144" y="1614"/>
                  </a:cubicBezTo>
                  <a:cubicBezTo>
                    <a:pt x="13575" y="1614"/>
                    <a:pt x="13926" y="1266"/>
                    <a:pt x="13927" y="834"/>
                  </a:cubicBezTo>
                  <a:cubicBezTo>
                    <a:pt x="13928" y="400"/>
                    <a:pt x="13579" y="47"/>
                    <a:pt x="13146" y="47"/>
                  </a:cubicBezTo>
                  <a:lnTo>
                    <a:pt x="789" y="0"/>
                  </a:lnTo>
                  <a:cubicBezTo>
                    <a:pt x="788" y="0"/>
                    <a:pt x="788" y="0"/>
                    <a:pt x="787"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 name="Google Shape;21;p2"/>
            <p:cNvSpPr/>
            <p:nvPr/>
          </p:nvSpPr>
          <p:spPr>
            <a:xfrm>
              <a:off x="804969" y="2145307"/>
              <a:ext cx="311650" cy="311703"/>
            </a:xfrm>
            <a:custGeom>
              <a:avLst/>
              <a:gdLst/>
              <a:ahLst/>
              <a:cxnLst/>
              <a:rect l="l" t="t" r="r" b="b"/>
              <a:pathLst>
                <a:path w="5919" h="5920" extrusionOk="0">
                  <a:moveTo>
                    <a:pt x="23" y="1"/>
                  </a:moveTo>
                  <a:lnTo>
                    <a:pt x="1" y="5897"/>
                  </a:lnTo>
                  <a:lnTo>
                    <a:pt x="5896" y="5919"/>
                  </a:lnTo>
                  <a:lnTo>
                    <a:pt x="5919" y="24"/>
                  </a:lnTo>
                  <a:lnTo>
                    <a:pt x="23" y="1"/>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 name="Google Shape;22;p2"/>
            <p:cNvSpPr/>
            <p:nvPr/>
          </p:nvSpPr>
          <p:spPr>
            <a:xfrm>
              <a:off x="244172" y="2191325"/>
              <a:ext cx="733502" cy="85034"/>
            </a:xfrm>
            <a:custGeom>
              <a:avLst/>
              <a:gdLst/>
              <a:ahLst/>
              <a:cxnLst/>
              <a:rect l="l" t="t" r="r" b="b"/>
              <a:pathLst>
                <a:path w="13931" h="1615" extrusionOk="0">
                  <a:moveTo>
                    <a:pt x="786" y="0"/>
                  </a:moveTo>
                  <a:cubicBezTo>
                    <a:pt x="353" y="0"/>
                    <a:pt x="2" y="349"/>
                    <a:pt x="1" y="780"/>
                  </a:cubicBezTo>
                  <a:cubicBezTo>
                    <a:pt x="0" y="1214"/>
                    <a:pt x="349" y="1567"/>
                    <a:pt x="783" y="1568"/>
                  </a:cubicBezTo>
                  <a:lnTo>
                    <a:pt x="13140" y="1614"/>
                  </a:lnTo>
                  <a:cubicBezTo>
                    <a:pt x="13141" y="1614"/>
                    <a:pt x="13141" y="1614"/>
                    <a:pt x="13142" y="1614"/>
                  </a:cubicBezTo>
                  <a:cubicBezTo>
                    <a:pt x="13574" y="1614"/>
                    <a:pt x="13927" y="1265"/>
                    <a:pt x="13928" y="833"/>
                  </a:cubicBezTo>
                  <a:cubicBezTo>
                    <a:pt x="13931" y="400"/>
                    <a:pt x="13581" y="48"/>
                    <a:pt x="13146" y="46"/>
                  </a:cubicBezTo>
                  <a:lnTo>
                    <a:pt x="788" y="0"/>
                  </a:lnTo>
                  <a:cubicBezTo>
                    <a:pt x="787" y="0"/>
                    <a:pt x="787" y="0"/>
                    <a:pt x="786"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 name="Google Shape;23;p2"/>
            <p:cNvSpPr/>
            <p:nvPr/>
          </p:nvSpPr>
          <p:spPr>
            <a:xfrm>
              <a:off x="243645" y="2323324"/>
              <a:ext cx="733555" cy="85086"/>
            </a:xfrm>
            <a:custGeom>
              <a:avLst/>
              <a:gdLst/>
              <a:ahLst/>
              <a:cxnLst/>
              <a:rect l="l" t="t" r="r" b="b"/>
              <a:pathLst>
                <a:path w="13932" h="1616" extrusionOk="0">
                  <a:moveTo>
                    <a:pt x="788" y="1"/>
                  </a:moveTo>
                  <a:cubicBezTo>
                    <a:pt x="356" y="1"/>
                    <a:pt x="4" y="350"/>
                    <a:pt x="3" y="782"/>
                  </a:cubicBezTo>
                  <a:cubicBezTo>
                    <a:pt x="1" y="1216"/>
                    <a:pt x="352" y="1568"/>
                    <a:pt x="784" y="1569"/>
                  </a:cubicBezTo>
                  <a:lnTo>
                    <a:pt x="13143" y="1616"/>
                  </a:lnTo>
                  <a:cubicBezTo>
                    <a:pt x="13144" y="1616"/>
                    <a:pt x="13145" y="1616"/>
                    <a:pt x="13146" y="1616"/>
                  </a:cubicBezTo>
                  <a:cubicBezTo>
                    <a:pt x="13577" y="1616"/>
                    <a:pt x="13928" y="1266"/>
                    <a:pt x="13929" y="835"/>
                  </a:cubicBezTo>
                  <a:cubicBezTo>
                    <a:pt x="13931" y="401"/>
                    <a:pt x="13581" y="51"/>
                    <a:pt x="13147" y="47"/>
                  </a:cubicBezTo>
                  <a:lnTo>
                    <a:pt x="789" y="1"/>
                  </a:lnTo>
                  <a:cubicBezTo>
                    <a:pt x="789" y="1"/>
                    <a:pt x="788" y="1"/>
                    <a:pt x="788"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 name="Google Shape;24;p2"/>
            <p:cNvSpPr/>
            <p:nvPr/>
          </p:nvSpPr>
          <p:spPr>
            <a:xfrm>
              <a:off x="802968" y="2673830"/>
              <a:ext cx="311650" cy="311703"/>
            </a:xfrm>
            <a:custGeom>
              <a:avLst/>
              <a:gdLst/>
              <a:ahLst/>
              <a:cxnLst/>
              <a:rect l="l" t="t" r="r" b="b"/>
              <a:pathLst>
                <a:path w="5919" h="5920" extrusionOk="0">
                  <a:moveTo>
                    <a:pt x="23" y="1"/>
                  </a:moveTo>
                  <a:lnTo>
                    <a:pt x="0" y="5897"/>
                  </a:lnTo>
                  <a:lnTo>
                    <a:pt x="5898" y="5919"/>
                  </a:lnTo>
                  <a:lnTo>
                    <a:pt x="5918" y="22"/>
                  </a:lnTo>
                  <a:lnTo>
                    <a:pt x="23" y="1"/>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 name="Google Shape;25;p2"/>
            <p:cNvSpPr/>
            <p:nvPr/>
          </p:nvSpPr>
          <p:spPr>
            <a:xfrm>
              <a:off x="242224" y="2719638"/>
              <a:ext cx="733502" cy="85139"/>
            </a:xfrm>
            <a:custGeom>
              <a:avLst/>
              <a:gdLst/>
              <a:ahLst/>
              <a:cxnLst/>
              <a:rect l="l" t="t" r="r" b="b"/>
              <a:pathLst>
                <a:path w="13931" h="1617" extrusionOk="0">
                  <a:moveTo>
                    <a:pt x="790" y="1"/>
                  </a:moveTo>
                  <a:cubicBezTo>
                    <a:pt x="356" y="1"/>
                    <a:pt x="5" y="350"/>
                    <a:pt x="2" y="782"/>
                  </a:cubicBezTo>
                  <a:cubicBezTo>
                    <a:pt x="1" y="1217"/>
                    <a:pt x="351" y="1569"/>
                    <a:pt x="783" y="1570"/>
                  </a:cubicBezTo>
                  <a:lnTo>
                    <a:pt x="13140" y="1617"/>
                  </a:lnTo>
                  <a:cubicBezTo>
                    <a:pt x="13575" y="1617"/>
                    <a:pt x="13926" y="1270"/>
                    <a:pt x="13927" y="838"/>
                  </a:cubicBezTo>
                  <a:cubicBezTo>
                    <a:pt x="13930" y="402"/>
                    <a:pt x="13580" y="51"/>
                    <a:pt x="13149" y="48"/>
                  </a:cubicBezTo>
                  <a:lnTo>
                    <a:pt x="790" y="1"/>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 name="Google Shape;26;p2"/>
            <p:cNvSpPr/>
            <p:nvPr/>
          </p:nvSpPr>
          <p:spPr>
            <a:xfrm>
              <a:off x="241697" y="2851795"/>
              <a:ext cx="733502" cy="85086"/>
            </a:xfrm>
            <a:custGeom>
              <a:avLst/>
              <a:gdLst/>
              <a:ahLst/>
              <a:cxnLst/>
              <a:rect l="l" t="t" r="r" b="b"/>
              <a:pathLst>
                <a:path w="13931" h="1616" extrusionOk="0">
                  <a:moveTo>
                    <a:pt x="787" y="1"/>
                  </a:moveTo>
                  <a:cubicBezTo>
                    <a:pt x="354" y="1"/>
                    <a:pt x="4" y="350"/>
                    <a:pt x="2" y="783"/>
                  </a:cubicBezTo>
                  <a:cubicBezTo>
                    <a:pt x="0" y="1216"/>
                    <a:pt x="350" y="1569"/>
                    <a:pt x="784" y="1570"/>
                  </a:cubicBezTo>
                  <a:lnTo>
                    <a:pt x="13141" y="1616"/>
                  </a:lnTo>
                  <a:cubicBezTo>
                    <a:pt x="13142" y="1616"/>
                    <a:pt x="13142" y="1616"/>
                    <a:pt x="13143" y="1616"/>
                  </a:cubicBezTo>
                  <a:cubicBezTo>
                    <a:pt x="13577" y="1616"/>
                    <a:pt x="13927" y="1266"/>
                    <a:pt x="13930" y="835"/>
                  </a:cubicBezTo>
                  <a:cubicBezTo>
                    <a:pt x="13931" y="401"/>
                    <a:pt x="13582" y="49"/>
                    <a:pt x="13147" y="48"/>
                  </a:cubicBezTo>
                  <a:lnTo>
                    <a:pt x="789" y="1"/>
                  </a:lnTo>
                  <a:cubicBezTo>
                    <a:pt x="788" y="1"/>
                    <a:pt x="788" y="1"/>
                    <a:pt x="787"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 name="Google Shape;27;p2"/>
            <p:cNvSpPr/>
            <p:nvPr/>
          </p:nvSpPr>
          <p:spPr>
            <a:xfrm>
              <a:off x="800968" y="3202195"/>
              <a:ext cx="311703" cy="311808"/>
            </a:xfrm>
            <a:custGeom>
              <a:avLst/>
              <a:gdLst/>
              <a:ahLst/>
              <a:cxnLst/>
              <a:rect l="l" t="t" r="r" b="b"/>
              <a:pathLst>
                <a:path w="5920" h="5922" extrusionOk="0">
                  <a:moveTo>
                    <a:pt x="23" y="1"/>
                  </a:moveTo>
                  <a:lnTo>
                    <a:pt x="1" y="5897"/>
                  </a:lnTo>
                  <a:lnTo>
                    <a:pt x="5898" y="5921"/>
                  </a:lnTo>
                  <a:lnTo>
                    <a:pt x="5920" y="24"/>
                  </a:lnTo>
                  <a:lnTo>
                    <a:pt x="23" y="1"/>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 name="Google Shape;28;p2"/>
            <p:cNvSpPr/>
            <p:nvPr/>
          </p:nvSpPr>
          <p:spPr>
            <a:xfrm>
              <a:off x="240275" y="3248161"/>
              <a:ext cx="733449" cy="85086"/>
            </a:xfrm>
            <a:custGeom>
              <a:avLst/>
              <a:gdLst/>
              <a:ahLst/>
              <a:cxnLst/>
              <a:rect l="l" t="t" r="r" b="b"/>
              <a:pathLst>
                <a:path w="13930" h="1616" extrusionOk="0">
                  <a:moveTo>
                    <a:pt x="787" y="1"/>
                  </a:moveTo>
                  <a:cubicBezTo>
                    <a:pt x="353" y="1"/>
                    <a:pt x="2" y="350"/>
                    <a:pt x="1" y="782"/>
                  </a:cubicBezTo>
                  <a:cubicBezTo>
                    <a:pt x="0" y="1216"/>
                    <a:pt x="350" y="1568"/>
                    <a:pt x="783" y="1570"/>
                  </a:cubicBezTo>
                  <a:lnTo>
                    <a:pt x="13141" y="1616"/>
                  </a:lnTo>
                  <a:cubicBezTo>
                    <a:pt x="13142" y="1616"/>
                    <a:pt x="13144" y="1616"/>
                    <a:pt x="13145" y="1616"/>
                  </a:cubicBezTo>
                  <a:cubicBezTo>
                    <a:pt x="13575" y="1616"/>
                    <a:pt x="13927" y="1268"/>
                    <a:pt x="13928" y="835"/>
                  </a:cubicBezTo>
                  <a:cubicBezTo>
                    <a:pt x="13930" y="401"/>
                    <a:pt x="13581" y="50"/>
                    <a:pt x="13146" y="48"/>
                  </a:cubicBezTo>
                  <a:lnTo>
                    <a:pt x="789" y="1"/>
                  </a:lnTo>
                  <a:cubicBezTo>
                    <a:pt x="788" y="1"/>
                    <a:pt x="788" y="1"/>
                    <a:pt x="787"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 name="Google Shape;29;p2"/>
            <p:cNvSpPr/>
            <p:nvPr/>
          </p:nvSpPr>
          <p:spPr>
            <a:xfrm>
              <a:off x="239749" y="3380318"/>
              <a:ext cx="733502" cy="84981"/>
            </a:xfrm>
            <a:custGeom>
              <a:avLst/>
              <a:gdLst/>
              <a:ahLst/>
              <a:cxnLst/>
              <a:rect l="l" t="t" r="r" b="b"/>
              <a:pathLst>
                <a:path w="13931" h="1614" extrusionOk="0">
                  <a:moveTo>
                    <a:pt x="783" y="1"/>
                  </a:moveTo>
                  <a:cubicBezTo>
                    <a:pt x="353" y="1"/>
                    <a:pt x="5" y="350"/>
                    <a:pt x="2" y="780"/>
                  </a:cubicBezTo>
                  <a:cubicBezTo>
                    <a:pt x="1" y="1215"/>
                    <a:pt x="351" y="1566"/>
                    <a:pt x="783" y="1569"/>
                  </a:cubicBezTo>
                  <a:lnTo>
                    <a:pt x="13141" y="1614"/>
                  </a:lnTo>
                  <a:cubicBezTo>
                    <a:pt x="13142" y="1614"/>
                    <a:pt x="13144" y="1614"/>
                    <a:pt x="13146" y="1614"/>
                  </a:cubicBezTo>
                  <a:cubicBezTo>
                    <a:pt x="13576" y="1614"/>
                    <a:pt x="13926" y="1263"/>
                    <a:pt x="13927" y="835"/>
                  </a:cubicBezTo>
                  <a:cubicBezTo>
                    <a:pt x="13930" y="400"/>
                    <a:pt x="13580" y="48"/>
                    <a:pt x="13147" y="45"/>
                  </a:cubicBezTo>
                  <a:lnTo>
                    <a:pt x="788" y="1"/>
                  </a:lnTo>
                  <a:cubicBezTo>
                    <a:pt x="787" y="1"/>
                    <a:pt x="785" y="1"/>
                    <a:pt x="783"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 name="Google Shape;30;p2"/>
            <p:cNvSpPr/>
            <p:nvPr/>
          </p:nvSpPr>
          <p:spPr>
            <a:xfrm>
              <a:off x="799019" y="3730665"/>
              <a:ext cx="311650" cy="311755"/>
            </a:xfrm>
            <a:custGeom>
              <a:avLst/>
              <a:gdLst/>
              <a:ahLst/>
              <a:cxnLst/>
              <a:rect l="l" t="t" r="r" b="b"/>
              <a:pathLst>
                <a:path w="5919" h="5921" extrusionOk="0">
                  <a:moveTo>
                    <a:pt x="22" y="1"/>
                  </a:moveTo>
                  <a:lnTo>
                    <a:pt x="0" y="5897"/>
                  </a:lnTo>
                  <a:lnTo>
                    <a:pt x="5898" y="5920"/>
                  </a:lnTo>
                  <a:lnTo>
                    <a:pt x="5918" y="23"/>
                  </a:lnTo>
                  <a:lnTo>
                    <a:pt x="22" y="1"/>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 name="Google Shape;31;p2"/>
            <p:cNvSpPr/>
            <p:nvPr/>
          </p:nvSpPr>
          <p:spPr>
            <a:xfrm>
              <a:off x="238275" y="3776578"/>
              <a:ext cx="733449" cy="85034"/>
            </a:xfrm>
            <a:custGeom>
              <a:avLst/>
              <a:gdLst/>
              <a:ahLst/>
              <a:cxnLst/>
              <a:rect l="l" t="t" r="r" b="b"/>
              <a:pathLst>
                <a:path w="13930" h="1615" extrusionOk="0">
                  <a:moveTo>
                    <a:pt x="786" y="1"/>
                  </a:moveTo>
                  <a:cubicBezTo>
                    <a:pt x="355" y="1"/>
                    <a:pt x="3" y="351"/>
                    <a:pt x="2" y="782"/>
                  </a:cubicBezTo>
                  <a:cubicBezTo>
                    <a:pt x="1" y="1215"/>
                    <a:pt x="350" y="1568"/>
                    <a:pt x="783" y="1569"/>
                  </a:cubicBezTo>
                  <a:lnTo>
                    <a:pt x="13140" y="1615"/>
                  </a:lnTo>
                  <a:cubicBezTo>
                    <a:pt x="13142" y="1615"/>
                    <a:pt x="13144" y="1615"/>
                    <a:pt x="13146" y="1615"/>
                  </a:cubicBezTo>
                  <a:cubicBezTo>
                    <a:pt x="13577" y="1615"/>
                    <a:pt x="13926" y="1267"/>
                    <a:pt x="13928" y="834"/>
                  </a:cubicBezTo>
                  <a:cubicBezTo>
                    <a:pt x="13929" y="404"/>
                    <a:pt x="13580" y="50"/>
                    <a:pt x="13147" y="48"/>
                  </a:cubicBezTo>
                  <a:lnTo>
                    <a:pt x="788" y="1"/>
                  </a:lnTo>
                  <a:cubicBezTo>
                    <a:pt x="788" y="1"/>
                    <a:pt x="787" y="1"/>
                    <a:pt x="786"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 name="Google Shape;32;p2"/>
            <p:cNvSpPr/>
            <p:nvPr/>
          </p:nvSpPr>
          <p:spPr>
            <a:xfrm>
              <a:off x="237801" y="3908683"/>
              <a:ext cx="733449" cy="85139"/>
            </a:xfrm>
            <a:custGeom>
              <a:avLst/>
              <a:gdLst/>
              <a:ahLst/>
              <a:cxnLst/>
              <a:rect l="l" t="t" r="r" b="b"/>
              <a:pathLst>
                <a:path w="13930" h="1617" extrusionOk="0">
                  <a:moveTo>
                    <a:pt x="789" y="1"/>
                  </a:moveTo>
                  <a:cubicBezTo>
                    <a:pt x="354" y="1"/>
                    <a:pt x="2" y="350"/>
                    <a:pt x="1" y="782"/>
                  </a:cubicBezTo>
                  <a:cubicBezTo>
                    <a:pt x="0" y="1216"/>
                    <a:pt x="349" y="1569"/>
                    <a:pt x="783" y="1570"/>
                  </a:cubicBezTo>
                  <a:lnTo>
                    <a:pt x="13140" y="1617"/>
                  </a:lnTo>
                  <a:cubicBezTo>
                    <a:pt x="13141" y="1617"/>
                    <a:pt x="13141" y="1617"/>
                    <a:pt x="13142" y="1617"/>
                  </a:cubicBezTo>
                  <a:cubicBezTo>
                    <a:pt x="13575" y="1617"/>
                    <a:pt x="13926" y="1267"/>
                    <a:pt x="13927" y="835"/>
                  </a:cubicBezTo>
                  <a:cubicBezTo>
                    <a:pt x="13930" y="402"/>
                    <a:pt x="13579" y="50"/>
                    <a:pt x="13146" y="47"/>
                  </a:cubicBezTo>
                  <a:lnTo>
                    <a:pt x="789" y="1"/>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 name="Google Shape;33;p2"/>
            <p:cNvSpPr/>
            <p:nvPr/>
          </p:nvSpPr>
          <p:spPr>
            <a:xfrm>
              <a:off x="797071" y="4259188"/>
              <a:ext cx="311650" cy="311650"/>
            </a:xfrm>
            <a:custGeom>
              <a:avLst/>
              <a:gdLst/>
              <a:ahLst/>
              <a:cxnLst/>
              <a:rect l="l" t="t" r="r" b="b"/>
              <a:pathLst>
                <a:path w="5919" h="5919" extrusionOk="0">
                  <a:moveTo>
                    <a:pt x="22" y="1"/>
                  </a:moveTo>
                  <a:lnTo>
                    <a:pt x="1" y="5896"/>
                  </a:lnTo>
                  <a:lnTo>
                    <a:pt x="5897" y="5919"/>
                  </a:lnTo>
                  <a:lnTo>
                    <a:pt x="5919" y="22"/>
                  </a:lnTo>
                  <a:lnTo>
                    <a:pt x="22" y="1"/>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 name="Google Shape;34;p2"/>
            <p:cNvSpPr/>
            <p:nvPr/>
          </p:nvSpPr>
          <p:spPr>
            <a:xfrm>
              <a:off x="236274" y="4305048"/>
              <a:ext cx="733449" cy="85086"/>
            </a:xfrm>
            <a:custGeom>
              <a:avLst/>
              <a:gdLst/>
              <a:ahLst/>
              <a:cxnLst/>
              <a:rect l="l" t="t" r="r" b="b"/>
              <a:pathLst>
                <a:path w="13930" h="1616" extrusionOk="0">
                  <a:moveTo>
                    <a:pt x="786" y="1"/>
                  </a:moveTo>
                  <a:cubicBezTo>
                    <a:pt x="353" y="1"/>
                    <a:pt x="3" y="350"/>
                    <a:pt x="1" y="782"/>
                  </a:cubicBezTo>
                  <a:cubicBezTo>
                    <a:pt x="0" y="1215"/>
                    <a:pt x="349" y="1568"/>
                    <a:pt x="783" y="1570"/>
                  </a:cubicBezTo>
                  <a:lnTo>
                    <a:pt x="13140" y="1616"/>
                  </a:lnTo>
                  <a:cubicBezTo>
                    <a:pt x="13141" y="1616"/>
                    <a:pt x="13141" y="1616"/>
                    <a:pt x="13142" y="1616"/>
                  </a:cubicBezTo>
                  <a:cubicBezTo>
                    <a:pt x="13575" y="1616"/>
                    <a:pt x="13928" y="1267"/>
                    <a:pt x="13929" y="834"/>
                  </a:cubicBezTo>
                  <a:cubicBezTo>
                    <a:pt x="13930" y="401"/>
                    <a:pt x="13581" y="49"/>
                    <a:pt x="13146" y="49"/>
                  </a:cubicBezTo>
                  <a:lnTo>
                    <a:pt x="788" y="1"/>
                  </a:lnTo>
                  <a:cubicBezTo>
                    <a:pt x="787" y="1"/>
                    <a:pt x="786" y="1"/>
                    <a:pt x="786"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 name="Google Shape;35;p2"/>
            <p:cNvSpPr/>
            <p:nvPr/>
          </p:nvSpPr>
          <p:spPr>
            <a:xfrm>
              <a:off x="235800" y="4437100"/>
              <a:ext cx="733449" cy="85192"/>
            </a:xfrm>
            <a:custGeom>
              <a:avLst/>
              <a:gdLst/>
              <a:ahLst/>
              <a:cxnLst/>
              <a:rect l="l" t="t" r="r" b="b"/>
              <a:pathLst>
                <a:path w="13930" h="1618" extrusionOk="0">
                  <a:moveTo>
                    <a:pt x="786" y="1"/>
                  </a:moveTo>
                  <a:cubicBezTo>
                    <a:pt x="355" y="1"/>
                    <a:pt x="3" y="349"/>
                    <a:pt x="2" y="782"/>
                  </a:cubicBezTo>
                  <a:cubicBezTo>
                    <a:pt x="1" y="1218"/>
                    <a:pt x="351" y="1568"/>
                    <a:pt x="783" y="1571"/>
                  </a:cubicBezTo>
                  <a:lnTo>
                    <a:pt x="13141" y="1618"/>
                  </a:lnTo>
                  <a:cubicBezTo>
                    <a:pt x="13142" y="1618"/>
                    <a:pt x="13143" y="1618"/>
                    <a:pt x="13144" y="1618"/>
                  </a:cubicBezTo>
                  <a:cubicBezTo>
                    <a:pt x="13576" y="1618"/>
                    <a:pt x="13927" y="1269"/>
                    <a:pt x="13928" y="836"/>
                  </a:cubicBezTo>
                  <a:cubicBezTo>
                    <a:pt x="13929" y="402"/>
                    <a:pt x="13579" y="50"/>
                    <a:pt x="13146" y="47"/>
                  </a:cubicBezTo>
                  <a:lnTo>
                    <a:pt x="788" y="1"/>
                  </a:lnTo>
                  <a:cubicBezTo>
                    <a:pt x="788" y="1"/>
                    <a:pt x="787" y="1"/>
                    <a:pt x="786"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36" name="Google Shape;36;p2"/>
          <p:cNvSpPr txBox="1">
            <a:spLocks noGrp="1"/>
          </p:cNvSpPr>
          <p:nvPr>
            <p:ph type="subTitle" idx="1"/>
          </p:nvPr>
        </p:nvSpPr>
        <p:spPr>
          <a:xfrm>
            <a:off x="2471825" y="3657225"/>
            <a:ext cx="4567500" cy="4482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SzPts val="1400"/>
              <a:buNone/>
              <a:defRPr b="1">
                <a:solidFill>
                  <a:schemeClr val="lt1"/>
                </a:solidFill>
              </a:defRPr>
            </a:lvl1pPr>
            <a:lvl2pPr lvl="1" algn="ctr">
              <a:lnSpc>
                <a:spcPct val="100000"/>
              </a:lnSpc>
              <a:spcBef>
                <a:spcPts val="0"/>
              </a:spcBef>
              <a:spcAft>
                <a:spcPts val="0"/>
              </a:spcAft>
              <a:buSzPts val="1800"/>
              <a:buNone/>
              <a:defRPr sz="1800"/>
            </a:lvl2pPr>
            <a:lvl3pPr lvl="2" algn="ctr">
              <a:lnSpc>
                <a:spcPct val="100000"/>
              </a:lnSpc>
              <a:spcBef>
                <a:spcPts val="0"/>
              </a:spcBef>
              <a:spcAft>
                <a:spcPts val="0"/>
              </a:spcAft>
              <a:buSzPts val="1800"/>
              <a:buNone/>
              <a:defRPr sz="1800"/>
            </a:lvl3pPr>
            <a:lvl4pPr lvl="3" algn="ctr">
              <a:lnSpc>
                <a:spcPct val="100000"/>
              </a:lnSpc>
              <a:spcBef>
                <a:spcPts val="0"/>
              </a:spcBef>
              <a:spcAft>
                <a:spcPts val="0"/>
              </a:spcAft>
              <a:buSzPts val="1800"/>
              <a:buNone/>
              <a:defRPr sz="1800"/>
            </a:lvl4pPr>
            <a:lvl5pPr lvl="4" algn="ctr">
              <a:lnSpc>
                <a:spcPct val="100000"/>
              </a:lnSpc>
              <a:spcBef>
                <a:spcPts val="0"/>
              </a:spcBef>
              <a:spcAft>
                <a:spcPts val="0"/>
              </a:spcAft>
              <a:buSzPts val="1800"/>
              <a:buNone/>
              <a:defRPr sz="1800"/>
            </a:lvl5pPr>
            <a:lvl6pPr lvl="5" algn="ctr">
              <a:lnSpc>
                <a:spcPct val="100000"/>
              </a:lnSpc>
              <a:spcBef>
                <a:spcPts val="0"/>
              </a:spcBef>
              <a:spcAft>
                <a:spcPts val="0"/>
              </a:spcAft>
              <a:buSzPts val="1800"/>
              <a:buNone/>
              <a:defRPr sz="1800"/>
            </a:lvl6pPr>
            <a:lvl7pPr lvl="6" algn="ctr">
              <a:lnSpc>
                <a:spcPct val="100000"/>
              </a:lnSpc>
              <a:spcBef>
                <a:spcPts val="0"/>
              </a:spcBef>
              <a:spcAft>
                <a:spcPts val="0"/>
              </a:spcAft>
              <a:buSzPts val="1800"/>
              <a:buNone/>
              <a:defRPr sz="1800"/>
            </a:lvl7pPr>
            <a:lvl8pPr lvl="7" algn="ctr">
              <a:lnSpc>
                <a:spcPct val="100000"/>
              </a:lnSpc>
              <a:spcBef>
                <a:spcPts val="0"/>
              </a:spcBef>
              <a:spcAft>
                <a:spcPts val="0"/>
              </a:spcAft>
              <a:buSzPts val="1800"/>
              <a:buNone/>
              <a:defRPr sz="1800"/>
            </a:lvl8pPr>
            <a:lvl9pPr lvl="8" algn="ctr">
              <a:lnSpc>
                <a:spcPct val="100000"/>
              </a:lnSpc>
              <a:spcBef>
                <a:spcPts val="0"/>
              </a:spcBef>
              <a:spcAft>
                <a:spcPts val="0"/>
              </a:spcAft>
              <a:buSzPts val="1800"/>
              <a:buNone/>
              <a:defRPr sz="1800"/>
            </a:lvl9pPr>
          </a:lstStyle>
          <a:p>
            <a:endParaRPr/>
          </a:p>
        </p:txBody>
      </p:sp>
      <p:sp>
        <p:nvSpPr>
          <p:cNvPr id="37" name="Google Shape;37;p2"/>
          <p:cNvSpPr txBox="1">
            <a:spLocks noGrp="1"/>
          </p:cNvSpPr>
          <p:nvPr>
            <p:ph type="ctrTitle"/>
          </p:nvPr>
        </p:nvSpPr>
        <p:spPr>
          <a:xfrm>
            <a:off x="2471950" y="2988163"/>
            <a:ext cx="4567500" cy="520200"/>
          </a:xfrm>
          <a:prstGeom prst="rect">
            <a:avLst/>
          </a:prstGeom>
        </p:spPr>
        <p:txBody>
          <a:bodyPr spcFirstLastPara="1" wrap="square" lIns="91425" tIns="91425" rIns="91425" bIns="91425" anchor="ctr" anchorCtr="0">
            <a:noAutofit/>
          </a:bodyPr>
          <a:lstStyle>
            <a:lvl1pPr lvl="0" algn="ctr" rtl="0">
              <a:lnSpc>
                <a:spcPct val="80000"/>
              </a:lnSpc>
              <a:spcBef>
                <a:spcPts val="0"/>
              </a:spcBef>
              <a:spcAft>
                <a:spcPts val="0"/>
              </a:spcAft>
              <a:buClr>
                <a:srgbClr val="191919"/>
              </a:buClr>
              <a:buSzPts val="5200"/>
              <a:buNone/>
              <a:defRPr sz="2200"/>
            </a:lvl1pPr>
            <a:lvl2pPr lvl="1" algn="ctr" rtl="0">
              <a:spcBef>
                <a:spcPts val="0"/>
              </a:spcBef>
              <a:spcAft>
                <a:spcPts val="0"/>
              </a:spcAft>
              <a:buClr>
                <a:srgbClr val="191919"/>
              </a:buClr>
              <a:buSzPts val="5200"/>
              <a:buNone/>
              <a:defRPr sz="5200">
                <a:solidFill>
                  <a:srgbClr val="191919"/>
                </a:solidFill>
              </a:defRPr>
            </a:lvl2pPr>
            <a:lvl3pPr lvl="2" algn="ctr" rtl="0">
              <a:spcBef>
                <a:spcPts val="0"/>
              </a:spcBef>
              <a:spcAft>
                <a:spcPts val="0"/>
              </a:spcAft>
              <a:buClr>
                <a:srgbClr val="191919"/>
              </a:buClr>
              <a:buSzPts val="5200"/>
              <a:buNone/>
              <a:defRPr sz="5200">
                <a:solidFill>
                  <a:srgbClr val="191919"/>
                </a:solidFill>
              </a:defRPr>
            </a:lvl3pPr>
            <a:lvl4pPr lvl="3" algn="ctr" rtl="0">
              <a:spcBef>
                <a:spcPts val="0"/>
              </a:spcBef>
              <a:spcAft>
                <a:spcPts val="0"/>
              </a:spcAft>
              <a:buClr>
                <a:srgbClr val="191919"/>
              </a:buClr>
              <a:buSzPts val="5200"/>
              <a:buNone/>
              <a:defRPr sz="5200">
                <a:solidFill>
                  <a:srgbClr val="191919"/>
                </a:solidFill>
              </a:defRPr>
            </a:lvl4pPr>
            <a:lvl5pPr lvl="4" algn="ctr" rtl="0">
              <a:spcBef>
                <a:spcPts val="0"/>
              </a:spcBef>
              <a:spcAft>
                <a:spcPts val="0"/>
              </a:spcAft>
              <a:buClr>
                <a:srgbClr val="191919"/>
              </a:buClr>
              <a:buSzPts val="5200"/>
              <a:buNone/>
              <a:defRPr sz="5200">
                <a:solidFill>
                  <a:srgbClr val="191919"/>
                </a:solidFill>
              </a:defRPr>
            </a:lvl5pPr>
            <a:lvl6pPr lvl="5" algn="ctr" rtl="0">
              <a:spcBef>
                <a:spcPts val="0"/>
              </a:spcBef>
              <a:spcAft>
                <a:spcPts val="0"/>
              </a:spcAft>
              <a:buClr>
                <a:srgbClr val="191919"/>
              </a:buClr>
              <a:buSzPts val="5200"/>
              <a:buNone/>
              <a:defRPr sz="5200">
                <a:solidFill>
                  <a:srgbClr val="191919"/>
                </a:solidFill>
              </a:defRPr>
            </a:lvl6pPr>
            <a:lvl7pPr lvl="6" algn="ctr" rtl="0">
              <a:spcBef>
                <a:spcPts val="0"/>
              </a:spcBef>
              <a:spcAft>
                <a:spcPts val="0"/>
              </a:spcAft>
              <a:buClr>
                <a:srgbClr val="191919"/>
              </a:buClr>
              <a:buSzPts val="5200"/>
              <a:buNone/>
              <a:defRPr sz="5200">
                <a:solidFill>
                  <a:srgbClr val="191919"/>
                </a:solidFill>
              </a:defRPr>
            </a:lvl7pPr>
            <a:lvl8pPr lvl="7" algn="ctr" rtl="0">
              <a:spcBef>
                <a:spcPts val="0"/>
              </a:spcBef>
              <a:spcAft>
                <a:spcPts val="0"/>
              </a:spcAft>
              <a:buClr>
                <a:srgbClr val="191919"/>
              </a:buClr>
              <a:buSzPts val="5200"/>
              <a:buNone/>
              <a:defRPr sz="5200">
                <a:solidFill>
                  <a:srgbClr val="191919"/>
                </a:solidFill>
              </a:defRPr>
            </a:lvl8pPr>
            <a:lvl9pPr lvl="8" algn="ctr" rtl="0">
              <a:spcBef>
                <a:spcPts val="0"/>
              </a:spcBef>
              <a:spcAft>
                <a:spcPts val="0"/>
              </a:spcAft>
              <a:buClr>
                <a:srgbClr val="191919"/>
              </a:buClr>
              <a:buSzPts val="5200"/>
              <a:buNone/>
              <a:defRPr sz="5200">
                <a:solidFill>
                  <a:srgbClr val="191919"/>
                </a:solidFill>
              </a:defRPr>
            </a:lvl9pPr>
          </a:lstStyle>
          <a:p>
            <a:endParaRPr/>
          </a:p>
        </p:txBody>
      </p:sp>
      <p:sp>
        <p:nvSpPr>
          <p:cNvPr id="38" name="Google Shape;38;p2"/>
          <p:cNvSpPr txBox="1">
            <a:spLocks noGrp="1"/>
          </p:cNvSpPr>
          <p:nvPr>
            <p:ph type="ctrTitle" idx="2"/>
          </p:nvPr>
        </p:nvSpPr>
        <p:spPr>
          <a:xfrm>
            <a:off x="2471950" y="1038050"/>
            <a:ext cx="4567500" cy="1864800"/>
          </a:xfrm>
          <a:prstGeom prst="rect">
            <a:avLst/>
          </a:prstGeom>
        </p:spPr>
        <p:txBody>
          <a:bodyPr spcFirstLastPara="1" wrap="square" lIns="91425" tIns="91425" rIns="91425" bIns="91425" anchor="b" anchorCtr="0">
            <a:noAutofit/>
          </a:bodyPr>
          <a:lstStyle>
            <a:lvl1pPr lvl="0" algn="ctr">
              <a:lnSpc>
                <a:spcPct val="80000"/>
              </a:lnSpc>
              <a:spcBef>
                <a:spcPts val="0"/>
              </a:spcBef>
              <a:spcAft>
                <a:spcPts val="0"/>
              </a:spcAft>
              <a:buSzPts val="5200"/>
              <a:buNone/>
              <a:defRPr sz="7200" b="1"/>
            </a:lvl1pPr>
            <a:lvl2pPr lvl="1" algn="ctr">
              <a:spcBef>
                <a:spcPts val="0"/>
              </a:spcBef>
              <a:spcAft>
                <a:spcPts val="0"/>
              </a:spcAft>
              <a:buClr>
                <a:srgbClr val="191919"/>
              </a:buClr>
              <a:buSzPts val="5200"/>
              <a:buNone/>
              <a:defRPr sz="5200">
                <a:solidFill>
                  <a:srgbClr val="191919"/>
                </a:solidFill>
              </a:defRPr>
            </a:lvl2pPr>
            <a:lvl3pPr lvl="2" algn="ctr">
              <a:spcBef>
                <a:spcPts val="0"/>
              </a:spcBef>
              <a:spcAft>
                <a:spcPts val="0"/>
              </a:spcAft>
              <a:buClr>
                <a:srgbClr val="191919"/>
              </a:buClr>
              <a:buSzPts val="5200"/>
              <a:buNone/>
              <a:defRPr sz="5200">
                <a:solidFill>
                  <a:srgbClr val="191919"/>
                </a:solidFill>
              </a:defRPr>
            </a:lvl3pPr>
            <a:lvl4pPr lvl="3" algn="ctr">
              <a:spcBef>
                <a:spcPts val="0"/>
              </a:spcBef>
              <a:spcAft>
                <a:spcPts val="0"/>
              </a:spcAft>
              <a:buClr>
                <a:srgbClr val="191919"/>
              </a:buClr>
              <a:buSzPts val="5200"/>
              <a:buNone/>
              <a:defRPr sz="5200">
                <a:solidFill>
                  <a:srgbClr val="191919"/>
                </a:solidFill>
              </a:defRPr>
            </a:lvl4pPr>
            <a:lvl5pPr lvl="4" algn="ctr">
              <a:spcBef>
                <a:spcPts val="0"/>
              </a:spcBef>
              <a:spcAft>
                <a:spcPts val="0"/>
              </a:spcAft>
              <a:buClr>
                <a:srgbClr val="191919"/>
              </a:buClr>
              <a:buSzPts val="5200"/>
              <a:buNone/>
              <a:defRPr sz="5200">
                <a:solidFill>
                  <a:srgbClr val="191919"/>
                </a:solidFill>
              </a:defRPr>
            </a:lvl5pPr>
            <a:lvl6pPr lvl="5" algn="ctr">
              <a:spcBef>
                <a:spcPts val="0"/>
              </a:spcBef>
              <a:spcAft>
                <a:spcPts val="0"/>
              </a:spcAft>
              <a:buClr>
                <a:srgbClr val="191919"/>
              </a:buClr>
              <a:buSzPts val="5200"/>
              <a:buNone/>
              <a:defRPr sz="5200">
                <a:solidFill>
                  <a:srgbClr val="191919"/>
                </a:solidFill>
              </a:defRPr>
            </a:lvl6pPr>
            <a:lvl7pPr lvl="6" algn="ctr">
              <a:spcBef>
                <a:spcPts val="0"/>
              </a:spcBef>
              <a:spcAft>
                <a:spcPts val="0"/>
              </a:spcAft>
              <a:buClr>
                <a:srgbClr val="191919"/>
              </a:buClr>
              <a:buSzPts val="5200"/>
              <a:buNone/>
              <a:defRPr sz="5200">
                <a:solidFill>
                  <a:srgbClr val="191919"/>
                </a:solidFill>
              </a:defRPr>
            </a:lvl7pPr>
            <a:lvl8pPr lvl="7" algn="ctr">
              <a:spcBef>
                <a:spcPts val="0"/>
              </a:spcBef>
              <a:spcAft>
                <a:spcPts val="0"/>
              </a:spcAft>
              <a:buClr>
                <a:srgbClr val="191919"/>
              </a:buClr>
              <a:buSzPts val="5200"/>
              <a:buNone/>
              <a:defRPr sz="5200">
                <a:solidFill>
                  <a:srgbClr val="191919"/>
                </a:solidFill>
              </a:defRPr>
            </a:lvl8pPr>
            <a:lvl9pPr lvl="8" algn="ctr">
              <a:spcBef>
                <a:spcPts val="0"/>
              </a:spcBef>
              <a:spcAft>
                <a:spcPts val="0"/>
              </a:spcAft>
              <a:buClr>
                <a:srgbClr val="191919"/>
              </a:buClr>
              <a:buSzPts val="5200"/>
              <a:buNone/>
              <a:defRPr sz="5200">
                <a:solidFill>
                  <a:srgbClr val="191919"/>
                </a:solidFill>
              </a:defRPr>
            </a:lvl9pPr>
          </a:lstStyle>
          <a:p>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le and text 1">
  <p:cSld name="ONE_COLUMN_TEXT_1">
    <p:bg>
      <p:bgPr>
        <a:solidFill>
          <a:schemeClr val="accent2"/>
        </a:solidFill>
        <a:effectLst/>
      </p:bgPr>
    </p:bg>
    <p:spTree>
      <p:nvGrpSpPr>
        <p:cNvPr id="1" name="Shape 277"/>
        <p:cNvGrpSpPr/>
        <p:nvPr/>
      </p:nvGrpSpPr>
      <p:grpSpPr>
        <a:xfrm>
          <a:off x="0" y="0"/>
          <a:ext cx="0" cy="0"/>
          <a:chOff x="0" y="0"/>
          <a:chExt cx="0" cy="0"/>
        </a:xfrm>
      </p:grpSpPr>
      <p:grpSp>
        <p:nvGrpSpPr>
          <p:cNvPr id="278" name="Google Shape;278;p16"/>
          <p:cNvGrpSpPr/>
          <p:nvPr/>
        </p:nvGrpSpPr>
        <p:grpSpPr>
          <a:xfrm>
            <a:off x="235725" y="229350"/>
            <a:ext cx="8672400" cy="4684800"/>
            <a:chOff x="235725" y="229350"/>
            <a:chExt cx="8672400" cy="4684800"/>
          </a:xfrm>
        </p:grpSpPr>
        <p:sp>
          <p:nvSpPr>
            <p:cNvPr id="279" name="Google Shape;279;p16"/>
            <p:cNvSpPr/>
            <p:nvPr/>
          </p:nvSpPr>
          <p:spPr>
            <a:xfrm>
              <a:off x="235725" y="229350"/>
              <a:ext cx="8672400" cy="4684800"/>
            </a:xfrm>
            <a:prstGeom prst="roundRect">
              <a:avLst>
                <a:gd name="adj" fmla="val 3106"/>
              </a:avLst>
            </a:prstGeom>
            <a:solidFill>
              <a:srgbClr val="FFFFFF"/>
            </a:solidFill>
            <a:ln w="9525" cap="flat" cmpd="sng">
              <a:solidFill>
                <a:schemeClr val="accen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0" name="Google Shape;280;p16"/>
            <p:cNvSpPr/>
            <p:nvPr/>
          </p:nvSpPr>
          <p:spPr>
            <a:xfrm>
              <a:off x="408325" y="369475"/>
              <a:ext cx="8327348" cy="4404555"/>
            </a:xfrm>
            <a:custGeom>
              <a:avLst/>
              <a:gdLst/>
              <a:ahLst/>
              <a:cxnLst/>
              <a:rect l="l" t="t" r="r" b="b"/>
              <a:pathLst>
                <a:path w="275216" h="156509" extrusionOk="0">
                  <a:moveTo>
                    <a:pt x="6251" y="311"/>
                  </a:moveTo>
                  <a:lnTo>
                    <a:pt x="6251" y="6247"/>
                  </a:lnTo>
                  <a:lnTo>
                    <a:pt x="315" y="6247"/>
                  </a:lnTo>
                  <a:lnTo>
                    <a:pt x="315" y="311"/>
                  </a:lnTo>
                  <a:close/>
                  <a:moveTo>
                    <a:pt x="12498" y="311"/>
                  </a:moveTo>
                  <a:lnTo>
                    <a:pt x="12498" y="6247"/>
                  </a:lnTo>
                  <a:lnTo>
                    <a:pt x="6562" y="6247"/>
                  </a:lnTo>
                  <a:lnTo>
                    <a:pt x="6562" y="311"/>
                  </a:lnTo>
                  <a:close/>
                  <a:moveTo>
                    <a:pt x="18745" y="311"/>
                  </a:moveTo>
                  <a:lnTo>
                    <a:pt x="18745" y="6247"/>
                  </a:lnTo>
                  <a:lnTo>
                    <a:pt x="12810" y="6247"/>
                  </a:lnTo>
                  <a:lnTo>
                    <a:pt x="12810" y="311"/>
                  </a:lnTo>
                  <a:close/>
                  <a:moveTo>
                    <a:pt x="24992" y="311"/>
                  </a:moveTo>
                  <a:lnTo>
                    <a:pt x="24992" y="6247"/>
                  </a:lnTo>
                  <a:lnTo>
                    <a:pt x="19058" y="6247"/>
                  </a:lnTo>
                  <a:lnTo>
                    <a:pt x="19058" y="311"/>
                  </a:lnTo>
                  <a:close/>
                  <a:moveTo>
                    <a:pt x="31241" y="311"/>
                  </a:moveTo>
                  <a:lnTo>
                    <a:pt x="31241" y="6247"/>
                  </a:lnTo>
                  <a:lnTo>
                    <a:pt x="25305" y="6247"/>
                  </a:lnTo>
                  <a:lnTo>
                    <a:pt x="25305" y="311"/>
                  </a:lnTo>
                  <a:close/>
                  <a:moveTo>
                    <a:pt x="37489" y="311"/>
                  </a:moveTo>
                  <a:lnTo>
                    <a:pt x="37489" y="6247"/>
                  </a:lnTo>
                  <a:lnTo>
                    <a:pt x="31553" y="6247"/>
                  </a:lnTo>
                  <a:lnTo>
                    <a:pt x="31553" y="311"/>
                  </a:lnTo>
                  <a:close/>
                  <a:moveTo>
                    <a:pt x="43737" y="311"/>
                  </a:moveTo>
                  <a:lnTo>
                    <a:pt x="43737" y="6247"/>
                  </a:lnTo>
                  <a:lnTo>
                    <a:pt x="37802" y="6247"/>
                  </a:lnTo>
                  <a:lnTo>
                    <a:pt x="37802" y="311"/>
                  </a:lnTo>
                  <a:close/>
                  <a:moveTo>
                    <a:pt x="49985" y="311"/>
                  </a:moveTo>
                  <a:lnTo>
                    <a:pt x="49985" y="6247"/>
                  </a:lnTo>
                  <a:lnTo>
                    <a:pt x="44049" y="6247"/>
                  </a:lnTo>
                  <a:lnTo>
                    <a:pt x="44049" y="311"/>
                  </a:lnTo>
                  <a:close/>
                  <a:moveTo>
                    <a:pt x="56232" y="311"/>
                  </a:moveTo>
                  <a:lnTo>
                    <a:pt x="56232" y="6247"/>
                  </a:lnTo>
                  <a:lnTo>
                    <a:pt x="50296" y="6247"/>
                  </a:lnTo>
                  <a:lnTo>
                    <a:pt x="50296" y="311"/>
                  </a:lnTo>
                  <a:close/>
                  <a:moveTo>
                    <a:pt x="62480" y="311"/>
                  </a:moveTo>
                  <a:lnTo>
                    <a:pt x="62480" y="6247"/>
                  </a:lnTo>
                  <a:lnTo>
                    <a:pt x="56545" y="6247"/>
                  </a:lnTo>
                  <a:lnTo>
                    <a:pt x="56545" y="311"/>
                  </a:lnTo>
                  <a:close/>
                  <a:moveTo>
                    <a:pt x="68727" y="311"/>
                  </a:moveTo>
                  <a:lnTo>
                    <a:pt x="68727" y="6247"/>
                  </a:lnTo>
                  <a:lnTo>
                    <a:pt x="62792" y="6247"/>
                  </a:lnTo>
                  <a:lnTo>
                    <a:pt x="62792" y="311"/>
                  </a:lnTo>
                  <a:close/>
                  <a:moveTo>
                    <a:pt x="74975" y="311"/>
                  </a:moveTo>
                  <a:lnTo>
                    <a:pt x="74975" y="6247"/>
                  </a:lnTo>
                  <a:lnTo>
                    <a:pt x="69039" y="6247"/>
                  </a:lnTo>
                  <a:lnTo>
                    <a:pt x="69039" y="311"/>
                  </a:lnTo>
                  <a:close/>
                  <a:moveTo>
                    <a:pt x="81223" y="311"/>
                  </a:moveTo>
                  <a:lnTo>
                    <a:pt x="81223" y="6247"/>
                  </a:lnTo>
                  <a:lnTo>
                    <a:pt x="75286" y="6247"/>
                  </a:lnTo>
                  <a:lnTo>
                    <a:pt x="75286" y="311"/>
                  </a:lnTo>
                  <a:close/>
                  <a:moveTo>
                    <a:pt x="87470" y="311"/>
                  </a:moveTo>
                  <a:lnTo>
                    <a:pt x="87470" y="6247"/>
                  </a:lnTo>
                  <a:lnTo>
                    <a:pt x="81535" y="6247"/>
                  </a:lnTo>
                  <a:lnTo>
                    <a:pt x="81535" y="311"/>
                  </a:lnTo>
                  <a:close/>
                  <a:moveTo>
                    <a:pt x="93720" y="311"/>
                  </a:moveTo>
                  <a:lnTo>
                    <a:pt x="93720" y="6247"/>
                  </a:lnTo>
                  <a:lnTo>
                    <a:pt x="87784" y="6247"/>
                  </a:lnTo>
                  <a:lnTo>
                    <a:pt x="87784" y="311"/>
                  </a:lnTo>
                  <a:close/>
                  <a:moveTo>
                    <a:pt x="99967" y="311"/>
                  </a:moveTo>
                  <a:lnTo>
                    <a:pt x="99967" y="6247"/>
                  </a:lnTo>
                  <a:lnTo>
                    <a:pt x="94031" y="6247"/>
                  </a:lnTo>
                  <a:lnTo>
                    <a:pt x="94031" y="311"/>
                  </a:lnTo>
                  <a:close/>
                  <a:moveTo>
                    <a:pt x="106214" y="311"/>
                  </a:moveTo>
                  <a:lnTo>
                    <a:pt x="106214" y="6247"/>
                  </a:lnTo>
                  <a:lnTo>
                    <a:pt x="100280" y="6247"/>
                  </a:lnTo>
                  <a:lnTo>
                    <a:pt x="100280" y="311"/>
                  </a:lnTo>
                  <a:close/>
                  <a:moveTo>
                    <a:pt x="112461" y="311"/>
                  </a:moveTo>
                  <a:lnTo>
                    <a:pt x="112461" y="6247"/>
                  </a:lnTo>
                  <a:lnTo>
                    <a:pt x="106527" y="6247"/>
                  </a:lnTo>
                  <a:lnTo>
                    <a:pt x="106527" y="311"/>
                  </a:lnTo>
                  <a:close/>
                  <a:moveTo>
                    <a:pt x="118710" y="311"/>
                  </a:moveTo>
                  <a:lnTo>
                    <a:pt x="118710" y="6247"/>
                  </a:lnTo>
                  <a:lnTo>
                    <a:pt x="112774" y="6247"/>
                  </a:lnTo>
                  <a:lnTo>
                    <a:pt x="112774" y="311"/>
                  </a:lnTo>
                  <a:close/>
                  <a:moveTo>
                    <a:pt x="124957" y="311"/>
                  </a:moveTo>
                  <a:lnTo>
                    <a:pt x="124957" y="6247"/>
                  </a:lnTo>
                  <a:lnTo>
                    <a:pt x="119021" y="6247"/>
                  </a:lnTo>
                  <a:lnTo>
                    <a:pt x="119021" y="311"/>
                  </a:lnTo>
                  <a:close/>
                  <a:moveTo>
                    <a:pt x="131204" y="311"/>
                  </a:moveTo>
                  <a:lnTo>
                    <a:pt x="131204" y="6247"/>
                  </a:lnTo>
                  <a:lnTo>
                    <a:pt x="125270" y="6247"/>
                  </a:lnTo>
                  <a:lnTo>
                    <a:pt x="125270" y="311"/>
                  </a:lnTo>
                  <a:close/>
                  <a:moveTo>
                    <a:pt x="137451" y="311"/>
                  </a:moveTo>
                  <a:lnTo>
                    <a:pt x="137451" y="6247"/>
                  </a:lnTo>
                  <a:lnTo>
                    <a:pt x="131517" y="6247"/>
                  </a:lnTo>
                  <a:lnTo>
                    <a:pt x="131517" y="311"/>
                  </a:lnTo>
                  <a:close/>
                  <a:moveTo>
                    <a:pt x="143702" y="311"/>
                  </a:moveTo>
                  <a:lnTo>
                    <a:pt x="143702" y="6247"/>
                  </a:lnTo>
                  <a:lnTo>
                    <a:pt x="137766" y="6247"/>
                  </a:lnTo>
                  <a:lnTo>
                    <a:pt x="137766" y="311"/>
                  </a:lnTo>
                  <a:close/>
                  <a:moveTo>
                    <a:pt x="149949" y="311"/>
                  </a:moveTo>
                  <a:lnTo>
                    <a:pt x="149949" y="6247"/>
                  </a:lnTo>
                  <a:lnTo>
                    <a:pt x="144015" y="6247"/>
                  </a:lnTo>
                  <a:lnTo>
                    <a:pt x="144015" y="311"/>
                  </a:lnTo>
                  <a:close/>
                  <a:moveTo>
                    <a:pt x="156196" y="311"/>
                  </a:moveTo>
                  <a:lnTo>
                    <a:pt x="156196" y="6247"/>
                  </a:lnTo>
                  <a:lnTo>
                    <a:pt x="150262" y="6247"/>
                  </a:lnTo>
                  <a:lnTo>
                    <a:pt x="150262" y="311"/>
                  </a:lnTo>
                  <a:close/>
                  <a:moveTo>
                    <a:pt x="162445" y="311"/>
                  </a:moveTo>
                  <a:lnTo>
                    <a:pt x="162445" y="6247"/>
                  </a:lnTo>
                  <a:lnTo>
                    <a:pt x="156509" y="6247"/>
                  </a:lnTo>
                  <a:lnTo>
                    <a:pt x="156509" y="311"/>
                  </a:lnTo>
                  <a:close/>
                  <a:moveTo>
                    <a:pt x="168692" y="311"/>
                  </a:moveTo>
                  <a:lnTo>
                    <a:pt x="168692" y="6247"/>
                  </a:lnTo>
                  <a:lnTo>
                    <a:pt x="162756" y="6247"/>
                  </a:lnTo>
                  <a:lnTo>
                    <a:pt x="162756" y="311"/>
                  </a:lnTo>
                  <a:close/>
                  <a:moveTo>
                    <a:pt x="174939" y="311"/>
                  </a:moveTo>
                  <a:lnTo>
                    <a:pt x="174939" y="6247"/>
                  </a:lnTo>
                  <a:lnTo>
                    <a:pt x="169005" y="6247"/>
                  </a:lnTo>
                  <a:lnTo>
                    <a:pt x="169005" y="311"/>
                  </a:lnTo>
                  <a:close/>
                  <a:moveTo>
                    <a:pt x="181186" y="311"/>
                  </a:moveTo>
                  <a:lnTo>
                    <a:pt x="181186" y="6247"/>
                  </a:lnTo>
                  <a:lnTo>
                    <a:pt x="175252" y="6247"/>
                  </a:lnTo>
                  <a:lnTo>
                    <a:pt x="175252" y="311"/>
                  </a:lnTo>
                  <a:close/>
                  <a:moveTo>
                    <a:pt x="187435" y="311"/>
                  </a:moveTo>
                  <a:lnTo>
                    <a:pt x="187435" y="6247"/>
                  </a:lnTo>
                  <a:lnTo>
                    <a:pt x="181499" y="6247"/>
                  </a:lnTo>
                  <a:lnTo>
                    <a:pt x="181499" y="311"/>
                  </a:lnTo>
                  <a:close/>
                  <a:moveTo>
                    <a:pt x="193684" y="311"/>
                  </a:moveTo>
                  <a:lnTo>
                    <a:pt x="193684" y="6247"/>
                  </a:lnTo>
                  <a:lnTo>
                    <a:pt x="187749" y="6247"/>
                  </a:lnTo>
                  <a:lnTo>
                    <a:pt x="187749" y="311"/>
                  </a:lnTo>
                  <a:close/>
                  <a:moveTo>
                    <a:pt x="199931" y="311"/>
                  </a:moveTo>
                  <a:lnTo>
                    <a:pt x="199931" y="6247"/>
                  </a:lnTo>
                  <a:lnTo>
                    <a:pt x="193996" y="6247"/>
                  </a:lnTo>
                  <a:lnTo>
                    <a:pt x="193996" y="311"/>
                  </a:lnTo>
                  <a:close/>
                  <a:moveTo>
                    <a:pt x="206180" y="311"/>
                  </a:moveTo>
                  <a:lnTo>
                    <a:pt x="206180" y="6247"/>
                  </a:lnTo>
                  <a:lnTo>
                    <a:pt x="200244" y="6247"/>
                  </a:lnTo>
                  <a:lnTo>
                    <a:pt x="200244" y="311"/>
                  </a:lnTo>
                  <a:close/>
                  <a:moveTo>
                    <a:pt x="212427" y="311"/>
                  </a:moveTo>
                  <a:lnTo>
                    <a:pt x="212427" y="6247"/>
                  </a:lnTo>
                  <a:lnTo>
                    <a:pt x="206491" y="6247"/>
                  </a:lnTo>
                  <a:lnTo>
                    <a:pt x="206491" y="311"/>
                  </a:lnTo>
                  <a:close/>
                  <a:moveTo>
                    <a:pt x="218674" y="311"/>
                  </a:moveTo>
                  <a:lnTo>
                    <a:pt x="218674" y="6247"/>
                  </a:lnTo>
                  <a:lnTo>
                    <a:pt x="212739" y="6247"/>
                  </a:lnTo>
                  <a:lnTo>
                    <a:pt x="212739" y="311"/>
                  </a:lnTo>
                  <a:close/>
                  <a:moveTo>
                    <a:pt x="224921" y="311"/>
                  </a:moveTo>
                  <a:lnTo>
                    <a:pt x="224921" y="6247"/>
                  </a:lnTo>
                  <a:lnTo>
                    <a:pt x="218987" y="6247"/>
                  </a:lnTo>
                  <a:lnTo>
                    <a:pt x="218987" y="311"/>
                  </a:lnTo>
                  <a:close/>
                  <a:moveTo>
                    <a:pt x="231170" y="311"/>
                  </a:moveTo>
                  <a:lnTo>
                    <a:pt x="231170" y="6247"/>
                  </a:lnTo>
                  <a:lnTo>
                    <a:pt x="225234" y="6247"/>
                  </a:lnTo>
                  <a:lnTo>
                    <a:pt x="225234" y="311"/>
                  </a:lnTo>
                  <a:close/>
                  <a:moveTo>
                    <a:pt x="237417" y="311"/>
                  </a:moveTo>
                  <a:lnTo>
                    <a:pt x="237417" y="6247"/>
                  </a:lnTo>
                  <a:lnTo>
                    <a:pt x="231481" y="6247"/>
                  </a:lnTo>
                  <a:lnTo>
                    <a:pt x="231481" y="311"/>
                  </a:lnTo>
                  <a:close/>
                  <a:moveTo>
                    <a:pt x="243664" y="311"/>
                  </a:moveTo>
                  <a:lnTo>
                    <a:pt x="243664" y="6247"/>
                  </a:lnTo>
                  <a:lnTo>
                    <a:pt x="237729" y="6247"/>
                  </a:lnTo>
                  <a:lnTo>
                    <a:pt x="237729" y="311"/>
                  </a:lnTo>
                  <a:close/>
                  <a:moveTo>
                    <a:pt x="249914" y="311"/>
                  </a:moveTo>
                  <a:lnTo>
                    <a:pt x="249914" y="6247"/>
                  </a:lnTo>
                  <a:lnTo>
                    <a:pt x="243978" y="6247"/>
                  </a:lnTo>
                  <a:lnTo>
                    <a:pt x="243978" y="311"/>
                  </a:lnTo>
                  <a:close/>
                  <a:moveTo>
                    <a:pt x="256161" y="311"/>
                  </a:moveTo>
                  <a:lnTo>
                    <a:pt x="256161" y="6247"/>
                  </a:lnTo>
                  <a:lnTo>
                    <a:pt x="250225" y="6247"/>
                  </a:lnTo>
                  <a:lnTo>
                    <a:pt x="250225" y="311"/>
                  </a:lnTo>
                  <a:close/>
                  <a:moveTo>
                    <a:pt x="262409" y="311"/>
                  </a:moveTo>
                  <a:lnTo>
                    <a:pt x="262409" y="6247"/>
                  </a:lnTo>
                  <a:lnTo>
                    <a:pt x="256474" y="6247"/>
                  </a:lnTo>
                  <a:lnTo>
                    <a:pt x="256474" y="311"/>
                  </a:lnTo>
                  <a:close/>
                  <a:moveTo>
                    <a:pt x="268656" y="311"/>
                  </a:moveTo>
                  <a:lnTo>
                    <a:pt x="268656" y="6247"/>
                  </a:lnTo>
                  <a:lnTo>
                    <a:pt x="262721" y="6247"/>
                  </a:lnTo>
                  <a:lnTo>
                    <a:pt x="262721" y="311"/>
                  </a:lnTo>
                  <a:close/>
                  <a:moveTo>
                    <a:pt x="274904" y="311"/>
                  </a:moveTo>
                  <a:lnTo>
                    <a:pt x="274904" y="6247"/>
                  </a:lnTo>
                  <a:lnTo>
                    <a:pt x="268968" y="6247"/>
                  </a:lnTo>
                  <a:lnTo>
                    <a:pt x="268968" y="311"/>
                  </a:lnTo>
                  <a:close/>
                  <a:moveTo>
                    <a:pt x="6251" y="6560"/>
                  </a:moveTo>
                  <a:lnTo>
                    <a:pt x="6251" y="12494"/>
                  </a:lnTo>
                  <a:lnTo>
                    <a:pt x="315" y="12494"/>
                  </a:lnTo>
                  <a:lnTo>
                    <a:pt x="315" y="6560"/>
                  </a:lnTo>
                  <a:close/>
                  <a:moveTo>
                    <a:pt x="12498" y="6560"/>
                  </a:moveTo>
                  <a:lnTo>
                    <a:pt x="12498" y="12494"/>
                  </a:lnTo>
                  <a:lnTo>
                    <a:pt x="6562" y="12494"/>
                  </a:lnTo>
                  <a:lnTo>
                    <a:pt x="6562" y="6560"/>
                  </a:lnTo>
                  <a:close/>
                  <a:moveTo>
                    <a:pt x="18745" y="6560"/>
                  </a:moveTo>
                  <a:lnTo>
                    <a:pt x="18745" y="12494"/>
                  </a:lnTo>
                  <a:lnTo>
                    <a:pt x="12810" y="12494"/>
                  </a:lnTo>
                  <a:lnTo>
                    <a:pt x="12810" y="6560"/>
                  </a:lnTo>
                  <a:close/>
                  <a:moveTo>
                    <a:pt x="24992" y="6560"/>
                  </a:moveTo>
                  <a:lnTo>
                    <a:pt x="24992" y="12494"/>
                  </a:lnTo>
                  <a:lnTo>
                    <a:pt x="19058" y="12494"/>
                  </a:lnTo>
                  <a:lnTo>
                    <a:pt x="19058" y="6560"/>
                  </a:lnTo>
                  <a:close/>
                  <a:moveTo>
                    <a:pt x="31241" y="6560"/>
                  </a:moveTo>
                  <a:lnTo>
                    <a:pt x="31241" y="12494"/>
                  </a:lnTo>
                  <a:lnTo>
                    <a:pt x="25305" y="12494"/>
                  </a:lnTo>
                  <a:lnTo>
                    <a:pt x="25305" y="6560"/>
                  </a:lnTo>
                  <a:close/>
                  <a:moveTo>
                    <a:pt x="37489" y="6560"/>
                  </a:moveTo>
                  <a:lnTo>
                    <a:pt x="37489" y="12494"/>
                  </a:lnTo>
                  <a:lnTo>
                    <a:pt x="31553" y="12494"/>
                  </a:lnTo>
                  <a:lnTo>
                    <a:pt x="31553" y="6560"/>
                  </a:lnTo>
                  <a:close/>
                  <a:moveTo>
                    <a:pt x="43737" y="6560"/>
                  </a:moveTo>
                  <a:lnTo>
                    <a:pt x="43737" y="12494"/>
                  </a:lnTo>
                  <a:lnTo>
                    <a:pt x="37802" y="12494"/>
                  </a:lnTo>
                  <a:lnTo>
                    <a:pt x="37802" y="6560"/>
                  </a:lnTo>
                  <a:close/>
                  <a:moveTo>
                    <a:pt x="49985" y="6560"/>
                  </a:moveTo>
                  <a:lnTo>
                    <a:pt x="49985" y="12494"/>
                  </a:lnTo>
                  <a:lnTo>
                    <a:pt x="44049" y="12494"/>
                  </a:lnTo>
                  <a:lnTo>
                    <a:pt x="44049" y="6560"/>
                  </a:lnTo>
                  <a:close/>
                  <a:moveTo>
                    <a:pt x="56232" y="6560"/>
                  </a:moveTo>
                  <a:lnTo>
                    <a:pt x="56232" y="12494"/>
                  </a:lnTo>
                  <a:lnTo>
                    <a:pt x="50296" y="12494"/>
                  </a:lnTo>
                  <a:lnTo>
                    <a:pt x="50296" y="6560"/>
                  </a:lnTo>
                  <a:close/>
                  <a:moveTo>
                    <a:pt x="62480" y="6560"/>
                  </a:moveTo>
                  <a:lnTo>
                    <a:pt x="62480" y="12494"/>
                  </a:lnTo>
                  <a:lnTo>
                    <a:pt x="56545" y="12494"/>
                  </a:lnTo>
                  <a:lnTo>
                    <a:pt x="56545" y="6560"/>
                  </a:lnTo>
                  <a:close/>
                  <a:moveTo>
                    <a:pt x="68727" y="6560"/>
                  </a:moveTo>
                  <a:lnTo>
                    <a:pt x="68727" y="12494"/>
                  </a:lnTo>
                  <a:lnTo>
                    <a:pt x="62792" y="12494"/>
                  </a:lnTo>
                  <a:lnTo>
                    <a:pt x="62792" y="6560"/>
                  </a:lnTo>
                  <a:close/>
                  <a:moveTo>
                    <a:pt x="74975" y="6560"/>
                  </a:moveTo>
                  <a:lnTo>
                    <a:pt x="74975" y="12494"/>
                  </a:lnTo>
                  <a:lnTo>
                    <a:pt x="69039" y="12494"/>
                  </a:lnTo>
                  <a:lnTo>
                    <a:pt x="69039" y="6560"/>
                  </a:lnTo>
                  <a:close/>
                  <a:moveTo>
                    <a:pt x="81223" y="6560"/>
                  </a:moveTo>
                  <a:lnTo>
                    <a:pt x="81223" y="12494"/>
                  </a:lnTo>
                  <a:lnTo>
                    <a:pt x="75286" y="12494"/>
                  </a:lnTo>
                  <a:lnTo>
                    <a:pt x="75286" y="6560"/>
                  </a:lnTo>
                  <a:close/>
                  <a:moveTo>
                    <a:pt x="87470" y="6560"/>
                  </a:moveTo>
                  <a:lnTo>
                    <a:pt x="87470" y="12494"/>
                  </a:lnTo>
                  <a:lnTo>
                    <a:pt x="81535" y="12494"/>
                  </a:lnTo>
                  <a:lnTo>
                    <a:pt x="81535" y="6560"/>
                  </a:lnTo>
                  <a:close/>
                  <a:moveTo>
                    <a:pt x="93720" y="6560"/>
                  </a:moveTo>
                  <a:lnTo>
                    <a:pt x="93720" y="12494"/>
                  </a:lnTo>
                  <a:lnTo>
                    <a:pt x="87784" y="12494"/>
                  </a:lnTo>
                  <a:lnTo>
                    <a:pt x="87784" y="6560"/>
                  </a:lnTo>
                  <a:close/>
                  <a:moveTo>
                    <a:pt x="99967" y="6560"/>
                  </a:moveTo>
                  <a:lnTo>
                    <a:pt x="99967" y="12494"/>
                  </a:lnTo>
                  <a:lnTo>
                    <a:pt x="94031" y="12494"/>
                  </a:lnTo>
                  <a:lnTo>
                    <a:pt x="94031" y="6560"/>
                  </a:lnTo>
                  <a:close/>
                  <a:moveTo>
                    <a:pt x="106214" y="6560"/>
                  </a:moveTo>
                  <a:lnTo>
                    <a:pt x="106214" y="12494"/>
                  </a:lnTo>
                  <a:lnTo>
                    <a:pt x="100280" y="12494"/>
                  </a:lnTo>
                  <a:lnTo>
                    <a:pt x="100280" y="6560"/>
                  </a:lnTo>
                  <a:close/>
                  <a:moveTo>
                    <a:pt x="112461" y="6560"/>
                  </a:moveTo>
                  <a:lnTo>
                    <a:pt x="112461" y="12494"/>
                  </a:lnTo>
                  <a:lnTo>
                    <a:pt x="106527" y="12494"/>
                  </a:lnTo>
                  <a:lnTo>
                    <a:pt x="106527" y="6560"/>
                  </a:lnTo>
                  <a:close/>
                  <a:moveTo>
                    <a:pt x="118710" y="6560"/>
                  </a:moveTo>
                  <a:lnTo>
                    <a:pt x="118710" y="12494"/>
                  </a:lnTo>
                  <a:lnTo>
                    <a:pt x="112774" y="12494"/>
                  </a:lnTo>
                  <a:lnTo>
                    <a:pt x="112774" y="6560"/>
                  </a:lnTo>
                  <a:close/>
                  <a:moveTo>
                    <a:pt x="124957" y="6560"/>
                  </a:moveTo>
                  <a:lnTo>
                    <a:pt x="124957" y="12494"/>
                  </a:lnTo>
                  <a:lnTo>
                    <a:pt x="119021" y="12494"/>
                  </a:lnTo>
                  <a:lnTo>
                    <a:pt x="119021" y="6560"/>
                  </a:lnTo>
                  <a:close/>
                  <a:moveTo>
                    <a:pt x="131204" y="6560"/>
                  </a:moveTo>
                  <a:lnTo>
                    <a:pt x="131204" y="12494"/>
                  </a:lnTo>
                  <a:lnTo>
                    <a:pt x="125270" y="12494"/>
                  </a:lnTo>
                  <a:lnTo>
                    <a:pt x="125270" y="6560"/>
                  </a:lnTo>
                  <a:close/>
                  <a:moveTo>
                    <a:pt x="137451" y="6560"/>
                  </a:moveTo>
                  <a:lnTo>
                    <a:pt x="137451" y="12494"/>
                  </a:lnTo>
                  <a:lnTo>
                    <a:pt x="131517" y="12494"/>
                  </a:lnTo>
                  <a:lnTo>
                    <a:pt x="131517" y="6560"/>
                  </a:lnTo>
                  <a:close/>
                  <a:moveTo>
                    <a:pt x="143702" y="6560"/>
                  </a:moveTo>
                  <a:lnTo>
                    <a:pt x="143702" y="12494"/>
                  </a:lnTo>
                  <a:lnTo>
                    <a:pt x="137766" y="12494"/>
                  </a:lnTo>
                  <a:lnTo>
                    <a:pt x="137766" y="6560"/>
                  </a:lnTo>
                  <a:close/>
                  <a:moveTo>
                    <a:pt x="149949" y="6560"/>
                  </a:moveTo>
                  <a:lnTo>
                    <a:pt x="149949" y="12494"/>
                  </a:lnTo>
                  <a:lnTo>
                    <a:pt x="144015" y="12494"/>
                  </a:lnTo>
                  <a:lnTo>
                    <a:pt x="144015" y="6560"/>
                  </a:lnTo>
                  <a:close/>
                  <a:moveTo>
                    <a:pt x="156196" y="6560"/>
                  </a:moveTo>
                  <a:lnTo>
                    <a:pt x="156196" y="12494"/>
                  </a:lnTo>
                  <a:lnTo>
                    <a:pt x="150262" y="12494"/>
                  </a:lnTo>
                  <a:lnTo>
                    <a:pt x="150262" y="6560"/>
                  </a:lnTo>
                  <a:close/>
                  <a:moveTo>
                    <a:pt x="162445" y="6560"/>
                  </a:moveTo>
                  <a:lnTo>
                    <a:pt x="162445" y="12494"/>
                  </a:lnTo>
                  <a:lnTo>
                    <a:pt x="156509" y="12494"/>
                  </a:lnTo>
                  <a:lnTo>
                    <a:pt x="156509" y="6560"/>
                  </a:lnTo>
                  <a:close/>
                  <a:moveTo>
                    <a:pt x="168692" y="6560"/>
                  </a:moveTo>
                  <a:lnTo>
                    <a:pt x="168692" y="12494"/>
                  </a:lnTo>
                  <a:lnTo>
                    <a:pt x="162756" y="12494"/>
                  </a:lnTo>
                  <a:lnTo>
                    <a:pt x="162756" y="6560"/>
                  </a:lnTo>
                  <a:close/>
                  <a:moveTo>
                    <a:pt x="174939" y="6560"/>
                  </a:moveTo>
                  <a:lnTo>
                    <a:pt x="174939" y="12494"/>
                  </a:lnTo>
                  <a:lnTo>
                    <a:pt x="169005" y="12494"/>
                  </a:lnTo>
                  <a:lnTo>
                    <a:pt x="169005" y="6560"/>
                  </a:lnTo>
                  <a:close/>
                  <a:moveTo>
                    <a:pt x="181186" y="6560"/>
                  </a:moveTo>
                  <a:lnTo>
                    <a:pt x="181186" y="12494"/>
                  </a:lnTo>
                  <a:lnTo>
                    <a:pt x="175252" y="12494"/>
                  </a:lnTo>
                  <a:lnTo>
                    <a:pt x="175252" y="6560"/>
                  </a:lnTo>
                  <a:close/>
                  <a:moveTo>
                    <a:pt x="187435" y="6560"/>
                  </a:moveTo>
                  <a:lnTo>
                    <a:pt x="187435" y="12494"/>
                  </a:lnTo>
                  <a:lnTo>
                    <a:pt x="181499" y="12494"/>
                  </a:lnTo>
                  <a:lnTo>
                    <a:pt x="181499" y="6560"/>
                  </a:lnTo>
                  <a:close/>
                  <a:moveTo>
                    <a:pt x="193684" y="6560"/>
                  </a:moveTo>
                  <a:lnTo>
                    <a:pt x="193684" y="12494"/>
                  </a:lnTo>
                  <a:lnTo>
                    <a:pt x="187749" y="12494"/>
                  </a:lnTo>
                  <a:lnTo>
                    <a:pt x="187749" y="6560"/>
                  </a:lnTo>
                  <a:close/>
                  <a:moveTo>
                    <a:pt x="199931" y="6560"/>
                  </a:moveTo>
                  <a:lnTo>
                    <a:pt x="199931" y="12494"/>
                  </a:lnTo>
                  <a:lnTo>
                    <a:pt x="193996" y="12494"/>
                  </a:lnTo>
                  <a:lnTo>
                    <a:pt x="193996" y="6560"/>
                  </a:lnTo>
                  <a:close/>
                  <a:moveTo>
                    <a:pt x="206180" y="6560"/>
                  </a:moveTo>
                  <a:lnTo>
                    <a:pt x="206180" y="12494"/>
                  </a:lnTo>
                  <a:lnTo>
                    <a:pt x="200244" y="12494"/>
                  </a:lnTo>
                  <a:lnTo>
                    <a:pt x="200244" y="6560"/>
                  </a:lnTo>
                  <a:close/>
                  <a:moveTo>
                    <a:pt x="212427" y="6560"/>
                  </a:moveTo>
                  <a:lnTo>
                    <a:pt x="212427" y="12494"/>
                  </a:lnTo>
                  <a:lnTo>
                    <a:pt x="206491" y="12494"/>
                  </a:lnTo>
                  <a:lnTo>
                    <a:pt x="206491" y="6560"/>
                  </a:lnTo>
                  <a:close/>
                  <a:moveTo>
                    <a:pt x="218674" y="6560"/>
                  </a:moveTo>
                  <a:lnTo>
                    <a:pt x="218674" y="12494"/>
                  </a:lnTo>
                  <a:lnTo>
                    <a:pt x="212739" y="12494"/>
                  </a:lnTo>
                  <a:lnTo>
                    <a:pt x="212739" y="6560"/>
                  </a:lnTo>
                  <a:close/>
                  <a:moveTo>
                    <a:pt x="224921" y="6560"/>
                  </a:moveTo>
                  <a:lnTo>
                    <a:pt x="224921" y="12494"/>
                  </a:lnTo>
                  <a:lnTo>
                    <a:pt x="218987" y="12494"/>
                  </a:lnTo>
                  <a:lnTo>
                    <a:pt x="218987" y="6560"/>
                  </a:lnTo>
                  <a:close/>
                  <a:moveTo>
                    <a:pt x="231170" y="6560"/>
                  </a:moveTo>
                  <a:lnTo>
                    <a:pt x="231170" y="12494"/>
                  </a:lnTo>
                  <a:lnTo>
                    <a:pt x="225234" y="12494"/>
                  </a:lnTo>
                  <a:lnTo>
                    <a:pt x="225234" y="6560"/>
                  </a:lnTo>
                  <a:close/>
                  <a:moveTo>
                    <a:pt x="237417" y="6560"/>
                  </a:moveTo>
                  <a:lnTo>
                    <a:pt x="237417" y="12494"/>
                  </a:lnTo>
                  <a:lnTo>
                    <a:pt x="231481" y="12494"/>
                  </a:lnTo>
                  <a:lnTo>
                    <a:pt x="231481" y="6560"/>
                  </a:lnTo>
                  <a:close/>
                  <a:moveTo>
                    <a:pt x="243664" y="6560"/>
                  </a:moveTo>
                  <a:lnTo>
                    <a:pt x="243664" y="12494"/>
                  </a:lnTo>
                  <a:lnTo>
                    <a:pt x="237729" y="12494"/>
                  </a:lnTo>
                  <a:lnTo>
                    <a:pt x="237729" y="6560"/>
                  </a:lnTo>
                  <a:close/>
                  <a:moveTo>
                    <a:pt x="249914" y="6560"/>
                  </a:moveTo>
                  <a:lnTo>
                    <a:pt x="249914" y="12494"/>
                  </a:lnTo>
                  <a:lnTo>
                    <a:pt x="243978" y="12494"/>
                  </a:lnTo>
                  <a:lnTo>
                    <a:pt x="243978" y="6560"/>
                  </a:lnTo>
                  <a:close/>
                  <a:moveTo>
                    <a:pt x="256161" y="6560"/>
                  </a:moveTo>
                  <a:lnTo>
                    <a:pt x="256161" y="12494"/>
                  </a:lnTo>
                  <a:lnTo>
                    <a:pt x="250225" y="12494"/>
                  </a:lnTo>
                  <a:lnTo>
                    <a:pt x="250225" y="6560"/>
                  </a:lnTo>
                  <a:close/>
                  <a:moveTo>
                    <a:pt x="262409" y="6560"/>
                  </a:moveTo>
                  <a:lnTo>
                    <a:pt x="262409" y="12494"/>
                  </a:lnTo>
                  <a:lnTo>
                    <a:pt x="256474" y="12494"/>
                  </a:lnTo>
                  <a:lnTo>
                    <a:pt x="256474" y="6560"/>
                  </a:lnTo>
                  <a:close/>
                  <a:moveTo>
                    <a:pt x="268656" y="6560"/>
                  </a:moveTo>
                  <a:lnTo>
                    <a:pt x="268656" y="12494"/>
                  </a:lnTo>
                  <a:lnTo>
                    <a:pt x="262721" y="12494"/>
                  </a:lnTo>
                  <a:lnTo>
                    <a:pt x="262721" y="6560"/>
                  </a:lnTo>
                  <a:close/>
                  <a:moveTo>
                    <a:pt x="274904" y="6560"/>
                  </a:moveTo>
                  <a:lnTo>
                    <a:pt x="274904" y="12494"/>
                  </a:lnTo>
                  <a:lnTo>
                    <a:pt x="268968" y="12494"/>
                  </a:lnTo>
                  <a:lnTo>
                    <a:pt x="268968" y="6560"/>
                  </a:lnTo>
                  <a:close/>
                  <a:moveTo>
                    <a:pt x="6251" y="12807"/>
                  </a:moveTo>
                  <a:lnTo>
                    <a:pt x="6251" y="18742"/>
                  </a:lnTo>
                  <a:lnTo>
                    <a:pt x="315" y="18742"/>
                  </a:lnTo>
                  <a:lnTo>
                    <a:pt x="315" y="12807"/>
                  </a:lnTo>
                  <a:close/>
                  <a:moveTo>
                    <a:pt x="12498" y="12807"/>
                  </a:moveTo>
                  <a:lnTo>
                    <a:pt x="12498" y="18742"/>
                  </a:lnTo>
                  <a:lnTo>
                    <a:pt x="6562" y="18742"/>
                  </a:lnTo>
                  <a:lnTo>
                    <a:pt x="6562" y="12807"/>
                  </a:lnTo>
                  <a:close/>
                  <a:moveTo>
                    <a:pt x="18745" y="12807"/>
                  </a:moveTo>
                  <a:lnTo>
                    <a:pt x="18745" y="18742"/>
                  </a:lnTo>
                  <a:lnTo>
                    <a:pt x="12810" y="18742"/>
                  </a:lnTo>
                  <a:lnTo>
                    <a:pt x="12810" y="12807"/>
                  </a:lnTo>
                  <a:close/>
                  <a:moveTo>
                    <a:pt x="24992" y="12807"/>
                  </a:moveTo>
                  <a:lnTo>
                    <a:pt x="24992" y="18742"/>
                  </a:lnTo>
                  <a:lnTo>
                    <a:pt x="19058" y="18742"/>
                  </a:lnTo>
                  <a:lnTo>
                    <a:pt x="19058" y="12807"/>
                  </a:lnTo>
                  <a:close/>
                  <a:moveTo>
                    <a:pt x="31241" y="12807"/>
                  </a:moveTo>
                  <a:lnTo>
                    <a:pt x="31241" y="18742"/>
                  </a:lnTo>
                  <a:lnTo>
                    <a:pt x="25305" y="18742"/>
                  </a:lnTo>
                  <a:lnTo>
                    <a:pt x="25305" y="12807"/>
                  </a:lnTo>
                  <a:close/>
                  <a:moveTo>
                    <a:pt x="37489" y="12807"/>
                  </a:moveTo>
                  <a:lnTo>
                    <a:pt x="37489" y="18742"/>
                  </a:lnTo>
                  <a:lnTo>
                    <a:pt x="31553" y="18742"/>
                  </a:lnTo>
                  <a:lnTo>
                    <a:pt x="31553" y="12807"/>
                  </a:lnTo>
                  <a:close/>
                  <a:moveTo>
                    <a:pt x="43737" y="12807"/>
                  </a:moveTo>
                  <a:lnTo>
                    <a:pt x="43737" y="18742"/>
                  </a:lnTo>
                  <a:lnTo>
                    <a:pt x="37802" y="18742"/>
                  </a:lnTo>
                  <a:lnTo>
                    <a:pt x="37802" y="12807"/>
                  </a:lnTo>
                  <a:close/>
                  <a:moveTo>
                    <a:pt x="49985" y="12807"/>
                  </a:moveTo>
                  <a:lnTo>
                    <a:pt x="49985" y="18742"/>
                  </a:lnTo>
                  <a:lnTo>
                    <a:pt x="44049" y="18742"/>
                  </a:lnTo>
                  <a:lnTo>
                    <a:pt x="44049" y="12807"/>
                  </a:lnTo>
                  <a:close/>
                  <a:moveTo>
                    <a:pt x="56232" y="12807"/>
                  </a:moveTo>
                  <a:lnTo>
                    <a:pt x="56232" y="18742"/>
                  </a:lnTo>
                  <a:lnTo>
                    <a:pt x="50296" y="18742"/>
                  </a:lnTo>
                  <a:lnTo>
                    <a:pt x="50296" y="12807"/>
                  </a:lnTo>
                  <a:close/>
                  <a:moveTo>
                    <a:pt x="62480" y="12807"/>
                  </a:moveTo>
                  <a:lnTo>
                    <a:pt x="62480" y="18742"/>
                  </a:lnTo>
                  <a:lnTo>
                    <a:pt x="56545" y="18742"/>
                  </a:lnTo>
                  <a:lnTo>
                    <a:pt x="56545" y="12807"/>
                  </a:lnTo>
                  <a:close/>
                  <a:moveTo>
                    <a:pt x="68727" y="12807"/>
                  </a:moveTo>
                  <a:lnTo>
                    <a:pt x="68727" y="18742"/>
                  </a:lnTo>
                  <a:lnTo>
                    <a:pt x="62792" y="18742"/>
                  </a:lnTo>
                  <a:lnTo>
                    <a:pt x="62792" y="12807"/>
                  </a:lnTo>
                  <a:close/>
                  <a:moveTo>
                    <a:pt x="74975" y="12807"/>
                  </a:moveTo>
                  <a:lnTo>
                    <a:pt x="74975" y="18742"/>
                  </a:lnTo>
                  <a:lnTo>
                    <a:pt x="69039" y="18742"/>
                  </a:lnTo>
                  <a:lnTo>
                    <a:pt x="69039" y="12807"/>
                  </a:lnTo>
                  <a:close/>
                  <a:moveTo>
                    <a:pt x="81223" y="12807"/>
                  </a:moveTo>
                  <a:lnTo>
                    <a:pt x="81223" y="18742"/>
                  </a:lnTo>
                  <a:lnTo>
                    <a:pt x="75286" y="18742"/>
                  </a:lnTo>
                  <a:lnTo>
                    <a:pt x="75286" y="12807"/>
                  </a:lnTo>
                  <a:close/>
                  <a:moveTo>
                    <a:pt x="87470" y="12807"/>
                  </a:moveTo>
                  <a:lnTo>
                    <a:pt x="87470" y="18742"/>
                  </a:lnTo>
                  <a:lnTo>
                    <a:pt x="81535" y="18742"/>
                  </a:lnTo>
                  <a:lnTo>
                    <a:pt x="81535" y="12807"/>
                  </a:lnTo>
                  <a:close/>
                  <a:moveTo>
                    <a:pt x="93720" y="12807"/>
                  </a:moveTo>
                  <a:lnTo>
                    <a:pt x="93720" y="18742"/>
                  </a:lnTo>
                  <a:lnTo>
                    <a:pt x="87784" y="18742"/>
                  </a:lnTo>
                  <a:lnTo>
                    <a:pt x="87784" y="12807"/>
                  </a:lnTo>
                  <a:close/>
                  <a:moveTo>
                    <a:pt x="99967" y="12807"/>
                  </a:moveTo>
                  <a:lnTo>
                    <a:pt x="99967" y="18742"/>
                  </a:lnTo>
                  <a:lnTo>
                    <a:pt x="94031" y="18742"/>
                  </a:lnTo>
                  <a:lnTo>
                    <a:pt x="94031" y="12807"/>
                  </a:lnTo>
                  <a:close/>
                  <a:moveTo>
                    <a:pt x="106214" y="12807"/>
                  </a:moveTo>
                  <a:lnTo>
                    <a:pt x="106214" y="18742"/>
                  </a:lnTo>
                  <a:lnTo>
                    <a:pt x="100280" y="18742"/>
                  </a:lnTo>
                  <a:lnTo>
                    <a:pt x="100280" y="12807"/>
                  </a:lnTo>
                  <a:close/>
                  <a:moveTo>
                    <a:pt x="112461" y="12807"/>
                  </a:moveTo>
                  <a:lnTo>
                    <a:pt x="112461" y="18742"/>
                  </a:lnTo>
                  <a:lnTo>
                    <a:pt x="106527" y="18742"/>
                  </a:lnTo>
                  <a:lnTo>
                    <a:pt x="106527" y="12807"/>
                  </a:lnTo>
                  <a:close/>
                  <a:moveTo>
                    <a:pt x="118710" y="12807"/>
                  </a:moveTo>
                  <a:lnTo>
                    <a:pt x="118710" y="18742"/>
                  </a:lnTo>
                  <a:lnTo>
                    <a:pt x="112774" y="18742"/>
                  </a:lnTo>
                  <a:lnTo>
                    <a:pt x="112774" y="12807"/>
                  </a:lnTo>
                  <a:close/>
                  <a:moveTo>
                    <a:pt x="124957" y="12807"/>
                  </a:moveTo>
                  <a:lnTo>
                    <a:pt x="124957" y="18742"/>
                  </a:lnTo>
                  <a:lnTo>
                    <a:pt x="119021" y="18742"/>
                  </a:lnTo>
                  <a:lnTo>
                    <a:pt x="119021" y="12807"/>
                  </a:lnTo>
                  <a:close/>
                  <a:moveTo>
                    <a:pt x="131204" y="12807"/>
                  </a:moveTo>
                  <a:lnTo>
                    <a:pt x="131204" y="18742"/>
                  </a:lnTo>
                  <a:lnTo>
                    <a:pt x="125270" y="18742"/>
                  </a:lnTo>
                  <a:lnTo>
                    <a:pt x="125270" y="12807"/>
                  </a:lnTo>
                  <a:close/>
                  <a:moveTo>
                    <a:pt x="137451" y="12807"/>
                  </a:moveTo>
                  <a:lnTo>
                    <a:pt x="137451" y="18742"/>
                  </a:lnTo>
                  <a:lnTo>
                    <a:pt x="131517" y="18742"/>
                  </a:lnTo>
                  <a:lnTo>
                    <a:pt x="131517" y="12807"/>
                  </a:lnTo>
                  <a:close/>
                  <a:moveTo>
                    <a:pt x="143702" y="12807"/>
                  </a:moveTo>
                  <a:lnTo>
                    <a:pt x="143702" y="18742"/>
                  </a:lnTo>
                  <a:lnTo>
                    <a:pt x="137766" y="18742"/>
                  </a:lnTo>
                  <a:lnTo>
                    <a:pt x="137766" y="12807"/>
                  </a:lnTo>
                  <a:close/>
                  <a:moveTo>
                    <a:pt x="149949" y="12807"/>
                  </a:moveTo>
                  <a:lnTo>
                    <a:pt x="149949" y="18742"/>
                  </a:lnTo>
                  <a:lnTo>
                    <a:pt x="144015" y="18742"/>
                  </a:lnTo>
                  <a:lnTo>
                    <a:pt x="144015" y="12807"/>
                  </a:lnTo>
                  <a:close/>
                  <a:moveTo>
                    <a:pt x="156196" y="12807"/>
                  </a:moveTo>
                  <a:lnTo>
                    <a:pt x="156196" y="18742"/>
                  </a:lnTo>
                  <a:lnTo>
                    <a:pt x="150262" y="18742"/>
                  </a:lnTo>
                  <a:lnTo>
                    <a:pt x="150262" y="12807"/>
                  </a:lnTo>
                  <a:close/>
                  <a:moveTo>
                    <a:pt x="162445" y="12807"/>
                  </a:moveTo>
                  <a:lnTo>
                    <a:pt x="162445" y="18742"/>
                  </a:lnTo>
                  <a:lnTo>
                    <a:pt x="156509" y="18742"/>
                  </a:lnTo>
                  <a:lnTo>
                    <a:pt x="156509" y="12807"/>
                  </a:lnTo>
                  <a:close/>
                  <a:moveTo>
                    <a:pt x="168692" y="12807"/>
                  </a:moveTo>
                  <a:lnTo>
                    <a:pt x="168692" y="18742"/>
                  </a:lnTo>
                  <a:lnTo>
                    <a:pt x="162756" y="18742"/>
                  </a:lnTo>
                  <a:lnTo>
                    <a:pt x="162756" y="12807"/>
                  </a:lnTo>
                  <a:close/>
                  <a:moveTo>
                    <a:pt x="174939" y="12807"/>
                  </a:moveTo>
                  <a:lnTo>
                    <a:pt x="174939" y="18742"/>
                  </a:lnTo>
                  <a:lnTo>
                    <a:pt x="169005" y="18742"/>
                  </a:lnTo>
                  <a:lnTo>
                    <a:pt x="169005" y="12807"/>
                  </a:lnTo>
                  <a:close/>
                  <a:moveTo>
                    <a:pt x="181186" y="12807"/>
                  </a:moveTo>
                  <a:lnTo>
                    <a:pt x="181186" y="18742"/>
                  </a:lnTo>
                  <a:lnTo>
                    <a:pt x="175252" y="18742"/>
                  </a:lnTo>
                  <a:lnTo>
                    <a:pt x="175252" y="12807"/>
                  </a:lnTo>
                  <a:close/>
                  <a:moveTo>
                    <a:pt x="187435" y="12807"/>
                  </a:moveTo>
                  <a:lnTo>
                    <a:pt x="187435" y="18742"/>
                  </a:lnTo>
                  <a:lnTo>
                    <a:pt x="181499" y="18742"/>
                  </a:lnTo>
                  <a:lnTo>
                    <a:pt x="181499" y="12807"/>
                  </a:lnTo>
                  <a:close/>
                  <a:moveTo>
                    <a:pt x="193684" y="12807"/>
                  </a:moveTo>
                  <a:lnTo>
                    <a:pt x="193684" y="18742"/>
                  </a:lnTo>
                  <a:lnTo>
                    <a:pt x="187749" y="18742"/>
                  </a:lnTo>
                  <a:lnTo>
                    <a:pt x="187749" y="12807"/>
                  </a:lnTo>
                  <a:close/>
                  <a:moveTo>
                    <a:pt x="199931" y="12807"/>
                  </a:moveTo>
                  <a:lnTo>
                    <a:pt x="199931" y="18742"/>
                  </a:lnTo>
                  <a:lnTo>
                    <a:pt x="193996" y="18742"/>
                  </a:lnTo>
                  <a:lnTo>
                    <a:pt x="193996" y="12807"/>
                  </a:lnTo>
                  <a:close/>
                  <a:moveTo>
                    <a:pt x="206180" y="12807"/>
                  </a:moveTo>
                  <a:lnTo>
                    <a:pt x="206180" y="18742"/>
                  </a:lnTo>
                  <a:lnTo>
                    <a:pt x="200244" y="18742"/>
                  </a:lnTo>
                  <a:lnTo>
                    <a:pt x="200244" y="12807"/>
                  </a:lnTo>
                  <a:close/>
                  <a:moveTo>
                    <a:pt x="212427" y="12807"/>
                  </a:moveTo>
                  <a:lnTo>
                    <a:pt x="212427" y="18742"/>
                  </a:lnTo>
                  <a:lnTo>
                    <a:pt x="206491" y="18742"/>
                  </a:lnTo>
                  <a:lnTo>
                    <a:pt x="206491" y="12807"/>
                  </a:lnTo>
                  <a:close/>
                  <a:moveTo>
                    <a:pt x="218674" y="12807"/>
                  </a:moveTo>
                  <a:lnTo>
                    <a:pt x="218674" y="18742"/>
                  </a:lnTo>
                  <a:lnTo>
                    <a:pt x="212739" y="18742"/>
                  </a:lnTo>
                  <a:lnTo>
                    <a:pt x="212739" y="12807"/>
                  </a:lnTo>
                  <a:close/>
                  <a:moveTo>
                    <a:pt x="224921" y="12807"/>
                  </a:moveTo>
                  <a:lnTo>
                    <a:pt x="224921" y="18742"/>
                  </a:lnTo>
                  <a:lnTo>
                    <a:pt x="218987" y="18742"/>
                  </a:lnTo>
                  <a:lnTo>
                    <a:pt x="218987" y="12807"/>
                  </a:lnTo>
                  <a:close/>
                  <a:moveTo>
                    <a:pt x="231170" y="12807"/>
                  </a:moveTo>
                  <a:lnTo>
                    <a:pt x="231170" y="18742"/>
                  </a:lnTo>
                  <a:lnTo>
                    <a:pt x="225234" y="18742"/>
                  </a:lnTo>
                  <a:lnTo>
                    <a:pt x="225234" y="12807"/>
                  </a:lnTo>
                  <a:close/>
                  <a:moveTo>
                    <a:pt x="237417" y="12807"/>
                  </a:moveTo>
                  <a:lnTo>
                    <a:pt x="237417" y="18742"/>
                  </a:lnTo>
                  <a:lnTo>
                    <a:pt x="231481" y="18742"/>
                  </a:lnTo>
                  <a:lnTo>
                    <a:pt x="231481" y="12807"/>
                  </a:lnTo>
                  <a:close/>
                  <a:moveTo>
                    <a:pt x="243664" y="12807"/>
                  </a:moveTo>
                  <a:lnTo>
                    <a:pt x="243664" y="18742"/>
                  </a:lnTo>
                  <a:lnTo>
                    <a:pt x="237729" y="18742"/>
                  </a:lnTo>
                  <a:lnTo>
                    <a:pt x="237729" y="12807"/>
                  </a:lnTo>
                  <a:close/>
                  <a:moveTo>
                    <a:pt x="249914" y="12807"/>
                  </a:moveTo>
                  <a:lnTo>
                    <a:pt x="249914" y="18742"/>
                  </a:lnTo>
                  <a:lnTo>
                    <a:pt x="243978" y="18742"/>
                  </a:lnTo>
                  <a:lnTo>
                    <a:pt x="243978" y="12807"/>
                  </a:lnTo>
                  <a:close/>
                  <a:moveTo>
                    <a:pt x="256161" y="12807"/>
                  </a:moveTo>
                  <a:lnTo>
                    <a:pt x="256161" y="18742"/>
                  </a:lnTo>
                  <a:lnTo>
                    <a:pt x="250225" y="18742"/>
                  </a:lnTo>
                  <a:lnTo>
                    <a:pt x="250225" y="12807"/>
                  </a:lnTo>
                  <a:close/>
                  <a:moveTo>
                    <a:pt x="262409" y="12807"/>
                  </a:moveTo>
                  <a:lnTo>
                    <a:pt x="262409" y="18742"/>
                  </a:lnTo>
                  <a:lnTo>
                    <a:pt x="256474" y="18742"/>
                  </a:lnTo>
                  <a:lnTo>
                    <a:pt x="256474" y="12807"/>
                  </a:lnTo>
                  <a:close/>
                  <a:moveTo>
                    <a:pt x="268656" y="12807"/>
                  </a:moveTo>
                  <a:lnTo>
                    <a:pt x="268656" y="18742"/>
                  </a:lnTo>
                  <a:lnTo>
                    <a:pt x="262721" y="18742"/>
                  </a:lnTo>
                  <a:lnTo>
                    <a:pt x="262721" y="12807"/>
                  </a:lnTo>
                  <a:close/>
                  <a:moveTo>
                    <a:pt x="274904" y="12807"/>
                  </a:moveTo>
                  <a:lnTo>
                    <a:pt x="274904" y="18742"/>
                  </a:lnTo>
                  <a:lnTo>
                    <a:pt x="268968" y="18742"/>
                  </a:lnTo>
                  <a:lnTo>
                    <a:pt x="268968" y="12807"/>
                  </a:lnTo>
                  <a:close/>
                  <a:moveTo>
                    <a:pt x="6251" y="19054"/>
                  </a:moveTo>
                  <a:lnTo>
                    <a:pt x="6251" y="24990"/>
                  </a:lnTo>
                  <a:lnTo>
                    <a:pt x="315" y="24990"/>
                  </a:lnTo>
                  <a:lnTo>
                    <a:pt x="315" y="19054"/>
                  </a:lnTo>
                  <a:close/>
                  <a:moveTo>
                    <a:pt x="12498" y="19054"/>
                  </a:moveTo>
                  <a:lnTo>
                    <a:pt x="12498" y="24990"/>
                  </a:lnTo>
                  <a:lnTo>
                    <a:pt x="6562" y="24990"/>
                  </a:lnTo>
                  <a:lnTo>
                    <a:pt x="6562" y="19054"/>
                  </a:lnTo>
                  <a:close/>
                  <a:moveTo>
                    <a:pt x="18745" y="19054"/>
                  </a:moveTo>
                  <a:lnTo>
                    <a:pt x="18745" y="24990"/>
                  </a:lnTo>
                  <a:lnTo>
                    <a:pt x="12810" y="24990"/>
                  </a:lnTo>
                  <a:lnTo>
                    <a:pt x="12810" y="19054"/>
                  </a:lnTo>
                  <a:close/>
                  <a:moveTo>
                    <a:pt x="24992" y="19054"/>
                  </a:moveTo>
                  <a:lnTo>
                    <a:pt x="24992" y="24990"/>
                  </a:lnTo>
                  <a:lnTo>
                    <a:pt x="19058" y="24990"/>
                  </a:lnTo>
                  <a:lnTo>
                    <a:pt x="19058" y="19054"/>
                  </a:lnTo>
                  <a:close/>
                  <a:moveTo>
                    <a:pt x="31241" y="19054"/>
                  </a:moveTo>
                  <a:lnTo>
                    <a:pt x="31241" y="24990"/>
                  </a:lnTo>
                  <a:lnTo>
                    <a:pt x="25305" y="24990"/>
                  </a:lnTo>
                  <a:lnTo>
                    <a:pt x="25305" y="19054"/>
                  </a:lnTo>
                  <a:close/>
                  <a:moveTo>
                    <a:pt x="37489" y="19054"/>
                  </a:moveTo>
                  <a:lnTo>
                    <a:pt x="37489" y="24990"/>
                  </a:lnTo>
                  <a:lnTo>
                    <a:pt x="31553" y="24990"/>
                  </a:lnTo>
                  <a:lnTo>
                    <a:pt x="31553" y="19054"/>
                  </a:lnTo>
                  <a:close/>
                  <a:moveTo>
                    <a:pt x="43737" y="19054"/>
                  </a:moveTo>
                  <a:lnTo>
                    <a:pt x="43737" y="24990"/>
                  </a:lnTo>
                  <a:lnTo>
                    <a:pt x="37802" y="24990"/>
                  </a:lnTo>
                  <a:lnTo>
                    <a:pt x="37802" y="19054"/>
                  </a:lnTo>
                  <a:close/>
                  <a:moveTo>
                    <a:pt x="49985" y="19054"/>
                  </a:moveTo>
                  <a:lnTo>
                    <a:pt x="49985" y="24990"/>
                  </a:lnTo>
                  <a:lnTo>
                    <a:pt x="44049" y="24990"/>
                  </a:lnTo>
                  <a:lnTo>
                    <a:pt x="44049" y="19054"/>
                  </a:lnTo>
                  <a:close/>
                  <a:moveTo>
                    <a:pt x="56232" y="19054"/>
                  </a:moveTo>
                  <a:lnTo>
                    <a:pt x="56232" y="24990"/>
                  </a:lnTo>
                  <a:lnTo>
                    <a:pt x="50296" y="24990"/>
                  </a:lnTo>
                  <a:lnTo>
                    <a:pt x="50296" y="19054"/>
                  </a:lnTo>
                  <a:close/>
                  <a:moveTo>
                    <a:pt x="62480" y="19054"/>
                  </a:moveTo>
                  <a:lnTo>
                    <a:pt x="62480" y="24990"/>
                  </a:lnTo>
                  <a:lnTo>
                    <a:pt x="56545" y="24990"/>
                  </a:lnTo>
                  <a:lnTo>
                    <a:pt x="56545" y="19054"/>
                  </a:lnTo>
                  <a:close/>
                  <a:moveTo>
                    <a:pt x="68727" y="19054"/>
                  </a:moveTo>
                  <a:lnTo>
                    <a:pt x="68727" y="24990"/>
                  </a:lnTo>
                  <a:lnTo>
                    <a:pt x="62792" y="24990"/>
                  </a:lnTo>
                  <a:lnTo>
                    <a:pt x="62792" y="19054"/>
                  </a:lnTo>
                  <a:close/>
                  <a:moveTo>
                    <a:pt x="74975" y="19054"/>
                  </a:moveTo>
                  <a:lnTo>
                    <a:pt x="74975" y="24990"/>
                  </a:lnTo>
                  <a:lnTo>
                    <a:pt x="69039" y="24990"/>
                  </a:lnTo>
                  <a:lnTo>
                    <a:pt x="69039" y="19054"/>
                  </a:lnTo>
                  <a:close/>
                  <a:moveTo>
                    <a:pt x="81223" y="19054"/>
                  </a:moveTo>
                  <a:lnTo>
                    <a:pt x="81223" y="24990"/>
                  </a:lnTo>
                  <a:lnTo>
                    <a:pt x="75286" y="24990"/>
                  </a:lnTo>
                  <a:lnTo>
                    <a:pt x="75286" y="19054"/>
                  </a:lnTo>
                  <a:close/>
                  <a:moveTo>
                    <a:pt x="87470" y="19054"/>
                  </a:moveTo>
                  <a:lnTo>
                    <a:pt x="87470" y="24990"/>
                  </a:lnTo>
                  <a:lnTo>
                    <a:pt x="81535" y="24990"/>
                  </a:lnTo>
                  <a:lnTo>
                    <a:pt x="81535" y="19054"/>
                  </a:lnTo>
                  <a:close/>
                  <a:moveTo>
                    <a:pt x="93720" y="19054"/>
                  </a:moveTo>
                  <a:lnTo>
                    <a:pt x="93720" y="24990"/>
                  </a:lnTo>
                  <a:lnTo>
                    <a:pt x="87784" y="24990"/>
                  </a:lnTo>
                  <a:lnTo>
                    <a:pt x="87784" y="19054"/>
                  </a:lnTo>
                  <a:close/>
                  <a:moveTo>
                    <a:pt x="99967" y="19054"/>
                  </a:moveTo>
                  <a:lnTo>
                    <a:pt x="99967" y="24990"/>
                  </a:lnTo>
                  <a:lnTo>
                    <a:pt x="94031" y="24990"/>
                  </a:lnTo>
                  <a:lnTo>
                    <a:pt x="94031" y="19054"/>
                  </a:lnTo>
                  <a:close/>
                  <a:moveTo>
                    <a:pt x="106214" y="19054"/>
                  </a:moveTo>
                  <a:lnTo>
                    <a:pt x="106214" y="24990"/>
                  </a:lnTo>
                  <a:lnTo>
                    <a:pt x="100280" y="24990"/>
                  </a:lnTo>
                  <a:lnTo>
                    <a:pt x="100280" y="19054"/>
                  </a:lnTo>
                  <a:close/>
                  <a:moveTo>
                    <a:pt x="112461" y="19054"/>
                  </a:moveTo>
                  <a:lnTo>
                    <a:pt x="112461" y="24990"/>
                  </a:lnTo>
                  <a:lnTo>
                    <a:pt x="106527" y="24990"/>
                  </a:lnTo>
                  <a:lnTo>
                    <a:pt x="106527" y="19054"/>
                  </a:lnTo>
                  <a:close/>
                  <a:moveTo>
                    <a:pt x="118710" y="19054"/>
                  </a:moveTo>
                  <a:lnTo>
                    <a:pt x="118710" y="24990"/>
                  </a:lnTo>
                  <a:lnTo>
                    <a:pt x="112774" y="24990"/>
                  </a:lnTo>
                  <a:lnTo>
                    <a:pt x="112774" y="19054"/>
                  </a:lnTo>
                  <a:close/>
                  <a:moveTo>
                    <a:pt x="124957" y="19054"/>
                  </a:moveTo>
                  <a:lnTo>
                    <a:pt x="124957" y="24990"/>
                  </a:lnTo>
                  <a:lnTo>
                    <a:pt x="119021" y="24990"/>
                  </a:lnTo>
                  <a:lnTo>
                    <a:pt x="119021" y="19054"/>
                  </a:lnTo>
                  <a:close/>
                  <a:moveTo>
                    <a:pt x="131204" y="19054"/>
                  </a:moveTo>
                  <a:lnTo>
                    <a:pt x="131204" y="24990"/>
                  </a:lnTo>
                  <a:lnTo>
                    <a:pt x="125270" y="24990"/>
                  </a:lnTo>
                  <a:lnTo>
                    <a:pt x="125270" y="19054"/>
                  </a:lnTo>
                  <a:close/>
                  <a:moveTo>
                    <a:pt x="137451" y="19054"/>
                  </a:moveTo>
                  <a:lnTo>
                    <a:pt x="137451" y="24990"/>
                  </a:lnTo>
                  <a:lnTo>
                    <a:pt x="131517" y="24990"/>
                  </a:lnTo>
                  <a:lnTo>
                    <a:pt x="131517" y="19054"/>
                  </a:lnTo>
                  <a:close/>
                  <a:moveTo>
                    <a:pt x="143702" y="19054"/>
                  </a:moveTo>
                  <a:lnTo>
                    <a:pt x="143702" y="24990"/>
                  </a:lnTo>
                  <a:lnTo>
                    <a:pt x="137766" y="24990"/>
                  </a:lnTo>
                  <a:lnTo>
                    <a:pt x="137766" y="19054"/>
                  </a:lnTo>
                  <a:close/>
                  <a:moveTo>
                    <a:pt x="149949" y="19054"/>
                  </a:moveTo>
                  <a:lnTo>
                    <a:pt x="149949" y="24990"/>
                  </a:lnTo>
                  <a:lnTo>
                    <a:pt x="144015" y="24990"/>
                  </a:lnTo>
                  <a:lnTo>
                    <a:pt x="144015" y="19054"/>
                  </a:lnTo>
                  <a:close/>
                  <a:moveTo>
                    <a:pt x="156196" y="19054"/>
                  </a:moveTo>
                  <a:lnTo>
                    <a:pt x="156196" y="24990"/>
                  </a:lnTo>
                  <a:lnTo>
                    <a:pt x="150262" y="24990"/>
                  </a:lnTo>
                  <a:lnTo>
                    <a:pt x="150262" y="19054"/>
                  </a:lnTo>
                  <a:close/>
                  <a:moveTo>
                    <a:pt x="162445" y="19054"/>
                  </a:moveTo>
                  <a:lnTo>
                    <a:pt x="162445" y="24990"/>
                  </a:lnTo>
                  <a:lnTo>
                    <a:pt x="156509" y="24990"/>
                  </a:lnTo>
                  <a:lnTo>
                    <a:pt x="156509" y="19054"/>
                  </a:lnTo>
                  <a:close/>
                  <a:moveTo>
                    <a:pt x="168692" y="19054"/>
                  </a:moveTo>
                  <a:lnTo>
                    <a:pt x="168692" y="24990"/>
                  </a:lnTo>
                  <a:lnTo>
                    <a:pt x="162756" y="24990"/>
                  </a:lnTo>
                  <a:lnTo>
                    <a:pt x="162756" y="19054"/>
                  </a:lnTo>
                  <a:close/>
                  <a:moveTo>
                    <a:pt x="174939" y="19054"/>
                  </a:moveTo>
                  <a:lnTo>
                    <a:pt x="174939" y="24990"/>
                  </a:lnTo>
                  <a:lnTo>
                    <a:pt x="169005" y="24990"/>
                  </a:lnTo>
                  <a:lnTo>
                    <a:pt x="169005" y="19054"/>
                  </a:lnTo>
                  <a:close/>
                  <a:moveTo>
                    <a:pt x="181186" y="19054"/>
                  </a:moveTo>
                  <a:lnTo>
                    <a:pt x="181186" y="24990"/>
                  </a:lnTo>
                  <a:lnTo>
                    <a:pt x="175252" y="24990"/>
                  </a:lnTo>
                  <a:lnTo>
                    <a:pt x="175252" y="19054"/>
                  </a:lnTo>
                  <a:close/>
                  <a:moveTo>
                    <a:pt x="187435" y="19054"/>
                  </a:moveTo>
                  <a:lnTo>
                    <a:pt x="187435" y="24990"/>
                  </a:lnTo>
                  <a:lnTo>
                    <a:pt x="181499" y="24990"/>
                  </a:lnTo>
                  <a:lnTo>
                    <a:pt x="181499" y="19054"/>
                  </a:lnTo>
                  <a:close/>
                  <a:moveTo>
                    <a:pt x="193684" y="19054"/>
                  </a:moveTo>
                  <a:lnTo>
                    <a:pt x="193684" y="24990"/>
                  </a:lnTo>
                  <a:lnTo>
                    <a:pt x="187749" y="24990"/>
                  </a:lnTo>
                  <a:lnTo>
                    <a:pt x="187749" y="19054"/>
                  </a:lnTo>
                  <a:close/>
                  <a:moveTo>
                    <a:pt x="199931" y="19054"/>
                  </a:moveTo>
                  <a:lnTo>
                    <a:pt x="199931" y="24990"/>
                  </a:lnTo>
                  <a:lnTo>
                    <a:pt x="193996" y="24990"/>
                  </a:lnTo>
                  <a:lnTo>
                    <a:pt x="193996" y="19054"/>
                  </a:lnTo>
                  <a:close/>
                  <a:moveTo>
                    <a:pt x="206180" y="19054"/>
                  </a:moveTo>
                  <a:lnTo>
                    <a:pt x="206180" y="24990"/>
                  </a:lnTo>
                  <a:lnTo>
                    <a:pt x="200244" y="24990"/>
                  </a:lnTo>
                  <a:lnTo>
                    <a:pt x="200244" y="19054"/>
                  </a:lnTo>
                  <a:close/>
                  <a:moveTo>
                    <a:pt x="212427" y="19054"/>
                  </a:moveTo>
                  <a:lnTo>
                    <a:pt x="212427" y="24990"/>
                  </a:lnTo>
                  <a:lnTo>
                    <a:pt x="206491" y="24990"/>
                  </a:lnTo>
                  <a:lnTo>
                    <a:pt x="206491" y="19054"/>
                  </a:lnTo>
                  <a:close/>
                  <a:moveTo>
                    <a:pt x="218674" y="19054"/>
                  </a:moveTo>
                  <a:lnTo>
                    <a:pt x="218674" y="24990"/>
                  </a:lnTo>
                  <a:lnTo>
                    <a:pt x="212739" y="24990"/>
                  </a:lnTo>
                  <a:lnTo>
                    <a:pt x="212739" y="19054"/>
                  </a:lnTo>
                  <a:close/>
                  <a:moveTo>
                    <a:pt x="224921" y="19054"/>
                  </a:moveTo>
                  <a:lnTo>
                    <a:pt x="224921" y="24990"/>
                  </a:lnTo>
                  <a:lnTo>
                    <a:pt x="218987" y="24990"/>
                  </a:lnTo>
                  <a:lnTo>
                    <a:pt x="218987" y="19054"/>
                  </a:lnTo>
                  <a:close/>
                  <a:moveTo>
                    <a:pt x="231170" y="19054"/>
                  </a:moveTo>
                  <a:lnTo>
                    <a:pt x="231170" y="24990"/>
                  </a:lnTo>
                  <a:lnTo>
                    <a:pt x="225234" y="24990"/>
                  </a:lnTo>
                  <a:lnTo>
                    <a:pt x="225234" y="19054"/>
                  </a:lnTo>
                  <a:close/>
                  <a:moveTo>
                    <a:pt x="237417" y="19054"/>
                  </a:moveTo>
                  <a:lnTo>
                    <a:pt x="237417" y="24990"/>
                  </a:lnTo>
                  <a:lnTo>
                    <a:pt x="231481" y="24990"/>
                  </a:lnTo>
                  <a:lnTo>
                    <a:pt x="231481" y="19054"/>
                  </a:lnTo>
                  <a:close/>
                  <a:moveTo>
                    <a:pt x="243664" y="19054"/>
                  </a:moveTo>
                  <a:lnTo>
                    <a:pt x="243664" y="24990"/>
                  </a:lnTo>
                  <a:lnTo>
                    <a:pt x="237729" y="24990"/>
                  </a:lnTo>
                  <a:lnTo>
                    <a:pt x="237729" y="19054"/>
                  </a:lnTo>
                  <a:close/>
                  <a:moveTo>
                    <a:pt x="249911" y="19054"/>
                  </a:moveTo>
                  <a:lnTo>
                    <a:pt x="249911" y="24990"/>
                  </a:lnTo>
                  <a:lnTo>
                    <a:pt x="243977" y="24990"/>
                  </a:lnTo>
                  <a:lnTo>
                    <a:pt x="243977" y="19054"/>
                  </a:lnTo>
                  <a:close/>
                  <a:moveTo>
                    <a:pt x="256161" y="19054"/>
                  </a:moveTo>
                  <a:lnTo>
                    <a:pt x="256161" y="24990"/>
                  </a:lnTo>
                  <a:lnTo>
                    <a:pt x="250225" y="24990"/>
                  </a:lnTo>
                  <a:lnTo>
                    <a:pt x="250225" y="19054"/>
                  </a:lnTo>
                  <a:close/>
                  <a:moveTo>
                    <a:pt x="262409" y="19054"/>
                  </a:moveTo>
                  <a:lnTo>
                    <a:pt x="262409" y="24990"/>
                  </a:lnTo>
                  <a:lnTo>
                    <a:pt x="256474" y="24990"/>
                  </a:lnTo>
                  <a:lnTo>
                    <a:pt x="256474" y="19054"/>
                  </a:lnTo>
                  <a:close/>
                  <a:moveTo>
                    <a:pt x="268656" y="19054"/>
                  </a:moveTo>
                  <a:lnTo>
                    <a:pt x="268656" y="24990"/>
                  </a:lnTo>
                  <a:lnTo>
                    <a:pt x="262721" y="24990"/>
                  </a:lnTo>
                  <a:lnTo>
                    <a:pt x="262721" y="19054"/>
                  </a:lnTo>
                  <a:close/>
                  <a:moveTo>
                    <a:pt x="274904" y="19054"/>
                  </a:moveTo>
                  <a:lnTo>
                    <a:pt x="274904" y="24990"/>
                  </a:lnTo>
                  <a:lnTo>
                    <a:pt x="268968" y="24990"/>
                  </a:lnTo>
                  <a:lnTo>
                    <a:pt x="268968" y="19054"/>
                  </a:lnTo>
                  <a:close/>
                  <a:moveTo>
                    <a:pt x="6251" y="25301"/>
                  </a:moveTo>
                  <a:lnTo>
                    <a:pt x="6251" y="31237"/>
                  </a:lnTo>
                  <a:lnTo>
                    <a:pt x="315" y="31237"/>
                  </a:lnTo>
                  <a:lnTo>
                    <a:pt x="315" y="25301"/>
                  </a:lnTo>
                  <a:close/>
                  <a:moveTo>
                    <a:pt x="12498" y="25301"/>
                  </a:moveTo>
                  <a:lnTo>
                    <a:pt x="12498" y="31237"/>
                  </a:lnTo>
                  <a:lnTo>
                    <a:pt x="6562" y="31237"/>
                  </a:lnTo>
                  <a:lnTo>
                    <a:pt x="6562" y="25301"/>
                  </a:lnTo>
                  <a:close/>
                  <a:moveTo>
                    <a:pt x="18745" y="25301"/>
                  </a:moveTo>
                  <a:lnTo>
                    <a:pt x="18745" y="31237"/>
                  </a:lnTo>
                  <a:lnTo>
                    <a:pt x="12810" y="31237"/>
                  </a:lnTo>
                  <a:lnTo>
                    <a:pt x="12810" y="25301"/>
                  </a:lnTo>
                  <a:close/>
                  <a:moveTo>
                    <a:pt x="24992" y="25301"/>
                  </a:moveTo>
                  <a:lnTo>
                    <a:pt x="24992" y="31237"/>
                  </a:lnTo>
                  <a:lnTo>
                    <a:pt x="19058" y="31237"/>
                  </a:lnTo>
                  <a:lnTo>
                    <a:pt x="19058" y="25301"/>
                  </a:lnTo>
                  <a:close/>
                  <a:moveTo>
                    <a:pt x="31241" y="25301"/>
                  </a:moveTo>
                  <a:lnTo>
                    <a:pt x="31241" y="31237"/>
                  </a:lnTo>
                  <a:lnTo>
                    <a:pt x="25305" y="31237"/>
                  </a:lnTo>
                  <a:lnTo>
                    <a:pt x="25305" y="25301"/>
                  </a:lnTo>
                  <a:close/>
                  <a:moveTo>
                    <a:pt x="37489" y="25301"/>
                  </a:moveTo>
                  <a:lnTo>
                    <a:pt x="37489" y="31237"/>
                  </a:lnTo>
                  <a:lnTo>
                    <a:pt x="31553" y="31237"/>
                  </a:lnTo>
                  <a:lnTo>
                    <a:pt x="31553" y="25301"/>
                  </a:lnTo>
                  <a:close/>
                  <a:moveTo>
                    <a:pt x="43737" y="25301"/>
                  </a:moveTo>
                  <a:lnTo>
                    <a:pt x="43737" y="31237"/>
                  </a:lnTo>
                  <a:lnTo>
                    <a:pt x="37802" y="31237"/>
                  </a:lnTo>
                  <a:lnTo>
                    <a:pt x="37802" y="25301"/>
                  </a:lnTo>
                  <a:close/>
                  <a:moveTo>
                    <a:pt x="49985" y="25301"/>
                  </a:moveTo>
                  <a:lnTo>
                    <a:pt x="49985" y="31237"/>
                  </a:lnTo>
                  <a:lnTo>
                    <a:pt x="44049" y="31237"/>
                  </a:lnTo>
                  <a:lnTo>
                    <a:pt x="44049" y="25301"/>
                  </a:lnTo>
                  <a:close/>
                  <a:moveTo>
                    <a:pt x="56232" y="25301"/>
                  </a:moveTo>
                  <a:lnTo>
                    <a:pt x="56232" y="31237"/>
                  </a:lnTo>
                  <a:lnTo>
                    <a:pt x="50296" y="31237"/>
                  </a:lnTo>
                  <a:lnTo>
                    <a:pt x="50296" y="25301"/>
                  </a:lnTo>
                  <a:close/>
                  <a:moveTo>
                    <a:pt x="62480" y="25301"/>
                  </a:moveTo>
                  <a:lnTo>
                    <a:pt x="62480" y="31237"/>
                  </a:lnTo>
                  <a:lnTo>
                    <a:pt x="56545" y="31237"/>
                  </a:lnTo>
                  <a:lnTo>
                    <a:pt x="56545" y="25301"/>
                  </a:lnTo>
                  <a:close/>
                  <a:moveTo>
                    <a:pt x="68727" y="25301"/>
                  </a:moveTo>
                  <a:lnTo>
                    <a:pt x="68727" y="31237"/>
                  </a:lnTo>
                  <a:lnTo>
                    <a:pt x="62792" y="31237"/>
                  </a:lnTo>
                  <a:lnTo>
                    <a:pt x="62792" y="25301"/>
                  </a:lnTo>
                  <a:close/>
                  <a:moveTo>
                    <a:pt x="74975" y="25301"/>
                  </a:moveTo>
                  <a:lnTo>
                    <a:pt x="74975" y="31237"/>
                  </a:lnTo>
                  <a:lnTo>
                    <a:pt x="69039" y="31237"/>
                  </a:lnTo>
                  <a:lnTo>
                    <a:pt x="69039" y="25301"/>
                  </a:lnTo>
                  <a:close/>
                  <a:moveTo>
                    <a:pt x="81223" y="25301"/>
                  </a:moveTo>
                  <a:lnTo>
                    <a:pt x="81223" y="31237"/>
                  </a:lnTo>
                  <a:lnTo>
                    <a:pt x="75286" y="31237"/>
                  </a:lnTo>
                  <a:lnTo>
                    <a:pt x="75286" y="25301"/>
                  </a:lnTo>
                  <a:close/>
                  <a:moveTo>
                    <a:pt x="87470" y="25301"/>
                  </a:moveTo>
                  <a:lnTo>
                    <a:pt x="87470" y="31237"/>
                  </a:lnTo>
                  <a:lnTo>
                    <a:pt x="81535" y="31237"/>
                  </a:lnTo>
                  <a:lnTo>
                    <a:pt x="81535" y="25301"/>
                  </a:lnTo>
                  <a:close/>
                  <a:moveTo>
                    <a:pt x="93720" y="25301"/>
                  </a:moveTo>
                  <a:lnTo>
                    <a:pt x="93720" y="31237"/>
                  </a:lnTo>
                  <a:lnTo>
                    <a:pt x="87784" y="31237"/>
                  </a:lnTo>
                  <a:lnTo>
                    <a:pt x="87784" y="25301"/>
                  </a:lnTo>
                  <a:close/>
                  <a:moveTo>
                    <a:pt x="99967" y="25301"/>
                  </a:moveTo>
                  <a:lnTo>
                    <a:pt x="99967" y="31237"/>
                  </a:lnTo>
                  <a:lnTo>
                    <a:pt x="94031" y="31237"/>
                  </a:lnTo>
                  <a:lnTo>
                    <a:pt x="94031" y="25301"/>
                  </a:lnTo>
                  <a:close/>
                  <a:moveTo>
                    <a:pt x="106214" y="25301"/>
                  </a:moveTo>
                  <a:lnTo>
                    <a:pt x="106214" y="31237"/>
                  </a:lnTo>
                  <a:lnTo>
                    <a:pt x="100280" y="31237"/>
                  </a:lnTo>
                  <a:lnTo>
                    <a:pt x="100280" y="25301"/>
                  </a:lnTo>
                  <a:close/>
                  <a:moveTo>
                    <a:pt x="112461" y="25301"/>
                  </a:moveTo>
                  <a:lnTo>
                    <a:pt x="112461" y="31237"/>
                  </a:lnTo>
                  <a:lnTo>
                    <a:pt x="106527" y="31237"/>
                  </a:lnTo>
                  <a:lnTo>
                    <a:pt x="106527" y="25301"/>
                  </a:lnTo>
                  <a:close/>
                  <a:moveTo>
                    <a:pt x="118710" y="25301"/>
                  </a:moveTo>
                  <a:lnTo>
                    <a:pt x="118710" y="31237"/>
                  </a:lnTo>
                  <a:lnTo>
                    <a:pt x="112774" y="31237"/>
                  </a:lnTo>
                  <a:lnTo>
                    <a:pt x="112774" y="25301"/>
                  </a:lnTo>
                  <a:close/>
                  <a:moveTo>
                    <a:pt x="124957" y="25301"/>
                  </a:moveTo>
                  <a:lnTo>
                    <a:pt x="124957" y="31237"/>
                  </a:lnTo>
                  <a:lnTo>
                    <a:pt x="119021" y="31237"/>
                  </a:lnTo>
                  <a:lnTo>
                    <a:pt x="119021" y="25301"/>
                  </a:lnTo>
                  <a:close/>
                  <a:moveTo>
                    <a:pt x="131204" y="25301"/>
                  </a:moveTo>
                  <a:lnTo>
                    <a:pt x="131204" y="31237"/>
                  </a:lnTo>
                  <a:lnTo>
                    <a:pt x="125270" y="31237"/>
                  </a:lnTo>
                  <a:lnTo>
                    <a:pt x="125270" y="25301"/>
                  </a:lnTo>
                  <a:close/>
                  <a:moveTo>
                    <a:pt x="137451" y="25301"/>
                  </a:moveTo>
                  <a:lnTo>
                    <a:pt x="137451" y="31237"/>
                  </a:lnTo>
                  <a:lnTo>
                    <a:pt x="131517" y="31237"/>
                  </a:lnTo>
                  <a:lnTo>
                    <a:pt x="131517" y="25301"/>
                  </a:lnTo>
                  <a:close/>
                  <a:moveTo>
                    <a:pt x="143702" y="25301"/>
                  </a:moveTo>
                  <a:lnTo>
                    <a:pt x="143702" y="31237"/>
                  </a:lnTo>
                  <a:lnTo>
                    <a:pt x="137766" y="31237"/>
                  </a:lnTo>
                  <a:lnTo>
                    <a:pt x="137766" y="25301"/>
                  </a:lnTo>
                  <a:close/>
                  <a:moveTo>
                    <a:pt x="149949" y="25301"/>
                  </a:moveTo>
                  <a:lnTo>
                    <a:pt x="149949" y="31237"/>
                  </a:lnTo>
                  <a:lnTo>
                    <a:pt x="144015" y="31237"/>
                  </a:lnTo>
                  <a:lnTo>
                    <a:pt x="144015" y="25301"/>
                  </a:lnTo>
                  <a:close/>
                  <a:moveTo>
                    <a:pt x="156196" y="25301"/>
                  </a:moveTo>
                  <a:lnTo>
                    <a:pt x="156196" y="31237"/>
                  </a:lnTo>
                  <a:lnTo>
                    <a:pt x="150262" y="31237"/>
                  </a:lnTo>
                  <a:lnTo>
                    <a:pt x="150262" y="25301"/>
                  </a:lnTo>
                  <a:close/>
                  <a:moveTo>
                    <a:pt x="162445" y="25301"/>
                  </a:moveTo>
                  <a:lnTo>
                    <a:pt x="162445" y="31237"/>
                  </a:lnTo>
                  <a:lnTo>
                    <a:pt x="156509" y="31237"/>
                  </a:lnTo>
                  <a:lnTo>
                    <a:pt x="156509" y="25301"/>
                  </a:lnTo>
                  <a:close/>
                  <a:moveTo>
                    <a:pt x="168692" y="25301"/>
                  </a:moveTo>
                  <a:lnTo>
                    <a:pt x="168692" y="31237"/>
                  </a:lnTo>
                  <a:lnTo>
                    <a:pt x="162756" y="31237"/>
                  </a:lnTo>
                  <a:lnTo>
                    <a:pt x="162756" y="25301"/>
                  </a:lnTo>
                  <a:close/>
                  <a:moveTo>
                    <a:pt x="174939" y="25301"/>
                  </a:moveTo>
                  <a:lnTo>
                    <a:pt x="174939" y="31237"/>
                  </a:lnTo>
                  <a:lnTo>
                    <a:pt x="169005" y="31237"/>
                  </a:lnTo>
                  <a:lnTo>
                    <a:pt x="169005" y="25301"/>
                  </a:lnTo>
                  <a:close/>
                  <a:moveTo>
                    <a:pt x="181186" y="25301"/>
                  </a:moveTo>
                  <a:lnTo>
                    <a:pt x="181186" y="31237"/>
                  </a:lnTo>
                  <a:lnTo>
                    <a:pt x="175252" y="31237"/>
                  </a:lnTo>
                  <a:lnTo>
                    <a:pt x="175252" y="25301"/>
                  </a:lnTo>
                  <a:close/>
                  <a:moveTo>
                    <a:pt x="187435" y="25301"/>
                  </a:moveTo>
                  <a:lnTo>
                    <a:pt x="187435" y="31237"/>
                  </a:lnTo>
                  <a:lnTo>
                    <a:pt x="181499" y="31237"/>
                  </a:lnTo>
                  <a:lnTo>
                    <a:pt x="181499" y="25301"/>
                  </a:lnTo>
                  <a:close/>
                  <a:moveTo>
                    <a:pt x="193684" y="25301"/>
                  </a:moveTo>
                  <a:lnTo>
                    <a:pt x="193684" y="31237"/>
                  </a:lnTo>
                  <a:lnTo>
                    <a:pt x="187749" y="31237"/>
                  </a:lnTo>
                  <a:lnTo>
                    <a:pt x="187749" y="25301"/>
                  </a:lnTo>
                  <a:close/>
                  <a:moveTo>
                    <a:pt x="199931" y="25301"/>
                  </a:moveTo>
                  <a:lnTo>
                    <a:pt x="199931" y="31237"/>
                  </a:lnTo>
                  <a:lnTo>
                    <a:pt x="193996" y="31237"/>
                  </a:lnTo>
                  <a:lnTo>
                    <a:pt x="193996" y="25301"/>
                  </a:lnTo>
                  <a:close/>
                  <a:moveTo>
                    <a:pt x="206180" y="25301"/>
                  </a:moveTo>
                  <a:lnTo>
                    <a:pt x="206180" y="31237"/>
                  </a:lnTo>
                  <a:lnTo>
                    <a:pt x="200244" y="31237"/>
                  </a:lnTo>
                  <a:lnTo>
                    <a:pt x="200244" y="25301"/>
                  </a:lnTo>
                  <a:close/>
                  <a:moveTo>
                    <a:pt x="212427" y="25301"/>
                  </a:moveTo>
                  <a:lnTo>
                    <a:pt x="212427" y="31237"/>
                  </a:lnTo>
                  <a:lnTo>
                    <a:pt x="206491" y="31237"/>
                  </a:lnTo>
                  <a:lnTo>
                    <a:pt x="206491" y="25301"/>
                  </a:lnTo>
                  <a:close/>
                  <a:moveTo>
                    <a:pt x="218674" y="25301"/>
                  </a:moveTo>
                  <a:lnTo>
                    <a:pt x="218674" y="31237"/>
                  </a:lnTo>
                  <a:lnTo>
                    <a:pt x="212739" y="31237"/>
                  </a:lnTo>
                  <a:lnTo>
                    <a:pt x="212739" y="25301"/>
                  </a:lnTo>
                  <a:close/>
                  <a:moveTo>
                    <a:pt x="224921" y="25301"/>
                  </a:moveTo>
                  <a:lnTo>
                    <a:pt x="224921" y="31237"/>
                  </a:lnTo>
                  <a:lnTo>
                    <a:pt x="218987" y="31237"/>
                  </a:lnTo>
                  <a:lnTo>
                    <a:pt x="218987" y="25301"/>
                  </a:lnTo>
                  <a:close/>
                  <a:moveTo>
                    <a:pt x="231170" y="25301"/>
                  </a:moveTo>
                  <a:lnTo>
                    <a:pt x="231170" y="31237"/>
                  </a:lnTo>
                  <a:lnTo>
                    <a:pt x="225234" y="31237"/>
                  </a:lnTo>
                  <a:lnTo>
                    <a:pt x="225234" y="25301"/>
                  </a:lnTo>
                  <a:close/>
                  <a:moveTo>
                    <a:pt x="237417" y="25301"/>
                  </a:moveTo>
                  <a:lnTo>
                    <a:pt x="237417" y="31237"/>
                  </a:lnTo>
                  <a:lnTo>
                    <a:pt x="231481" y="31237"/>
                  </a:lnTo>
                  <a:lnTo>
                    <a:pt x="231481" y="25301"/>
                  </a:lnTo>
                  <a:close/>
                  <a:moveTo>
                    <a:pt x="243664" y="25301"/>
                  </a:moveTo>
                  <a:lnTo>
                    <a:pt x="243664" y="31237"/>
                  </a:lnTo>
                  <a:lnTo>
                    <a:pt x="237729" y="31237"/>
                  </a:lnTo>
                  <a:lnTo>
                    <a:pt x="237729" y="25301"/>
                  </a:lnTo>
                  <a:close/>
                  <a:moveTo>
                    <a:pt x="249911" y="25301"/>
                  </a:moveTo>
                  <a:lnTo>
                    <a:pt x="249911" y="31237"/>
                  </a:lnTo>
                  <a:lnTo>
                    <a:pt x="243977" y="31237"/>
                  </a:lnTo>
                  <a:lnTo>
                    <a:pt x="243977" y="25301"/>
                  </a:lnTo>
                  <a:close/>
                  <a:moveTo>
                    <a:pt x="256161" y="25301"/>
                  </a:moveTo>
                  <a:lnTo>
                    <a:pt x="256161" y="31237"/>
                  </a:lnTo>
                  <a:lnTo>
                    <a:pt x="250225" y="31237"/>
                  </a:lnTo>
                  <a:lnTo>
                    <a:pt x="250225" y="25301"/>
                  </a:lnTo>
                  <a:close/>
                  <a:moveTo>
                    <a:pt x="262409" y="25301"/>
                  </a:moveTo>
                  <a:lnTo>
                    <a:pt x="262409" y="31237"/>
                  </a:lnTo>
                  <a:lnTo>
                    <a:pt x="256474" y="31237"/>
                  </a:lnTo>
                  <a:lnTo>
                    <a:pt x="256474" y="25301"/>
                  </a:lnTo>
                  <a:close/>
                  <a:moveTo>
                    <a:pt x="268656" y="25301"/>
                  </a:moveTo>
                  <a:lnTo>
                    <a:pt x="268656" y="31237"/>
                  </a:lnTo>
                  <a:lnTo>
                    <a:pt x="262721" y="31237"/>
                  </a:lnTo>
                  <a:lnTo>
                    <a:pt x="262721" y="25301"/>
                  </a:lnTo>
                  <a:close/>
                  <a:moveTo>
                    <a:pt x="274904" y="25301"/>
                  </a:moveTo>
                  <a:lnTo>
                    <a:pt x="274904" y="31237"/>
                  </a:lnTo>
                  <a:lnTo>
                    <a:pt x="268968" y="31237"/>
                  </a:lnTo>
                  <a:lnTo>
                    <a:pt x="268968" y="25301"/>
                  </a:lnTo>
                  <a:close/>
                  <a:moveTo>
                    <a:pt x="6251" y="31548"/>
                  </a:moveTo>
                  <a:lnTo>
                    <a:pt x="6251" y="31550"/>
                  </a:lnTo>
                  <a:lnTo>
                    <a:pt x="6251" y="37484"/>
                  </a:lnTo>
                  <a:lnTo>
                    <a:pt x="315" y="37484"/>
                  </a:lnTo>
                  <a:lnTo>
                    <a:pt x="315" y="31548"/>
                  </a:lnTo>
                  <a:close/>
                  <a:moveTo>
                    <a:pt x="12498" y="31548"/>
                  </a:moveTo>
                  <a:lnTo>
                    <a:pt x="12498" y="31550"/>
                  </a:lnTo>
                  <a:lnTo>
                    <a:pt x="12498" y="37484"/>
                  </a:lnTo>
                  <a:lnTo>
                    <a:pt x="6562" y="37484"/>
                  </a:lnTo>
                  <a:lnTo>
                    <a:pt x="6562" y="31548"/>
                  </a:lnTo>
                  <a:close/>
                  <a:moveTo>
                    <a:pt x="18745" y="31548"/>
                  </a:moveTo>
                  <a:lnTo>
                    <a:pt x="18745" y="31550"/>
                  </a:lnTo>
                  <a:lnTo>
                    <a:pt x="18745" y="37484"/>
                  </a:lnTo>
                  <a:lnTo>
                    <a:pt x="12810" y="37484"/>
                  </a:lnTo>
                  <a:lnTo>
                    <a:pt x="12810" y="31548"/>
                  </a:lnTo>
                  <a:close/>
                  <a:moveTo>
                    <a:pt x="24992" y="31548"/>
                  </a:moveTo>
                  <a:lnTo>
                    <a:pt x="24992" y="31550"/>
                  </a:lnTo>
                  <a:lnTo>
                    <a:pt x="24992" y="37484"/>
                  </a:lnTo>
                  <a:lnTo>
                    <a:pt x="19058" y="37484"/>
                  </a:lnTo>
                  <a:lnTo>
                    <a:pt x="19058" y="31548"/>
                  </a:lnTo>
                  <a:close/>
                  <a:moveTo>
                    <a:pt x="31242" y="31548"/>
                  </a:moveTo>
                  <a:lnTo>
                    <a:pt x="31242" y="31550"/>
                  </a:lnTo>
                  <a:lnTo>
                    <a:pt x="31242" y="37484"/>
                  </a:lnTo>
                  <a:lnTo>
                    <a:pt x="25305" y="37484"/>
                  </a:lnTo>
                  <a:lnTo>
                    <a:pt x="25305" y="31548"/>
                  </a:lnTo>
                  <a:close/>
                  <a:moveTo>
                    <a:pt x="162445" y="31548"/>
                  </a:moveTo>
                  <a:lnTo>
                    <a:pt x="162445" y="31550"/>
                  </a:lnTo>
                  <a:lnTo>
                    <a:pt x="162445" y="37484"/>
                  </a:lnTo>
                  <a:lnTo>
                    <a:pt x="156509" y="37484"/>
                  </a:lnTo>
                  <a:lnTo>
                    <a:pt x="156509" y="31548"/>
                  </a:lnTo>
                  <a:close/>
                  <a:moveTo>
                    <a:pt x="168692" y="31548"/>
                  </a:moveTo>
                  <a:lnTo>
                    <a:pt x="168692" y="31550"/>
                  </a:lnTo>
                  <a:lnTo>
                    <a:pt x="168692" y="37484"/>
                  </a:lnTo>
                  <a:lnTo>
                    <a:pt x="162756" y="37484"/>
                  </a:lnTo>
                  <a:lnTo>
                    <a:pt x="162756" y="31548"/>
                  </a:lnTo>
                  <a:close/>
                  <a:moveTo>
                    <a:pt x="174939" y="31548"/>
                  </a:moveTo>
                  <a:lnTo>
                    <a:pt x="174939" y="31550"/>
                  </a:lnTo>
                  <a:lnTo>
                    <a:pt x="174939" y="37484"/>
                  </a:lnTo>
                  <a:lnTo>
                    <a:pt x="169005" y="37484"/>
                  </a:lnTo>
                  <a:lnTo>
                    <a:pt x="169005" y="31548"/>
                  </a:lnTo>
                  <a:close/>
                  <a:moveTo>
                    <a:pt x="181186" y="31548"/>
                  </a:moveTo>
                  <a:lnTo>
                    <a:pt x="181186" y="31550"/>
                  </a:lnTo>
                  <a:lnTo>
                    <a:pt x="181186" y="37484"/>
                  </a:lnTo>
                  <a:lnTo>
                    <a:pt x="175252" y="37484"/>
                  </a:lnTo>
                  <a:lnTo>
                    <a:pt x="175252" y="31548"/>
                  </a:lnTo>
                  <a:close/>
                  <a:moveTo>
                    <a:pt x="187435" y="31548"/>
                  </a:moveTo>
                  <a:lnTo>
                    <a:pt x="187435" y="31550"/>
                  </a:lnTo>
                  <a:lnTo>
                    <a:pt x="187435" y="37484"/>
                  </a:lnTo>
                  <a:lnTo>
                    <a:pt x="181499" y="37484"/>
                  </a:lnTo>
                  <a:lnTo>
                    <a:pt x="181499" y="31548"/>
                  </a:lnTo>
                  <a:close/>
                  <a:moveTo>
                    <a:pt x="37489" y="31552"/>
                  </a:moveTo>
                  <a:lnTo>
                    <a:pt x="37489" y="37486"/>
                  </a:lnTo>
                  <a:lnTo>
                    <a:pt x="31553" y="37486"/>
                  </a:lnTo>
                  <a:lnTo>
                    <a:pt x="31553" y="31552"/>
                  </a:lnTo>
                  <a:close/>
                  <a:moveTo>
                    <a:pt x="43737" y="31552"/>
                  </a:moveTo>
                  <a:lnTo>
                    <a:pt x="43737" y="37486"/>
                  </a:lnTo>
                  <a:lnTo>
                    <a:pt x="37802" y="37486"/>
                  </a:lnTo>
                  <a:lnTo>
                    <a:pt x="37802" y="31552"/>
                  </a:lnTo>
                  <a:close/>
                  <a:moveTo>
                    <a:pt x="49985" y="31552"/>
                  </a:moveTo>
                  <a:lnTo>
                    <a:pt x="49985" y="37486"/>
                  </a:lnTo>
                  <a:lnTo>
                    <a:pt x="44049" y="37486"/>
                  </a:lnTo>
                  <a:lnTo>
                    <a:pt x="44049" y="31552"/>
                  </a:lnTo>
                  <a:close/>
                  <a:moveTo>
                    <a:pt x="56232" y="31552"/>
                  </a:moveTo>
                  <a:lnTo>
                    <a:pt x="56232" y="37486"/>
                  </a:lnTo>
                  <a:lnTo>
                    <a:pt x="50296" y="37486"/>
                  </a:lnTo>
                  <a:lnTo>
                    <a:pt x="50296" y="31552"/>
                  </a:lnTo>
                  <a:close/>
                  <a:moveTo>
                    <a:pt x="62480" y="31552"/>
                  </a:moveTo>
                  <a:lnTo>
                    <a:pt x="62480" y="37486"/>
                  </a:lnTo>
                  <a:lnTo>
                    <a:pt x="56545" y="37486"/>
                  </a:lnTo>
                  <a:lnTo>
                    <a:pt x="56545" y="31552"/>
                  </a:lnTo>
                  <a:close/>
                  <a:moveTo>
                    <a:pt x="68727" y="31552"/>
                  </a:moveTo>
                  <a:lnTo>
                    <a:pt x="68727" y="37486"/>
                  </a:lnTo>
                  <a:lnTo>
                    <a:pt x="62792" y="37486"/>
                  </a:lnTo>
                  <a:lnTo>
                    <a:pt x="62792" y="31552"/>
                  </a:lnTo>
                  <a:close/>
                  <a:moveTo>
                    <a:pt x="74975" y="31552"/>
                  </a:moveTo>
                  <a:lnTo>
                    <a:pt x="74975" y="37486"/>
                  </a:lnTo>
                  <a:lnTo>
                    <a:pt x="69039" y="37486"/>
                  </a:lnTo>
                  <a:lnTo>
                    <a:pt x="69039" y="31552"/>
                  </a:lnTo>
                  <a:close/>
                  <a:moveTo>
                    <a:pt x="81223" y="31552"/>
                  </a:moveTo>
                  <a:lnTo>
                    <a:pt x="81223" y="37486"/>
                  </a:lnTo>
                  <a:lnTo>
                    <a:pt x="75286" y="37486"/>
                  </a:lnTo>
                  <a:lnTo>
                    <a:pt x="75286" y="31552"/>
                  </a:lnTo>
                  <a:close/>
                  <a:moveTo>
                    <a:pt x="87470" y="31552"/>
                  </a:moveTo>
                  <a:lnTo>
                    <a:pt x="87470" y="37486"/>
                  </a:lnTo>
                  <a:lnTo>
                    <a:pt x="81535" y="37486"/>
                  </a:lnTo>
                  <a:lnTo>
                    <a:pt x="81535" y="31552"/>
                  </a:lnTo>
                  <a:close/>
                  <a:moveTo>
                    <a:pt x="93720" y="31552"/>
                  </a:moveTo>
                  <a:lnTo>
                    <a:pt x="93720" y="37486"/>
                  </a:lnTo>
                  <a:lnTo>
                    <a:pt x="87784" y="37486"/>
                  </a:lnTo>
                  <a:lnTo>
                    <a:pt x="87784" y="31552"/>
                  </a:lnTo>
                  <a:close/>
                  <a:moveTo>
                    <a:pt x="99967" y="31552"/>
                  </a:moveTo>
                  <a:lnTo>
                    <a:pt x="99967" y="37486"/>
                  </a:lnTo>
                  <a:lnTo>
                    <a:pt x="94031" y="37486"/>
                  </a:lnTo>
                  <a:lnTo>
                    <a:pt x="94031" y="31552"/>
                  </a:lnTo>
                  <a:close/>
                  <a:moveTo>
                    <a:pt x="106214" y="31552"/>
                  </a:moveTo>
                  <a:lnTo>
                    <a:pt x="106214" y="37486"/>
                  </a:lnTo>
                  <a:lnTo>
                    <a:pt x="100280" y="37486"/>
                  </a:lnTo>
                  <a:lnTo>
                    <a:pt x="100280" y="31552"/>
                  </a:lnTo>
                  <a:close/>
                  <a:moveTo>
                    <a:pt x="112461" y="31552"/>
                  </a:moveTo>
                  <a:lnTo>
                    <a:pt x="112461" y="37486"/>
                  </a:lnTo>
                  <a:lnTo>
                    <a:pt x="106527" y="37486"/>
                  </a:lnTo>
                  <a:lnTo>
                    <a:pt x="106527" y="31552"/>
                  </a:lnTo>
                  <a:close/>
                  <a:moveTo>
                    <a:pt x="118710" y="31552"/>
                  </a:moveTo>
                  <a:lnTo>
                    <a:pt x="118710" y="37486"/>
                  </a:lnTo>
                  <a:lnTo>
                    <a:pt x="112774" y="37486"/>
                  </a:lnTo>
                  <a:lnTo>
                    <a:pt x="112774" y="31552"/>
                  </a:lnTo>
                  <a:close/>
                  <a:moveTo>
                    <a:pt x="124957" y="31552"/>
                  </a:moveTo>
                  <a:lnTo>
                    <a:pt x="124957" y="37486"/>
                  </a:lnTo>
                  <a:lnTo>
                    <a:pt x="119021" y="37486"/>
                  </a:lnTo>
                  <a:lnTo>
                    <a:pt x="119021" y="31552"/>
                  </a:lnTo>
                  <a:close/>
                  <a:moveTo>
                    <a:pt x="131204" y="31552"/>
                  </a:moveTo>
                  <a:lnTo>
                    <a:pt x="131204" y="37486"/>
                  </a:lnTo>
                  <a:lnTo>
                    <a:pt x="125270" y="37486"/>
                  </a:lnTo>
                  <a:lnTo>
                    <a:pt x="125270" y="31552"/>
                  </a:lnTo>
                  <a:close/>
                  <a:moveTo>
                    <a:pt x="137451" y="31552"/>
                  </a:moveTo>
                  <a:lnTo>
                    <a:pt x="137451" y="37486"/>
                  </a:lnTo>
                  <a:lnTo>
                    <a:pt x="131517" y="37486"/>
                  </a:lnTo>
                  <a:lnTo>
                    <a:pt x="131517" y="31552"/>
                  </a:lnTo>
                  <a:close/>
                  <a:moveTo>
                    <a:pt x="143702" y="31552"/>
                  </a:moveTo>
                  <a:lnTo>
                    <a:pt x="143702" y="37486"/>
                  </a:lnTo>
                  <a:lnTo>
                    <a:pt x="137766" y="37486"/>
                  </a:lnTo>
                  <a:lnTo>
                    <a:pt x="137766" y="31552"/>
                  </a:lnTo>
                  <a:close/>
                  <a:moveTo>
                    <a:pt x="149949" y="31552"/>
                  </a:moveTo>
                  <a:lnTo>
                    <a:pt x="149949" y="37486"/>
                  </a:lnTo>
                  <a:lnTo>
                    <a:pt x="144015" y="37486"/>
                  </a:lnTo>
                  <a:lnTo>
                    <a:pt x="144015" y="31552"/>
                  </a:lnTo>
                  <a:close/>
                  <a:moveTo>
                    <a:pt x="156196" y="31552"/>
                  </a:moveTo>
                  <a:lnTo>
                    <a:pt x="156196" y="37486"/>
                  </a:lnTo>
                  <a:lnTo>
                    <a:pt x="150262" y="37486"/>
                  </a:lnTo>
                  <a:lnTo>
                    <a:pt x="150262" y="31552"/>
                  </a:lnTo>
                  <a:close/>
                  <a:moveTo>
                    <a:pt x="193684" y="31552"/>
                  </a:moveTo>
                  <a:lnTo>
                    <a:pt x="193684" y="37486"/>
                  </a:lnTo>
                  <a:lnTo>
                    <a:pt x="187749" y="37486"/>
                  </a:lnTo>
                  <a:lnTo>
                    <a:pt x="187749" y="31552"/>
                  </a:lnTo>
                  <a:close/>
                  <a:moveTo>
                    <a:pt x="199931" y="31552"/>
                  </a:moveTo>
                  <a:lnTo>
                    <a:pt x="199931" y="37486"/>
                  </a:lnTo>
                  <a:lnTo>
                    <a:pt x="193996" y="37486"/>
                  </a:lnTo>
                  <a:lnTo>
                    <a:pt x="193996" y="31552"/>
                  </a:lnTo>
                  <a:close/>
                  <a:moveTo>
                    <a:pt x="206180" y="31552"/>
                  </a:moveTo>
                  <a:lnTo>
                    <a:pt x="206180" y="37486"/>
                  </a:lnTo>
                  <a:lnTo>
                    <a:pt x="200244" y="37486"/>
                  </a:lnTo>
                  <a:lnTo>
                    <a:pt x="200244" y="31552"/>
                  </a:lnTo>
                  <a:close/>
                  <a:moveTo>
                    <a:pt x="212427" y="31552"/>
                  </a:moveTo>
                  <a:lnTo>
                    <a:pt x="212427" y="37486"/>
                  </a:lnTo>
                  <a:lnTo>
                    <a:pt x="206491" y="37486"/>
                  </a:lnTo>
                  <a:lnTo>
                    <a:pt x="206491" y="31552"/>
                  </a:lnTo>
                  <a:close/>
                  <a:moveTo>
                    <a:pt x="218674" y="31552"/>
                  </a:moveTo>
                  <a:lnTo>
                    <a:pt x="218674" y="37486"/>
                  </a:lnTo>
                  <a:lnTo>
                    <a:pt x="212739" y="37486"/>
                  </a:lnTo>
                  <a:lnTo>
                    <a:pt x="212739" y="31552"/>
                  </a:lnTo>
                  <a:close/>
                  <a:moveTo>
                    <a:pt x="224921" y="31552"/>
                  </a:moveTo>
                  <a:lnTo>
                    <a:pt x="224921" y="37486"/>
                  </a:lnTo>
                  <a:lnTo>
                    <a:pt x="218987" y="37486"/>
                  </a:lnTo>
                  <a:lnTo>
                    <a:pt x="218987" y="31552"/>
                  </a:lnTo>
                  <a:close/>
                  <a:moveTo>
                    <a:pt x="231170" y="31552"/>
                  </a:moveTo>
                  <a:lnTo>
                    <a:pt x="231170" y="37486"/>
                  </a:lnTo>
                  <a:lnTo>
                    <a:pt x="225234" y="37486"/>
                  </a:lnTo>
                  <a:lnTo>
                    <a:pt x="225234" y="31552"/>
                  </a:lnTo>
                  <a:close/>
                  <a:moveTo>
                    <a:pt x="237417" y="31552"/>
                  </a:moveTo>
                  <a:lnTo>
                    <a:pt x="237417" y="37486"/>
                  </a:lnTo>
                  <a:lnTo>
                    <a:pt x="231481" y="37486"/>
                  </a:lnTo>
                  <a:lnTo>
                    <a:pt x="231481" y="31552"/>
                  </a:lnTo>
                  <a:close/>
                  <a:moveTo>
                    <a:pt x="243664" y="31552"/>
                  </a:moveTo>
                  <a:lnTo>
                    <a:pt x="243664" y="37486"/>
                  </a:lnTo>
                  <a:lnTo>
                    <a:pt x="237729" y="37486"/>
                  </a:lnTo>
                  <a:lnTo>
                    <a:pt x="237729" y="31552"/>
                  </a:lnTo>
                  <a:close/>
                  <a:moveTo>
                    <a:pt x="249911" y="31552"/>
                  </a:moveTo>
                  <a:lnTo>
                    <a:pt x="249911" y="37486"/>
                  </a:lnTo>
                  <a:lnTo>
                    <a:pt x="243977" y="37486"/>
                  </a:lnTo>
                  <a:lnTo>
                    <a:pt x="243977" y="31552"/>
                  </a:lnTo>
                  <a:close/>
                  <a:moveTo>
                    <a:pt x="256161" y="31552"/>
                  </a:moveTo>
                  <a:lnTo>
                    <a:pt x="256161" y="37486"/>
                  </a:lnTo>
                  <a:lnTo>
                    <a:pt x="250225" y="37486"/>
                  </a:lnTo>
                  <a:lnTo>
                    <a:pt x="250225" y="31552"/>
                  </a:lnTo>
                  <a:close/>
                  <a:moveTo>
                    <a:pt x="262409" y="31552"/>
                  </a:moveTo>
                  <a:lnTo>
                    <a:pt x="262409" y="37486"/>
                  </a:lnTo>
                  <a:lnTo>
                    <a:pt x="256474" y="37486"/>
                  </a:lnTo>
                  <a:lnTo>
                    <a:pt x="256474" y="31552"/>
                  </a:lnTo>
                  <a:close/>
                  <a:moveTo>
                    <a:pt x="268656" y="31552"/>
                  </a:moveTo>
                  <a:lnTo>
                    <a:pt x="268656" y="37486"/>
                  </a:lnTo>
                  <a:lnTo>
                    <a:pt x="262721" y="37486"/>
                  </a:lnTo>
                  <a:lnTo>
                    <a:pt x="262721" y="31552"/>
                  </a:lnTo>
                  <a:close/>
                  <a:moveTo>
                    <a:pt x="274904" y="31552"/>
                  </a:moveTo>
                  <a:lnTo>
                    <a:pt x="274904" y="37486"/>
                  </a:lnTo>
                  <a:lnTo>
                    <a:pt x="268968" y="37486"/>
                  </a:lnTo>
                  <a:lnTo>
                    <a:pt x="268968" y="31552"/>
                  </a:lnTo>
                  <a:close/>
                  <a:moveTo>
                    <a:pt x="6251" y="37799"/>
                  </a:moveTo>
                  <a:lnTo>
                    <a:pt x="6251" y="43735"/>
                  </a:lnTo>
                  <a:lnTo>
                    <a:pt x="315" y="43735"/>
                  </a:lnTo>
                  <a:lnTo>
                    <a:pt x="315" y="37799"/>
                  </a:lnTo>
                  <a:close/>
                  <a:moveTo>
                    <a:pt x="12498" y="37799"/>
                  </a:moveTo>
                  <a:lnTo>
                    <a:pt x="12498" y="43735"/>
                  </a:lnTo>
                  <a:lnTo>
                    <a:pt x="6562" y="43735"/>
                  </a:lnTo>
                  <a:lnTo>
                    <a:pt x="6562" y="37799"/>
                  </a:lnTo>
                  <a:close/>
                  <a:moveTo>
                    <a:pt x="18745" y="37799"/>
                  </a:moveTo>
                  <a:lnTo>
                    <a:pt x="18745" y="43735"/>
                  </a:lnTo>
                  <a:lnTo>
                    <a:pt x="12810" y="43735"/>
                  </a:lnTo>
                  <a:lnTo>
                    <a:pt x="12810" y="37799"/>
                  </a:lnTo>
                  <a:close/>
                  <a:moveTo>
                    <a:pt x="24992" y="37799"/>
                  </a:moveTo>
                  <a:lnTo>
                    <a:pt x="24992" y="43735"/>
                  </a:lnTo>
                  <a:lnTo>
                    <a:pt x="19058" y="43735"/>
                  </a:lnTo>
                  <a:lnTo>
                    <a:pt x="19058" y="37799"/>
                  </a:lnTo>
                  <a:close/>
                  <a:moveTo>
                    <a:pt x="31242" y="37799"/>
                  </a:moveTo>
                  <a:lnTo>
                    <a:pt x="31242" y="43735"/>
                  </a:lnTo>
                  <a:lnTo>
                    <a:pt x="25305" y="43735"/>
                  </a:lnTo>
                  <a:lnTo>
                    <a:pt x="25305" y="37799"/>
                  </a:lnTo>
                  <a:close/>
                  <a:moveTo>
                    <a:pt x="37489" y="37799"/>
                  </a:moveTo>
                  <a:lnTo>
                    <a:pt x="37489" y="43735"/>
                  </a:lnTo>
                  <a:lnTo>
                    <a:pt x="31553" y="43735"/>
                  </a:lnTo>
                  <a:lnTo>
                    <a:pt x="31553" y="37799"/>
                  </a:lnTo>
                  <a:close/>
                  <a:moveTo>
                    <a:pt x="43737" y="37799"/>
                  </a:moveTo>
                  <a:lnTo>
                    <a:pt x="43737" y="43735"/>
                  </a:lnTo>
                  <a:lnTo>
                    <a:pt x="37802" y="43735"/>
                  </a:lnTo>
                  <a:lnTo>
                    <a:pt x="37802" y="37799"/>
                  </a:lnTo>
                  <a:close/>
                  <a:moveTo>
                    <a:pt x="49985" y="37799"/>
                  </a:moveTo>
                  <a:lnTo>
                    <a:pt x="49985" y="43735"/>
                  </a:lnTo>
                  <a:lnTo>
                    <a:pt x="44049" y="43735"/>
                  </a:lnTo>
                  <a:lnTo>
                    <a:pt x="44049" y="37799"/>
                  </a:lnTo>
                  <a:close/>
                  <a:moveTo>
                    <a:pt x="56232" y="37799"/>
                  </a:moveTo>
                  <a:lnTo>
                    <a:pt x="56232" y="43735"/>
                  </a:lnTo>
                  <a:lnTo>
                    <a:pt x="50296" y="43735"/>
                  </a:lnTo>
                  <a:lnTo>
                    <a:pt x="50296" y="37799"/>
                  </a:lnTo>
                  <a:close/>
                  <a:moveTo>
                    <a:pt x="62480" y="37799"/>
                  </a:moveTo>
                  <a:lnTo>
                    <a:pt x="62480" y="43735"/>
                  </a:lnTo>
                  <a:lnTo>
                    <a:pt x="56545" y="43735"/>
                  </a:lnTo>
                  <a:lnTo>
                    <a:pt x="56545" y="37799"/>
                  </a:lnTo>
                  <a:close/>
                  <a:moveTo>
                    <a:pt x="68727" y="37799"/>
                  </a:moveTo>
                  <a:lnTo>
                    <a:pt x="68727" y="43735"/>
                  </a:lnTo>
                  <a:lnTo>
                    <a:pt x="62792" y="43735"/>
                  </a:lnTo>
                  <a:lnTo>
                    <a:pt x="62792" y="37799"/>
                  </a:lnTo>
                  <a:close/>
                  <a:moveTo>
                    <a:pt x="74975" y="37799"/>
                  </a:moveTo>
                  <a:lnTo>
                    <a:pt x="74975" y="43735"/>
                  </a:lnTo>
                  <a:lnTo>
                    <a:pt x="69039" y="43735"/>
                  </a:lnTo>
                  <a:lnTo>
                    <a:pt x="69039" y="37799"/>
                  </a:lnTo>
                  <a:close/>
                  <a:moveTo>
                    <a:pt x="81223" y="37799"/>
                  </a:moveTo>
                  <a:lnTo>
                    <a:pt x="81223" y="43735"/>
                  </a:lnTo>
                  <a:lnTo>
                    <a:pt x="75286" y="43735"/>
                  </a:lnTo>
                  <a:lnTo>
                    <a:pt x="75286" y="37799"/>
                  </a:lnTo>
                  <a:close/>
                  <a:moveTo>
                    <a:pt x="87470" y="37799"/>
                  </a:moveTo>
                  <a:lnTo>
                    <a:pt x="87470" y="43735"/>
                  </a:lnTo>
                  <a:lnTo>
                    <a:pt x="81535" y="43735"/>
                  </a:lnTo>
                  <a:lnTo>
                    <a:pt x="81535" y="37799"/>
                  </a:lnTo>
                  <a:close/>
                  <a:moveTo>
                    <a:pt x="93720" y="37799"/>
                  </a:moveTo>
                  <a:lnTo>
                    <a:pt x="93720" y="43735"/>
                  </a:lnTo>
                  <a:lnTo>
                    <a:pt x="87784" y="43735"/>
                  </a:lnTo>
                  <a:lnTo>
                    <a:pt x="87784" y="37799"/>
                  </a:lnTo>
                  <a:close/>
                  <a:moveTo>
                    <a:pt x="99967" y="37799"/>
                  </a:moveTo>
                  <a:lnTo>
                    <a:pt x="99967" y="43735"/>
                  </a:lnTo>
                  <a:lnTo>
                    <a:pt x="94031" y="43735"/>
                  </a:lnTo>
                  <a:lnTo>
                    <a:pt x="94031" y="37799"/>
                  </a:lnTo>
                  <a:close/>
                  <a:moveTo>
                    <a:pt x="106214" y="37799"/>
                  </a:moveTo>
                  <a:lnTo>
                    <a:pt x="106214" y="43735"/>
                  </a:lnTo>
                  <a:lnTo>
                    <a:pt x="100280" y="43735"/>
                  </a:lnTo>
                  <a:lnTo>
                    <a:pt x="100280" y="37799"/>
                  </a:lnTo>
                  <a:close/>
                  <a:moveTo>
                    <a:pt x="112461" y="37799"/>
                  </a:moveTo>
                  <a:lnTo>
                    <a:pt x="112461" y="43735"/>
                  </a:lnTo>
                  <a:lnTo>
                    <a:pt x="106527" y="43735"/>
                  </a:lnTo>
                  <a:lnTo>
                    <a:pt x="106527" y="37799"/>
                  </a:lnTo>
                  <a:close/>
                  <a:moveTo>
                    <a:pt x="118710" y="37799"/>
                  </a:moveTo>
                  <a:lnTo>
                    <a:pt x="118710" y="43735"/>
                  </a:lnTo>
                  <a:lnTo>
                    <a:pt x="112774" y="43735"/>
                  </a:lnTo>
                  <a:lnTo>
                    <a:pt x="112774" y="37799"/>
                  </a:lnTo>
                  <a:close/>
                  <a:moveTo>
                    <a:pt x="124957" y="37799"/>
                  </a:moveTo>
                  <a:lnTo>
                    <a:pt x="124957" y="43735"/>
                  </a:lnTo>
                  <a:lnTo>
                    <a:pt x="119021" y="43735"/>
                  </a:lnTo>
                  <a:lnTo>
                    <a:pt x="119021" y="37799"/>
                  </a:lnTo>
                  <a:close/>
                  <a:moveTo>
                    <a:pt x="131204" y="37799"/>
                  </a:moveTo>
                  <a:lnTo>
                    <a:pt x="131204" y="43735"/>
                  </a:lnTo>
                  <a:lnTo>
                    <a:pt x="125270" y="43735"/>
                  </a:lnTo>
                  <a:lnTo>
                    <a:pt x="125270" y="37799"/>
                  </a:lnTo>
                  <a:close/>
                  <a:moveTo>
                    <a:pt x="137451" y="37799"/>
                  </a:moveTo>
                  <a:lnTo>
                    <a:pt x="137451" y="43735"/>
                  </a:lnTo>
                  <a:lnTo>
                    <a:pt x="131517" y="43735"/>
                  </a:lnTo>
                  <a:lnTo>
                    <a:pt x="131517" y="37799"/>
                  </a:lnTo>
                  <a:close/>
                  <a:moveTo>
                    <a:pt x="143702" y="37799"/>
                  </a:moveTo>
                  <a:lnTo>
                    <a:pt x="143702" y="43735"/>
                  </a:lnTo>
                  <a:lnTo>
                    <a:pt x="137766" y="43735"/>
                  </a:lnTo>
                  <a:lnTo>
                    <a:pt x="137766" y="37799"/>
                  </a:lnTo>
                  <a:close/>
                  <a:moveTo>
                    <a:pt x="149949" y="37799"/>
                  </a:moveTo>
                  <a:lnTo>
                    <a:pt x="149949" y="43735"/>
                  </a:lnTo>
                  <a:lnTo>
                    <a:pt x="144015" y="43735"/>
                  </a:lnTo>
                  <a:lnTo>
                    <a:pt x="144015" y="37799"/>
                  </a:lnTo>
                  <a:close/>
                  <a:moveTo>
                    <a:pt x="156196" y="37799"/>
                  </a:moveTo>
                  <a:lnTo>
                    <a:pt x="156196" y="43735"/>
                  </a:lnTo>
                  <a:lnTo>
                    <a:pt x="150262" y="43735"/>
                  </a:lnTo>
                  <a:lnTo>
                    <a:pt x="150262" y="37799"/>
                  </a:lnTo>
                  <a:close/>
                  <a:moveTo>
                    <a:pt x="162445" y="37799"/>
                  </a:moveTo>
                  <a:lnTo>
                    <a:pt x="162445" y="43735"/>
                  </a:lnTo>
                  <a:lnTo>
                    <a:pt x="156509" y="43735"/>
                  </a:lnTo>
                  <a:lnTo>
                    <a:pt x="156509" y="37799"/>
                  </a:lnTo>
                  <a:close/>
                  <a:moveTo>
                    <a:pt x="168692" y="37799"/>
                  </a:moveTo>
                  <a:lnTo>
                    <a:pt x="168692" y="43735"/>
                  </a:lnTo>
                  <a:lnTo>
                    <a:pt x="162756" y="43735"/>
                  </a:lnTo>
                  <a:lnTo>
                    <a:pt x="162756" y="37799"/>
                  </a:lnTo>
                  <a:close/>
                  <a:moveTo>
                    <a:pt x="174939" y="37799"/>
                  </a:moveTo>
                  <a:lnTo>
                    <a:pt x="174939" y="43735"/>
                  </a:lnTo>
                  <a:lnTo>
                    <a:pt x="169005" y="43735"/>
                  </a:lnTo>
                  <a:lnTo>
                    <a:pt x="169005" y="37799"/>
                  </a:lnTo>
                  <a:close/>
                  <a:moveTo>
                    <a:pt x="181186" y="37799"/>
                  </a:moveTo>
                  <a:lnTo>
                    <a:pt x="181186" y="43735"/>
                  </a:lnTo>
                  <a:lnTo>
                    <a:pt x="175252" y="43735"/>
                  </a:lnTo>
                  <a:lnTo>
                    <a:pt x="175252" y="37799"/>
                  </a:lnTo>
                  <a:close/>
                  <a:moveTo>
                    <a:pt x="187435" y="37799"/>
                  </a:moveTo>
                  <a:lnTo>
                    <a:pt x="187435" y="43735"/>
                  </a:lnTo>
                  <a:lnTo>
                    <a:pt x="181499" y="43735"/>
                  </a:lnTo>
                  <a:lnTo>
                    <a:pt x="181499" y="37799"/>
                  </a:lnTo>
                  <a:close/>
                  <a:moveTo>
                    <a:pt x="193684" y="37799"/>
                  </a:moveTo>
                  <a:lnTo>
                    <a:pt x="193684" y="43735"/>
                  </a:lnTo>
                  <a:lnTo>
                    <a:pt x="187749" y="43735"/>
                  </a:lnTo>
                  <a:lnTo>
                    <a:pt x="187749" y="37799"/>
                  </a:lnTo>
                  <a:close/>
                  <a:moveTo>
                    <a:pt x="199931" y="37799"/>
                  </a:moveTo>
                  <a:lnTo>
                    <a:pt x="199931" y="43735"/>
                  </a:lnTo>
                  <a:lnTo>
                    <a:pt x="193996" y="43735"/>
                  </a:lnTo>
                  <a:lnTo>
                    <a:pt x="193996" y="37799"/>
                  </a:lnTo>
                  <a:close/>
                  <a:moveTo>
                    <a:pt x="206180" y="37799"/>
                  </a:moveTo>
                  <a:lnTo>
                    <a:pt x="206180" y="43735"/>
                  </a:lnTo>
                  <a:lnTo>
                    <a:pt x="200244" y="43735"/>
                  </a:lnTo>
                  <a:lnTo>
                    <a:pt x="200244" y="37799"/>
                  </a:lnTo>
                  <a:close/>
                  <a:moveTo>
                    <a:pt x="212427" y="37799"/>
                  </a:moveTo>
                  <a:lnTo>
                    <a:pt x="212427" y="43735"/>
                  </a:lnTo>
                  <a:lnTo>
                    <a:pt x="206491" y="43735"/>
                  </a:lnTo>
                  <a:lnTo>
                    <a:pt x="206491" y="37799"/>
                  </a:lnTo>
                  <a:close/>
                  <a:moveTo>
                    <a:pt x="218674" y="37799"/>
                  </a:moveTo>
                  <a:lnTo>
                    <a:pt x="218674" y="43735"/>
                  </a:lnTo>
                  <a:lnTo>
                    <a:pt x="212739" y="43735"/>
                  </a:lnTo>
                  <a:lnTo>
                    <a:pt x="212739" y="37799"/>
                  </a:lnTo>
                  <a:close/>
                  <a:moveTo>
                    <a:pt x="224921" y="37799"/>
                  </a:moveTo>
                  <a:lnTo>
                    <a:pt x="224921" y="43735"/>
                  </a:lnTo>
                  <a:lnTo>
                    <a:pt x="218987" y="43735"/>
                  </a:lnTo>
                  <a:lnTo>
                    <a:pt x="218987" y="37799"/>
                  </a:lnTo>
                  <a:close/>
                  <a:moveTo>
                    <a:pt x="231170" y="37799"/>
                  </a:moveTo>
                  <a:lnTo>
                    <a:pt x="231170" y="43735"/>
                  </a:lnTo>
                  <a:lnTo>
                    <a:pt x="225234" y="43735"/>
                  </a:lnTo>
                  <a:lnTo>
                    <a:pt x="225234" y="37799"/>
                  </a:lnTo>
                  <a:close/>
                  <a:moveTo>
                    <a:pt x="237417" y="37799"/>
                  </a:moveTo>
                  <a:lnTo>
                    <a:pt x="237417" y="43735"/>
                  </a:lnTo>
                  <a:lnTo>
                    <a:pt x="231481" y="43735"/>
                  </a:lnTo>
                  <a:lnTo>
                    <a:pt x="231481" y="37799"/>
                  </a:lnTo>
                  <a:close/>
                  <a:moveTo>
                    <a:pt x="243664" y="37799"/>
                  </a:moveTo>
                  <a:lnTo>
                    <a:pt x="243664" y="43735"/>
                  </a:lnTo>
                  <a:lnTo>
                    <a:pt x="237729" y="43735"/>
                  </a:lnTo>
                  <a:lnTo>
                    <a:pt x="237729" y="37799"/>
                  </a:lnTo>
                  <a:close/>
                  <a:moveTo>
                    <a:pt x="249911" y="37799"/>
                  </a:moveTo>
                  <a:lnTo>
                    <a:pt x="249911" y="43735"/>
                  </a:lnTo>
                  <a:lnTo>
                    <a:pt x="243977" y="43735"/>
                  </a:lnTo>
                  <a:lnTo>
                    <a:pt x="243977" y="37799"/>
                  </a:lnTo>
                  <a:close/>
                  <a:moveTo>
                    <a:pt x="256161" y="37799"/>
                  </a:moveTo>
                  <a:lnTo>
                    <a:pt x="256161" y="43735"/>
                  </a:lnTo>
                  <a:lnTo>
                    <a:pt x="250225" y="43735"/>
                  </a:lnTo>
                  <a:lnTo>
                    <a:pt x="250225" y="37799"/>
                  </a:lnTo>
                  <a:close/>
                  <a:moveTo>
                    <a:pt x="262409" y="37799"/>
                  </a:moveTo>
                  <a:lnTo>
                    <a:pt x="262409" y="43735"/>
                  </a:lnTo>
                  <a:lnTo>
                    <a:pt x="256474" y="43735"/>
                  </a:lnTo>
                  <a:lnTo>
                    <a:pt x="256474" y="37799"/>
                  </a:lnTo>
                  <a:close/>
                  <a:moveTo>
                    <a:pt x="268656" y="37799"/>
                  </a:moveTo>
                  <a:lnTo>
                    <a:pt x="268656" y="43735"/>
                  </a:lnTo>
                  <a:lnTo>
                    <a:pt x="262721" y="43735"/>
                  </a:lnTo>
                  <a:lnTo>
                    <a:pt x="262721" y="37799"/>
                  </a:lnTo>
                  <a:close/>
                  <a:moveTo>
                    <a:pt x="274904" y="37799"/>
                  </a:moveTo>
                  <a:lnTo>
                    <a:pt x="274904" y="43735"/>
                  </a:lnTo>
                  <a:lnTo>
                    <a:pt x="268968" y="43735"/>
                  </a:lnTo>
                  <a:lnTo>
                    <a:pt x="268968" y="37799"/>
                  </a:lnTo>
                  <a:close/>
                  <a:moveTo>
                    <a:pt x="6251" y="44046"/>
                  </a:moveTo>
                  <a:lnTo>
                    <a:pt x="6251" y="49982"/>
                  </a:lnTo>
                  <a:lnTo>
                    <a:pt x="315" y="49982"/>
                  </a:lnTo>
                  <a:lnTo>
                    <a:pt x="315" y="44046"/>
                  </a:lnTo>
                  <a:close/>
                  <a:moveTo>
                    <a:pt x="12498" y="44046"/>
                  </a:moveTo>
                  <a:lnTo>
                    <a:pt x="12498" y="49982"/>
                  </a:lnTo>
                  <a:lnTo>
                    <a:pt x="6562" y="49982"/>
                  </a:lnTo>
                  <a:lnTo>
                    <a:pt x="6562" y="44046"/>
                  </a:lnTo>
                  <a:close/>
                  <a:moveTo>
                    <a:pt x="18745" y="44046"/>
                  </a:moveTo>
                  <a:lnTo>
                    <a:pt x="18745" y="49982"/>
                  </a:lnTo>
                  <a:lnTo>
                    <a:pt x="12810" y="49982"/>
                  </a:lnTo>
                  <a:lnTo>
                    <a:pt x="12810" y="44046"/>
                  </a:lnTo>
                  <a:close/>
                  <a:moveTo>
                    <a:pt x="24992" y="44046"/>
                  </a:moveTo>
                  <a:lnTo>
                    <a:pt x="24992" y="49982"/>
                  </a:lnTo>
                  <a:lnTo>
                    <a:pt x="19058" y="49982"/>
                  </a:lnTo>
                  <a:lnTo>
                    <a:pt x="19058" y="44046"/>
                  </a:lnTo>
                  <a:close/>
                  <a:moveTo>
                    <a:pt x="31242" y="44046"/>
                  </a:moveTo>
                  <a:lnTo>
                    <a:pt x="31242" y="49982"/>
                  </a:lnTo>
                  <a:lnTo>
                    <a:pt x="25305" y="49982"/>
                  </a:lnTo>
                  <a:lnTo>
                    <a:pt x="25305" y="44046"/>
                  </a:lnTo>
                  <a:close/>
                  <a:moveTo>
                    <a:pt x="37489" y="44046"/>
                  </a:moveTo>
                  <a:lnTo>
                    <a:pt x="37489" y="49982"/>
                  </a:lnTo>
                  <a:lnTo>
                    <a:pt x="31553" y="49982"/>
                  </a:lnTo>
                  <a:lnTo>
                    <a:pt x="31553" y="44046"/>
                  </a:lnTo>
                  <a:close/>
                  <a:moveTo>
                    <a:pt x="43737" y="44046"/>
                  </a:moveTo>
                  <a:lnTo>
                    <a:pt x="43737" y="49982"/>
                  </a:lnTo>
                  <a:lnTo>
                    <a:pt x="37802" y="49982"/>
                  </a:lnTo>
                  <a:lnTo>
                    <a:pt x="37802" y="44046"/>
                  </a:lnTo>
                  <a:close/>
                  <a:moveTo>
                    <a:pt x="49985" y="44046"/>
                  </a:moveTo>
                  <a:lnTo>
                    <a:pt x="49985" y="49982"/>
                  </a:lnTo>
                  <a:lnTo>
                    <a:pt x="44049" y="49982"/>
                  </a:lnTo>
                  <a:lnTo>
                    <a:pt x="44049" y="44046"/>
                  </a:lnTo>
                  <a:close/>
                  <a:moveTo>
                    <a:pt x="56232" y="44046"/>
                  </a:moveTo>
                  <a:lnTo>
                    <a:pt x="56232" y="49982"/>
                  </a:lnTo>
                  <a:lnTo>
                    <a:pt x="50296" y="49982"/>
                  </a:lnTo>
                  <a:lnTo>
                    <a:pt x="50296" y="44046"/>
                  </a:lnTo>
                  <a:close/>
                  <a:moveTo>
                    <a:pt x="62480" y="44046"/>
                  </a:moveTo>
                  <a:lnTo>
                    <a:pt x="62480" y="49982"/>
                  </a:lnTo>
                  <a:lnTo>
                    <a:pt x="56545" y="49982"/>
                  </a:lnTo>
                  <a:lnTo>
                    <a:pt x="56545" y="44046"/>
                  </a:lnTo>
                  <a:close/>
                  <a:moveTo>
                    <a:pt x="68727" y="44046"/>
                  </a:moveTo>
                  <a:lnTo>
                    <a:pt x="68727" y="49982"/>
                  </a:lnTo>
                  <a:lnTo>
                    <a:pt x="62792" y="49982"/>
                  </a:lnTo>
                  <a:lnTo>
                    <a:pt x="62792" y="44046"/>
                  </a:lnTo>
                  <a:close/>
                  <a:moveTo>
                    <a:pt x="74975" y="44046"/>
                  </a:moveTo>
                  <a:lnTo>
                    <a:pt x="74975" y="49982"/>
                  </a:lnTo>
                  <a:lnTo>
                    <a:pt x="69039" y="49982"/>
                  </a:lnTo>
                  <a:lnTo>
                    <a:pt x="69039" y="44046"/>
                  </a:lnTo>
                  <a:close/>
                  <a:moveTo>
                    <a:pt x="81223" y="44046"/>
                  </a:moveTo>
                  <a:lnTo>
                    <a:pt x="81223" y="49982"/>
                  </a:lnTo>
                  <a:lnTo>
                    <a:pt x="75286" y="49982"/>
                  </a:lnTo>
                  <a:lnTo>
                    <a:pt x="75286" y="44046"/>
                  </a:lnTo>
                  <a:close/>
                  <a:moveTo>
                    <a:pt x="87470" y="44046"/>
                  </a:moveTo>
                  <a:lnTo>
                    <a:pt x="87470" y="49982"/>
                  </a:lnTo>
                  <a:lnTo>
                    <a:pt x="81535" y="49982"/>
                  </a:lnTo>
                  <a:lnTo>
                    <a:pt x="81535" y="44046"/>
                  </a:lnTo>
                  <a:close/>
                  <a:moveTo>
                    <a:pt x="93720" y="44046"/>
                  </a:moveTo>
                  <a:lnTo>
                    <a:pt x="93720" y="49982"/>
                  </a:lnTo>
                  <a:lnTo>
                    <a:pt x="87784" y="49982"/>
                  </a:lnTo>
                  <a:lnTo>
                    <a:pt x="87784" y="44046"/>
                  </a:lnTo>
                  <a:close/>
                  <a:moveTo>
                    <a:pt x="99967" y="44046"/>
                  </a:moveTo>
                  <a:lnTo>
                    <a:pt x="99967" y="49982"/>
                  </a:lnTo>
                  <a:lnTo>
                    <a:pt x="94031" y="49982"/>
                  </a:lnTo>
                  <a:lnTo>
                    <a:pt x="94031" y="44046"/>
                  </a:lnTo>
                  <a:close/>
                  <a:moveTo>
                    <a:pt x="106214" y="44046"/>
                  </a:moveTo>
                  <a:lnTo>
                    <a:pt x="106214" y="49982"/>
                  </a:lnTo>
                  <a:lnTo>
                    <a:pt x="100278" y="49982"/>
                  </a:lnTo>
                  <a:lnTo>
                    <a:pt x="100278" y="44046"/>
                  </a:lnTo>
                  <a:close/>
                  <a:moveTo>
                    <a:pt x="112461" y="44046"/>
                  </a:moveTo>
                  <a:lnTo>
                    <a:pt x="112461" y="49982"/>
                  </a:lnTo>
                  <a:lnTo>
                    <a:pt x="106527" y="49982"/>
                  </a:lnTo>
                  <a:lnTo>
                    <a:pt x="106527" y="44046"/>
                  </a:lnTo>
                  <a:close/>
                  <a:moveTo>
                    <a:pt x="118710" y="44046"/>
                  </a:moveTo>
                  <a:lnTo>
                    <a:pt x="118710" y="49982"/>
                  </a:lnTo>
                  <a:lnTo>
                    <a:pt x="112774" y="49982"/>
                  </a:lnTo>
                  <a:lnTo>
                    <a:pt x="112774" y="44046"/>
                  </a:lnTo>
                  <a:close/>
                  <a:moveTo>
                    <a:pt x="124957" y="44046"/>
                  </a:moveTo>
                  <a:lnTo>
                    <a:pt x="124957" y="49982"/>
                  </a:lnTo>
                  <a:lnTo>
                    <a:pt x="119021" y="49982"/>
                  </a:lnTo>
                  <a:lnTo>
                    <a:pt x="119021" y="44046"/>
                  </a:lnTo>
                  <a:close/>
                  <a:moveTo>
                    <a:pt x="131204" y="44046"/>
                  </a:moveTo>
                  <a:lnTo>
                    <a:pt x="131204" y="49982"/>
                  </a:lnTo>
                  <a:lnTo>
                    <a:pt x="125270" y="49982"/>
                  </a:lnTo>
                  <a:lnTo>
                    <a:pt x="125270" y="44046"/>
                  </a:lnTo>
                  <a:close/>
                  <a:moveTo>
                    <a:pt x="137451" y="44046"/>
                  </a:moveTo>
                  <a:lnTo>
                    <a:pt x="137451" y="49982"/>
                  </a:lnTo>
                  <a:lnTo>
                    <a:pt x="131517" y="49982"/>
                  </a:lnTo>
                  <a:lnTo>
                    <a:pt x="131517" y="44046"/>
                  </a:lnTo>
                  <a:close/>
                  <a:moveTo>
                    <a:pt x="143702" y="44046"/>
                  </a:moveTo>
                  <a:lnTo>
                    <a:pt x="143702" y="49982"/>
                  </a:lnTo>
                  <a:lnTo>
                    <a:pt x="137766" y="49982"/>
                  </a:lnTo>
                  <a:lnTo>
                    <a:pt x="137766" y="44046"/>
                  </a:lnTo>
                  <a:close/>
                  <a:moveTo>
                    <a:pt x="149949" y="44046"/>
                  </a:moveTo>
                  <a:lnTo>
                    <a:pt x="149949" y="49982"/>
                  </a:lnTo>
                  <a:lnTo>
                    <a:pt x="144015" y="49982"/>
                  </a:lnTo>
                  <a:lnTo>
                    <a:pt x="144015" y="44046"/>
                  </a:lnTo>
                  <a:close/>
                  <a:moveTo>
                    <a:pt x="156196" y="44046"/>
                  </a:moveTo>
                  <a:lnTo>
                    <a:pt x="156196" y="49982"/>
                  </a:lnTo>
                  <a:lnTo>
                    <a:pt x="150262" y="49982"/>
                  </a:lnTo>
                  <a:lnTo>
                    <a:pt x="150262" y="44046"/>
                  </a:lnTo>
                  <a:close/>
                  <a:moveTo>
                    <a:pt x="162445" y="44046"/>
                  </a:moveTo>
                  <a:lnTo>
                    <a:pt x="162445" y="49982"/>
                  </a:lnTo>
                  <a:lnTo>
                    <a:pt x="156509" y="49982"/>
                  </a:lnTo>
                  <a:lnTo>
                    <a:pt x="156509" y="44046"/>
                  </a:lnTo>
                  <a:close/>
                  <a:moveTo>
                    <a:pt x="168692" y="44046"/>
                  </a:moveTo>
                  <a:lnTo>
                    <a:pt x="168692" y="49982"/>
                  </a:lnTo>
                  <a:lnTo>
                    <a:pt x="162756" y="49982"/>
                  </a:lnTo>
                  <a:lnTo>
                    <a:pt x="162756" y="44046"/>
                  </a:lnTo>
                  <a:close/>
                  <a:moveTo>
                    <a:pt x="174939" y="44046"/>
                  </a:moveTo>
                  <a:lnTo>
                    <a:pt x="174939" y="49982"/>
                  </a:lnTo>
                  <a:lnTo>
                    <a:pt x="169005" y="49982"/>
                  </a:lnTo>
                  <a:lnTo>
                    <a:pt x="169005" y="44046"/>
                  </a:lnTo>
                  <a:close/>
                  <a:moveTo>
                    <a:pt x="181186" y="44046"/>
                  </a:moveTo>
                  <a:lnTo>
                    <a:pt x="181186" y="49982"/>
                  </a:lnTo>
                  <a:lnTo>
                    <a:pt x="175252" y="49982"/>
                  </a:lnTo>
                  <a:lnTo>
                    <a:pt x="175252" y="44046"/>
                  </a:lnTo>
                  <a:close/>
                  <a:moveTo>
                    <a:pt x="187435" y="44046"/>
                  </a:moveTo>
                  <a:lnTo>
                    <a:pt x="187435" y="49982"/>
                  </a:lnTo>
                  <a:lnTo>
                    <a:pt x="181499" y="49982"/>
                  </a:lnTo>
                  <a:lnTo>
                    <a:pt x="181499" y="44046"/>
                  </a:lnTo>
                  <a:close/>
                  <a:moveTo>
                    <a:pt x="193684" y="44046"/>
                  </a:moveTo>
                  <a:lnTo>
                    <a:pt x="193684" y="49982"/>
                  </a:lnTo>
                  <a:lnTo>
                    <a:pt x="187749" y="49982"/>
                  </a:lnTo>
                  <a:lnTo>
                    <a:pt x="187749" y="44046"/>
                  </a:lnTo>
                  <a:close/>
                  <a:moveTo>
                    <a:pt x="199931" y="44046"/>
                  </a:moveTo>
                  <a:lnTo>
                    <a:pt x="199931" y="49982"/>
                  </a:lnTo>
                  <a:lnTo>
                    <a:pt x="193996" y="49982"/>
                  </a:lnTo>
                  <a:lnTo>
                    <a:pt x="193996" y="44046"/>
                  </a:lnTo>
                  <a:close/>
                  <a:moveTo>
                    <a:pt x="206180" y="44046"/>
                  </a:moveTo>
                  <a:lnTo>
                    <a:pt x="206180" y="49982"/>
                  </a:lnTo>
                  <a:lnTo>
                    <a:pt x="200244" y="49982"/>
                  </a:lnTo>
                  <a:lnTo>
                    <a:pt x="200244" y="44046"/>
                  </a:lnTo>
                  <a:close/>
                  <a:moveTo>
                    <a:pt x="212427" y="44046"/>
                  </a:moveTo>
                  <a:lnTo>
                    <a:pt x="212427" y="49982"/>
                  </a:lnTo>
                  <a:lnTo>
                    <a:pt x="206491" y="49982"/>
                  </a:lnTo>
                  <a:lnTo>
                    <a:pt x="206491" y="44046"/>
                  </a:lnTo>
                  <a:close/>
                  <a:moveTo>
                    <a:pt x="218674" y="44046"/>
                  </a:moveTo>
                  <a:lnTo>
                    <a:pt x="218674" y="49982"/>
                  </a:lnTo>
                  <a:lnTo>
                    <a:pt x="212739" y="49982"/>
                  </a:lnTo>
                  <a:lnTo>
                    <a:pt x="212739" y="44046"/>
                  </a:lnTo>
                  <a:close/>
                  <a:moveTo>
                    <a:pt x="224921" y="44046"/>
                  </a:moveTo>
                  <a:lnTo>
                    <a:pt x="224921" y="49982"/>
                  </a:lnTo>
                  <a:lnTo>
                    <a:pt x="218987" y="49982"/>
                  </a:lnTo>
                  <a:lnTo>
                    <a:pt x="218987" y="44046"/>
                  </a:lnTo>
                  <a:close/>
                  <a:moveTo>
                    <a:pt x="231170" y="44046"/>
                  </a:moveTo>
                  <a:lnTo>
                    <a:pt x="231170" y="49982"/>
                  </a:lnTo>
                  <a:lnTo>
                    <a:pt x="225234" y="49982"/>
                  </a:lnTo>
                  <a:lnTo>
                    <a:pt x="225234" y="44046"/>
                  </a:lnTo>
                  <a:close/>
                  <a:moveTo>
                    <a:pt x="237417" y="44046"/>
                  </a:moveTo>
                  <a:lnTo>
                    <a:pt x="237417" y="49982"/>
                  </a:lnTo>
                  <a:lnTo>
                    <a:pt x="231481" y="49982"/>
                  </a:lnTo>
                  <a:lnTo>
                    <a:pt x="231481" y="44046"/>
                  </a:lnTo>
                  <a:close/>
                  <a:moveTo>
                    <a:pt x="243664" y="44046"/>
                  </a:moveTo>
                  <a:lnTo>
                    <a:pt x="243664" y="49982"/>
                  </a:lnTo>
                  <a:lnTo>
                    <a:pt x="237729" y="49982"/>
                  </a:lnTo>
                  <a:lnTo>
                    <a:pt x="237729" y="44046"/>
                  </a:lnTo>
                  <a:close/>
                  <a:moveTo>
                    <a:pt x="249911" y="44046"/>
                  </a:moveTo>
                  <a:lnTo>
                    <a:pt x="249911" y="49982"/>
                  </a:lnTo>
                  <a:lnTo>
                    <a:pt x="243977" y="49982"/>
                  </a:lnTo>
                  <a:lnTo>
                    <a:pt x="243977" y="44046"/>
                  </a:lnTo>
                  <a:close/>
                  <a:moveTo>
                    <a:pt x="256161" y="44046"/>
                  </a:moveTo>
                  <a:lnTo>
                    <a:pt x="256161" y="49982"/>
                  </a:lnTo>
                  <a:lnTo>
                    <a:pt x="250225" y="49982"/>
                  </a:lnTo>
                  <a:lnTo>
                    <a:pt x="250225" y="44046"/>
                  </a:lnTo>
                  <a:close/>
                  <a:moveTo>
                    <a:pt x="262409" y="44046"/>
                  </a:moveTo>
                  <a:lnTo>
                    <a:pt x="262409" y="49982"/>
                  </a:lnTo>
                  <a:lnTo>
                    <a:pt x="256474" y="49982"/>
                  </a:lnTo>
                  <a:lnTo>
                    <a:pt x="256474" y="44046"/>
                  </a:lnTo>
                  <a:close/>
                  <a:moveTo>
                    <a:pt x="268656" y="44046"/>
                  </a:moveTo>
                  <a:lnTo>
                    <a:pt x="268656" y="49982"/>
                  </a:lnTo>
                  <a:lnTo>
                    <a:pt x="262721" y="49982"/>
                  </a:lnTo>
                  <a:lnTo>
                    <a:pt x="262721" y="44046"/>
                  </a:lnTo>
                  <a:close/>
                  <a:moveTo>
                    <a:pt x="274904" y="44046"/>
                  </a:moveTo>
                  <a:lnTo>
                    <a:pt x="274904" y="49982"/>
                  </a:lnTo>
                  <a:lnTo>
                    <a:pt x="268968" y="49982"/>
                  </a:lnTo>
                  <a:lnTo>
                    <a:pt x="268968" y="44046"/>
                  </a:lnTo>
                  <a:close/>
                  <a:moveTo>
                    <a:pt x="6251" y="50295"/>
                  </a:moveTo>
                  <a:lnTo>
                    <a:pt x="6251" y="56229"/>
                  </a:lnTo>
                  <a:lnTo>
                    <a:pt x="315" y="56229"/>
                  </a:lnTo>
                  <a:lnTo>
                    <a:pt x="315" y="50295"/>
                  </a:lnTo>
                  <a:close/>
                  <a:moveTo>
                    <a:pt x="12498" y="50295"/>
                  </a:moveTo>
                  <a:lnTo>
                    <a:pt x="12498" y="56229"/>
                  </a:lnTo>
                  <a:lnTo>
                    <a:pt x="6562" y="56229"/>
                  </a:lnTo>
                  <a:lnTo>
                    <a:pt x="6562" y="50295"/>
                  </a:lnTo>
                  <a:close/>
                  <a:moveTo>
                    <a:pt x="18745" y="50295"/>
                  </a:moveTo>
                  <a:lnTo>
                    <a:pt x="18745" y="56229"/>
                  </a:lnTo>
                  <a:lnTo>
                    <a:pt x="12810" y="56229"/>
                  </a:lnTo>
                  <a:lnTo>
                    <a:pt x="12810" y="50295"/>
                  </a:lnTo>
                  <a:close/>
                  <a:moveTo>
                    <a:pt x="24992" y="50295"/>
                  </a:moveTo>
                  <a:lnTo>
                    <a:pt x="24992" y="56229"/>
                  </a:lnTo>
                  <a:lnTo>
                    <a:pt x="19058" y="56229"/>
                  </a:lnTo>
                  <a:lnTo>
                    <a:pt x="19058" y="50295"/>
                  </a:lnTo>
                  <a:close/>
                  <a:moveTo>
                    <a:pt x="31242" y="50295"/>
                  </a:moveTo>
                  <a:lnTo>
                    <a:pt x="31242" y="56229"/>
                  </a:lnTo>
                  <a:lnTo>
                    <a:pt x="25305" y="56229"/>
                  </a:lnTo>
                  <a:lnTo>
                    <a:pt x="25305" y="50295"/>
                  </a:lnTo>
                  <a:close/>
                  <a:moveTo>
                    <a:pt x="37489" y="50295"/>
                  </a:moveTo>
                  <a:lnTo>
                    <a:pt x="37489" y="56229"/>
                  </a:lnTo>
                  <a:lnTo>
                    <a:pt x="31553" y="56229"/>
                  </a:lnTo>
                  <a:lnTo>
                    <a:pt x="31553" y="50295"/>
                  </a:lnTo>
                  <a:close/>
                  <a:moveTo>
                    <a:pt x="43737" y="50295"/>
                  </a:moveTo>
                  <a:lnTo>
                    <a:pt x="43737" y="56229"/>
                  </a:lnTo>
                  <a:lnTo>
                    <a:pt x="37802" y="56229"/>
                  </a:lnTo>
                  <a:lnTo>
                    <a:pt x="37802" y="50295"/>
                  </a:lnTo>
                  <a:close/>
                  <a:moveTo>
                    <a:pt x="49985" y="50295"/>
                  </a:moveTo>
                  <a:lnTo>
                    <a:pt x="49985" y="56229"/>
                  </a:lnTo>
                  <a:lnTo>
                    <a:pt x="44049" y="56229"/>
                  </a:lnTo>
                  <a:lnTo>
                    <a:pt x="44049" y="50295"/>
                  </a:lnTo>
                  <a:close/>
                  <a:moveTo>
                    <a:pt x="56232" y="50295"/>
                  </a:moveTo>
                  <a:lnTo>
                    <a:pt x="56232" y="56229"/>
                  </a:lnTo>
                  <a:lnTo>
                    <a:pt x="50296" y="56229"/>
                  </a:lnTo>
                  <a:lnTo>
                    <a:pt x="50296" y="50295"/>
                  </a:lnTo>
                  <a:close/>
                  <a:moveTo>
                    <a:pt x="62480" y="50295"/>
                  </a:moveTo>
                  <a:lnTo>
                    <a:pt x="62480" y="56229"/>
                  </a:lnTo>
                  <a:lnTo>
                    <a:pt x="56545" y="56229"/>
                  </a:lnTo>
                  <a:lnTo>
                    <a:pt x="56545" y="50295"/>
                  </a:lnTo>
                  <a:close/>
                  <a:moveTo>
                    <a:pt x="68727" y="50295"/>
                  </a:moveTo>
                  <a:lnTo>
                    <a:pt x="68727" y="56229"/>
                  </a:lnTo>
                  <a:lnTo>
                    <a:pt x="62792" y="56229"/>
                  </a:lnTo>
                  <a:lnTo>
                    <a:pt x="62792" y="50295"/>
                  </a:lnTo>
                  <a:close/>
                  <a:moveTo>
                    <a:pt x="74975" y="50295"/>
                  </a:moveTo>
                  <a:lnTo>
                    <a:pt x="74975" y="56229"/>
                  </a:lnTo>
                  <a:lnTo>
                    <a:pt x="69039" y="56229"/>
                  </a:lnTo>
                  <a:lnTo>
                    <a:pt x="69039" y="50295"/>
                  </a:lnTo>
                  <a:close/>
                  <a:moveTo>
                    <a:pt x="81223" y="50295"/>
                  </a:moveTo>
                  <a:lnTo>
                    <a:pt x="81223" y="56229"/>
                  </a:lnTo>
                  <a:lnTo>
                    <a:pt x="75286" y="56229"/>
                  </a:lnTo>
                  <a:lnTo>
                    <a:pt x="75286" y="50295"/>
                  </a:lnTo>
                  <a:close/>
                  <a:moveTo>
                    <a:pt x="87470" y="50295"/>
                  </a:moveTo>
                  <a:lnTo>
                    <a:pt x="87470" y="56229"/>
                  </a:lnTo>
                  <a:lnTo>
                    <a:pt x="81535" y="56229"/>
                  </a:lnTo>
                  <a:lnTo>
                    <a:pt x="81535" y="50295"/>
                  </a:lnTo>
                  <a:close/>
                  <a:moveTo>
                    <a:pt x="93720" y="50295"/>
                  </a:moveTo>
                  <a:lnTo>
                    <a:pt x="93720" y="56229"/>
                  </a:lnTo>
                  <a:lnTo>
                    <a:pt x="87784" y="56229"/>
                  </a:lnTo>
                  <a:lnTo>
                    <a:pt x="87784" y="50295"/>
                  </a:lnTo>
                  <a:close/>
                  <a:moveTo>
                    <a:pt x="99967" y="50295"/>
                  </a:moveTo>
                  <a:lnTo>
                    <a:pt x="99967" y="56229"/>
                  </a:lnTo>
                  <a:lnTo>
                    <a:pt x="94031" y="56229"/>
                  </a:lnTo>
                  <a:lnTo>
                    <a:pt x="94031" y="50295"/>
                  </a:lnTo>
                  <a:close/>
                  <a:moveTo>
                    <a:pt x="106214" y="50295"/>
                  </a:moveTo>
                  <a:lnTo>
                    <a:pt x="106214" y="56229"/>
                  </a:lnTo>
                  <a:lnTo>
                    <a:pt x="100278" y="56229"/>
                  </a:lnTo>
                  <a:lnTo>
                    <a:pt x="100278" y="50295"/>
                  </a:lnTo>
                  <a:close/>
                  <a:moveTo>
                    <a:pt x="112461" y="50295"/>
                  </a:moveTo>
                  <a:lnTo>
                    <a:pt x="112461" y="56229"/>
                  </a:lnTo>
                  <a:lnTo>
                    <a:pt x="106527" y="56229"/>
                  </a:lnTo>
                  <a:lnTo>
                    <a:pt x="106527" y="50295"/>
                  </a:lnTo>
                  <a:close/>
                  <a:moveTo>
                    <a:pt x="118710" y="50295"/>
                  </a:moveTo>
                  <a:lnTo>
                    <a:pt x="118710" y="56229"/>
                  </a:lnTo>
                  <a:lnTo>
                    <a:pt x="112774" y="56229"/>
                  </a:lnTo>
                  <a:lnTo>
                    <a:pt x="112774" y="50295"/>
                  </a:lnTo>
                  <a:close/>
                  <a:moveTo>
                    <a:pt x="124957" y="50295"/>
                  </a:moveTo>
                  <a:lnTo>
                    <a:pt x="124957" y="56229"/>
                  </a:lnTo>
                  <a:lnTo>
                    <a:pt x="119021" y="56229"/>
                  </a:lnTo>
                  <a:lnTo>
                    <a:pt x="119021" y="50295"/>
                  </a:lnTo>
                  <a:close/>
                  <a:moveTo>
                    <a:pt x="131204" y="50295"/>
                  </a:moveTo>
                  <a:lnTo>
                    <a:pt x="131204" y="56229"/>
                  </a:lnTo>
                  <a:lnTo>
                    <a:pt x="125270" y="56229"/>
                  </a:lnTo>
                  <a:lnTo>
                    <a:pt x="125270" y="50295"/>
                  </a:lnTo>
                  <a:close/>
                  <a:moveTo>
                    <a:pt x="137451" y="50295"/>
                  </a:moveTo>
                  <a:lnTo>
                    <a:pt x="137451" y="56229"/>
                  </a:lnTo>
                  <a:lnTo>
                    <a:pt x="131517" y="56229"/>
                  </a:lnTo>
                  <a:lnTo>
                    <a:pt x="131517" y="50295"/>
                  </a:lnTo>
                  <a:close/>
                  <a:moveTo>
                    <a:pt x="143702" y="50295"/>
                  </a:moveTo>
                  <a:lnTo>
                    <a:pt x="143702" y="56229"/>
                  </a:lnTo>
                  <a:lnTo>
                    <a:pt x="137766" y="56229"/>
                  </a:lnTo>
                  <a:lnTo>
                    <a:pt x="137766" y="50295"/>
                  </a:lnTo>
                  <a:close/>
                  <a:moveTo>
                    <a:pt x="149949" y="50295"/>
                  </a:moveTo>
                  <a:lnTo>
                    <a:pt x="149949" y="56229"/>
                  </a:lnTo>
                  <a:lnTo>
                    <a:pt x="144015" y="56229"/>
                  </a:lnTo>
                  <a:lnTo>
                    <a:pt x="144015" y="50295"/>
                  </a:lnTo>
                  <a:close/>
                  <a:moveTo>
                    <a:pt x="156196" y="50295"/>
                  </a:moveTo>
                  <a:lnTo>
                    <a:pt x="156196" y="56229"/>
                  </a:lnTo>
                  <a:lnTo>
                    <a:pt x="150262" y="56229"/>
                  </a:lnTo>
                  <a:lnTo>
                    <a:pt x="150262" y="50295"/>
                  </a:lnTo>
                  <a:close/>
                  <a:moveTo>
                    <a:pt x="162445" y="50295"/>
                  </a:moveTo>
                  <a:lnTo>
                    <a:pt x="162445" y="56229"/>
                  </a:lnTo>
                  <a:lnTo>
                    <a:pt x="156509" y="56229"/>
                  </a:lnTo>
                  <a:lnTo>
                    <a:pt x="156509" y="50295"/>
                  </a:lnTo>
                  <a:close/>
                  <a:moveTo>
                    <a:pt x="168692" y="50295"/>
                  </a:moveTo>
                  <a:lnTo>
                    <a:pt x="168692" y="56229"/>
                  </a:lnTo>
                  <a:lnTo>
                    <a:pt x="162756" y="56229"/>
                  </a:lnTo>
                  <a:lnTo>
                    <a:pt x="162756" y="50295"/>
                  </a:lnTo>
                  <a:close/>
                  <a:moveTo>
                    <a:pt x="174939" y="50295"/>
                  </a:moveTo>
                  <a:lnTo>
                    <a:pt x="174939" y="56229"/>
                  </a:lnTo>
                  <a:lnTo>
                    <a:pt x="169005" y="56229"/>
                  </a:lnTo>
                  <a:lnTo>
                    <a:pt x="169005" y="50295"/>
                  </a:lnTo>
                  <a:close/>
                  <a:moveTo>
                    <a:pt x="181186" y="50295"/>
                  </a:moveTo>
                  <a:lnTo>
                    <a:pt x="181186" y="56229"/>
                  </a:lnTo>
                  <a:lnTo>
                    <a:pt x="175252" y="56229"/>
                  </a:lnTo>
                  <a:lnTo>
                    <a:pt x="175252" y="50295"/>
                  </a:lnTo>
                  <a:close/>
                  <a:moveTo>
                    <a:pt x="187435" y="50295"/>
                  </a:moveTo>
                  <a:lnTo>
                    <a:pt x="187435" y="56229"/>
                  </a:lnTo>
                  <a:lnTo>
                    <a:pt x="181499" y="56229"/>
                  </a:lnTo>
                  <a:lnTo>
                    <a:pt x="181499" y="50295"/>
                  </a:lnTo>
                  <a:close/>
                  <a:moveTo>
                    <a:pt x="193684" y="50295"/>
                  </a:moveTo>
                  <a:lnTo>
                    <a:pt x="193684" y="56229"/>
                  </a:lnTo>
                  <a:lnTo>
                    <a:pt x="187749" y="56229"/>
                  </a:lnTo>
                  <a:lnTo>
                    <a:pt x="187749" y="50295"/>
                  </a:lnTo>
                  <a:close/>
                  <a:moveTo>
                    <a:pt x="199931" y="50295"/>
                  </a:moveTo>
                  <a:lnTo>
                    <a:pt x="199931" y="56229"/>
                  </a:lnTo>
                  <a:lnTo>
                    <a:pt x="193996" y="56229"/>
                  </a:lnTo>
                  <a:lnTo>
                    <a:pt x="193996" y="50295"/>
                  </a:lnTo>
                  <a:close/>
                  <a:moveTo>
                    <a:pt x="206180" y="50295"/>
                  </a:moveTo>
                  <a:lnTo>
                    <a:pt x="206180" y="56229"/>
                  </a:lnTo>
                  <a:lnTo>
                    <a:pt x="200244" y="56229"/>
                  </a:lnTo>
                  <a:lnTo>
                    <a:pt x="200244" y="50295"/>
                  </a:lnTo>
                  <a:close/>
                  <a:moveTo>
                    <a:pt x="212427" y="50295"/>
                  </a:moveTo>
                  <a:lnTo>
                    <a:pt x="212427" y="56229"/>
                  </a:lnTo>
                  <a:lnTo>
                    <a:pt x="206491" y="56229"/>
                  </a:lnTo>
                  <a:lnTo>
                    <a:pt x="206491" y="50295"/>
                  </a:lnTo>
                  <a:close/>
                  <a:moveTo>
                    <a:pt x="218674" y="50295"/>
                  </a:moveTo>
                  <a:lnTo>
                    <a:pt x="218674" y="56229"/>
                  </a:lnTo>
                  <a:lnTo>
                    <a:pt x="212739" y="56229"/>
                  </a:lnTo>
                  <a:lnTo>
                    <a:pt x="212739" y="50295"/>
                  </a:lnTo>
                  <a:close/>
                  <a:moveTo>
                    <a:pt x="224921" y="50295"/>
                  </a:moveTo>
                  <a:lnTo>
                    <a:pt x="224921" y="56229"/>
                  </a:lnTo>
                  <a:lnTo>
                    <a:pt x="218987" y="56229"/>
                  </a:lnTo>
                  <a:lnTo>
                    <a:pt x="218987" y="50295"/>
                  </a:lnTo>
                  <a:close/>
                  <a:moveTo>
                    <a:pt x="231170" y="50295"/>
                  </a:moveTo>
                  <a:lnTo>
                    <a:pt x="231170" y="56229"/>
                  </a:lnTo>
                  <a:lnTo>
                    <a:pt x="225234" y="56229"/>
                  </a:lnTo>
                  <a:lnTo>
                    <a:pt x="225234" y="50295"/>
                  </a:lnTo>
                  <a:close/>
                  <a:moveTo>
                    <a:pt x="237417" y="50295"/>
                  </a:moveTo>
                  <a:lnTo>
                    <a:pt x="237417" y="56229"/>
                  </a:lnTo>
                  <a:lnTo>
                    <a:pt x="231481" y="56229"/>
                  </a:lnTo>
                  <a:lnTo>
                    <a:pt x="231481" y="50295"/>
                  </a:lnTo>
                  <a:close/>
                  <a:moveTo>
                    <a:pt x="243664" y="50295"/>
                  </a:moveTo>
                  <a:lnTo>
                    <a:pt x="243664" y="56229"/>
                  </a:lnTo>
                  <a:lnTo>
                    <a:pt x="237729" y="56229"/>
                  </a:lnTo>
                  <a:lnTo>
                    <a:pt x="237729" y="50295"/>
                  </a:lnTo>
                  <a:close/>
                  <a:moveTo>
                    <a:pt x="249911" y="50295"/>
                  </a:moveTo>
                  <a:lnTo>
                    <a:pt x="249911" y="56229"/>
                  </a:lnTo>
                  <a:lnTo>
                    <a:pt x="243977" y="56229"/>
                  </a:lnTo>
                  <a:lnTo>
                    <a:pt x="243977" y="50295"/>
                  </a:lnTo>
                  <a:close/>
                  <a:moveTo>
                    <a:pt x="256161" y="50295"/>
                  </a:moveTo>
                  <a:lnTo>
                    <a:pt x="256161" y="56229"/>
                  </a:lnTo>
                  <a:lnTo>
                    <a:pt x="250225" y="56229"/>
                  </a:lnTo>
                  <a:lnTo>
                    <a:pt x="250225" y="50295"/>
                  </a:lnTo>
                  <a:close/>
                  <a:moveTo>
                    <a:pt x="262409" y="50295"/>
                  </a:moveTo>
                  <a:lnTo>
                    <a:pt x="262409" y="56229"/>
                  </a:lnTo>
                  <a:lnTo>
                    <a:pt x="256474" y="56229"/>
                  </a:lnTo>
                  <a:lnTo>
                    <a:pt x="256474" y="50295"/>
                  </a:lnTo>
                  <a:close/>
                  <a:moveTo>
                    <a:pt x="268656" y="50295"/>
                  </a:moveTo>
                  <a:lnTo>
                    <a:pt x="268656" y="56229"/>
                  </a:lnTo>
                  <a:lnTo>
                    <a:pt x="262721" y="56229"/>
                  </a:lnTo>
                  <a:lnTo>
                    <a:pt x="262721" y="50295"/>
                  </a:lnTo>
                  <a:close/>
                  <a:moveTo>
                    <a:pt x="274904" y="50295"/>
                  </a:moveTo>
                  <a:lnTo>
                    <a:pt x="274904" y="56229"/>
                  </a:lnTo>
                  <a:lnTo>
                    <a:pt x="268968" y="56229"/>
                  </a:lnTo>
                  <a:lnTo>
                    <a:pt x="268968" y="50295"/>
                  </a:lnTo>
                  <a:close/>
                  <a:moveTo>
                    <a:pt x="6251" y="56542"/>
                  </a:moveTo>
                  <a:lnTo>
                    <a:pt x="6251" y="62476"/>
                  </a:lnTo>
                  <a:lnTo>
                    <a:pt x="315" y="62476"/>
                  </a:lnTo>
                  <a:lnTo>
                    <a:pt x="315" y="56542"/>
                  </a:lnTo>
                  <a:close/>
                  <a:moveTo>
                    <a:pt x="12498" y="56542"/>
                  </a:moveTo>
                  <a:lnTo>
                    <a:pt x="12498" y="62476"/>
                  </a:lnTo>
                  <a:lnTo>
                    <a:pt x="6562" y="62476"/>
                  </a:lnTo>
                  <a:lnTo>
                    <a:pt x="6562" y="56542"/>
                  </a:lnTo>
                  <a:close/>
                  <a:moveTo>
                    <a:pt x="18745" y="56542"/>
                  </a:moveTo>
                  <a:lnTo>
                    <a:pt x="18745" y="62476"/>
                  </a:lnTo>
                  <a:lnTo>
                    <a:pt x="12810" y="62476"/>
                  </a:lnTo>
                  <a:lnTo>
                    <a:pt x="12810" y="56542"/>
                  </a:lnTo>
                  <a:close/>
                  <a:moveTo>
                    <a:pt x="24992" y="56542"/>
                  </a:moveTo>
                  <a:lnTo>
                    <a:pt x="24992" y="62476"/>
                  </a:lnTo>
                  <a:lnTo>
                    <a:pt x="19058" y="62476"/>
                  </a:lnTo>
                  <a:lnTo>
                    <a:pt x="19058" y="56542"/>
                  </a:lnTo>
                  <a:close/>
                  <a:moveTo>
                    <a:pt x="31242" y="56542"/>
                  </a:moveTo>
                  <a:lnTo>
                    <a:pt x="31242" y="62476"/>
                  </a:lnTo>
                  <a:lnTo>
                    <a:pt x="25305" y="62476"/>
                  </a:lnTo>
                  <a:lnTo>
                    <a:pt x="25305" y="56542"/>
                  </a:lnTo>
                  <a:close/>
                  <a:moveTo>
                    <a:pt x="37489" y="56542"/>
                  </a:moveTo>
                  <a:lnTo>
                    <a:pt x="37489" y="62476"/>
                  </a:lnTo>
                  <a:lnTo>
                    <a:pt x="31553" y="62476"/>
                  </a:lnTo>
                  <a:lnTo>
                    <a:pt x="31553" y="56542"/>
                  </a:lnTo>
                  <a:close/>
                  <a:moveTo>
                    <a:pt x="43737" y="56542"/>
                  </a:moveTo>
                  <a:lnTo>
                    <a:pt x="43737" y="62476"/>
                  </a:lnTo>
                  <a:lnTo>
                    <a:pt x="37802" y="62476"/>
                  </a:lnTo>
                  <a:lnTo>
                    <a:pt x="37802" y="56542"/>
                  </a:lnTo>
                  <a:close/>
                  <a:moveTo>
                    <a:pt x="49985" y="56542"/>
                  </a:moveTo>
                  <a:lnTo>
                    <a:pt x="49985" y="62476"/>
                  </a:lnTo>
                  <a:lnTo>
                    <a:pt x="44049" y="62476"/>
                  </a:lnTo>
                  <a:lnTo>
                    <a:pt x="44049" y="56542"/>
                  </a:lnTo>
                  <a:close/>
                  <a:moveTo>
                    <a:pt x="56232" y="56542"/>
                  </a:moveTo>
                  <a:lnTo>
                    <a:pt x="56232" y="62476"/>
                  </a:lnTo>
                  <a:lnTo>
                    <a:pt x="50296" y="62476"/>
                  </a:lnTo>
                  <a:lnTo>
                    <a:pt x="50296" y="56542"/>
                  </a:lnTo>
                  <a:close/>
                  <a:moveTo>
                    <a:pt x="62480" y="56542"/>
                  </a:moveTo>
                  <a:lnTo>
                    <a:pt x="62480" y="62476"/>
                  </a:lnTo>
                  <a:lnTo>
                    <a:pt x="56545" y="62476"/>
                  </a:lnTo>
                  <a:lnTo>
                    <a:pt x="56545" y="56542"/>
                  </a:lnTo>
                  <a:close/>
                  <a:moveTo>
                    <a:pt x="68727" y="56542"/>
                  </a:moveTo>
                  <a:lnTo>
                    <a:pt x="68727" y="62476"/>
                  </a:lnTo>
                  <a:lnTo>
                    <a:pt x="62792" y="62476"/>
                  </a:lnTo>
                  <a:lnTo>
                    <a:pt x="62792" y="56542"/>
                  </a:lnTo>
                  <a:close/>
                  <a:moveTo>
                    <a:pt x="74975" y="56542"/>
                  </a:moveTo>
                  <a:lnTo>
                    <a:pt x="74975" y="62476"/>
                  </a:lnTo>
                  <a:lnTo>
                    <a:pt x="69039" y="62476"/>
                  </a:lnTo>
                  <a:lnTo>
                    <a:pt x="69039" y="56542"/>
                  </a:lnTo>
                  <a:close/>
                  <a:moveTo>
                    <a:pt x="81223" y="56542"/>
                  </a:moveTo>
                  <a:lnTo>
                    <a:pt x="81223" y="62476"/>
                  </a:lnTo>
                  <a:lnTo>
                    <a:pt x="75286" y="62476"/>
                  </a:lnTo>
                  <a:lnTo>
                    <a:pt x="75286" y="56542"/>
                  </a:lnTo>
                  <a:close/>
                  <a:moveTo>
                    <a:pt x="87470" y="56542"/>
                  </a:moveTo>
                  <a:lnTo>
                    <a:pt x="87470" y="62476"/>
                  </a:lnTo>
                  <a:lnTo>
                    <a:pt x="81535" y="62476"/>
                  </a:lnTo>
                  <a:lnTo>
                    <a:pt x="81535" y="56542"/>
                  </a:lnTo>
                  <a:close/>
                  <a:moveTo>
                    <a:pt x="93718" y="56542"/>
                  </a:moveTo>
                  <a:lnTo>
                    <a:pt x="93718" y="62476"/>
                  </a:lnTo>
                  <a:lnTo>
                    <a:pt x="87784" y="62476"/>
                  </a:lnTo>
                  <a:lnTo>
                    <a:pt x="87784" y="56542"/>
                  </a:lnTo>
                  <a:close/>
                  <a:moveTo>
                    <a:pt x="99967" y="56542"/>
                  </a:moveTo>
                  <a:lnTo>
                    <a:pt x="99967" y="62476"/>
                  </a:lnTo>
                  <a:lnTo>
                    <a:pt x="94031" y="62476"/>
                  </a:lnTo>
                  <a:lnTo>
                    <a:pt x="94031" y="56542"/>
                  </a:lnTo>
                  <a:close/>
                  <a:moveTo>
                    <a:pt x="106214" y="56542"/>
                  </a:moveTo>
                  <a:lnTo>
                    <a:pt x="106214" y="62476"/>
                  </a:lnTo>
                  <a:lnTo>
                    <a:pt x="100278" y="62476"/>
                  </a:lnTo>
                  <a:lnTo>
                    <a:pt x="100278" y="56542"/>
                  </a:lnTo>
                  <a:close/>
                  <a:moveTo>
                    <a:pt x="112461" y="56542"/>
                  </a:moveTo>
                  <a:lnTo>
                    <a:pt x="112461" y="62476"/>
                  </a:lnTo>
                  <a:lnTo>
                    <a:pt x="106527" y="62476"/>
                  </a:lnTo>
                  <a:lnTo>
                    <a:pt x="106527" y="56542"/>
                  </a:lnTo>
                  <a:close/>
                  <a:moveTo>
                    <a:pt x="118710" y="56542"/>
                  </a:moveTo>
                  <a:lnTo>
                    <a:pt x="118710" y="62476"/>
                  </a:lnTo>
                  <a:lnTo>
                    <a:pt x="112774" y="62476"/>
                  </a:lnTo>
                  <a:lnTo>
                    <a:pt x="112774" y="56542"/>
                  </a:lnTo>
                  <a:close/>
                  <a:moveTo>
                    <a:pt x="124957" y="56542"/>
                  </a:moveTo>
                  <a:lnTo>
                    <a:pt x="124957" y="62476"/>
                  </a:lnTo>
                  <a:lnTo>
                    <a:pt x="119021" y="62476"/>
                  </a:lnTo>
                  <a:lnTo>
                    <a:pt x="119021" y="56542"/>
                  </a:lnTo>
                  <a:close/>
                  <a:moveTo>
                    <a:pt x="131204" y="56542"/>
                  </a:moveTo>
                  <a:lnTo>
                    <a:pt x="131204" y="62476"/>
                  </a:lnTo>
                  <a:lnTo>
                    <a:pt x="125270" y="62476"/>
                  </a:lnTo>
                  <a:lnTo>
                    <a:pt x="125270" y="56542"/>
                  </a:lnTo>
                  <a:close/>
                  <a:moveTo>
                    <a:pt x="137451" y="56542"/>
                  </a:moveTo>
                  <a:lnTo>
                    <a:pt x="137451" y="62476"/>
                  </a:lnTo>
                  <a:lnTo>
                    <a:pt x="131517" y="62476"/>
                  </a:lnTo>
                  <a:lnTo>
                    <a:pt x="131517" y="56542"/>
                  </a:lnTo>
                  <a:close/>
                  <a:moveTo>
                    <a:pt x="143702" y="56542"/>
                  </a:moveTo>
                  <a:lnTo>
                    <a:pt x="143702" y="62476"/>
                  </a:lnTo>
                  <a:lnTo>
                    <a:pt x="137766" y="62476"/>
                  </a:lnTo>
                  <a:lnTo>
                    <a:pt x="137766" y="56542"/>
                  </a:lnTo>
                  <a:close/>
                  <a:moveTo>
                    <a:pt x="149949" y="56542"/>
                  </a:moveTo>
                  <a:lnTo>
                    <a:pt x="149949" y="62476"/>
                  </a:lnTo>
                  <a:lnTo>
                    <a:pt x="144015" y="62476"/>
                  </a:lnTo>
                  <a:lnTo>
                    <a:pt x="144015" y="56542"/>
                  </a:lnTo>
                  <a:close/>
                  <a:moveTo>
                    <a:pt x="156196" y="56542"/>
                  </a:moveTo>
                  <a:lnTo>
                    <a:pt x="156196" y="62476"/>
                  </a:lnTo>
                  <a:lnTo>
                    <a:pt x="150262" y="62476"/>
                  </a:lnTo>
                  <a:lnTo>
                    <a:pt x="150262" y="56542"/>
                  </a:lnTo>
                  <a:close/>
                  <a:moveTo>
                    <a:pt x="162445" y="56542"/>
                  </a:moveTo>
                  <a:lnTo>
                    <a:pt x="162445" y="62476"/>
                  </a:lnTo>
                  <a:lnTo>
                    <a:pt x="156509" y="62476"/>
                  </a:lnTo>
                  <a:lnTo>
                    <a:pt x="156509" y="56542"/>
                  </a:lnTo>
                  <a:close/>
                  <a:moveTo>
                    <a:pt x="168692" y="56542"/>
                  </a:moveTo>
                  <a:lnTo>
                    <a:pt x="168692" y="62476"/>
                  </a:lnTo>
                  <a:lnTo>
                    <a:pt x="162756" y="62476"/>
                  </a:lnTo>
                  <a:lnTo>
                    <a:pt x="162756" y="56542"/>
                  </a:lnTo>
                  <a:close/>
                  <a:moveTo>
                    <a:pt x="174939" y="56542"/>
                  </a:moveTo>
                  <a:lnTo>
                    <a:pt x="174939" y="62476"/>
                  </a:lnTo>
                  <a:lnTo>
                    <a:pt x="169005" y="62476"/>
                  </a:lnTo>
                  <a:lnTo>
                    <a:pt x="169005" y="56542"/>
                  </a:lnTo>
                  <a:close/>
                  <a:moveTo>
                    <a:pt x="181186" y="56542"/>
                  </a:moveTo>
                  <a:lnTo>
                    <a:pt x="181186" y="62476"/>
                  </a:lnTo>
                  <a:lnTo>
                    <a:pt x="175252" y="62476"/>
                  </a:lnTo>
                  <a:lnTo>
                    <a:pt x="175252" y="56542"/>
                  </a:lnTo>
                  <a:close/>
                  <a:moveTo>
                    <a:pt x="187435" y="56542"/>
                  </a:moveTo>
                  <a:lnTo>
                    <a:pt x="187435" y="62476"/>
                  </a:lnTo>
                  <a:lnTo>
                    <a:pt x="181499" y="62476"/>
                  </a:lnTo>
                  <a:lnTo>
                    <a:pt x="181499" y="56542"/>
                  </a:lnTo>
                  <a:close/>
                  <a:moveTo>
                    <a:pt x="193684" y="56542"/>
                  </a:moveTo>
                  <a:lnTo>
                    <a:pt x="193684" y="62476"/>
                  </a:lnTo>
                  <a:lnTo>
                    <a:pt x="187749" y="62476"/>
                  </a:lnTo>
                  <a:lnTo>
                    <a:pt x="187749" y="56542"/>
                  </a:lnTo>
                  <a:close/>
                  <a:moveTo>
                    <a:pt x="199931" y="56542"/>
                  </a:moveTo>
                  <a:lnTo>
                    <a:pt x="199931" y="62476"/>
                  </a:lnTo>
                  <a:lnTo>
                    <a:pt x="193996" y="62476"/>
                  </a:lnTo>
                  <a:lnTo>
                    <a:pt x="193996" y="56542"/>
                  </a:lnTo>
                  <a:close/>
                  <a:moveTo>
                    <a:pt x="206180" y="56542"/>
                  </a:moveTo>
                  <a:lnTo>
                    <a:pt x="206180" y="62476"/>
                  </a:lnTo>
                  <a:lnTo>
                    <a:pt x="200244" y="62476"/>
                  </a:lnTo>
                  <a:lnTo>
                    <a:pt x="200244" y="56542"/>
                  </a:lnTo>
                  <a:close/>
                  <a:moveTo>
                    <a:pt x="212427" y="56542"/>
                  </a:moveTo>
                  <a:lnTo>
                    <a:pt x="212427" y="62476"/>
                  </a:lnTo>
                  <a:lnTo>
                    <a:pt x="206491" y="62476"/>
                  </a:lnTo>
                  <a:lnTo>
                    <a:pt x="206491" y="56542"/>
                  </a:lnTo>
                  <a:close/>
                  <a:moveTo>
                    <a:pt x="218674" y="56542"/>
                  </a:moveTo>
                  <a:lnTo>
                    <a:pt x="218674" y="62476"/>
                  </a:lnTo>
                  <a:lnTo>
                    <a:pt x="212739" y="62476"/>
                  </a:lnTo>
                  <a:lnTo>
                    <a:pt x="212739" y="56542"/>
                  </a:lnTo>
                  <a:close/>
                  <a:moveTo>
                    <a:pt x="224921" y="56542"/>
                  </a:moveTo>
                  <a:lnTo>
                    <a:pt x="224921" y="62476"/>
                  </a:lnTo>
                  <a:lnTo>
                    <a:pt x="218987" y="62476"/>
                  </a:lnTo>
                  <a:lnTo>
                    <a:pt x="218987" y="56542"/>
                  </a:lnTo>
                  <a:close/>
                  <a:moveTo>
                    <a:pt x="231170" y="56542"/>
                  </a:moveTo>
                  <a:lnTo>
                    <a:pt x="231170" y="62476"/>
                  </a:lnTo>
                  <a:lnTo>
                    <a:pt x="225234" y="62476"/>
                  </a:lnTo>
                  <a:lnTo>
                    <a:pt x="225234" y="56542"/>
                  </a:lnTo>
                  <a:close/>
                  <a:moveTo>
                    <a:pt x="237417" y="56542"/>
                  </a:moveTo>
                  <a:lnTo>
                    <a:pt x="237417" y="62476"/>
                  </a:lnTo>
                  <a:lnTo>
                    <a:pt x="231481" y="62476"/>
                  </a:lnTo>
                  <a:lnTo>
                    <a:pt x="231481" y="56542"/>
                  </a:lnTo>
                  <a:close/>
                  <a:moveTo>
                    <a:pt x="243664" y="56542"/>
                  </a:moveTo>
                  <a:lnTo>
                    <a:pt x="243664" y="62476"/>
                  </a:lnTo>
                  <a:lnTo>
                    <a:pt x="237729" y="62476"/>
                  </a:lnTo>
                  <a:lnTo>
                    <a:pt x="237729" y="56542"/>
                  </a:lnTo>
                  <a:close/>
                  <a:moveTo>
                    <a:pt x="249911" y="56542"/>
                  </a:moveTo>
                  <a:lnTo>
                    <a:pt x="249911" y="62476"/>
                  </a:lnTo>
                  <a:lnTo>
                    <a:pt x="243977" y="62476"/>
                  </a:lnTo>
                  <a:lnTo>
                    <a:pt x="243977" y="56542"/>
                  </a:lnTo>
                  <a:close/>
                  <a:moveTo>
                    <a:pt x="256161" y="56542"/>
                  </a:moveTo>
                  <a:lnTo>
                    <a:pt x="256161" y="62476"/>
                  </a:lnTo>
                  <a:lnTo>
                    <a:pt x="250225" y="62476"/>
                  </a:lnTo>
                  <a:lnTo>
                    <a:pt x="250225" y="56542"/>
                  </a:lnTo>
                  <a:close/>
                  <a:moveTo>
                    <a:pt x="262409" y="56542"/>
                  </a:moveTo>
                  <a:lnTo>
                    <a:pt x="262409" y="62476"/>
                  </a:lnTo>
                  <a:lnTo>
                    <a:pt x="256474" y="62476"/>
                  </a:lnTo>
                  <a:lnTo>
                    <a:pt x="256474" y="56542"/>
                  </a:lnTo>
                  <a:close/>
                  <a:moveTo>
                    <a:pt x="268656" y="56542"/>
                  </a:moveTo>
                  <a:lnTo>
                    <a:pt x="268656" y="62476"/>
                  </a:lnTo>
                  <a:lnTo>
                    <a:pt x="262721" y="62476"/>
                  </a:lnTo>
                  <a:lnTo>
                    <a:pt x="262721" y="56542"/>
                  </a:lnTo>
                  <a:close/>
                  <a:moveTo>
                    <a:pt x="274904" y="56542"/>
                  </a:moveTo>
                  <a:lnTo>
                    <a:pt x="274904" y="62476"/>
                  </a:lnTo>
                  <a:lnTo>
                    <a:pt x="268968" y="62476"/>
                  </a:lnTo>
                  <a:lnTo>
                    <a:pt x="268968" y="56542"/>
                  </a:lnTo>
                  <a:close/>
                  <a:moveTo>
                    <a:pt x="6251" y="62789"/>
                  </a:moveTo>
                  <a:lnTo>
                    <a:pt x="6251" y="68725"/>
                  </a:lnTo>
                  <a:lnTo>
                    <a:pt x="315" y="68725"/>
                  </a:lnTo>
                  <a:lnTo>
                    <a:pt x="315" y="62789"/>
                  </a:lnTo>
                  <a:close/>
                  <a:moveTo>
                    <a:pt x="12498" y="62789"/>
                  </a:moveTo>
                  <a:lnTo>
                    <a:pt x="12498" y="68725"/>
                  </a:lnTo>
                  <a:lnTo>
                    <a:pt x="6562" y="68725"/>
                  </a:lnTo>
                  <a:lnTo>
                    <a:pt x="6562" y="62789"/>
                  </a:lnTo>
                  <a:close/>
                  <a:moveTo>
                    <a:pt x="18745" y="62789"/>
                  </a:moveTo>
                  <a:lnTo>
                    <a:pt x="18745" y="68725"/>
                  </a:lnTo>
                  <a:lnTo>
                    <a:pt x="12810" y="68725"/>
                  </a:lnTo>
                  <a:lnTo>
                    <a:pt x="12810" y="62789"/>
                  </a:lnTo>
                  <a:close/>
                  <a:moveTo>
                    <a:pt x="24992" y="62789"/>
                  </a:moveTo>
                  <a:lnTo>
                    <a:pt x="24992" y="68725"/>
                  </a:lnTo>
                  <a:lnTo>
                    <a:pt x="19058" y="68725"/>
                  </a:lnTo>
                  <a:lnTo>
                    <a:pt x="19058" y="62789"/>
                  </a:lnTo>
                  <a:close/>
                  <a:moveTo>
                    <a:pt x="31242" y="62789"/>
                  </a:moveTo>
                  <a:lnTo>
                    <a:pt x="31242" y="68725"/>
                  </a:lnTo>
                  <a:lnTo>
                    <a:pt x="25305" y="68725"/>
                  </a:lnTo>
                  <a:lnTo>
                    <a:pt x="25305" y="62789"/>
                  </a:lnTo>
                  <a:close/>
                  <a:moveTo>
                    <a:pt x="37489" y="62789"/>
                  </a:moveTo>
                  <a:lnTo>
                    <a:pt x="37489" y="68725"/>
                  </a:lnTo>
                  <a:lnTo>
                    <a:pt x="31553" y="68725"/>
                  </a:lnTo>
                  <a:lnTo>
                    <a:pt x="31553" y="62789"/>
                  </a:lnTo>
                  <a:close/>
                  <a:moveTo>
                    <a:pt x="43737" y="62789"/>
                  </a:moveTo>
                  <a:lnTo>
                    <a:pt x="43737" y="68725"/>
                  </a:lnTo>
                  <a:lnTo>
                    <a:pt x="37802" y="68725"/>
                  </a:lnTo>
                  <a:lnTo>
                    <a:pt x="37802" y="62789"/>
                  </a:lnTo>
                  <a:close/>
                  <a:moveTo>
                    <a:pt x="49985" y="62789"/>
                  </a:moveTo>
                  <a:lnTo>
                    <a:pt x="49985" y="68725"/>
                  </a:lnTo>
                  <a:lnTo>
                    <a:pt x="44049" y="68725"/>
                  </a:lnTo>
                  <a:lnTo>
                    <a:pt x="44049" y="62789"/>
                  </a:lnTo>
                  <a:close/>
                  <a:moveTo>
                    <a:pt x="56232" y="62789"/>
                  </a:moveTo>
                  <a:lnTo>
                    <a:pt x="56232" y="68725"/>
                  </a:lnTo>
                  <a:lnTo>
                    <a:pt x="50296" y="68725"/>
                  </a:lnTo>
                  <a:lnTo>
                    <a:pt x="50296" y="62789"/>
                  </a:lnTo>
                  <a:close/>
                  <a:moveTo>
                    <a:pt x="62480" y="62789"/>
                  </a:moveTo>
                  <a:lnTo>
                    <a:pt x="62480" y="68725"/>
                  </a:lnTo>
                  <a:lnTo>
                    <a:pt x="56545" y="68725"/>
                  </a:lnTo>
                  <a:lnTo>
                    <a:pt x="56545" y="62789"/>
                  </a:lnTo>
                  <a:close/>
                  <a:moveTo>
                    <a:pt x="68727" y="62789"/>
                  </a:moveTo>
                  <a:lnTo>
                    <a:pt x="68727" y="68725"/>
                  </a:lnTo>
                  <a:lnTo>
                    <a:pt x="62792" y="68725"/>
                  </a:lnTo>
                  <a:lnTo>
                    <a:pt x="62792" y="62789"/>
                  </a:lnTo>
                  <a:close/>
                  <a:moveTo>
                    <a:pt x="74975" y="62789"/>
                  </a:moveTo>
                  <a:lnTo>
                    <a:pt x="74975" y="68725"/>
                  </a:lnTo>
                  <a:lnTo>
                    <a:pt x="69039" y="68725"/>
                  </a:lnTo>
                  <a:lnTo>
                    <a:pt x="69039" y="62789"/>
                  </a:lnTo>
                  <a:close/>
                  <a:moveTo>
                    <a:pt x="81223" y="62789"/>
                  </a:moveTo>
                  <a:lnTo>
                    <a:pt x="81223" y="68725"/>
                  </a:lnTo>
                  <a:lnTo>
                    <a:pt x="75286" y="68725"/>
                  </a:lnTo>
                  <a:lnTo>
                    <a:pt x="75286" y="62789"/>
                  </a:lnTo>
                  <a:close/>
                  <a:moveTo>
                    <a:pt x="87470" y="62789"/>
                  </a:moveTo>
                  <a:lnTo>
                    <a:pt x="87470" y="68725"/>
                  </a:lnTo>
                  <a:lnTo>
                    <a:pt x="81535" y="68725"/>
                  </a:lnTo>
                  <a:lnTo>
                    <a:pt x="81535" y="62789"/>
                  </a:lnTo>
                  <a:close/>
                  <a:moveTo>
                    <a:pt x="93718" y="62789"/>
                  </a:moveTo>
                  <a:lnTo>
                    <a:pt x="93718" y="68725"/>
                  </a:lnTo>
                  <a:lnTo>
                    <a:pt x="87784" y="68725"/>
                  </a:lnTo>
                  <a:lnTo>
                    <a:pt x="87784" y="62789"/>
                  </a:lnTo>
                  <a:close/>
                  <a:moveTo>
                    <a:pt x="99967" y="62789"/>
                  </a:moveTo>
                  <a:lnTo>
                    <a:pt x="99967" y="68725"/>
                  </a:lnTo>
                  <a:lnTo>
                    <a:pt x="94031" y="68725"/>
                  </a:lnTo>
                  <a:lnTo>
                    <a:pt x="94031" y="62789"/>
                  </a:lnTo>
                  <a:close/>
                  <a:moveTo>
                    <a:pt x="106214" y="62789"/>
                  </a:moveTo>
                  <a:lnTo>
                    <a:pt x="106214" y="68725"/>
                  </a:lnTo>
                  <a:lnTo>
                    <a:pt x="100278" y="68725"/>
                  </a:lnTo>
                  <a:lnTo>
                    <a:pt x="100278" y="62789"/>
                  </a:lnTo>
                  <a:close/>
                  <a:moveTo>
                    <a:pt x="112461" y="62789"/>
                  </a:moveTo>
                  <a:lnTo>
                    <a:pt x="112461" y="68725"/>
                  </a:lnTo>
                  <a:lnTo>
                    <a:pt x="106527" y="68725"/>
                  </a:lnTo>
                  <a:lnTo>
                    <a:pt x="106527" y="62789"/>
                  </a:lnTo>
                  <a:close/>
                  <a:moveTo>
                    <a:pt x="118710" y="62789"/>
                  </a:moveTo>
                  <a:lnTo>
                    <a:pt x="118710" y="68725"/>
                  </a:lnTo>
                  <a:lnTo>
                    <a:pt x="112774" y="68725"/>
                  </a:lnTo>
                  <a:lnTo>
                    <a:pt x="112774" y="62789"/>
                  </a:lnTo>
                  <a:close/>
                  <a:moveTo>
                    <a:pt x="124957" y="62789"/>
                  </a:moveTo>
                  <a:lnTo>
                    <a:pt x="124957" y="68725"/>
                  </a:lnTo>
                  <a:lnTo>
                    <a:pt x="119021" y="68725"/>
                  </a:lnTo>
                  <a:lnTo>
                    <a:pt x="119021" y="62789"/>
                  </a:lnTo>
                  <a:close/>
                  <a:moveTo>
                    <a:pt x="131204" y="62789"/>
                  </a:moveTo>
                  <a:lnTo>
                    <a:pt x="131204" y="68725"/>
                  </a:lnTo>
                  <a:lnTo>
                    <a:pt x="125270" y="68725"/>
                  </a:lnTo>
                  <a:lnTo>
                    <a:pt x="125270" y="62789"/>
                  </a:lnTo>
                  <a:close/>
                  <a:moveTo>
                    <a:pt x="137451" y="62789"/>
                  </a:moveTo>
                  <a:lnTo>
                    <a:pt x="137451" y="68725"/>
                  </a:lnTo>
                  <a:lnTo>
                    <a:pt x="131517" y="68725"/>
                  </a:lnTo>
                  <a:lnTo>
                    <a:pt x="131517" y="62789"/>
                  </a:lnTo>
                  <a:close/>
                  <a:moveTo>
                    <a:pt x="143702" y="62789"/>
                  </a:moveTo>
                  <a:lnTo>
                    <a:pt x="143702" y="68725"/>
                  </a:lnTo>
                  <a:lnTo>
                    <a:pt x="137766" y="68725"/>
                  </a:lnTo>
                  <a:lnTo>
                    <a:pt x="137766" y="62789"/>
                  </a:lnTo>
                  <a:close/>
                  <a:moveTo>
                    <a:pt x="149949" y="62789"/>
                  </a:moveTo>
                  <a:lnTo>
                    <a:pt x="149949" y="68725"/>
                  </a:lnTo>
                  <a:lnTo>
                    <a:pt x="144015" y="68725"/>
                  </a:lnTo>
                  <a:lnTo>
                    <a:pt x="144015" y="62789"/>
                  </a:lnTo>
                  <a:close/>
                  <a:moveTo>
                    <a:pt x="156196" y="62789"/>
                  </a:moveTo>
                  <a:lnTo>
                    <a:pt x="156196" y="68725"/>
                  </a:lnTo>
                  <a:lnTo>
                    <a:pt x="150262" y="68725"/>
                  </a:lnTo>
                  <a:lnTo>
                    <a:pt x="150262" y="62789"/>
                  </a:lnTo>
                  <a:close/>
                  <a:moveTo>
                    <a:pt x="162445" y="62789"/>
                  </a:moveTo>
                  <a:lnTo>
                    <a:pt x="162445" y="68725"/>
                  </a:lnTo>
                  <a:lnTo>
                    <a:pt x="156509" y="68725"/>
                  </a:lnTo>
                  <a:lnTo>
                    <a:pt x="156509" y="62789"/>
                  </a:lnTo>
                  <a:close/>
                  <a:moveTo>
                    <a:pt x="168692" y="62789"/>
                  </a:moveTo>
                  <a:lnTo>
                    <a:pt x="168692" y="68725"/>
                  </a:lnTo>
                  <a:lnTo>
                    <a:pt x="162756" y="68725"/>
                  </a:lnTo>
                  <a:lnTo>
                    <a:pt x="162756" y="62789"/>
                  </a:lnTo>
                  <a:close/>
                  <a:moveTo>
                    <a:pt x="174939" y="62789"/>
                  </a:moveTo>
                  <a:lnTo>
                    <a:pt x="174939" y="68725"/>
                  </a:lnTo>
                  <a:lnTo>
                    <a:pt x="169005" y="68725"/>
                  </a:lnTo>
                  <a:lnTo>
                    <a:pt x="169005" y="62789"/>
                  </a:lnTo>
                  <a:close/>
                  <a:moveTo>
                    <a:pt x="181186" y="62789"/>
                  </a:moveTo>
                  <a:lnTo>
                    <a:pt x="181186" y="68725"/>
                  </a:lnTo>
                  <a:lnTo>
                    <a:pt x="175252" y="68725"/>
                  </a:lnTo>
                  <a:lnTo>
                    <a:pt x="175252" y="62789"/>
                  </a:lnTo>
                  <a:close/>
                  <a:moveTo>
                    <a:pt x="187435" y="62789"/>
                  </a:moveTo>
                  <a:lnTo>
                    <a:pt x="187435" y="68725"/>
                  </a:lnTo>
                  <a:lnTo>
                    <a:pt x="181499" y="68725"/>
                  </a:lnTo>
                  <a:lnTo>
                    <a:pt x="181499" y="62789"/>
                  </a:lnTo>
                  <a:close/>
                  <a:moveTo>
                    <a:pt x="193684" y="62789"/>
                  </a:moveTo>
                  <a:lnTo>
                    <a:pt x="193684" y="68725"/>
                  </a:lnTo>
                  <a:lnTo>
                    <a:pt x="187749" y="68725"/>
                  </a:lnTo>
                  <a:lnTo>
                    <a:pt x="187749" y="62789"/>
                  </a:lnTo>
                  <a:close/>
                  <a:moveTo>
                    <a:pt x="199931" y="62789"/>
                  </a:moveTo>
                  <a:lnTo>
                    <a:pt x="199931" y="68725"/>
                  </a:lnTo>
                  <a:lnTo>
                    <a:pt x="193996" y="68725"/>
                  </a:lnTo>
                  <a:lnTo>
                    <a:pt x="193996" y="62789"/>
                  </a:lnTo>
                  <a:close/>
                  <a:moveTo>
                    <a:pt x="206180" y="62789"/>
                  </a:moveTo>
                  <a:lnTo>
                    <a:pt x="206180" y="68725"/>
                  </a:lnTo>
                  <a:lnTo>
                    <a:pt x="200244" y="68725"/>
                  </a:lnTo>
                  <a:lnTo>
                    <a:pt x="200244" y="62789"/>
                  </a:lnTo>
                  <a:close/>
                  <a:moveTo>
                    <a:pt x="212427" y="62789"/>
                  </a:moveTo>
                  <a:lnTo>
                    <a:pt x="212427" y="68725"/>
                  </a:lnTo>
                  <a:lnTo>
                    <a:pt x="206491" y="68725"/>
                  </a:lnTo>
                  <a:lnTo>
                    <a:pt x="206491" y="62789"/>
                  </a:lnTo>
                  <a:close/>
                  <a:moveTo>
                    <a:pt x="218674" y="62789"/>
                  </a:moveTo>
                  <a:lnTo>
                    <a:pt x="218674" y="68725"/>
                  </a:lnTo>
                  <a:lnTo>
                    <a:pt x="212739" y="68725"/>
                  </a:lnTo>
                  <a:lnTo>
                    <a:pt x="212739" y="62789"/>
                  </a:lnTo>
                  <a:close/>
                  <a:moveTo>
                    <a:pt x="224921" y="62789"/>
                  </a:moveTo>
                  <a:lnTo>
                    <a:pt x="224921" y="68725"/>
                  </a:lnTo>
                  <a:lnTo>
                    <a:pt x="218987" y="68725"/>
                  </a:lnTo>
                  <a:lnTo>
                    <a:pt x="218987" y="62789"/>
                  </a:lnTo>
                  <a:close/>
                  <a:moveTo>
                    <a:pt x="231170" y="62789"/>
                  </a:moveTo>
                  <a:lnTo>
                    <a:pt x="231170" y="68725"/>
                  </a:lnTo>
                  <a:lnTo>
                    <a:pt x="225234" y="68725"/>
                  </a:lnTo>
                  <a:lnTo>
                    <a:pt x="225234" y="62789"/>
                  </a:lnTo>
                  <a:close/>
                  <a:moveTo>
                    <a:pt x="237417" y="62789"/>
                  </a:moveTo>
                  <a:lnTo>
                    <a:pt x="237417" y="68725"/>
                  </a:lnTo>
                  <a:lnTo>
                    <a:pt x="231481" y="68725"/>
                  </a:lnTo>
                  <a:lnTo>
                    <a:pt x="231481" y="62789"/>
                  </a:lnTo>
                  <a:close/>
                  <a:moveTo>
                    <a:pt x="243664" y="62789"/>
                  </a:moveTo>
                  <a:lnTo>
                    <a:pt x="243664" y="68725"/>
                  </a:lnTo>
                  <a:lnTo>
                    <a:pt x="237729" y="68725"/>
                  </a:lnTo>
                  <a:lnTo>
                    <a:pt x="237729" y="62789"/>
                  </a:lnTo>
                  <a:close/>
                  <a:moveTo>
                    <a:pt x="249911" y="62789"/>
                  </a:moveTo>
                  <a:lnTo>
                    <a:pt x="249911" y="68725"/>
                  </a:lnTo>
                  <a:lnTo>
                    <a:pt x="243977" y="68725"/>
                  </a:lnTo>
                  <a:lnTo>
                    <a:pt x="243977" y="62789"/>
                  </a:lnTo>
                  <a:close/>
                  <a:moveTo>
                    <a:pt x="256161" y="62789"/>
                  </a:moveTo>
                  <a:lnTo>
                    <a:pt x="256161" y="68725"/>
                  </a:lnTo>
                  <a:lnTo>
                    <a:pt x="250225" y="68725"/>
                  </a:lnTo>
                  <a:lnTo>
                    <a:pt x="250225" y="62789"/>
                  </a:lnTo>
                  <a:close/>
                  <a:moveTo>
                    <a:pt x="262409" y="62789"/>
                  </a:moveTo>
                  <a:lnTo>
                    <a:pt x="262409" y="68725"/>
                  </a:lnTo>
                  <a:lnTo>
                    <a:pt x="256474" y="68725"/>
                  </a:lnTo>
                  <a:lnTo>
                    <a:pt x="256474" y="62789"/>
                  </a:lnTo>
                  <a:close/>
                  <a:moveTo>
                    <a:pt x="268656" y="62789"/>
                  </a:moveTo>
                  <a:lnTo>
                    <a:pt x="268656" y="68725"/>
                  </a:lnTo>
                  <a:lnTo>
                    <a:pt x="262721" y="68725"/>
                  </a:lnTo>
                  <a:lnTo>
                    <a:pt x="262721" y="62789"/>
                  </a:lnTo>
                  <a:close/>
                  <a:moveTo>
                    <a:pt x="274904" y="62789"/>
                  </a:moveTo>
                  <a:lnTo>
                    <a:pt x="274904" y="68725"/>
                  </a:lnTo>
                  <a:lnTo>
                    <a:pt x="268968" y="68725"/>
                  </a:lnTo>
                  <a:lnTo>
                    <a:pt x="268968" y="62789"/>
                  </a:lnTo>
                  <a:close/>
                  <a:moveTo>
                    <a:pt x="6251" y="69036"/>
                  </a:moveTo>
                  <a:lnTo>
                    <a:pt x="6251" y="74972"/>
                  </a:lnTo>
                  <a:lnTo>
                    <a:pt x="315" y="74972"/>
                  </a:lnTo>
                  <a:lnTo>
                    <a:pt x="315" y="69036"/>
                  </a:lnTo>
                  <a:close/>
                  <a:moveTo>
                    <a:pt x="12498" y="69036"/>
                  </a:moveTo>
                  <a:lnTo>
                    <a:pt x="12498" y="74972"/>
                  </a:lnTo>
                  <a:lnTo>
                    <a:pt x="6562" y="74972"/>
                  </a:lnTo>
                  <a:lnTo>
                    <a:pt x="6562" y="69036"/>
                  </a:lnTo>
                  <a:close/>
                  <a:moveTo>
                    <a:pt x="18745" y="69036"/>
                  </a:moveTo>
                  <a:lnTo>
                    <a:pt x="18745" y="74972"/>
                  </a:lnTo>
                  <a:lnTo>
                    <a:pt x="12810" y="74972"/>
                  </a:lnTo>
                  <a:lnTo>
                    <a:pt x="12810" y="69036"/>
                  </a:lnTo>
                  <a:close/>
                  <a:moveTo>
                    <a:pt x="24992" y="69036"/>
                  </a:moveTo>
                  <a:lnTo>
                    <a:pt x="24992" y="74972"/>
                  </a:lnTo>
                  <a:lnTo>
                    <a:pt x="19058" y="74972"/>
                  </a:lnTo>
                  <a:lnTo>
                    <a:pt x="19058" y="69036"/>
                  </a:lnTo>
                  <a:close/>
                  <a:moveTo>
                    <a:pt x="31242" y="69036"/>
                  </a:moveTo>
                  <a:lnTo>
                    <a:pt x="31242" y="74972"/>
                  </a:lnTo>
                  <a:lnTo>
                    <a:pt x="25305" y="74972"/>
                  </a:lnTo>
                  <a:lnTo>
                    <a:pt x="25305" y="69036"/>
                  </a:lnTo>
                  <a:close/>
                  <a:moveTo>
                    <a:pt x="37489" y="69036"/>
                  </a:moveTo>
                  <a:lnTo>
                    <a:pt x="37489" y="74972"/>
                  </a:lnTo>
                  <a:lnTo>
                    <a:pt x="31553" y="74972"/>
                  </a:lnTo>
                  <a:lnTo>
                    <a:pt x="31553" y="69036"/>
                  </a:lnTo>
                  <a:close/>
                  <a:moveTo>
                    <a:pt x="43737" y="69036"/>
                  </a:moveTo>
                  <a:lnTo>
                    <a:pt x="43737" y="74972"/>
                  </a:lnTo>
                  <a:lnTo>
                    <a:pt x="37802" y="74972"/>
                  </a:lnTo>
                  <a:lnTo>
                    <a:pt x="37802" y="69036"/>
                  </a:lnTo>
                  <a:close/>
                  <a:moveTo>
                    <a:pt x="49985" y="69036"/>
                  </a:moveTo>
                  <a:lnTo>
                    <a:pt x="49985" y="74972"/>
                  </a:lnTo>
                  <a:lnTo>
                    <a:pt x="44049" y="74972"/>
                  </a:lnTo>
                  <a:lnTo>
                    <a:pt x="44049" y="69036"/>
                  </a:lnTo>
                  <a:close/>
                  <a:moveTo>
                    <a:pt x="56232" y="69036"/>
                  </a:moveTo>
                  <a:lnTo>
                    <a:pt x="56232" y="74972"/>
                  </a:lnTo>
                  <a:lnTo>
                    <a:pt x="50296" y="74972"/>
                  </a:lnTo>
                  <a:lnTo>
                    <a:pt x="50296" y="69036"/>
                  </a:lnTo>
                  <a:close/>
                  <a:moveTo>
                    <a:pt x="62480" y="69036"/>
                  </a:moveTo>
                  <a:lnTo>
                    <a:pt x="62480" y="74972"/>
                  </a:lnTo>
                  <a:lnTo>
                    <a:pt x="56545" y="74972"/>
                  </a:lnTo>
                  <a:lnTo>
                    <a:pt x="56545" y="69036"/>
                  </a:lnTo>
                  <a:close/>
                  <a:moveTo>
                    <a:pt x="68727" y="69036"/>
                  </a:moveTo>
                  <a:lnTo>
                    <a:pt x="68727" y="74972"/>
                  </a:lnTo>
                  <a:lnTo>
                    <a:pt x="62792" y="74972"/>
                  </a:lnTo>
                  <a:lnTo>
                    <a:pt x="62792" y="69036"/>
                  </a:lnTo>
                  <a:close/>
                  <a:moveTo>
                    <a:pt x="74975" y="69036"/>
                  </a:moveTo>
                  <a:lnTo>
                    <a:pt x="74975" y="74972"/>
                  </a:lnTo>
                  <a:lnTo>
                    <a:pt x="69039" y="74972"/>
                  </a:lnTo>
                  <a:lnTo>
                    <a:pt x="69039" y="69036"/>
                  </a:lnTo>
                  <a:close/>
                  <a:moveTo>
                    <a:pt x="81223" y="69036"/>
                  </a:moveTo>
                  <a:lnTo>
                    <a:pt x="81223" y="74972"/>
                  </a:lnTo>
                  <a:lnTo>
                    <a:pt x="75286" y="74972"/>
                  </a:lnTo>
                  <a:lnTo>
                    <a:pt x="75286" y="69036"/>
                  </a:lnTo>
                  <a:close/>
                  <a:moveTo>
                    <a:pt x="87470" y="69036"/>
                  </a:moveTo>
                  <a:lnTo>
                    <a:pt x="87470" y="74972"/>
                  </a:lnTo>
                  <a:lnTo>
                    <a:pt x="81535" y="74972"/>
                  </a:lnTo>
                  <a:lnTo>
                    <a:pt x="81535" y="69036"/>
                  </a:lnTo>
                  <a:close/>
                  <a:moveTo>
                    <a:pt x="93718" y="69036"/>
                  </a:moveTo>
                  <a:lnTo>
                    <a:pt x="93718" y="74972"/>
                  </a:lnTo>
                  <a:lnTo>
                    <a:pt x="87784" y="74972"/>
                  </a:lnTo>
                  <a:lnTo>
                    <a:pt x="87784" y="69036"/>
                  </a:lnTo>
                  <a:close/>
                  <a:moveTo>
                    <a:pt x="99967" y="69036"/>
                  </a:moveTo>
                  <a:lnTo>
                    <a:pt x="99967" y="74972"/>
                  </a:lnTo>
                  <a:lnTo>
                    <a:pt x="94031" y="74972"/>
                  </a:lnTo>
                  <a:lnTo>
                    <a:pt x="94031" y="69036"/>
                  </a:lnTo>
                  <a:close/>
                  <a:moveTo>
                    <a:pt x="106214" y="69036"/>
                  </a:moveTo>
                  <a:lnTo>
                    <a:pt x="106214" y="74972"/>
                  </a:lnTo>
                  <a:lnTo>
                    <a:pt x="100278" y="74972"/>
                  </a:lnTo>
                  <a:lnTo>
                    <a:pt x="100278" y="69036"/>
                  </a:lnTo>
                  <a:close/>
                  <a:moveTo>
                    <a:pt x="112461" y="69036"/>
                  </a:moveTo>
                  <a:lnTo>
                    <a:pt x="112461" y="74972"/>
                  </a:lnTo>
                  <a:lnTo>
                    <a:pt x="106527" y="74972"/>
                  </a:lnTo>
                  <a:lnTo>
                    <a:pt x="106527" y="69036"/>
                  </a:lnTo>
                  <a:close/>
                  <a:moveTo>
                    <a:pt x="118710" y="69036"/>
                  </a:moveTo>
                  <a:lnTo>
                    <a:pt x="118710" y="74972"/>
                  </a:lnTo>
                  <a:lnTo>
                    <a:pt x="112774" y="74972"/>
                  </a:lnTo>
                  <a:lnTo>
                    <a:pt x="112774" y="69036"/>
                  </a:lnTo>
                  <a:close/>
                  <a:moveTo>
                    <a:pt x="124957" y="69036"/>
                  </a:moveTo>
                  <a:lnTo>
                    <a:pt x="124957" y="74972"/>
                  </a:lnTo>
                  <a:lnTo>
                    <a:pt x="119021" y="74972"/>
                  </a:lnTo>
                  <a:lnTo>
                    <a:pt x="119021" y="69036"/>
                  </a:lnTo>
                  <a:close/>
                  <a:moveTo>
                    <a:pt x="131204" y="69036"/>
                  </a:moveTo>
                  <a:lnTo>
                    <a:pt x="131204" y="74972"/>
                  </a:lnTo>
                  <a:lnTo>
                    <a:pt x="125270" y="74972"/>
                  </a:lnTo>
                  <a:lnTo>
                    <a:pt x="125270" y="69036"/>
                  </a:lnTo>
                  <a:close/>
                  <a:moveTo>
                    <a:pt x="137451" y="69036"/>
                  </a:moveTo>
                  <a:lnTo>
                    <a:pt x="137451" y="74972"/>
                  </a:lnTo>
                  <a:lnTo>
                    <a:pt x="131517" y="74972"/>
                  </a:lnTo>
                  <a:lnTo>
                    <a:pt x="131517" y="69036"/>
                  </a:lnTo>
                  <a:close/>
                  <a:moveTo>
                    <a:pt x="143702" y="69036"/>
                  </a:moveTo>
                  <a:lnTo>
                    <a:pt x="143702" y="74972"/>
                  </a:lnTo>
                  <a:lnTo>
                    <a:pt x="137766" y="74972"/>
                  </a:lnTo>
                  <a:lnTo>
                    <a:pt x="137766" y="69036"/>
                  </a:lnTo>
                  <a:close/>
                  <a:moveTo>
                    <a:pt x="149949" y="69036"/>
                  </a:moveTo>
                  <a:lnTo>
                    <a:pt x="149949" y="74972"/>
                  </a:lnTo>
                  <a:lnTo>
                    <a:pt x="144015" y="74972"/>
                  </a:lnTo>
                  <a:lnTo>
                    <a:pt x="144015" y="69036"/>
                  </a:lnTo>
                  <a:close/>
                  <a:moveTo>
                    <a:pt x="156196" y="69036"/>
                  </a:moveTo>
                  <a:lnTo>
                    <a:pt x="156196" y="74972"/>
                  </a:lnTo>
                  <a:lnTo>
                    <a:pt x="150262" y="74972"/>
                  </a:lnTo>
                  <a:lnTo>
                    <a:pt x="150262" y="69036"/>
                  </a:lnTo>
                  <a:close/>
                  <a:moveTo>
                    <a:pt x="162445" y="69036"/>
                  </a:moveTo>
                  <a:lnTo>
                    <a:pt x="162445" y="74972"/>
                  </a:lnTo>
                  <a:lnTo>
                    <a:pt x="156509" y="74972"/>
                  </a:lnTo>
                  <a:lnTo>
                    <a:pt x="156509" y="69036"/>
                  </a:lnTo>
                  <a:close/>
                  <a:moveTo>
                    <a:pt x="168692" y="69036"/>
                  </a:moveTo>
                  <a:lnTo>
                    <a:pt x="168692" y="74972"/>
                  </a:lnTo>
                  <a:lnTo>
                    <a:pt x="162756" y="74972"/>
                  </a:lnTo>
                  <a:lnTo>
                    <a:pt x="162756" y="69036"/>
                  </a:lnTo>
                  <a:close/>
                  <a:moveTo>
                    <a:pt x="174939" y="69036"/>
                  </a:moveTo>
                  <a:lnTo>
                    <a:pt x="174939" y="74972"/>
                  </a:lnTo>
                  <a:lnTo>
                    <a:pt x="169005" y="74972"/>
                  </a:lnTo>
                  <a:lnTo>
                    <a:pt x="169005" y="69036"/>
                  </a:lnTo>
                  <a:close/>
                  <a:moveTo>
                    <a:pt x="181186" y="69036"/>
                  </a:moveTo>
                  <a:lnTo>
                    <a:pt x="181186" y="74972"/>
                  </a:lnTo>
                  <a:lnTo>
                    <a:pt x="175252" y="74972"/>
                  </a:lnTo>
                  <a:lnTo>
                    <a:pt x="175252" y="69036"/>
                  </a:lnTo>
                  <a:close/>
                  <a:moveTo>
                    <a:pt x="187435" y="69036"/>
                  </a:moveTo>
                  <a:lnTo>
                    <a:pt x="187435" y="74972"/>
                  </a:lnTo>
                  <a:lnTo>
                    <a:pt x="181499" y="74972"/>
                  </a:lnTo>
                  <a:lnTo>
                    <a:pt x="181499" y="69036"/>
                  </a:lnTo>
                  <a:close/>
                  <a:moveTo>
                    <a:pt x="193684" y="69036"/>
                  </a:moveTo>
                  <a:lnTo>
                    <a:pt x="193684" y="74972"/>
                  </a:lnTo>
                  <a:lnTo>
                    <a:pt x="187749" y="74972"/>
                  </a:lnTo>
                  <a:lnTo>
                    <a:pt x="187749" y="69036"/>
                  </a:lnTo>
                  <a:close/>
                  <a:moveTo>
                    <a:pt x="199931" y="69036"/>
                  </a:moveTo>
                  <a:lnTo>
                    <a:pt x="199931" y="74972"/>
                  </a:lnTo>
                  <a:lnTo>
                    <a:pt x="193996" y="74972"/>
                  </a:lnTo>
                  <a:lnTo>
                    <a:pt x="193996" y="69036"/>
                  </a:lnTo>
                  <a:close/>
                  <a:moveTo>
                    <a:pt x="206180" y="69036"/>
                  </a:moveTo>
                  <a:lnTo>
                    <a:pt x="206180" y="74972"/>
                  </a:lnTo>
                  <a:lnTo>
                    <a:pt x="200244" y="74972"/>
                  </a:lnTo>
                  <a:lnTo>
                    <a:pt x="200244" y="69036"/>
                  </a:lnTo>
                  <a:close/>
                  <a:moveTo>
                    <a:pt x="212427" y="69036"/>
                  </a:moveTo>
                  <a:lnTo>
                    <a:pt x="212427" y="74972"/>
                  </a:lnTo>
                  <a:lnTo>
                    <a:pt x="206491" y="74972"/>
                  </a:lnTo>
                  <a:lnTo>
                    <a:pt x="206491" y="69036"/>
                  </a:lnTo>
                  <a:close/>
                  <a:moveTo>
                    <a:pt x="218674" y="69036"/>
                  </a:moveTo>
                  <a:lnTo>
                    <a:pt x="218674" y="74972"/>
                  </a:lnTo>
                  <a:lnTo>
                    <a:pt x="212739" y="74972"/>
                  </a:lnTo>
                  <a:lnTo>
                    <a:pt x="212739" y="69036"/>
                  </a:lnTo>
                  <a:close/>
                  <a:moveTo>
                    <a:pt x="224921" y="69036"/>
                  </a:moveTo>
                  <a:lnTo>
                    <a:pt x="224921" y="74972"/>
                  </a:lnTo>
                  <a:lnTo>
                    <a:pt x="218987" y="74972"/>
                  </a:lnTo>
                  <a:lnTo>
                    <a:pt x="218987" y="69036"/>
                  </a:lnTo>
                  <a:close/>
                  <a:moveTo>
                    <a:pt x="231170" y="69036"/>
                  </a:moveTo>
                  <a:lnTo>
                    <a:pt x="231170" y="74972"/>
                  </a:lnTo>
                  <a:lnTo>
                    <a:pt x="225234" y="74972"/>
                  </a:lnTo>
                  <a:lnTo>
                    <a:pt x="225234" y="69036"/>
                  </a:lnTo>
                  <a:close/>
                  <a:moveTo>
                    <a:pt x="237417" y="69036"/>
                  </a:moveTo>
                  <a:lnTo>
                    <a:pt x="237417" y="74972"/>
                  </a:lnTo>
                  <a:lnTo>
                    <a:pt x="231481" y="74972"/>
                  </a:lnTo>
                  <a:lnTo>
                    <a:pt x="231481" y="69036"/>
                  </a:lnTo>
                  <a:close/>
                  <a:moveTo>
                    <a:pt x="243664" y="69036"/>
                  </a:moveTo>
                  <a:lnTo>
                    <a:pt x="243664" y="74972"/>
                  </a:lnTo>
                  <a:lnTo>
                    <a:pt x="237729" y="74972"/>
                  </a:lnTo>
                  <a:lnTo>
                    <a:pt x="237729" y="69036"/>
                  </a:lnTo>
                  <a:close/>
                  <a:moveTo>
                    <a:pt x="249911" y="69036"/>
                  </a:moveTo>
                  <a:lnTo>
                    <a:pt x="249911" y="74972"/>
                  </a:lnTo>
                  <a:lnTo>
                    <a:pt x="243977" y="74972"/>
                  </a:lnTo>
                  <a:lnTo>
                    <a:pt x="243977" y="69036"/>
                  </a:lnTo>
                  <a:close/>
                  <a:moveTo>
                    <a:pt x="256161" y="69036"/>
                  </a:moveTo>
                  <a:lnTo>
                    <a:pt x="256161" y="74972"/>
                  </a:lnTo>
                  <a:lnTo>
                    <a:pt x="250225" y="74972"/>
                  </a:lnTo>
                  <a:lnTo>
                    <a:pt x="250225" y="69036"/>
                  </a:lnTo>
                  <a:close/>
                  <a:moveTo>
                    <a:pt x="262409" y="69036"/>
                  </a:moveTo>
                  <a:lnTo>
                    <a:pt x="262409" y="74972"/>
                  </a:lnTo>
                  <a:lnTo>
                    <a:pt x="256474" y="74972"/>
                  </a:lnTo>
                  <a:lnTo>
                    <a:pt x="256474" y="69036"/>
                  </a:lnTo>
                  <a:close/>
                  <a:moveTo>
                    <a:pt x="268656" y="69036"/>
                  </a:moveTo>
                  <a:lnTo>
                    <a:pt x="268656" y="74972"/>
                  </a:lnTo>
                  <a:lnTo>
                    <a:pt x="262721" y="74972"/>
                  </a:lnTo>
                  <a:lnTo>
                    <a:pt x="262721" y="69036"/>
                  </a:lnTo>
                  <a:close/>
                  <a:moveTo>
                    <a:pt x="274904" y="69036"/>
                  </a:moveTo>
                  <a:lnTo>
                    <a:pt x="274904" y="74972"/>
                  </a:lnTo>
                  <a:lnTo>
                    <a:pt x="268968" y="74972"/>
                  </a:lnTo>
                  <a:lnTo>
                    <a:pt x="268968" y="69036"/>
                  </a:lnTo>
                  <a:close/>
                  <a:moveTo>
                    <a:pt x="6251" y="75285"/>
                  </a:moveTo>
                  <a:lnTo>
                    <a:pt x="6251" y="81219"/>
                  </a:lnTo>
                  <a:lnTo>
                    <a:pt x="315" y="81219"/>
                  </a:lnTo>
                  <a:lnTo>
                    <a:pt x="315" y="75285"/>
                  </a:lnTo>
                  <a:close/>
                  <a:moveTo>
                    <a:pt x="12498" y="75285"/>
                  </a:moveTo>
                  <a:lnTo>
                    <a:pt x="12498" y="81219"/>
                  </a:lnTo>
                  <a:lnTo>
                    <a:pt x="6562" y="81219"/>
                  </a:lnTo>
                  <a:lnTo>
                    <a:pt x="6562" y="75285"/>
                  </a:lnTo>
                  <a:close/>
                  <a:moveTo>
                    <a:pt x="18745" y="75285"/>
                  </a:moveTo>
                  <a:lnTo>
                    <a:pt x="18745" y="81219"/>
                  </a:lnTo>
                  <a:lnTo>
                    <a:pt x="12810" y="81219"/>
                  </a:lnTo>
                  <a:lnTo>
                    <a:pt x="12810" y="75285"/>
                  </a:lnTo>
                  <a:close/>
                  <a:moveTo>
                    <a:pt x="24992" y="75285"/>
                  </a:moveTo>
                  <a:lnTo>
                    <a:pt x="24992" y="81219"/>
                  </a:lnTo>
                  <a:lnTo>
                    <a:pt x="19058" y="81219"/>
                  </a:lnTo>
                  <a:lnTo>
                    <a:pt x="19058" y="75285"/>
                  </a:lnTo>
                  <a:close/>
                  <a:moveTo>
                    <a:pt x="31242" y="75285"/>
                  </a:moveTo>
                  <a:lnTo>
                    <a:pt x="31242" y="81219"/>
                  </a:lnTo>
                  <a:lnTo>
                    <a:pt x="25305" y="81219"/>
                  </a:lnTo>
                  <a:lnTo>
                    <a:pt x="25305" y="75285"/>
                  </a:lnTo>
                  <a:close/>
                  <a:moveTo>
                    <a:pt x="37489" y="75285"/>
                  </a:moveTo>
                  <a:lnTo>
                    <a:pt x="37489" y="81219"/>
                  </a:lnTo>
                  <a:lnTo>
                    <a:pt x="31553" y="81219"/>
                  </a:lnTo>
                  <a:lnTo>
                    <a:pt x="31553" y="75285"/>
                  </a:lnTo>
                  <a:close/>
                  <a:moveTo>
                    <a:pt x="43737" y="75285"/>
                  </a:moveTo>
                  <a:lnTo>
                    <a:pt x="43737" y="81219"/>
                  </a:lnTo>
                  <a:lnTo>
                    <a:pt x="37802" y="81219"/>
                  </a:lnTo>
                  <a:lnTo>
                    <a:pt x="37802" y="75285"/>
                  </a:lnTo>
                  <a:close/>
                  <a:moveTo>
                    <a:pt x="49985" y="75285"/>
                  </a:moveTo>
                  <a:lnTo>
                    <a:pt x="49985" y="81219"/>
                  </a:lnTo>
                  <a:lnTo>
                    <a:pt x="44049" y="81219"/>
                  </a:lnTo>
                  <a:lnTo>
                    <a:pt x="44049" y="75285"/>
                  </a:lnTo>
                  <a:close/>
                  <a:moveTo>
                    <a:pt x="56232" y="75285"/>
                  </a:moveTo>
                  <a:lnTo>
                    <a:pt x="56232" y="81219"/>
                  </a:lnTo>
                  <a:lnTo>
                    <a:pt x="50296" y="81219"/>
                  </a:lnTo>
                  <a:lnTo>
                    <a:pt x="50296" y="75285"/>
                  </a:lnTo>
                  <a:close/>
                  <a:moveTo>
                    <a:pt x="62480" y="75285"/>
                  </a:moveTo>
                  <a:lnTo>
                    <a:pt x="62480" y="81219"/>
                  </a:lnTo>
                  <a:lnTo>
                    <a:pt x="56545" y="81219"/>
                  </a:lnTo>
                  <a:lnTo>
                    <a:pt x="56545" y="75285"/>
                  </a:lnTo>
                  <a:close/>
                  <a:moveTo>
                    <a:pt x="68727" y="75285"/>
                  </a:moveTo>
                  <a:lnTo>
                    <a:pt x="68727" y="81219"/>
                  </a:lnTo>
                  <a:lnTo>
                    <a:pt x="62792" y="81219"/>
                  </a:lnTo>
                  <a:lnTo>
                    <a:pt x="62792" y="75285"/>
                  </a:lnTo>
                  <a:close/>
                  <a:moveTo>
                    <a:pt x="74975" y="75285"/>
                  </a:moveTo>
                  <a:lnTo>
                    <a:pt x="74975" y="81219"/>
                  </a:lnTo>
                  <a:lnTo>
                    <a:pt x="69039" y="81219"/>
                  </a:lnTo>
                  <a:lnTo>
                    <a:pt x="69039" y="75285"/>
                  </a:lnTo>
                  <a:close/>
                  <a:moveTo>
                    <a:pt x="81223" y="75285"/>
                  </a:moveTo>
                  <a:lnTo>
                    <a:pt x="81223" y="81219"/>
                  </a:lnTo>
                  <a:lnTo>
                    <a:pt x="75286" y="81219"/>
                  </a:lnTo>
                  <a:lnTo>
                    <a:pt x="75286" y="75285"/>
                  </a:lnTo>
                  <a:close/>
                  <a:moveTo>
                    <a:pt x="87470" y="75285"/>
                  </a:moveTo>
                  <a:lnTo>
                    <a:pt x="87470" y="81219"/>
                  </a:lnTo>
                  <a:lnTo>
                    <a:pt x="81535" y="81219"/>
                  </a:lnTo>
                  <a:lnTo>
                    <a:pt x="81535" y="75285"/>
                  </a:lnTo>
                  <a:close/>
                  <a:moveTo>
                    <a:pt x="93718" y="75285"/>
                  </a:moveTo>
                  <a:lnTo>
                    <a:pt x="93718" y="81219"/>
                  </a:lnTo>
                  <a:lnTo>
                    <a:pt x="87784" y="81219"/>
                  </a:lnTo>
                  <a:lnTo>
                    <a:pt x="87784" y="75285"/>
                  </a:lnTo>
                  <a:close/>
                  <a:moveTo>
                    <a:pt x="99967" y="75285"/>
                  </a:moveTo>
                  <a:lnTo>
                    <a:pt x="99967" y="81219"/>
                  </a:lnTo>
                  <a:lnTo>
                    <a:pt x="94031" y="81219"/>
                  </a:lnTo>
                  <a:lnTo>
                    <a:pt x="94031" y="75285"/>
                  </a:lnTo>
                  <a:close/>
                  <a:moveTo>
                    <a:pt x="106214" y="75285"/>
                  </a:moveTo>
                  <a:lnTo>
                    <a:pt x="106214" y="81219"/>
                  </a:lnTo>
                  <a:lnTo>
                    <a:pt x="100278" y="81219"/>
                  </a:lnTo>
                  <a:lnTo>
                    <a:pt x="100278" y="75285"/>
                  </a:lnTo>
                  <a:close/>
                  <a:moveTo>
                    <a:pt x="112461" y="75285"/>
                  </a:moveTo>
                  <a:lnTo>
                    <a:pt x="112461" y="81219"/>
                  </a:lnTo>
                  <a:lnTo>
                    <a:pt x="106527" y="81219"/>
                  </a:lnTo>
                  <a:lnTo>
                    <a:pt x="106527" y="75285"/>
                  </a:lnTo>
                  <a:close/>
                  <a:moveTo>
                    <a:pt x="118710" y="75285"/>
                  </a:moveTo>
                  <a:lnTo>
                    <a:pt x="118710" y="81219"/>
                  </a:lnTo>
                  <a:lnTo>
                    <a:pt x="112774" y="81219"/>
                  </a:lnTo>
                  <a:lnTo>
                    <a:pt x="112774" y="75285"/>
                  </a:lnTo>
                  <a:close/>
                  <a:moveTo>
                    <a:pt x="124957" y="75285"/>
                  </a:moveTo>
                  <a:lnTo>
                    <a:pt x="124957" y="81219"/>
                  </a:lnTo>
                  <a:lnTo>
                    <a:pt x="119021" y="81219"/>
                  </a:lnTo>
                  <a:lnTo>
                    <a:pt x="119021" y="75285"/>
                  </a:lnTo>
                  <a:close/>
                  <a:moveTo>
                    <a:pt x="131204" y="75285"/>
                  </a:moveTo>
                  <a:lnTo>
                    <a:pt x="131204" y="81219"/>
                  </a:lnTo>
                  <a:lnTo>
                    <a:pt x="125270" y="81219"/>
                  </a:lnTo>
                  <a:lnTo>
                    <a:pt x="125270" y="75285"/>
                  </a:lnTo>
                  <a:close/>
                  <a:moveTo>
                    <a:pt x="137451" y="75285"/>
                  </a:moveTo>
                  <a:lnTo>
                    <a:pt x="137451" y="81219"/>
                  </a:lnTo>
                  <a:lnTo>
                    <a:pt x="131517" y="81219"/>
                  </a:lnTo>
                  <a:lnTo>
                    <a:pt x="131517" y="75285"/>
                  </a:lnTo>
                  <a:close/>
                  <a:moveTo>
                    <a:pt x="143702" y="75285"/>
                  </a:moveTo>
                  <a:lnTo>
                    <a:pt x="143702" y="81219"/>
                  </a:lnTo>
                  <a:lnTo>
                    <a:pt x="137766" y="81219"/>
                  </a:lnTo>
                  <a:lnTo>
                    <a:pt x="137766" y="75285"/>
                  </a:lnTo>
                  <a:close/>
                  <a:moveTo>
                    <a:pt x="149949" y="75285"/>
                  </a:moveTo>
                  <a:lnTo>
                    <a:pt x="149949" y="81219"/>
                  </a:lnTo>
                  <a:lnTo>
                    <a:pt x="144015" y="81219"/>
                  </a:lnTo>
                  <a:lnTo>
                    <a:pt x="144015" y="75285"/>
                  </a:lnTo>
                  <a:close/>
                  <a:moveTo>
                    <a:pt x="156196" y="75285"/>
                  </a:moveTo>
                  <a:lnTo>
                    <a:pt x="156196" y="81219"/>
                  </a:lnTo>
                  <a:lnTo>
                    <a:pt x="150262" y="81219"/>
                  </a:lnTo>
                  <a:lnTo>
                    <a:pt x="150262" y="75285"/>
                  </a:lnTo>
                  <a:close/>
                  <a:moveTo>
                    <a:pt x="162445" y="75285"/>
                  </a:moveTo>
                  <a:lnTo>
                    <a:pt x="162445" y="81219"/>
                  </a:lnTo>
                  <a:lnTo>
                    <a:pt x="156509" y="81219"/>
                  </a:lnTo>
                  <a:lnTo>
                    <a:pt x="156509" y="75285"/>
                  </a:lnTo>
                  <a:close/>
                  <a:moveTo>
                    <a:pt x="168692" y="75285"/>
                  </a:moveTo>
                  <a:lnTo>
                    <a:pt x="168692" y="81219"/>
                  </a:lnTo>
                  <a:lnTo>
                    <a:pt x="162756" y="81219"/>
                  </a:lnTo>
                  <a:lnTo>
                    <a:pt x="162756" y="75285"/>
                  </a:lnTo>
                  <a:close/>
                  <a:moveTo>
                    <a:pt x="174939" y="75285"/>
                  </a:moveTo>
                  <a:lnTo>
                    <a:pt x="174939" y="81219"/>
                  </a:lnTo>
                  <a:lnTo>
                    <a:pt x="169005" y="81219"/>
                  </a:lnTo>
                  <a:lnTo>
                    <a:pt x="169005" y="75285"/>
                  </a:lnTo>
                  <a:close/>
                  <a:moveTo>
                    <a:pt x="181186" y="75285"/>
                  </a:moveTo>
                  <a:lnTo>
                    <a:pt x="181186" y="81219"/>
                  </a:lnTo>
                  <a:lnTo>
                    <a:pt x="175252" y="81219"/>
                  </a:lnTo>
                  <a:lnTo>
                    <a:pt x="175252" y="75285"/>
                  </a:lnTo>
                  <a:close/>
                  <a:moveTo>
                    <a:pt x="187435" y="75285"/>
                  </a:moveTo>
                  <a:lnTo>
                    <a:pt x="187435" y="81219"/>
                  </a:lnTo>
                  <a:lnTo>
                    <a:pt x="181499" y="81219"/>
                  </a:lnTo>
                  <a:lnTo>
                    <a:pt x="181499" y="75285"/>
                  </a:lnTo>
                  <a:close/>
                  <a:moveTo>
                    <a:pt x="193684" y="75285"/>
                  </a:moveTo>
                  <a:lnTo>
                    <a:pt x="193684" y="81219"/>
                  </a:lnTo>
                  <a:lnTo>
                    <a:pt x="187749" y="81219"/>
                  </a:lnTo>
                  <a:lnTo>
                    <a:pt x="187749" y="75285"/>
                  </a:lnTo>
                  <a:close/>
                  <a:moveTo>
                    <a:pt x="199931" y="75285"/>
                  </a:moveTo>
                  <a:lnTo>
                    <a:pt x="199931" y="81219"/>
                  </a:lnTo>
                  <a:lnTo>
                    <a:pt x="193996" y="81219"/>
                  </a:lnTo>
                  <a:lnTo>
                    <a:pt x="193996" y="75285"/>
                  </a:lnTo>
                  <a:close/>
                  <a:moveTo>
                    <a:pt x="206180" y="75285"/>
                  </a:moveTo>
                  <a:lnTo>
                    <a:pt x="206180" y="81219"/>
                  </a:lnTo>
                  <a:lnTo>
                    <a:pt x="200244" y="81219"/>
                  </a:lnTo>
                  <a:lnTo>
                    <a:pt x="200244" y="75285"/>
                  </a:lnTo>
                  <a:close/>
                  <a:moveTo>
                    <a:pt x="212427" y="75285"/>
                  </a:moveTo>
                  <a:lnTo>
                    <a:pt x="212427" y="81219"/>
                  </a:lnTo>
                  <a:lnTo>
                    <a:pt x="206491" y="81219"/>
                  </a:lnTo>
                  <a:lnTo>
                    <a:pt x="206491" y="75285"/>
                  </a:lnTo>
                  <a:close/>
                  <a:moveTo>
                    <a:pt x="218674" y="75285"/>
                  </a:moveTo>
                  <a:lnTo>
                    <a:pt x="218674" y="81219"/>
                  </a:lnTo>
                  <a:lnTo>
                    <a:pt x="212739" y="81219"/>
                  </a:lnTo>
                  <a:lnTo>
                    <a:pt x="212739" y="75285"/>
                  </a:lnTo>
                  <a:close/>
                  <a:moveTo>
                    <a:pt x="224921" y="75285"/>
                  </a:moveTo>
                  <a:lnTo>
                    <a:pt x="224921" y="81219"/>
                  </a:lnTo>
                  <a:lnTo>
                    <a:pt x="218987" y="81219"/>
                  </a:lnTo>
                  <a:lnTo>
                    <a:pt x="218987" y="75285"/>
                  </a:lnTo>
                  <a:close/>
                  <a:moveTo>
                    <a:pt x="231170" y="75285"/>
                  </a:moveTo>
                  <a:lnTo>
                    <a:pt x="231170" y="81219"/>
                  </a:lnTo>
                  <a:lnTo>
                    <a:pt x="225234" y="81219"/>
                  </a:lnTo>
                  <a:lnTo>
                    <a:pt x="225234" y="75285"/>
                  </a:lnTo>
                  <a:close/>
                  <a:moveTo>
                    <a:pt x="237417" y="75285"/>
                  </a:moveTo>
                  <a:lnTo>
                    <a:pt x="237417" y="81219"/>
                  </a:lnTo>
                  <a:lnTo>
                    <a:pt x="231481" y="81219"/>
                  </a:lnTo>
                  <a:lnTo>
                    <a:pt x="231481" y="75285"/>
                  </a:lnTo>
                  <a:close/>
                  <a:moveTo>
                    <a:pt x="243664" y="75285"/>
                  </a:moveTo>
                  <a:lnTo>
                    <a:pt x="243664" y="81219"/>
                  </a:lnTo>
                  <a:lnTo>
                    <a:pt x="237729" y="81219"/>
                  </a:lnTo>
                  <a:lnTo>
                    <a:pt x="237729" y="75285"/>
                  </a:lnTo>
                  <a:close/>
                  <a:moveTo>
                    <a:pt x="249911" y="75285"/>
                  </a:moveTo>
                  <a:lnTo>
                    <a:pt x="249911" y="81219"/>
                  </a:lnTo>
                  <a:lnTo>
                    <a:pt x="243977" y="81219"/>
                  </a:lnTo>
                  <a:lnTo>
                    <a:pt x="243977" y="75285"/>
                  </a:lnTo>
                  <a:close/>
                  <a:moveTo>
                    <a:pt x="256161" y="75285"/>
                  </a:moveTo>
                  <a:lnTo>
                    <a:pt x="256161" y="81219"/>
                  </a:lnTo>
                  <a:lnTo>
                    <a:pt x="250225" y="81219"/>
                  </a:lnTo>
                  <a:lnTo>
                    <a:pt x="250225" y="75285"/>
                  </a:lnTo>
                  <a:close/>
                  <a:moveTo>
                    <a:pt x="262409" y="75285"/>
                  </a:moveTo>
                  <a:lnTo>
                    <a:pt x="262409" y="81219"/>
                  </a:lnTo>
                  <a:lnTo>
                    <a:pt x="256474" y="81219"/>
                  </a:lnTo>
                  <a:lnTo>
                    <a:pt x="256474" y="75285"/>
                  </a:lnTo>
                  <a:close/>
                  <a:moveTo>
                    <a:pt x="268656" y="75285"/>
                  </a:moveTo>
                  <a:lnTo>
                    <a:pt x="268656" y="81219"/>
                  </a:lnTo>
                  <a:lnTo>
                    <a:pt x="262721" y="81219"/>
                  </a:lnTo>
                  <a:lnTo>
                    <a:pt x="262721" y="75285"/>
                  </a:lnTo>
                  <a:close/>
                  <a:moveTo>
                    <a:pt x="274904" y="75285"/>
                  </a:moveTo>
                  <a:lnTo>
                    <a:pt x="274904" y="81219"/>
                  </a:lnTo>
                  <a:lnTo>
                    <a:pt x="268968" y="81219"/>
                  </a:lnTo>
                  <a:lnTo>
                    <a:pt x="268968" y="75285"/>
                  </a:lnTo>
                  <a:close/>
                  <a:moveTo>
                    <a:pt x="6251" y="81532"/>
                  </a:moveTo>
                  <a:lnTo>
                    <a:pt x="6251" y="87466"/>
                  </a:lnTo>
                  <a:lnTo>
                    <a:pt x="315" y="87466"/>
                  </a:lnTo>
                  <a:lnTo>
                    <a:pt x="315" y="81532"/>
                  </a:lnTo>
                  <a:close/>
                  <a:moveTo>
                    <a:pt x="12498" y="81532"/>
                  </a:moveTo>
                  <a:lnTo>
                    <a:pt x="12498" y="87466"/>
                  </a:lnTo>
                  <a:lnTo>
                    <a:pt x="6562" y="87466"/>
                  </a:lnTo>
                  <a:lnTo>
                    <a:pt x="6562" y="81532"/>
                  </a:lnTo>
                  <a:close/>
                  <a:moveTo>
                    <a:pt x="18745" y="81532"/>
                  </a:moveTo>
                  <a:lnTo>
                    <a:pt x="18745" y="87466"/>
                  </a:lnTo>
                  <a:lnTo>
                    <a:pt x="12810" y="87466"/>
                  </a:lnTo>
                  <a:lnTo>
                    <a:pt x="12810" y="81532"/>
                  </a:lnTo>
                  <a:close/>
                  <a:moveTo>
                    <a:pt x="24992" y="81532"/>
                  </a:moveTo>
                  <a:lnTo>
                    <a:pt x="24992" y="87466"/>
                  </a:lnTo>
                  <a:lnTo>
                    <a:pt x="19058" y="87466"/>
                  </a:lnTo>
                  <a:lnTo>
                    <a:pt x="19058" y="81532"/>
                  </a:lnTo>
                  <a:close/>
                  <a:moveTo>
                    <a:pt x="31242" y="81532"/>
                  </a:moveTo>
                  <a:lnTo>
                    <a:pt x="31242" y="87466"/>
                  </a:lnTo>
                  <a:lnTo>
                    <a:pt x="25305" y="87466"/>
                  </a:lnTo>
                  <a:lnTo>
                    <a:pt x="25305" y="81532"/>
                  </a:lnTo>
                  <a:close/>
                  <a:moveTo>
                    <a:pt x="37489" y="81532"/>
                  </a:moveTo>
                  <a:lnTo>
                    <a:pt x="37489" y="87466"/>
                  </a:lnTo>
                  <a:lnTo>
                    <a:pt x="31553" y="87466"/>
                  </a:lnTo>
                  <a:lnTo>
                    <a:pt x="31553" y="81532"/>
                  </a:lnTo>
                  <a:close/>
                  <a:moveTo>
                    <a:pt x="43737" y="81532"/>
                  </a:moveTo>
                  <a:lnTo>
                    <a:pt x="43737" y="87466"/>
                  </a:lnTo>
                  <a:lnTo>
                    <a:pt x="37802" y="87466"/>
                  </a:lnTo>
                  <a:lnTo>
                    <a:pt x="37802" y="81532"/>
                  </a:lnTo>
                  <a:close/>
                  <a:moveTo>
                    <a:pt x="49985" y="81532"/>
                  </a:moveTo>
                  <a:lnTo>
                    <a:pt x="49985" y="87466"/>
                  </a:lnTo>
                  <a:lnTo>
                    <a:pt x="44049" y="87466"/>
                  </a:lnTo>
                  <a:lnTo>
                    <a:pt x="44049" y="81532"/>
                  </a:lnTo>
                  <a:close/>
                  <a:moveTo>
                    <a:pt x="56232" y="81532"/>
                  </a:moveTo>
                  <a:lnTo>
                    <a:pt x="56232" y="87466"/>
                  </a:lnTo>
                  <a:lnTo>
                    <a:pt x="50296" y="87466"/>
                  </a:lnTo>
                  <a:lnTo>
                    <a:pt x="50296" y="81532"/>
                  </a:lnTo>
                  <a:close/>
                  <a:moveTo>
                    <a:pt x="62480" y="81532"/>
                  </a:moveTo>
                  <a:lnTo>
                    <a:pt x="62480" y="87466"/>
                  </a:lnTo>
                  <a:lnTo>
                    <a:pt x="56545" y="87466"/>
                  </a:lnTo>
                  <a:lnTo>
                    <a:pt x="56545" y="81532"/>
                  </a:lnTo>
                  <a:close/>
                  <a:moveTo>
                    <a:pt x="68727" y="81532"/>
                  </a:moveTo>
                  <a:lnTo>
                    <a:pt x="68727" y="87466"/>
                  </a:lnTo>
                  <a:lnTo>
                    <a:pt x="62792" y="87466"/>
                  </a:lnTo>
                  <a:lnTo>
                    <a:pt x="62792" y="81532"/>
                  </a:lnTo>
                  <a:close/>
                  <a:moveTo>
                    <a:pt x="74975" y="81532"/>
                  </a:moveTo>
                  <a:lnTo>
                    <a:pt x="74975" y="87466"/>
                  </a:lnTo>
                  <a:lnTo>
                    <a:pt x="69039" y="87466"/>
                  </a:lnTo>
                  <a:lnTo>
                    <a:pt x="69039" y="81532"/>
                  </a:lnTo>
                  <a:close/>
                  <a:moveTo>
                    <a:pt x="81223" y="81532"/>
                  </a:moveTo>
                  <a:lnTo>
                    <a:pt x="81223" y="87466"/>
                  </a:lnTo>
                  <a:lnTo>
                    <a:pt x="75286" y="87466"/>
                  </a:lnTo>
                  <a:lnTo>
                    <a:pt x="75286" y="81532"/>
                  </a:lnTo>
                  <a:close/>
                  <a:moveTo>
                    <a:pt x="87470" y="81532"/>
                  </a:moveTo>
                  <a:lnTo>
                    <a:pt x="87470" y="87466"/>
                  </a:lnTo>
                  <a:lnTo>
                    <a:pt x="81535" y="87466"/>
                  </a:lnTo>
                  <a:lnTo>
                    <a:pt x="81535" y="81532"/>
                  </a:lnTo>
                  <a:close/>
                  <a:moveTo>
                    <a:pt x="93718" y="81532"/>
                  </a:moveTo>
                  <a:lnTo>
                    <a:pt x="93718" y="87466"/>
                  </a:lnTo>
                  <a:lnTo>
                    <a:pt x="87784" y="87466"/>
                  </a:lnTo>
                  <a:lnTo>
                    <a:pt x="87784" y="81532"/>
                  </a:lnTo>
                  <a:close/>
                  <a:moveTo>
                    <a:pt x="99967" y="81532"/>
                  </a:moveTo>
                  <a:lnTo>
                    <a:pt x="99967" y="87466"/>
                  </a:lnTo>
                  <a:lnTo>
                    <a:pt x="94031" y="87466"/>
                  </a:lnTo>
                  <a:lnTo>
                    <a:pt x="94031" y="81532"/>
                  </a:lnTo>
                  <a:close/>
                  <a:moveTo>
                    <a:pt x="106214" y="81532"/>
                  </a:moveTo>
                  <a:lnTo>
                    <a:pt x="106214" y="87466"/>
                  </a:lnTo>
                  <a:lnTo>
                    <a:pt x="100278" y="87466"/>
                  </a:lnTo>
                  <a:lnTo>
                    <a:pt x="100278" y="81532"/>
                  </a:lnTo>
                  <a:close/>
                  <a:moveTo>
                    <a:pt x="112461" y="81532"/>
                  </a:moveTo>
                  <a:lnTo>
                    <a:pt x="112461" y="87466"/>
                  </a:lnTo>
                  <a:lnTo>
                    <a:pt x="106527" y="87466"/>
                  </a:lnTo>
                  <a:lnTo>
                    <a:pt x="106527" y="81532"/>
                  </a:lnTo>
                  <a:close/>
                  <a:moveTo>
                    <a:pt x="118710" y="81532"/>
                  </a:moveTo>
                  <a:lnTo>
                    <a:pt x="118710" y="87466"/>
                  </a:lnTo>
                  <a:lnTo>
                    <a:pt x="112774" y="87466"/>
                  </a:lnTo>
                  <a:lnTo>
                    <a:pt x="112774" y="81532"/>
                  </a:lnTo>
                  <a:close/>
                  <a:moveTo>
                    <a:pt x="124957" y="81532"/>
                  </a:moveTo>
                  <a:lnTo>
                    <a:pt x="124957" y="87466"/>
                  </a:lnTo>
                  <a:lnTo>
                    <a:pt x="119021" y="87466"/>
                  </a:lnTo>
                  <a:lnTo>
                    <a:pt x="119021" y="81532"/>
                  </a:lnTo>
                  <a:close/>
                  <a:moveTo>
                    <a:pt x="131204" y="81532"/>
                  </a:moveTo>
                  <a:lnTo>
                    <a:pt x="131204" y="87466"/>
                  </a:lnTo>
                  <a:lnTo>
                    <a:pt x="125270" y="87466"/>
                  </a:lnTo>
                  <a:lnTo>
                    <a:pt x="125270" y="81532"/>
                  </a:lnTo>
                  <a:close/>
                  <a:moveTo>
                    <a:pt x="137451" y="81532"/>
                  </a:moveTo>
                  <a:lnTo>
                    <a:pt x="137451" y="87466"/>
                  </a:lnTo>
                  <a:lnTo>
                    <a:pt x="131517" y="87466"/>
                  </a:lnTo>
                  <a:lnTo>
                    <a:pt x="131517" y="81532"/>
                  </a:lnTo>
                  <a:close/>
                  <a:moveTo>
                    <a:pt x="143702" y="81532"/>
                  </a:moveTo>
                  <a:lnTo>
                    <a:pt x="143702" y="87466"/>
                  </a:lnTo>
                  <a:lnTo>
                    <a:pt x="137766" y="87466"/>
                  </a:lnTo>
                  <a:lnTo>
                    <a:pt x="137766" y="81532"/>
                  </a:lnTo>
                  <a:close/>
                  <a:moveTo>
                    <a:pt x="149949" y="81532"/>
                  </a:moveTo>
                  <a:lnTo>
                    <a:pt x="149949" y="87466"/>
                  </a:lnTo>
                  <a:lnTo>
                    <a:pt x="144015" y="87466"/>
                  </a:lnTo>
                  <a:lnTo>
                    <a:pt x="144015" y="81532"/>
                  </a:lnTo>
                  <a:close/>
                  <a:moveTo>
                    <a:pt x="156196" y="81532"/>
                  </a:moveTo>
                  <a:lnTo>
                    <a:pt x="156196" y="87466"/>
                  </a:lnTo>
                  <a:lnTo>
                    <a:pt x="150262" y="87466"/>
                  </a:lnTo>
                  <a:lnTo>
                    <a:pt x="150262" y="81532"/>
                  </a:lnTo>
                  <a:close/>
                  <a:moveTo>
                    <a:pt x="162445" y="81532"/>
                  </a:moveTo>
                  <a:lnTo>
                    <a:pt x="162445" y="87466"/>
                  </a:lnTo>
                  <a:lnTo>
                    <a:pt x="156509" y="87466"/>
                  </a:lnTo>
                  <a:lnTo>
                    <a:pt x="156509" y="81532"/>
                  </a:lnTo>
                  <a:close/>
                  <a:moveTo>
                    <a:pt x="168692" y="81532"/>
                  </a:moveTo>
                  <a:lnTo>
                    <a:pt x="168692" y="87466"/>
                  </a:lnTo>
                  <a:lnTo>
                    <a:pt x="162756" y="87466"/>
                  </a:lnTo>
                  <a:lnTo>
                    <a:pt x="162756" y="81532"/>
                  </a:lnTo>
                  <a:close/>
                  <a:moveTo>
                    <a:pt x="174939" y="81532"/>
                  </a:moveTo>
                  <a:lnTo>
                    <a:pt x="174939" y="87466"/>
                  </a:lnTo>
                  <a:lnTo>
                    <a:pt x="169005" y="87466"/>
                  </a:lnTo>
                  <a:lnTo>
                    <a:pt x="169005" y="81532"/>
                  </a:lnTo>
                  <a:close/>
                  <a:moveTo>
                    <a:pt x="181186" y="81532"/>
                  </a:moveTo>
                  <a:lnTo>
                    <a:pt x="181186" y="87466"/>
                  </a:lnTo>
                  <a:lnTo>
                    <a:pt x="175252" y="87466"/>
                  </a:lnTo>
                  <a:lnTo>
                    <a:pt x="175252" y="81532"/>
                  </a:lnTo>
                  <a:close/>
                  <a:moveTo>
                    <a:pt x="187435" y="81532"/>
                  </a:moveTo>
                  <a:lnTo>
                    <a:pt x="187435" y="87466"/>
                  </a:lnTo>
                  <a:lnTo>
                    <a:pt x="181499" y="87466"/>
                  </a:lnTo>
                  <a:lnTo>
                    <a:pt x="181499" y="81532"/>
                  </a:lnTo>
                  <a:close/>
                  <a:moveTo>
                    <a:pt x="193684" y="81532"/>
                  </a:moveTo>
                  <a:lnTo>
                    <a:pt x="193684" y="87466"/>
                  </a:lnTo>
                  <a:lnTo>
                    <a:pt x="187749" y="87466"/>
                  </a:lnTo>
                  <a:lnTo>
                    <a:pt x="187749" y="81532"/>
                  </a:lnTo>
                  <a:close/>
                  <a:moveTo>
                    <a:pt x="199931" y="81532"/>
                  </a:moveTo>
                  <a:lnTo>
                    <a:pt x="199931" y="87466"/>
                  </a:lnTo>
                  <a:lnTo>
                    <a:pt x="193996" y="87466"/>
                  </a:lnTo>
                  <a:lnTo>
                    <a:pt x="193996" y="81532"/>
                  </a:lnTo>
                  <a:close/>
                  <a:moveTo>
                    <a:pt x="206180" y="81532"/>
                  </a:moveTo>
                  <a:lnTo>
                    <a:pt x="206180" y="87466"/>
                  </a:lnTo>
                  <a:lnTo>
                    <a:pt x="200244" y="87466"/>
                  </a:lnTo>
                  <a:lnTo>
                    <a:pt x="200244" y="81532"/>
                  </a:lnTo>
                  <a:close/>
                  <a:moveTo>
                    <a:pt x="212427" y="81532"/>
                  </a:moveTo>
                  <a:lnTo>
                    <a:pt x="212427" y="87466"/>
                  </a:lnTo>
                  <a:lnTo>
                    <a:pt x="206491" y="87466"/>
                  </a:lnTo>
                  <a:lnTo>
                    <a:pt x="206491" y="81532"/>
                  </a:lnTo>
                  <a:close/>
                  <a:moveTo>
                    <a:pt x="218674" y="81532"/>
                  </a:moveTo>
                  <a:lnTo>
                    <a:pt x="218674" y="87466"/>
                  </a:lnTo>
                  <a:lnTo>
                    <a:pt x="212739" y="87466"/>
                  </a:lnTo>
                  <a:lnTo>
                    <a:pt x="212739" y="81532"/>
                  </a:lnTo>
                  <a:close/>
                  <a:moveTo>
                    <a:pt x="224921" y="81532"/>
                  </a:moveTo>
                  <a:lnTo>
                    <a:pt x="224921" y="87466"/>
                  </a:lnTo>
                  <a:lnTo>
                    <a:pt x="218987" y="87466"/>
                  </a:lnTo>
                  <a:lnTo>
                    <a:pt x="218987" y="81532"/>
                  </a:lnTo>
                  <a:close/>
                  <a:moveTo>
                    <a:pt x="231170" y="81532"/>
                  </a:moveTo>
                  <a:lnTo>
                    <a:pt x="231170" y="87466"/>
                  </a:lnTo>
                  <a:lnTo>
                    <a:pt x="225234" y="87466"/>
                  </a:lnTo>
                  <a:lnTo>
                    <a:pt x="225234" y="81532"/>
                  </a:lnTo>
                  <a:close/>
                  <a:moveTo>
                    <a:pt x="237417" y="81532"/>
                  </a:moveTo>
                  <a:lnTo>
                    <a:pt x="237417" y="87466"/>
                  </a:lnTo>
                  <a:lnTo>
                    <a:pt x="231481" y="87466"/>
                  </a:lnTo>
                  <a:lnTo>
                    <a:pt x="231481" y="81532"/>
                  </a:lnTo>
                  <a:close/>
                  <a:moveTo>
                    <a:pt x="243664" y="81532"/>
                  </a:moveTo>
                  <a:lnTo>
                    <a:pt x="243664" y="87466"/>
                  </a:lnTo>
                  <a:lnTo>
                    <a:pt x="237729" y="87466"/>
                  </a:lnTo>
                  <a:lnTo>
                    <a:pt x="237729" y="81532"/>
                  </a:lnTo>
                  <a:close/>
                  <a:moveTo>
                    <a:pt x="249911" y="81532"/>
                  </a:moveTo>
                  <a:lnTo>
                    <a:pt x="249911" y="87466"/>
                  </a:lnTo>
                  <a:lnTo>
                    <a:pt x="243977" y="87466"/>
                  </a:lnTo>
                  <a:lnTo>
                    <a:pt x="243977" y="81532"/>
                  </a:lnTo>
                  <a:close/>
                  <a:moveTo>
                    <a:pt x="256161" y="81532"/>
                  </a:moveTo>
                  <a:lnTo>
                    <a:pt x="256161" y="87466"/>
                  </a:lnTo>
                  <a:lnTo>
                    <a:pt x="250225" y="87466"/>
                  </a:lnTo>
                  <a:lnTo>
                    <a:pt x="250225" y="81532"/>
                  </a:lnTo>
                  <a:close/>
                  <a:moveTo>
                    <a:pt x="262409" y="81532"/>
                  </a:moveTo>
                  <a:lnTo>
                    <a:pt x="262409" y="87466"/>
                  </a:lnTo>
                  <a:lnTo>
                    <a:pt x="256474" y="87466"/>
                  </a:lnTo>
                  <a:lnTo>
                    <a:pt x="256474" y="81532"/>
                  </a:lnTo>
                  <a:close/>
                  <a:moveTo>
                    <a:pt x="268656" y="81532"/>
                  </a:moveTo>
                  <a:lnTo>
                    <a:pt x="268656" y="87466"/>
                  </a:lnTo>
                  <a:lnTo>
                    <a:pt x="262721" y="87466"/>
                  </a:lnTo>
                  <a:lnTo>
                    <a:pt x="262721" y="81532"/>
                  </a:lnTo>
                  <a:close/>
                  <a:moveTo>
                    <a:pt x="274904" y="81532"/>
                  </a:moveTo>
                  <a:lnTo>
                    <a:pt x="274904" y="87466"/>
                  </a:lnTo>
                  <a:lnTo>
                    <a:pt x="268968" y="87466"/>
                  </a:lnTo>
                  <a:lnTo>
                    <a:pt x="268968" y="81532"/>
                  </a:lnTo>
                  <a:close/>
                  <a:moveTo>
                    <a:pt x="6251" y="87779"/>
                  </a:moveTo>
                  <a:lnTo>
                    <a:pt x="6251" y="93713"/>
                  </a:lnTo>
                  <a:lnTo>
                    <a:pt x="315" y="93713"/>
                  </a:lnTo>
                  <a:lnTo>
                    <a:pt x="315" y="87779"/>
                  </a:lnTo>
                  <a:close/>
                  <a:moveTo>
                    <a:pt x="12498" y="87779"/>
                  </a:moveTo>
                  <a:lnTo>
                    <a:pt x="12498" y="93713"/>
                  </a:lnTo>
                  <a:lnTo>
                    <a:pt x="6562" y="93713"/>
                  </a:lnTo>
                  <a:lnTo>
                    <a:pt x="6562" y="87779"/>
                  </a:lnTo>
                  <a:close/>
                  <a:moveTo>
                    <a:pt x="18745" y="87779"/>
                  </a:moveTo>
                  <a:lnTo>
                    <a:pt x="18745" y="93713"/>
                  </a:lnTo>
                  <a:lnTo>
                    <a:pt x="12810" y="93713"/>
                  </a:lnTo>
                  <a:lnTo>
                    <a:pt x="12810" y="87779"/>
                  </a:lnTo>
                  <a:close/>
                  <a:moveTo>
                    <a:pt x="24992" y="87779"/>
                  </a:moveTo>
                  <a:lnTo>
                    <a:pt x="24992" y="93713"/>
                  </a:lnTo>
                  <a:lnTo>
                    <a:pt x="19058" y="93713"/>
                  </a:lnTo>
                  <a:lnTo>
                    <a:pt x="19058" y="87779"/>
                  </a:lnTo>
                  <a:close/>
                  <a:moveTo>
                    <a:pt x="31242" y="87779"/>
                  </a:moveTo>
                  <a:lnTo>
                    <a:pt x="31242" y="93713"/>
                  </a:lnTo>
                  <a:lnTo>
                    <a:pt x="25305" y="93713"/>
                  </a:lnTo>
                  <a:lnTo>
                    <a:pt x="25305" y="87779"/>
                  </a:lnTo>
                  <a:close/>
                  <a:moveTo>
                    <a:pt x="37489" y="87779"/>
                  </a:moveTo>
                  <a:lnTo>
                    <a:pt x="37489" y="93713"/>
                  </a:lnTo>
                  <a:lnTo>
                    <a:pt x="31553" y="93713"/>
                  </a:lnTo>
                  <a:lnTo>
                    <a:pt x="31553" y="87779"/>
                  </a:lnTo>
                  <a:close/>
                  <a:moveTo>
                    <a:pt x="43737" y="87779"/>
                  </a:moveTo>
                  <a:lnTo>
                    <a:pt x="43737" y="93713"/>
                  </a:lnTo>
                  <a:lnTo>
                    <a:pt x="37802" y="93713"/>
                  </a:lnTo>
                  <a:lnTo>
                    <a:pt x="37802" y="87779"/>
                  </a:lnTo>
                  <a:close/>
                  <a:moveTo>
                    <a:pt x="49985" y="87779"/>
                  </a:moveTo>
                  <a:lnTo>
                    <a:pt x="49985" y="93713"/>
                  </a:lnTo>
                  <a:lnTo>
                    <a:pt x="44049" y="93713"/>
                  </a:lnTo>
                  <a:lnTo>
                    <a:pt x="44049" y="87779"/>
                  </a:lnTo>
                  <a:close/>
                  <a:moveTo>
                    <a:pt x="56232" y="87779"/>
                  </a:moveTo>
                  <a:lnTo>
                    <a:pt x="56232" y="93713"/>
                  </a:lnTo>
                  <a:lnTo>
                    <a:pt x="50296" y="93713"/>
                  </a:lnTo>
                  <a:lnTo>
                    <a:pt x="50296" y="87779"/>
                  </a:lnTo>
                  <a:close/>
                  <a:moveTo>
                    <a:pt x="62480" y="87779"/>
                  </a:moveTo>
                  <a:lnTo>
                    <a:pt x="62480" y="93713"/>
                  </a:lnTo>
                  <a:lnTo>
                    <a:pt x="56545" y="93713"/>
                  </a:lnTo>
                  <a:lnTo>
                    <a:pt x="56545" y="87779"/>
                  </a:lnTo>
                  <a:close/>
                  <a:moveTo>
                    <a:pt x="68727" y="87779"/>
                  </a:moveTo>
                  <a:lnTo>
                    <a:pt x="68727" y="93713"/>
                  </a:lnTo>
                  <a:lnTo>
                    <a:pt x="62792" y="93713"/>
                  </a:lnTo>
                  <a:lnTo>
                    <a:pt x="62792" y="87779"/>
                  </a:lnTo>
                  <a:close/>
                  <a:moveTo>
                    <a:pt x="74975" y="87779"/>
                  </a:moveTo>
                  <a:lnTo>
                    <a:pt x="74975" y="93713"/>
                  </a:lnTo>
                  <a:lnTo>
                    <a:pt x="69039" y="93713"/>
                  </a:lnTo>
                  <a:lnTo>
                    <a:pt x="69039" y="87779"/>
                  </a:lnTo>
                  <a:close/>
                  <a:moveTo>
                    <a:pt x="81223" y="87779"/>
                  </a:moveTo>
                  <a:lnTo>
                    <a:pt x="81223" y="93713"/>
                  </a:lnTo>
                  <a:lnTo>
                    <a:pt x="75286" y="93713"/>
                  </a:lnTo>
                  <a:lnTo>
                    <a:pt x="75286" y="87779"/>
                  </a:lnTo>
                  <a:close/>
                  <a:moveTo>
                    <a:pt x="87470" y="87779"/>
                  </a:moveTo>
                  <a:lnTo>
                    <a:pt x="87470" y="93713"/>
                  </a:lnTo>
                  <a:lnTo>
                    <a:pt x="81535" y="93713"/>
                  </a:lnTo>
                  <a:lnTo>
                    <a:pt x="81535" y="87779"/>
                  </a:lnTo>
                  <a:close/>
                  <a:moveTo>
                    <a:pt x="93718" y="87779"/>
                  </a:moveTo>
                  <a:lnTo>
                    <a:pt x="93718" y="93713"/>
                  </a:lnTo>
                  <a:lnTo>
                    <a:pt x="87784" y="93713"/>
                  </a:lnTo>
                  <a:lnTo>
                    <a:pt x="87784" y="87779"/>
                  </a:lnTo>
                  <a:close/>
                  <a:moveTo>
                    <a:pt x="162445" y="87779"/>
                  </a:moveTo>
                  <a:lnTo>
                    <a:pt x="162445" y="93713"/>
                  </a:lnTo>
                  <a:lnTo>
                    <a:pt x="156509" y="93713"/>
                  </a:lnTo>
                  <a:lnTo>
                    <a:pt x="156509" y="87779"/>
                  </a:lnTo>
                  <a:close/>
                  <a:moveTo>
                    <a:pt x="168692" y="87779"/>
                  </a:moveTo>
                  <a:lnTo>
                    <a:pt x="168692" y="93713"/>
                  </a:lnTo>
                  <a:lnTo>
                    <a:pt x="162756" y="93713"/>
                  </a:lnTo>
                  <a:lnTo>
                    <a:pt x="162756" y="87779"/>
                  </a:lnTo>
                  <a:close/>
                  <a:moveTo>
                    <a:pt x="174939" y="87779"/>
                  </a:moveTo>
                  <a:lnTo>
                    <a:pt x="174939" y="93713"/>
                  </a:lnTo>
                  <a:lnTo>
                    <a:pt x="169005" y="93713"/>
                  </a:lnTo>
                  <a:lnTo>
                    <a:pt x="169005" y="87779"/>
                  </a:lnTo>
                  <a:close/>
                  <a:moveTo>
                    <a:pt x="181186" y="87779"/>
                  </a:moveTo>
                  <a:lnTo>
                    <a:pt x="181186" y="93713"/>
                  </a:lnTo>
                  <a:lnTo>
                    <a:pt x="175252" y="93713"/>
                  </a:lnTo>
                  <a:lnTo>
                    <a:pt x="175252" y="87779"/>
                  </a:lnTo>
                  <a:close/>
                  <a:moveTo>
                    <a:pt x="187435" y="87779"/>
                  </a:moveTo>
                  <a:lnTo>
                    <a:pt x="187435" y="93713"/>
                  </a:lnTo>
                  <a:lnTo>
                    <a:pt x="181499" y="93713"/>
                  </a:lnTo>
                  <a:lnTo>
                    <a:pt x="181499" y="87779"/>
                  </a:lnTo>
                  <a:close/>
                  <a:moveTo>
                    <a:pt x="193684" y="87779"/>
                  </a:moveTo>
                  <a:lnTo>
                    <a:pt x="193684" y="93713"/>
                  </a:lnTo>
                  <a:lnTo>
                    <a:pt x="187749" y="93713"/>
                  </a:lnTo>
                  <a:lnTo>
                    <a:pt x="187749" y="87779"/>
                  </a:lnTo>
                  <a:close/>
                  <a:moveTo>
                    <a:pt x="199931" y="87779"/>
                  </a:moveTo>
                  <a:lnTo>
                    <a:pt x="199931" y="93713"/>
                  </a:lnTo>
                  <a:lnTo>
                    <a:pt x="193996" y="93713"/>
                  </a:lnTo>
                  <a:lnTo>
                    <a:pt x="193996" y="87779"/>
                  </a:lnTo>
                  <a:close/>
                  <a:moveTo>
                    <a:pt x="206180" y="87779"/>
                  </a:moveTo>
                  <a:lnTo>
                    <a:pt x="206180" y="93713"/>
                  </a:lnTo>
                  <a:lnTo>
                    <a:pt x="200244" y="93713"/>
                  </a:lnTo>
                  <a:lnTo>
                    <a:pt x="200244" y="87779"/>
                  </a:lnTo>
                  <a:close/>
                  <a:moveTo>
                    <a:pt x="212427" y="87779"/>
                  </a:moveTo>
                  <a:lnTo>
                    <a:pt x="212427" y="93713"/>
                  </a:lnTo>
                  <a:lnTo>
                    <a:pt x="206491" y="93713"/>
                  </a:lnTo>
                  <a:lnTo>
                    <a:pt x="206491" y="87779"/>
                  </a:lnTo>
                  <a:close/>
                  <a:moveTo>
                    <a:pt x="99967" y="87781"/>
                  </a:moveTo>
                  <a:lnTo>
                    <a:pt x="99967" y="93717"/>
                  </a:lnTo>
                  <a:lnTo>
                    <a:pt x="94031" y="93717"/>
                  </a:lnTo>
                  <a:lnTo>
                    <a:pt x="94031" y="87781"/>
                  </a:lnTo>
                  <a:close/>
                  <a:moveTo>
                    <a:pt x="106214" y="87781"/>
                  </a:moveTo>
                  <a:lnTo>
                    <a:pt x="106214" y="93717"/>
                  </a:lnTo>
                  <a:lnTo>
                    <a:pt x="100278" y="93717"/>
                  </a:lnTo>
                  <a:lnTo>
                    <a:pt x="100278" y="87781"/>
                  </a:lnTo>
                  <a:close/>
                  <a:moveTo>
                    <a:pt x="112461" y="87781"/>
                  </a:moveTo>
                  <a:lnTo>
                    <a:pt x="112461" y="93717"/>
                  </a:lnTo>
                  <a:lnTo>
                    <a:pt x="106527" y="93717"/>
                  </a:lnTo>
                  <a:lnTo>
                    <a:pt x="106527" y="87781"/>
                  </a:lnTo>
                  <a:close/>
                  <a:moveTo>
                    <a:pt x="118710" y="87781"/>
                  </a:moveTo>
                  <a:lnTo>
                    <a:pt x="118710" y="93717"/>
                  </a:lnTo>
                  <a:lnTo>
                    <a:pt x="112774" y="93717"/>
                  </a:lnTo>
                  <a:lnTo>
                    <a:pt x="112774" y="87781"/>
                  </a:lnTo>
                  <a:close/>
                  <a:moveTo>
                    <a:pt x="124957" y="87781"/>
                  </a:moveTo>
                  <a:lnTo>
                    <a:pt x="124957" y="93717"/>
                  </a:lnTo>
                  <a:lnTo>
                    <a:pt x="119021" y="93717"/>
                  </a:lnTo>
                  <a:lnTo>
                    <a:pt x="119021" y="87781"/>
                  </a:lnTo>
                  <a:close/>
                  <a:moveTo>
                    <a:pt x="131204" y="87781"/>
                  </a:moveTo>
                  <a:lnTo>
                    <a:pt x="131204" y="93717"/>
                  </a:lnTo>
                  <a:lnTo>
                    <a:pt x="125270" y="93717"/>
                  </a:lnTo>
                  <a:lnTo>
                    <a:pt x="125270" y="87781"/>
                  </a:lnTo>
                  <a:close/>
                  <a:moveTo>
                    <a:pt x="137451" y="87781"/>
                  </a:moveTo>
                  <a:lnTo>
                    <a:pt x="137451" y="93717"/>
                  </a:lnTo>
                  <a:lnTo>
                    <a:pt x="131517" y="93717"/>
                  </a:lnTo>
                  <a:lnTo>
                    <a:pt x="131517" y="87781"/>
                  </a:lnTo>
                  <a:close/>
                  <a:moveTo>
                    <a:pt x="143702" y="87781"/>
                  </a:moveTo>
                  <a:lnTo>
                    <a:pt x="143702" y="93717"/>
                  </a:lnTo>
                  <a:lnTo>
                    <a:pt x="137766" y="93717"/>
                  </a:lnTo>
                  <a:lnTo>
                    <a:pt x="137766" y="87781"/>
                  </a:lnTo>
                  <a:close/>
                  <a:moveTo>
                    <a:pt x="149949" y="87781"/>
                  </a:moveTo>
                  <a:lnTo>
                    <a:pt x="149949" y="93717"/>
                  </a:lnTo>
                  <a:lnTo>
                    <a:pt x="144015" y="93717"/>
                  </a:lnTo>
                  <a:lnTo>
                    <a:pt x="144015" y="87781"/>
                  </a:lnTo>
                  <a:close/>
                  <a:moveTo>
                    <a:pt x="156196" y="87781"/>
                  </a:moveTo>
                  <a:lnTo>
                    <a:pt x="156196" y="93717"/>
                  </a:lnTo>
                  <a:lnTo>
                    <a:pt x="150262" y="93717"/>
                  </a:lnTo>
                  <a:lnTo>
                    <a:pt x="150262" y="87781"/>
                  </a:lnTo>
                  <a:close/>
                  <a:moveTo>
                    <a:pt x="218674" y="87781"/>
                  </a:moveTo>
                  <a:lnTo>
                    <a:pt x="218674" y="93717"/>
                  </a:lnTo>
                  <a:lnTo>
                    <a:pt x="212739" y="93717"/>
                  </a:lnTo>
                  <a:lnTo>
                    <a:pt x="212739" y="87781"/>
                  </a:lnTo>
                  <a:close/>
                  <a:moveTo>
                    <a:pt x="224921" y="87781"/>
                  </a:moveTo>
                  <a:lnTo>
                    <a:pt x="224921" y="93717"/>
                  </a:lnTo>
                  <a:lnTo>
                    <a:pt x="218987" y="93717"/>
                  </a:lnTo>
                  <a:lnTo>
                    <a:pt x="218987" y="87781"/>
                  </a:lnTo>
                  <a:close/>
                  <a:moveTo>
                    <a:pt x="231170" y="87781"/>
                  </a:moveTo>
                  <a:lnTo>
                    <a:pt x="231170" y="93717"/>
                  </a:lnTo>
                  <a:lnTo>
                    <a:pt x="225234" y="93717"/>
                  </a:lnTo>
                  <a:lnTo>
                    <a:pt x="225234" y="87781"/>
                  </a:lnTo>
                  <a:close/>
                  <a:moveTo>
                    <a:pt x="237417" y="87781"/>
                  </a:moveTo>
                  <a:lnTo>
                    <a:pt x="237417" y="93717"/>
                  </a:lnTo>
                  <a:lnTo>
                    <a:pt x="231481" y="93717"/>
                  </a:lnTo>
                  <a:lnTo>
                    <a:pt x="231481" y="87781"/>
                  </a:lnTo>
                  <a:close/>
                  <a:moveTo>
                    <a:pt x="243664" y="87781"/>
                  </a:moveTo>
                  <a:lnTo>
                    <a:pt x="243664" y="93717"/>
                  </a:lnTo>
                  <a:lnTo>
                    <a:pt x="237729" y="93717"/>
                  </a:lnTo>
                  <a:lnTo>
                    <a:pt x="237729" y="87781"/>
                  </a:lnTo>
                  <a:close/>
                  <a:moveTo>
                    <a:pt x="249911" y="87781"/>
                  </a:moveTo>
                  <a:lnTo>
                    <a:pt x="249911" y="93717"/>
                  </a:lnTo>
                  <a:lnTo>
                    <a:pt x="243977" y="93717"/>
                  </a:lnTo>
                  <a:lnTo>
                    <a:pt x="243977" y="87781"/>
                  </a:lnTo>
                  <a:close/>
                  <a:moveTo>
                    <a:pt x="256161" y="87781"/>
                  </a:moveTo>
                  <a:lnTo>
                    <a:pt x="256161" y="93717"/>
                  </a:lnTo>
                  <a:lnTo>
                    <a:pt x="250225" y="93717"/>
                  </a:lnTo>
                  <a:lnTo>
                    <a:pt x="250225" y="87781"/>
                  </a:lnTo>
                  <a:close/>
                  <a:moveTo>
                    <a:pt x="262409" y="87781"/>
                  </a:moveTo>
                  <a:lnTo>
                    <a:pt x="262409" y="93717"/>
                  </a:lnTo>
                  <a:lnTo>
                    <a:pt x="256474" y="93717"/>
                  </a:lnTo>
                  <a:lnTo>
                    <a:pt x="256474" y="87781"/>
                  </a:lnTo>
                  <a:close/>
                  <a:moveTo>
                    <a:pt x="268656" y="87781"/>
                  </a:moveTo>
                  <a:lnTo>
                    <a:pt x="268656" y="93717"/>
                  </a:lnTo>
                  <a:lnTo>
                    <a:pt x="262721" y="93717"/>
                  </a:lnTo>
                  <a:lnTo>
                    <a:pt x="262721" y="87781"/>
                  </a:lnTo>
                  <a:close/>
                  <a:moveTo>
                    <a:pt x="274904" y="87781"/>
                  </a:moveTo>
                  <a:lnTo>
                    <a:pt x="274904" y="93717"/>
                  </a:lnTo>
                  <a:lnTo>
                    <a:pt x="268968" y="93717"/>
                  </a:lnTo>
                  <a:lnTo>
                    <a:pt x="268968" y="87781"/>
                  </a:lnTo>
                  <a:close/>
                  <a:moveTo>
                    <a:pt x="6251" y="94028"/>
                  </a:moveTo>
                  <a:lnTo>
                    <a:pt x="6251" y="99964"/>
                  </a:lnTo>
                  <a:lnTo>
                    <a:pt x="315" y="99964"/>
                  </a:lnTo>
                  <a:lnTo>
                    <a:pt x="315" y="94028"/>
                  </a:lnTo>
                  <a:close/>
                  <a:moveTo>
                    <a:pt x="12498" y="94028"/>
                  </a:moveTo>
                  <a:lnTo>
                    <a:pt x="12498" y="99964"/>
                  </a:lnTo>
                  <a:lnTo>
                    <a:pt x="6562" y="99964"/>
                  </a:lnTo>
                  <a:lnTo>
                    <a:pt x="6562" y="94028"/>
                  </a:lnTo>
                  <a:close/>
                  <a:moveTo>
                    <a:pt x="18745" y="94028"/>
                  </a:moveTo>
                  <a:lnTo>
                    <a:pt x="18745" y="99964"/>
                  </a:lnTo>
                  <a:lnTo>
                    <a:pt x="12810" y="99964"/>
                  </a:lnTo>
                  <a:lnTo>
                    <a:pt x="12810" y="94028"/>
                  </a:lnTo>
                  <a:close/>
                  <a:moveTo>
                    <a:pt x="24992" y="94028"/>
                  </a:moveTo>
                  <a:lnTo>
                    <a:pt x="24992" y="99964"/>
                  </a:lnTo>
                  <a:lnTo>
                    <a:pt x="19058" y="99964"/>
                  </a:lnTo>
                  <a:lnTo>
                    <a:pt x="19058" y="94028"/>
                  </a:lnTo>
                  <a:close/>
                  <a:moveTo>
                    <a:pt x="31242" y="94028"/>
                  </a:moveTo>
                  <a:lnTo>
                    <a:pt x="31242" y="99964"/>
                  </a:lnTo>
                  <a:lnTo>
                    <a:pt x="25305" y="99964"/>
                  </a:lnTo>
                  <a:lnTo>
                    <a:pt x="25305" y="94028"/>
                  </a:lnTo>
                  <a:close/>
                  <a:moveTo>
                    <a:pt x="37489" y="94028"/>
                  </a:moveTo>
                  <a:lnTo>
                    <a:pt x="37489" y="99964"/>
                  </a:lnTo>
                  <a:lnTo>
                    <a:pt x="31553" y="99964"/>
                  </a:lnTo>
                  <a:lnTo>
                    <a:pt x="31553" y="94028"/>
                  </a:lnTo>
                  <a:close/>
                  <a:moveTo>
                    <a:pt x="43737" y="94028"/>
                  </a:moveTo>
                  <a:lnTo>
                    <a:pt x="43737" y="99964"/>
                  </a:lnTo>
                  <a:lnTo>
                    <a:pt x="37802" y="99964"/>
                  </a:lnTo>
                  <a:lnTo>
                    <a:pt x="37802" y="94028"/>
                  </a:lnTo>
                  <a:close/>
                  <a:moveTo>
                    <a:pt x="49985" y="94028"/>
                  </a:moveTo>
                  <a:lnTo>
                    <a:pt x="49985" y="99964"/>
                  </a:lnTo>
                  <a:lnTo>
                    <a:pt x="44049" y="99964"/>
                  </a:lnTo>
                  <a:lnTo>
                    <a:pt x="44049" y="94028"/>
                  </a:lnTo>
                  <a:close/>
                  <a:moveTo>
                    <a:pt x="56232" y="94028"/>
                  </a:moveTo>
                  <a:lnTo>
                    <a:pt x="56232" y="99964"/>
                  </a:lnTo>
                  <a:lnTo>
                    <a:pt x="50296" y="99964"/>
                  </a:lnTo>
                  <a:lnTo>
                    <a:pt x="50296" y="94028"/>
                  </a:lnTo>
                  <a:close/>
                  <a:moveTo>
                    <a:pt x="62480" y="94028"/>
                  </a:moveTo>
                  <a:lnTo>
                    <a:pt x="62480" y="99964"/>
                  </a:lnTo>
                  <a:lnTo>
                    <a:pt x="56545" y="99964"/>
                  </a:lnTo>
                  <a:lnTo>
                    <a:pt x="56545" y="94028"/>
                  </a:lnTo>
                  <a:close/>
                  <a:moveTo>
                    <a:pt x="68727" y="94028"/>
                  </a:moveTo>
                  <a:lnTo>
                    <a:pt x="68727" y="99964"/>
                  </a:lnTo>
                  <a:lnTo>
                    <a:pt x="62792" y="99964"/>
                  </a:lnTo>
                  <a:lnTo>
                    <a:pt x="62792" y="94028"/>
                  </a:lnTo>
                  <a:close/>
                  <a:moveTo>
                    <a:pt x="74975" y="94028"/>
                  </a:moveTo>
                  <a:lnTo>
                    <a:pt x="74975" y="99964"/>
                  </a:lnTo>
                  <a:lnTo>
                    <a:pt x="69039" y="99964"/>
                  </a:lnTo>
                  <a:lnTo>
                    <a:pt x="69039" y="94028"/>
                  </a:lnTo>
                  <a:close/>
                  <a:moveTo>
                    <a:pt x="81223" y="94028"/>
                  </a:moveTo>
                  <a:lnTo>
                    <a:pt x="81223" y="99964"/>
                  </a:lnTo>
                  <a:lnTo>
                    <a:pt x="75286" y="99964"/>
                  </a:lnTo>
                  <a:lnTo>
                    <a:pt x="75286" y="94028"/>
                  </a:lnTo>
                  <a:close/>
                  <a:moveTo>
                    <a:pt x="87470" y="94028"/>
                  </a:moveTo>
                  <a:lnTo>
                    <a:pt x="87470" y="99964"/>
                  </a:lnTo>
                  <a:lnTo>
                    <a:pt x="81535" y="99964"/>
                  </a:lnTo>
                  <a:lnTo>
                    <a:pt x="81535" y="94028"/>
                  </a:lnTo>
                  <a:close/>
                  <a:moveTo>
                    <a:pt x="93718" y="94028"/>
                  </a:moveTo>
                  <a:lnTo>
                    <a:pt x="93718" y="99964"/>
                  </a:lnTo>
                  <a:lnTo>
                    <a:pt x="87784" y="99964"/>
                  </a:lnTo>
                  <a:lnTo>
                    <a:pt x="87784" y="94028"/>
                  </a:lnTo>
                  <a:close/>
                  <a:moveTo>
                    <a:pt x="99967" y="94028"/>
                  </a:moveTo>
                  <a:lnTo>
                    <a:pt x="99967" y="99964"/>
                  </a:lnTo>
                  <a:lnTo>
                    <a:pt x="94031" y="99964"/>
                  </a:lnTo>
                  <a:lnTo>
                    <a:pt x="94031" y="94028"/>
                  </a:lnTo>
                  <a:close/>
                  <a:moveTo>
                    <a:pt x="106214" y="94029"/>
                  </a:moveTo>
                  <a:lnTo>
                    <a:pt x="106214" y="99964"/>
                  </a:lnTo>
                  <a:lnTo>
                    <a:pt x="100278" y="99964"/>
                  </a:lnTo>
                  <a:lnTo>
                    <a:pt x="100278" y="94029"/>
                  </a:lnTo>
                  <a:close/>
                  <a:moveTo>
                    <a:pt x="112461" y="94029"/>
                  </a:moveTo>
                  <a:lnTo>
                    <a:pt x="112461" y="99964"/>
                  </a:lnTo>
                  <a:lnTo>
                    <a:pt x="106527" y="99964"/>
                  </a:lnTo>
                  <a:lnTo>
                    <a:pt x="106527" y="94029"/>
                  </a:lnTo>
                  <a:close/>
                  <a:moveTo>
                    <a:pt x="118710" y="94029"/>
                  </a:moveTo>
                  <a:lnTo>
                    <a:pt x="118710" y="99964"/>
                  </a:lnTo>
                  <a:lnTo>
                    <a:pt x="112774" y="99964"/>
                  </a:lnTo>
                  <a:lnTo>
                    <a:pt x="112774" y="94029"/>
                  </a:lnTo>
                  <a:close/>
                  <a:moveTo>
                    <a:pt x="124957" y="94029"/>
                  </a:moveTo>
                  <a:lnTo>
                    <a:pt x="124957" y="99964"/>
                  </a:lnTo>
                  <a:lnTo>
                    <a:pt x="119021" y="99964"/>
                  </a:lnTo>
                  <a:lnTo>
                    <a:pt x="119021" y="94029"/>
                  </a:lnTo>
                  <a:close/>
                  <a:moveTo>
                    <a:pt x="131204" y="94029"/>
                  </a:moveTo>
                  <a:lnTo>
                    <a:pt x="131204" y="99964"/>
                  </a:lnTo>
                  <a:lnTo>
                    <a:pt x="125270" y="99964"/>
                  </a:lnTo>
                  <a:lnTo>
                    <a:pt x="125270" y="94029"/>
                  </a:lnTo>
                  <a:close/>
                  <a:moveTo>
                    <a:pt x="137451" y="94029"/>
                  </a:moveTo>
                  <a:lnTo>
                    <a:pt x="137451" y="99964"/>
                  </a:lnTo>
                  <a:lnTo>
                    <a:pt x="131517" y="99964"/>
                  </a:lnTo>
                  <a:lnTo>
                    <a:pt x="131517" y="94029"/>
                  </a:lnTo>
                  <a:close/>
                  <a:moveTo>
                    <a:pt x="143702" y="94029"/>
                  </a:moveTo>
                  <a:lnTo>
                    <a:pt x="143702" y="99964"/>
                  </a:lnTo>
                  <a:lnTo>
                    <a:pt x="137766" y="99964"/>
                  </a:lnTo>
                  <a:lnTo>
                    <a:pt x="137766" y="94029"/>
                  </a:lnTo>
                  <a:close/>
                  <a:moveTo>
                    <a:pt x="149949" y="94029"/>
                  </a:moveTo>
                  <a:lnTo>
                    <a:pt x="149949" y="99964"/>
                  </a:lnTo>
                  <a:lnTo>
                    <a:pt x="144015" y="99964"/>
                  </a:lnTo>
                  <a:lnTo>
                    <a:pt x="144015" y="94029"/>
                  </a:lnTo>
                  <a:close/>
                  <a:moveTo>
                    <a:pt x="156196" y="94029"/>
                  </a:moveTo>
                  <a:lnTo>
                    <a:pt x="156196" y="99964"/>
                  </a:lnTo>
                  <a:lnTo>
                    <a:pt x="150262" y="99964"/>
                  </a:lnTo>
                  <a:lnTo>
                    <a:pt x="150262" y="94029"/>
                  </a:lnTo>
                  <a:close/>
                  <a:moveTo>
                    <a:pt x="162445" y="94028"/>
                  </a:moveTo>
                  <a:lnTo>
                    <a:pt x="162445" y="99964"/>
                  </a:lnTo>
                  <a:lnTo>
                    <a:pt x="156509" y="99964"/>
                  </a:lnTo>
                  <a:lnTo>
                    <a:pt x="156509" y="94028"/>
                  </a:lnTo>
                  <a:close/>
                  <a:moveTo>
                    <a:pt x="168692" y="94028"/>
                  </a:moveTo>
                  <a:lnTo>
                    <a:pt x="168692" y="99964"/>
                  </a:lnTo>
                  <a:lnTo>
                    <a:pt x="162756" y="99964"/>
                  </a:lnTo>
                  <a:lnTo>
                    <a:pt x="162756" y="94028"/>
                  </a:lnTo>
                  <a:close/>
                  <a:moveTo>
                    <a:pt x="174939" y="94028"/>
                  </a:moveTo>
                  <a:lnTo>
                    <a:pt x="174939" y="99964"/>
                  </a:lnTo>
                  <a:lnTo>
                    <a:pt x="169005" y="99964"/>
                  </a:lnTo>
                  <a:lnTo>
                    <a:pt x="169005" y="94028"/>
                  </a:lnTo>
                  <a:close/>
                  <a:moveTo>
                    <a:pt x="181186" y="94028"/>
                  </a:moveTo>
                  <a:lnTo>
                    <a:pt x="181186" y="99964"/>
                  </a:lnTo>
                  <a:lnTo>
                    <a:pt x="175252" y="99964"/>
                  </a:lnTo>
                  <a:lnTo>
                    <a:pt x="175252" y="94028"/>
                  </a:lnTo>
                  <a:close/>
                  <a:moveTo>
                    <a:pt x="187435" y="94028"/>
                  </a:moveTo>
                  <a:lnTo>
                    <a:pt x="187435" y="99964"/>
                  </a:lnTo>
                  <a:lnTo>
                    <a:pt x="181499" y="99964"/>
                  </a:lnTo>
                  <a:lnTo>
                    <a:pt x="181499" y="94028"/>
                  </a:lnTo>
                  <a:close/>
                  <a:moveTo>
                    <a:pt x="193684" y="94028"/>
                  </a:moveTo>
                  <a:lnTo>
                    <a:pt x="193684" y="99964"/>
                  </a:lnTo>
                  <a:lnTo>
                    <a:pt x="187749" y="99964"/>
                  </a:lnTo>
                  <a:lnTo>
                    <a:pt x="187749" y="94028"/>
                  </a:lnTo>
                  <a:close/>
                  <a:moveTo>
                    <a:pt x="199931" y="94028"/>
                  </a:moveTo>
                  <a:lnTo>
                    <a:pt x="199931" y="99964"/>
                  </a:lnTo>
                  <a:lnTo>
                    <a:pt x="193996" y="99964"/>
                  </a:lnTo>
                  <a:lnTo>
                    <a:pt x="193996" y="94028"/>
                  </a:lnTo>
                  <a:close/>
                  <a:moveTo>
                    <a:pt x="206180" y="94028"/>
                  </a:moveTo>
                  <a:lnTo>
                    <a:pt x="206180" y="99964"/>
                  </a:lnTo>
                  <a:lnTo>
                    <a:pt x="200244" y="99964"/>
                  </a:lnTo>
                  <a:lnTo>
                    <a:pt x="200244" y="94028"/>
                  </a:lnTo>
                  <a:close/>
                  <a:moveTo>
                    <a:pt x="212427" y="94028"/>
                  </a:moveTo>
                  <a:lnTo>
                    <a:pt x="212427" y="99964"/>
                  </a:lnTo>
                  <a:lnTo>
                    <a:pt x="206491" y="99964"/>
                  </a:lnTo>
                  <a:lnTo>
                    <a:pt x="206491" y="94028"/>
                  </a:lnTo>
                  <a:close/>
                  <a:moveTo>
                    <a:pt x="218674" y="94028"/>
                  </a:moveTo>
                  <a:lnTo>
                    <a:pt x="218674" y="99964"/>
                  </a:lnTo>
                  <a:lnTo>
                    <a:pt x="212739" y="99964"/>
                  </a:lnTo>
                  <a:lnTo>
                    <a:pt x="212739" y="94028"/>
                  </a:lnTo>
                  <a:close/>
                  <a:moveTo>
                    <a:pt x="224921" y="94029"/>
                  </a:moveTo>
                  <a:lnTo>
                    <a:pt x="224921" y="99964"/>
                  </a:lnTo>
                  <a:lnTo>
                    <a:pt x="218987" y="99964"/>
                  </a:lnTo>
                  <a:lnTo>
                    <a:pt x="218987" y="94029"/>
                  </a:lnTo>
                  <a:close/>
                  <a:moveTo>
                    <a:pt x="231170" y="94029"/>
                  </a:moveTo>
                  <a:lnTo>
                    <a:pt x="231170" y="99964"/>
                  </a:lnTo>
                  <a:lnTo>
                    <a:pt x="225234" y="99964"/>
                  </a:lnTo>
                  <a:lnTo>
                    <a:pt x="225234" y="94029"/>
                  </a:lnTo>
                  <a:close/>
                  <a:moveTo>
                    <a:pt x="237417" y="94029"/>
                  </a:moveTo>
                  <a:lnTo>
                    <a:pt x="237417" y="99964"/>
                  </a:lnTo>
                  <a:lnTo>
                    <a:pt x="231481" y="99964"/>
                  </a:lnTo>
                  <a:lnTo>
                    <a:pt x="231481" y="94029"/>
                  </a:lnTo>
                  <a:close/>
                  <a:moveTo>
                    <a:pt x="243664" y="94029"/>
                  </a:moveTo>
                  <a:lnTo>
                    <a:pt x="243664" y="99964"/>
                  </a:lnTo>
                  <a:lnTo>
                    <a:pt x="237729" y="99964"/>
                  </a:lnTo>
                  <a:lnTo>
                    <a:pt x="237729" y="94029"/>
                  </a:lnTo>
                  <a:close/>
                  <a:moveTo>
                    <a:pt x="249911" y="94029"/>
                  </a:moveTo>
                  <a:lnTo>
                    <a:pt x="249911" y="99964"/>
                  </a:lnTo>
                  <a:lnTo>
                    <a:pt x="243977" y="99964"/>
                  </a:lnTo>
                  <a:lnTo>
                    <a:pt x="243977" y="94029"/>
                  </a:lnTo>
                  <a:close/>
                  <a:moveTo>
                    <a:pt x="256161" y="94029"/>
                  </a:moveTo>
                  <a:lnTo>
                    <a:pt x="256161" y="99964"/>
                  </a:lnTo>
                  <a:lnTo>
                    <a:pt x="250225" y="99964"/>
                  </a:lnTo>
                  <a:lnTo>
                    <a:pt x="250225" y="94029"/>
                  </a:lnTo>
                  <a:close/>
                  <a:moveTo>
                    <a:pt x="262409" y="94029"/>
                  </a:moveTo>
                  <a:lnTo>
                    <a:pt x="262409" y="99964"/>
                  </a:lnTo>
                  <a:lnTo>
                    <a:pt x="256474" y="99964"/>
                  </a:lnTo>
                  <a:lnTo>
                    <a:pt x="256474" y="94029"/>
                  </a:lnTo>
                  <a:close/>
                  <a:moveTo>
                    <a:pt x="268656" y="94029"/>
                  </a:moveTo>
                  <a:lnTo>
                    <a:pt x="268656" y="99964"/>
                  </a:lnTo>
                  <a:lnTo>
                    <a:pt x="262721" y="99964"/>
                  </a:lnTo>
                  <a:lnTo>
                    <a:pt x="262721" y="94029"/>
                  </a:lnTo>
                  <a:close/>
                  <a:moveTo>
                    <a:pt x="274904" y="94029"/>
                  </a:moveTo>
                  <a:lnTo>
                    <a:pt x="274904" y="99964"/>
                  </a:lnTo>
                  <a:lnTo>
                    <a:pt x="268968" y="99964"/>
                  </a:lnTo>
                  <a:lnTo>
                    <a:pt x="268968" y="94029"/>
                  </a:lnTo>
                  <a:close/>
                  <a:moveTo>
                    <a:pt x="6251" y="100276"/>
                  </a:moveTo>
                  <a:lnTo>
                    <a:pt x="6251" y="106211"/>
                  </a:lnTo>
                  <a:lnTo>
                    <a:pt x="315" y="106211"/>
                  </a:lnTo>
                  <a:lnTo>
                    <a:pt x="315" y="100276"/>
                  </a:lnTo>
                  <a:close/>
                  <a:moveTo>
                    <a:pt x="12498" y="100276"/>
                  </a:moveTo>
                  <a:lnTo>
                    <a:pt x="12498" y="106211"/>
                  </a:lnTo>
                  <a:lnTo>
                    <a:pt x="6562" y="106211"/>
                  </a:lnTo>
                  <a:lnTo>
                    <a:pt x="6562" y="100276"/>
                  </a:lnTo>
                  <a:close/>
                  <a:moveTo>
                    <a:pt x="18745" y="100276"/>
                  </a:moveTo>
                  <a:lnTo>
                    <a:pt x="18745" y="106211"/>
                  </a:lnTo>
                  <a:lnTo>
                    <a:pt x="12810" y="106211"/>
                  </a:lnTo>
                  <a:lnTo>
                    <a:pt x="12810" y="100276"/>
                  </a:lnTo>
                  <a:close/>
                  <a:moveTo>
                    <a:pt x="24992" y="100276"/>
                  </a:moveTo>
                  <a:lnTo>
                    <a:pt x="24992" y="106211"/>
                  </a:lnTo>
                  <a:lnTo>
                    <a:pt x="19058" y="106211"/>
                  </a:lnTo>
                  <a:lnTo>
                    <a:pt x="19058" y="100276"/>
                  </a:lnTo>
                  <a:close/>
                  <a:moveTo>
                    <a:pt x="31242" y="100276"/>
                  </a:moveTo>
                  <a:lnTo>
                    <a:pt x="31242" y="106211"/>
                  </a:lnTo>
                  <a:lnTo>
                    <a:pt x="25305" y="106211"/>
                  </a:lnTo>
                  <a:lnTo>
                    <a:pt x="25305" y="100276"/>
                  </a:lnTo>
                  <a:close/>
                  <a:moveTo>
                    <a:pt x="37489" y="100276"/>
                  </a:moveTo>
                  <a:lnTo>
                    <a:pt x="37489" y="106211"/>
                  </a:lnTo>
                  <a:lnTo>
                    <a:pt x="31553" y="106211"/>
                  </a:lnTo>
                  <a:lnTo>
                    <a:pt x="31553" y="100276"/>
                  </a:lnTo>
                  <a:close/>
                  <a:moveTo>
                    <a:pt x="43737" y="100276"/>
                  </a:moveTo>
                  <a:lnTo>
                    <a:pt x="43737" y="106211"/>
                  </a:lnTo>
                  <a:lnTo>
                    <a:pt x="37802" y="106211"/>
                  </a:lnTo>
                  <a:lnTo>
                    <a:pt x="37802" y="100276"/>
                  </a:lnTo>
                  <a:close/>
                  <a:moveTo>
                    <a:pt x="49985" y="100276"/>
                  </a:moveTo>
                  <a:lnTo>
                    <a:pt x="49985" y="106211"/>
                  </a:lnTo>
                  <a:lnTo>
                    <a:pt x="44049" y="106211"/>
                  </a:lnTo>
                  <a:lnTo>
                    <a:pt x="44049" y="100276"/>
                  </a:lnTo>
                  <a:close/>
                  <a:moveTo>
                    <a:pt x="56232" y="100276"/>
                  </a:moveTo>
                  <a:lnTo>
                    <a:pt x="56232" y="106211"/>
                  </a:lnTo>
                  <a:lnTo>
                    <a:pt x="50296" y="106211"/>
                  </a:lnTo>
                  <a:lnTo>
                    <a:pt x="50296" y="100276"/>
                  </a:lnTo>
                  <a:close/>
                  <a:moveTo>
                    <a:pt x="62480" y="100276"/>
                  </a:moveTo>
                  <a:lnTo>
                    <a:pt x="62480" y="106211"/>
                  </a:lnTo>
                  <a:lnTo>
                    <a:pt x="56545" y="106211"/>
                  </a:lnTo>
                  <a:lnTo>
                    <a:pt x="56545" y="100276"/>
                  </a:lnTo>
                  <a:close/>
                  <a:moveTo>
                    <a:pt x="68727" y="100276"/>
                  </a:moveTo>
                  <a:lnTo>
                    <a:pt x="68727" y="106211"/>
                  </a:lnTo>
                  <a:lnTo>
                    <a:pt x="62792" y="106211"/>
                  </a:lnTo>
                  <a:lnTo>
                    <a:pt x="62792" y="100276"/>
                  </a:lnTo>
                  <a:close/>
                  <a:moveTo>
                    <a:pt x="74975" y="100276"/>
                  </a:moveTo>
                  <a:lnTo>
                    <a:pt x="74975" y="106211"/>
                  </a:lnTo>
                  <a:lnTo>
                    <a:pt x="69039" y="106211"/>
                  </a:lnTo>
                  <a:lnTo>
                    <a:pt x="69039" y="100276"/>
                  </a:lnTo>
                  <a:close/>
                  <a:moveTo>
                    <a:pt x="81223" y="100276"/>
                  </a:moveTo>
                  <a:lnTo>
                    <a:pt x="81223" y="106211"/>
                  </a:lnTo>
                  <a:lnTo>
                    <a:pt x="75286" y="106211"/>
                  </a:lnTo>
                  <a:lnTo>
                    <a:pt x="75286" y="100276"/>
                  </a:lnTo>
                  <a:close/>
                  <a:moveTo>
                    <a:pt x="87470" y="100276"/>
                  </a:moveTo>
                  <a:lnTo>
                    <a:pt x="87470" y="106211"/>
                  </a:lnTo>
                  <a:lnTo>
                    <a:pt x="81535" y="106211"/>
                  </a:lnTo>
                  <a:lnTo>
                    <a:pt x="81535" y="100276"/>
                  </a:lnTo>
                  <a:close/>
                  <a:moveTo>
                    <a:pt x="93718" y="100276"/>
                  </a:moveTo>
                  <a:lnTo>
                    <a:pt x="93718" y="106211"/>
                  </a:lnTo>
                  <a:lnTo>
                    <a:pt x="87784" y="106211"/>
                  </a:lnTo>
                  <a:lnTo>
                    <a:pt x="87784" y="100276"/>
                  </a:lnTo>
                  <a:close/>
                  <a:moveTo>
                    <a:pt x="99967" y="100276"/>
                  </a:moveTo>
                  <a:lnTo>
                    <a:pt x="99967" y="106211"/>
                  </a:lnTo>
                  <a:lnTo>
                    <a:pt x="94031" y="106211"/>
                  </a:lnTo>
                  <a:lnTo>
                    <a:pt x="94031" y="100276"/>
                  </a:lnTo>
                  <a:close/>
                  <a:moveTo>
                    <a:pt x="106214" y="100276"/>
                  </a:moveTo>
                  <a:lnTo>
                    <a:pt x="106214" y="106211"/>
                  </a:lnTo>
                  <a:lnTo>
                    <a:pt x="100278" y="106211"/>
                  </a:lnTo>
                  <a:lnTo>
                    <a:pt x="100278" y="100276"/>
                  </a:lnTo>
                  <a:close/>
                  <a:moveTo>
                    <a:pt x="112461" y="100276"/>
                  </a:moveTo>
                  <a:lnTo>
                    <a:pt x="112461" y="106211"/>
                  </a:lnTo>
                  <a:lnTo>
                    <a:pt x="106527" y="106211"/>
                  </a:lnTo>
                  <a:lnTo>
                    <a:pt x="106527" y="100276"/>
                  </a:lnTo>
                  <a:close/>
                  <a:moveTo>
                    <a:pt x="118710" y="100276"/>
                  </a:moveTo>
                  <a:lnTo>
                    <a:pt x="118710" y="106211"/>
                  </a:lnTo>
                  <a:lnTo>
                    <a:pt x="112774" y="106211"/>
                  </a:lnTo>
                  <a:lnTo>
                    <a:pt x="112774" y="100276"/>
                  </a:lnTo>
                  <a:close/>
                  <a:moveTo>
                    <a:pt x="124957" y="100276"/>
                  </a:moveTo>
                  <a:lnTo>
                    <a:pt x="124957" y="106211"/>
                  </a:lnTo>
                  <a:lnTo>
                    <a:pt x="119021" y="106211"/>
                  </a:lnTo>
                  <a:lnTo>
                    <a:pt x="119021" y="100276"/>
                  </a:lnTo>
                  <a:close/>
                  <a:moveTo>
                    <a:pt x="131204" y="100276"/>
                  </a:moveTo>
                  <a:lnTo>
                    <a:pt x="131204" y="106211"/>
                  </a:lnTo>
                  <a:lnTo>
                    <a:pt x="125270" y="106211"/>
                  </a:lnTo>
                  <a:lnTo>
                    <a:pt x="125270" y="100276"/>
                  </a:lnTo>
                  <a:close/>
                  <a:moveTo>
                    <a:pt x="137451" y="100276"/>
                  </a:moveTo>
                  <a:lnTo>
                    <a:pt x="137451" y="106211"/>
                  </a:lnTo>
                  <a:lnTo>
                    <a:pt x="131517" y="106211"/>
                  </a:lnTo>
                  <a:lnTo>
                    <a:pt x="131517" y="100276"/>
                  </a:lnTo>
                  <a:close/>
                  <a:moveTo>
                    <a:pt x="143702" y="100276"/>
                  </a:moveTo>
                  <a:lnTo>
                    <a:pt x="143702" y="106211"/>
                  </a:lnTo>
                  <a:lnTo>
                    <a:pt x="137766" y="106211"/>
                  </a:lnTo>
                  <a:lnTo>
                    <a:pt x="137766" y="100276"/>
                  </a:lnTo>
                  <a:close/>
                  <a:moveTo>
                    <a:pt x="149949" y="100276"/>
                  </a:moveTo>
                  <a:lnTo>
                    <a:pt x="149949" y="106211"/>
                  </a:lnTo>
                  <a:lnTo>
                    <a:pt x="144015" y="106211"/>
                  </a:lnTo>
                  <a:lnTo>
                    <a:pt x="144015" y="100276"/>
                  </a:lnTo>
                  <a:close/>
                  <a:moveTo>
                    <a:pt x="156196" y="100276"/>
                  </a:moveTo>
                  <a:lnTo>
                    <a:pt x="156196" y="106211"/>
                  </a:lnTo>
                  <a:lnTo>
                    <a:pt x="150262" y="106211"/>
                  </a:lnTo>
                  <a:lnTo>
                    <a:pt x="150262" y="100276"/>
                  </a:lnTo>
                  <a:close/>
                  <a:moveTo>
                    <a:pt x="162445" y="100276"/>
                  </a:moveTo>
                  <a:lnTo>
                    <a:pt x="162445" y="106211"/>
                  </a:lnTo>
                  <a:lnTo>
                    <a:pt x="156509" y="106211"/>
                  </a:lnTo>
                  <a:lnTo>
                    <a:pt x="156509" y="100276"/>
                  </a:lnTo>
                  <a:close/>
                  <a:moveTo>
                    <a:pt x="168692" y="100276"/>
                  </a:moveTo>
                  <a:lnTo>
                    <a:pt x="168692" y="106211"/>
                  </a:lnTo>
                  <a:lnTo>
                    <a:pt x="162756" y="106211"/>
                  </a:lnTo>
                  <a:lnTo>
                    <a:pt x="162756" y="100276"/>
                  </a:lnTo>
                  <a:close/>
                  <a:moveTo>
                    <a:pt x="174939" y="100276"/>
                  </a:moveTo>
                  <a:lnTo>
                    <a:pt x="174939" y="106211"/>
                  </a:lnTo>
                  <a:lnTo>
                    <a:pt x="169005" y="106211"/>
                  </a:lnTo>
                  <a:lnTo>
                    <a:pt x="169005" y="100276"/>
                  </a:lnTo>
                  <a:close/>
                  <a:moveTo>
                    <a:pt x="181186" y="100276"/>
                  </a:moveTo>
                  <a:lnTo>
                    <a:pt x="181186" y="106211"/>
                  </a:lnTo>
                  <a:lnTo>
                    <a:pt x="175252" y="106211"/>
                  </a:lnTo>
                  <a:lnTo>
                    <a:pt x="175252" y="100276"/>
                  </a:lnTo>
                  <a:close/>
                  <a:moveTo>
                    <a:pt x="187435" y="100276"/>
                  </a:moveTo>
                  <a:lnTo>
                    <a:pt x="187435" y="106211"/>
                  </a:lnTo>
                  <a:lnTo>
                    <a:pt x="181499" y="106211"/>
                  </a:lnTo>
                  <a:lnTo>
                    <a:pt x="181499" y="100276"/>
                  </a:lnTo>
                  <a:close/>
                  <a:moveTo>
                    <a:pt x="193684" y="100276"/>
                  </a:moveTo>
                  <a:lnTo>
                    <a:pt x="193684" y="106211"/>
                  </a:lnTo>
                  <a:lnTo>
                    <a:pt x="187749" y="106211"/>
                  </a:lnTo>
                  <a:lnTo>
                    <a:pt x="187749" y="100276"/>
                  </a:lnTo>
                  <a:close/>
                  <a:moveTo>
                    <a:pt x="199931" y="100276"/>
                  </a:moveTo>
                  <a:lnTo>
                    <a:pt x="199931" y="106211"/>
                  </a:lnTo>
                  <a:lnTo>
                    <a:pt x="193996" y="106211"/>
                  </a:lnTo>
                  <a:lnTo>
                    <a:pt x="193996" y="100276"/>
                  </a:lnTo>
                  <a:close/>
                  <a:moveTo>
                    <a:pt x="206180" y="100276"/>
                  </a:moveTo>
                  <a:lnTo>
                    <a:pt x="206180" y="106211"/>
                  </a:lnTo>
                  <a:lnTo>
                    <a:pt x="200244" y="106211"/>
                  </a:lnTo>
                  <a:lnTo>
                    <a:pt x="200244" y="100276"/>
                  </a:lnTo>
                  <a:close/>
                  <a:moveTo>
                    <a:pt x="212427" y="100276"/>
                  </a:moveTo>
                  <a:lnTo>
                    <a:pt x="212427" y="106211"/>
                  </a:lnTo>
                  <a:lnTo>
                    <a:pt x="206491" y="106211"/>
                  </a:lnTo>
                  <a:lnTo>
                    <a:pt x="206491" y="100276"/>
                  </a:lnTo>
                  <a:close/>
                  <a:moveTo>
                    <a:pt x="218674" y="100276"/>
                  </a:moveTo>
                  <a:lnTo>
                    <a:pt x="218674" y="106211"/>
                  </a:lnTo>
                  <a:lnTo>
                    <a:pt x="212739" y="106211"/>
                  </a:lnTo>
                  <a:lnTo>
                    <a:pt x="212739" y="100276"/>
                  </a:lnTo>
                  <a:close/>
                  <a:moveTo>
                    <a:pt x="224921" y="100276"/>
                  </a:moveTo>
                  <a:lnTo>
                    <a:pt x="224921" y="106211"/>
                  </a:lnTo>
                  <a:lnTo>
                    <a:pt x="218987" y="106211"/>
                  </a:lnTo>
                  <a:lnTo>
                    <a:pt x="218987" y="100276"/>
                  </a:lnTo>
                  <a:close/>
                  <a:moveTo>
                    <a:pt x="231170" y="100276"/>
                  </a:moveTo>
                  <a:lnTo>
                    <a:pt x="231170" y="106211"/>
                  </a:lnTo>
                  <a:lnTo>
                    <a:pt x="225234" y="106211"/>
                  </a:lnTo>
                  <a:lnTo>
                    <a:pt x="225234" y="100276"/>
                  </a:lnTo>
                  <a:close/>
                  <a:moveTo>
                    <a:pt x="237417" y="100276"/>
                  </a:moveTo>
                  <a:lnTo>
                    <a:pt x="237417" y="106211"/>
                  </a:lnTo>
                  <a:lnTo>
                    <a:pt x="231481" y="106211"/>
                  </a:lnTo>
                  <a:lnTo>
                    <a:pt x="231481" y="100276"/>
                  </a:lnTo>
                  <a:close/>
                  <a:moveTo>
                    <a:pt x="243664" y="100276"/>
                  </a:moveTo>
                  <a:lnTo>
                    <a:pt x="243664" y="106211"/>
                  </a:lnTo>
                  <a:lnTo>
                    <a:pt x="237729" y="106211"/>
                  </a:lnTo>
                  <a:lnTo>
                    <a:pt x="237729" y="100276"/>
                  </a:lnTo>
                  <a:close/>
                  <a:moveTo>
                    <a:pt x="249911" y="100276"/>
                  </a:moveTo>
                  <a:lnTo>
                    <a:pt x="249911" y="106211"/>
                  </a:lnTo>
                  <a:lnTo>
                    <a:pt x="243977" y="106211"/>
                  </a:lnTo>
                  <a:lnTo>
                    <a:pt x="243977" y="100276"/>
                  </a:lnTo>
                  <a:close/>
                  <a:moveTo>
                    <a:pt x="256161" y="100276"/>
                  </a:moveTo>
                  <a:lnTo>
                    <a:pt x="256161" y="106211"/>
                  </a:lnTo>
                  <a:lnTo>
                    <a:pt x="250225" y="106211"/>
                  </a:lnTo>
                  <a:lnTo>
                    <a:pt x="250225" y="100276"/>
                  </a:lnTo>
                  <a:close/>
                  <a:moveTo>
                    <a:pt x="262409" y="100276"/>
                  </a:moveTo>
                  <a:lnTo>
                    <a:pt x="262409" y="106211"/>
                  </a:lnTo>
                  <a:lnTo>
                    <a:pt x="256474" y="106211"/>
                  </a:lnTo>
                  <a:lnTo>
                    <a:pt x="256474" y="100276"/>
                  </a:lnTo>
                  <a:close/>
                  <a:moveTo>
                    <a:pt x="268656" y="100276"/>
                  </a:moveTo>
                  <a:lnTo>
                    <a:pt x="268656" y="106211"/>
                  </a:lnTo>
                  <a:lnTo>
                    <a:pt x="262721" y="106211"/>
                  </a:lnTo>
                  <a:lnTo>
                    <a:pt x="262721" y="100276"/>
                  </a:lnTo>
                  <a:close/>
                  <a:moveTo>
                    <a:pt x="274904" y="100276"/>
                  </a:moveTo>
                  <a:lnTo>
                    <a:pt x="274904" y="106211"/>
                  </a:lnTo>
                  <a:lnTo>
                    <a:pt x="268968" y="106211"/>
                  </a:lnTo>
                  <a:lnTo>
                    <a:pt x="268968" y="100276"/>
                  </a:lnTo>
                  <a:close/>
                  <a:moveTo>
                    <a:pt x="6251" y="106523"/>
                  </a:moveTo>
                  <a:lnTo>
                    <a:pt x="6251" y="112460"/>
                  </a:lnTo>
                  <a:lnTo>
                    <a:pt x="315" y="112460"/>
                  </a:lnTo>
                  <a:lnTo>
                    <a:pt x="315" y="106523"/>
                  </a:lnTo>
                  <a:close/>
                  <a:moveTo>
                    <a:pt x="12498" y="106523"/>
                  </a:moveTo>
                  <a:lnTo>
                    <a:pt x="12498" y="112460"/>
                  </a:lnTo>
                  <a:lnTo>
                    <a:pt x="6562" y="112460"/>
                  </a:lnTo>
                  <a:lnTo>
                    <a:pt x="6562" y="106523"/>
                  </a:lnTo>
                  <a:close/>
                  <a:moveTo>
                    <a:pt x="18745" y="106523"/>
                  </a:moveTo>
                  <a:lnTo>
                    <a:pt x="18745" y="112460"/>
                  </a:lnTo>
                  <a:lnTo>
                    <a:pt x="12810" y="112460"/>
                  </a:lnTo>
                  <a:lnTo>
                    <a:pt x="12810" y="106523"/>
                  </a:lnTo>
                  <a:close/>
                  <a:moveTo>
                    <a:pt x="24992" y="106523"/>
                  </a:moveTo>
                  <a:lnTo>
                    <a:pt x="24992" y="112460"/>
                  </a:lnTo>
                  <a:lnTo>
                    <a:pt x="19058" y="112460"/>
                  </a:lnTo>
                  <a:lnTo>
                    <a:pt x="19058" y="106523"/>
                  </a:lnTo>
                  <a:close/>
                  <a:moveTo>
                    <a:pt x="31242" y="106523"/>
                  </a:moveTo>
                  <a:lnTo>
                    <a:pt x="31242" y="112460"/>
                  </a:lnTo>
                  <a:lnTo>
                    <a:pt x="25305" y="112460"/>
                  </a:lnTo>
                  <a:lnTo>
                    <a:pt x="25305" y="106523"/>
                  </a:lnTo>
                  <a:close/>
                  <a:moveTo>
                    <a:pt x="37489" y="106523"/>
                  </a:moveTo>
                  <a:lnTo>
                    <a:pt x="37489" y="112460"/>
                  </a:lnTo>
                  <a:lnTo>
                    <a:pt x="31553" y="112460"/>
                  </a:lnTo>
                  <a:lnTo>
                    <a:pt x="31553" y="106523"/>
                  </a:lnTo>
                  <a:close/>
                  <a:moveTo>
                    <a:pt x="43737" y="106523"/>
                  </a:moveTo>
                  <a:lnTo>
                    <a:pt x="43737" y="112460"/>
                  </a:lnTo>
                  <a:lnTo>
                    <a:pt x="37802" y="112460"/>
                  </a:lnTo>
                  <a:lnTo>
                    <a:pt x="37802" y="106523"/>
                  </a:lnTo>
                  <a:close/>
                  <a:moveTo>
                    <a:pt x="49985" y="106523"/>
                  </a:moveTo>
                  <a:lnTo>
                    <a:pt x="49985" y="112460"/>
                  </a:lnTo>
                  <a:lnTo>
                    <a:pt x="44049" y="112460"/>
                  </a:lnTo>
                  <a:lnTo>
                    <a:pt x="44049" y="106523"/>
                  </a:lnTo>
                  <a:close/>
                  <a:moveTo>
                    <a:pt x="56232" y="106523"/>
                  </a:moveTo>
                  <a:lnTo>
                    <a:pt x="56232" y="112460"/>
                  </a:lnTo>
                  <a:lnTo>
                    <a:pt x="50296" y="112460"/>
                  </a:lnTo>
                  <a:lnTo>
                    <a:pt x="50296" y="106523"/>
                  </a:lnTo>
                  <a:close/>
                  <a:moveTo>
                    <a:pt x="62480" y="106523"/>
                  </a:moveTo>
                  <a:lnTo>
                    <a:pt x="62480" y="112460"/>
                  </a:lnTo>
                  <a:lnTo>
                    <a:pt x="56545" y="112460"/>
                  </a:lnTo>
                  <a:lnTo>
                    <a:pt x="56545" y="106523"/>
                  </a:lnTo>
                  <a:close/>
                  <a:moveTo>
                    <a:pt x="68727" y="106523"/>
                  </a:moveTo>
                  <a:lnTo>
                    <a:pt x="68727" y="112460"/>
                  </a:lnTo>
                  <a:lnTo>
                    <a:pt x="62792" y="112460"/>
                  </a:lnTo>
                  <a:lnTo>
                    <a:pt x="62792" y="106523"/>
                  </a:lnTo>
                  <a:close/>
                  <a:moveTo>
                    <a:pt x="74975" y="106523"/>
                  </a:moveTo>
                  <a:lnTo>
                    <a:pt x="74975" y="112460"/>
                  </a:lnTo>
                  <a:lnTo>
                    <a:pt x="69039" y="112460"/>
                  </a:lnTo>
                  <a:lnTo>
                    <a:pt x="69039" y="106523"/>
                  </a:lnTo>
                  <a:close/>
                  <a:moveTo>
                    <a:pt x="81223" y="106523"/>
                  </a:moveTo>
                  <a:lnTo>
                    <a:pt x="81223" y="112460"/>
                  </a:lnTo>
                  <a:lnTo>
                    <a:pt x="75286" y="112460"/>
                  </a:lnTo>
                  <a:lnTo>
                    <a:pt x="75286" y="106523"/>
                  </a:lnTo>
                  <a:close/>
                  <a:moveTo>
                    <a:pt x="87470" y="106523"/>
                  </a:moveTo>
                  <a:lnTo>
                    <a:pt x="87470" y="112460"/>
                  </a:lnTo>
                  <a:lnTo>
                    <a:pt x="81535" y="112460"/>
                  </a:lnTo>
                  <a:lnTo>
                    <a:pt x="81535" y="106523"/>
                  </a:lnTo>
                  <a:close/>
                  <a:moveTo>
                    <a:pt x="93718" y="106523"/>
                  </a:moveTo>
                  <a:lnTo>
                    <a:pt x="93718" y="112460"/>
                  </a:lnTo>
                  <a:lnTo>
                    <a:pt x="87784" y="112460"/>
                  </a:lnTo>
                  <a:lnTo>
                    <a:pt x="87784" y="106523"/>
                  </a:lnTo>
                  <a:close/>
                  <a:moveTo>
                    <a:pt x="99967" y="106523"/>
                  </a:moveTo>
                  <a:lnTo>
                    <a:pt x="99967" y="112460"/>
                  </a:lnTo>
                  <a:lnTo>
                    <a:pt x="94031" y="112460"/>
                  </a:lnTo>
                  <a:lnTo>
                    <a:pt x="94031" y="106523"/>
                  </a:lnTo>
                  <a:close/>
                  <a:moveTo>
                    <a:pt x="106214" y="106523"/>
                  </a:moveTo>
                  <a:lnTo>
                    <a:pt x="106214" y="112460"/>
                  </a:lnTo>
                  <a:lnTo>
                    <a:pt x="100278" y="112460"/>
                  </a:lnTo>
                  <a:lnTo>
                    <a:pt x="100278" y="106523"/>
                  </a:lnTo>
                  <a:close/>
                  <a:moveTo>
                    <a:pt x="112461" y="106523"/>
                  </a:moveTo>
                  <a:lnTo>
                    <a:pt x="112461" y="112460"/>
                  </a:lnTo>
                  <a:lnTo>
                    <a:pt x="106527" y="112460"/>
                  </a:lnTo>
                  <a:lnTo>
                    <a:pt x="106527" y="106523"/>
                  </a:lnTo>
                  <a:close/>
                  <a:moveTo>
                    <a:pt x="118710" y="106523"/>
                  </a:moveTo>
                  <a:lnTo>
                    <a:pt x="118710" y="112460"/>
                  </a:lnTo>
                  <a:lnTo>
                    <a:pt x="112774" y="112460"/>
                  </a:lnTo>
                  <a:lnTo>
                    <a:pt x="112774" y="106523"/>
                  </a:lnTo>
                  <a:close/>
                  <a:moveTo>
                    <a:pt x="124957" y="106523"/>
                  </a:moveTo>
                  <a:lnTo>
                    <a:pt x="124957" y="112460"/>
                  </a:lnTo>
                  <a:lnTo>
                    <a:pt x="119021" y="112460"/>
                  </a:lnTo>
                  <a:lnTo>
                    <a:pt x="119021" y="106523"/>
                  </a:lnTo>
                  <a:close/>
                  <a:moveTo>
                    <a:pt x="131204" y="106523"/>
                  </a:moveTo>
                  <a:lnTo>
                    <a:pt x="131204" y="112460"/>
                  </a:lnTo>
                  <a:lnTo>
                    <a:pt x="125270" y="112460"/>
                  </a:lnTo>
                  <a:lnTo>
                    <a:pt x="125270" y="106523"/>
                  </a:lnTo>
                  <a:close/>
                  <a:moveTo>
                    <a:pt x="137451" y="106523"/>
                  </a:moveTo>
                  <a:lnTo>
                    <a:pt x="137451" y="112460"/>
                  </a:lnTo>
                  <a:lnTo>
                    <a:pt x="131517" y="112460"/>
                  </a:lnTo>
                  <a:lnTo>
                    <a:pt x="131517" y="106523"/>
                  </a:lnTo>
                  <a:close/>
                  <a:moveTo>
                    <a:pt x="143702" y="106523"/>
                  </a:moveTo>
                  <a:lnTo>
                    <a:pt x="143702" y="112460"/>
                  </a:lnTo>
                  <a:lnTo>
                    <a:pt x="137766" y="112460"/>
                  </a:lnTo>
                  <a:lnTo>
                    <a:pt x="137766" y="106523"/>
                  </a:lnTo>
                  <a:close/>
                  <a:moveTo>
                    <a:pt x="149949" y="106523"/>
                  </a:moveTo>
                  <a:lnTo>
                    <a:pt x="149949" y="112460"/>
                  </a:lnTo>
                  <a:lnTo>
                    <a:pt x="144015" y="112460"/>
                  </a:lnTo>
                  <a:lnTo>
                    <a:pt x="144015" y="106523"/>
                  </a:lnTo>
                  <a:close/>
                  <a:moveTo>
                    <a:pt x="156196" y="106523"/>
                  </a:moveTo>
                  <a:lnTo>
                    <a:pt x="156196" y="112460"/>
                  </a:lnTo>
                  <a:lnTo>
                    <a:pt x="150262" y="112460"/>
                  </a:lnTo>
                  <a:lnTo>
                    <a:pt x="150262" y="106523"/>
                  </a:lnTo>
                  <a:close/>
                  <a:moveTo>
                    <a:pt x="162445" y="106523"/>
                  </a:moveTo>
                  <a:lnTo>
                    <a:pt x="162445" y="112460"/>
                  </a:lnTo>
                  <a:lnTo>
                    <a:pt x="156509" y="112460"/>
                  </a:lnTo>
                  <a:lnTo>
                    <a:pt x="156509" y="106523"/>
                  </a:lnTo>
                  <a:close/>
                  <a:moveTo>
                    <a:pt x="168692" y="106523"/>
                  </a:moveTo>
                  <a:lnTo>
                    <a:pt x="168692" y="112460"/>
                  </a:lnTo>
                  <a:lnTo>
                    <a:pt x="162756" y="112460"/>
                  </a:lnTo>
                  <a:lnTo>
                    <a:pt x="162756" y="106523"/>
                  </a:lnTo>
                  <a:close/>
                  <a:moveTo>
                    <a:pt x="174939" y="106523"/>
                  </a:moveTo>
                  <a:lnTo>
                    <a:pt x="174939" y="112460"/>
                  </a:lnTo>
                  <a:lnTo>
                    <a:pt x="169005" y="112460"/>
                  </a:lnTo>
                  <a:lnTo>
                    <a:pt x="169005" y="106523"/>
                  </a:lnTo>
                  <a:close/>
                  <a:moveTo>
                    <a:pt x="181186" y="106523"/>
                  </a:moveTo>
                  <a:lnTo>
                    <a:pt x="181186" y="112460"/>
                  </a:lnTo>
                  <a:lnTo>
                    <a:pt x="175252" y="112460"/>
                  </a:lnTo>
                  <a:lnTo>
                    <a:pt x="175252" y="106523"/>
                  </a:lnTo>
                  <a:close/>
                  <a:moveTo>
                    <a:pt x="187435" y="106523"/>
                  </a:moveTo>
                  <a:lnTo>
                    <a:pt x="187435" y="112460"/>
                  </a:lnTo>
                  <a:lnTo>
                    <a:pt x="181499" y="112460"/>
                  </a:lnTo>
                  <a:lnTo>
                    <a:pt x="181499" y="106523"/>
                  </a:lnTo>
                  <a:close/>
                  <a:moveTo>
                    <a:pt x="193684" y="106523"/>
                  </a:moveTo>
                  <a:lnTo>
                    <a:pt x="193684" y="112460"/>
                  </a:lnTo>
                  <a:lnTo>
                    <a:pt x="187749" y="112460"/>
                  </a:lnTo>
                  <a:lnTo>
                    <a:pt x="187749" y="106523"/>
                  </a:lnTo>
                  <a:close/>
                  <a:moveTo>
                    <a:pt x="199931" y="106523"/>
                  </a:moveTo>
                  <a:lnTo>
                    <a:pt x="199931" y="112460"/>
                  </a:lnTo>
                  <a:lnTo>
                    <a:pt x="193996" y="112460"/>
                  </a:lnTo>
                  <a:lnTo>
                    <a:pt x="193996" y="106523"/>
                  </a:lnTo>
                  <a:close/>
                  <a:moveTo>
                    <a:pt x="206180" y="106523"/>
                  </a:moveTo>
                  <a:lnTo>
                    <a:pt x="206180" y="112460"/>
                  </a:lnTo>
                  <a:lnTo>
                    <a:pt x="200244" y="112460"/>
                  </a:lnTo>
                  <a:lnTo>
                    <a:pt x="200244" y="106523"/>
                  </a:lnTo>
                  <a:close/>
                  <a:moveTo>
                    <a:pt x="212427" y="106523"/>
                  </a:moveTo>
                  <a:lnTo>
                    <a:pt x="212427" y="112460"/>
                  </a:lnTo>
                  <a:lnTo>
                    <a:pt x="206491" y="112460"/>
                  </a:lnTo>
                  <a:lnTo>
                    <a:pt x="206491" y="106523"/>
                  </a:lnTo>
                  <a:close/>
                  <a:moveTo>
                    <a:pt x="218674" y="106523"/>
                  </a:moveTo>
                  <a:lnTo>
                    <a:pt x="218674" y="112460"/>
                  </a:lnTo>
                  <a:lnTo>
                    <a:pt x="212739" y="112460"/>
                  </a:lnTo>
                  <a:lnTo>
                    <a:pt x="212739" y="106523"/>
                  </a:lnTo>
                  <a:close/>
                  <a:moveTo>
                    <a:pt x="224921" y="106523"/>
                  </a:moveTo>
                  <a:lnTo>
                    <a:pt x="224921" y="112460"/>
                  </a:lnTo>
                  <a:lnTo>
                    <a:pt x="218987" y="112460"/>
                  </a:lnTo>
                  <a:lnTo>
                    <a:pt x="218987" y="106523"/>
                  </a:lnTo>
                  <a:close/>
                  <a:moveTo>
                    <a:pt x="231170" y="106523"/>
                  </a:moveTo>
                  <a:lnTo>
                    <a:pt x="231170" y="112460"/>
                  </a:lnTo>
                  <a:lnTo>
                    <a:pt x="225234" y="112460"/>
                  </a:lnTo>
                  <a:lnTo>
                    <a:pt x="225234" y="106523"/>
                  </a:lnTo>
                  <a:close/>
                  <a:moveTo>
                    <a:pt x="237417" y="106523"/>
                  </a:moveTo>
                  <a:lnTo>
                    <a:pt x="237417" y="112460"/>
                  </a:lnTo>
                  <a:lnTo>
                    <a:pt x="231481" y="112460"/>
                  </a:lnTo>
                  <a:lnTo>
                    <a:pt x="231481" y="106523"/>
                  </a:lnTo>
                  <a:close/>
                  <a:moveTo>
                    <a:pt x="243664" y="106523"/>
                  </a:moveTo>
                  <a:lnTo>
                    <a:pt x="243664" y="112460"/>
                  </a:lnTo>
                  <a:lnTo>
                    <a:pt x="237729" y="112460"/>
                  </a:lnTo>
                  <a:lnTo>
                    <a:pt x="237729" y="106523"/>
                  </a:lnTo>
                  <a:close/>
                  <a:moveTo>
                    <a:pt x="249911" y="106523"/>
                  </a:moveTo>
                  <a:lnTo>
                    <a:pt x="249911" y="112460"/>
                  </a:lnTo>
                  <a:lnTo>
                    <a:pt x="243977" y="112460"/>
                  </a:lnTo>
                  <a:lnTo>
                    <a:pt x="243977" y="106523"/>
                  </a:lnTo>
                  <a:close/>
                  <a:moveTo>
                    <a:pt x="256161" y="106523"/>
                  </a:moveTo>
                  <a:lnTo>
                    <a:pt x="256161" y="112460"/>
                  </a:lnTo>
                  <a:lnTo>
                    <a:pt x="250225" y="112460"/>
                  </a:lnTo>
                  <a:lnTo>
                    <a:pt x="250225" y="106523"/>
                  </a:lnTo>
                  <a:close/>
                  <a:moveTo>
                    <a:pt x="262409" y="106523"/>
                  </a:moveTo>
                  <a:lnTo>
                    <a:pt x="262409" y="112460"/>
                  </a:lnTo>
                  <a:lnTo>
                    <a:pt x="256474" y="112460"/>
                  </a:lnTo>
                  <a:lnTo>
                    <a:pt x="256474" y="106523"/>
                  </a:lnTo>
                  <a:close/>
                  <a:moveTo>
                    <a:pt x="268656" y="106523"/>
                  </a:moveTo>
                  <a:lnTo>
                    <a:pt x="268656" y="112460"/>
                  </a:lnTo>
                  <a:lnTo>
                    <a:pt x="262721" y="112460"/>
                  </a:lnTo>
                  <a:lnTo>
                    <a:pt x="262721" y="106523"/>
                  </a:lnTo>
                  <a:close/>
                  <a:moveTo>
                    <a:pt x="274904" y="106523"/>
                  </a:moveTo>
                  <a:lnTo>
                    <a:pt x="274904" y="112460"/>
                  </a:lnTo>
                  <a:lnTo>
                    <a:pt x="268968" y="112460"/>
                  </a:lnTo>
                  <a:lnTo>
                    <a:pt x="268968" y="106523"/>
                  </a:lnTo>
                  <a:close/>
                  <a:moveTo>
                    <a:pt x="6251" y="112771"/>
                  </a:moveTo>
                  <a:lnTo>
                    <a:pt x="6251" y="118707"/>
                  </a:lnTo>
                  <a:lnTo>
                    <a:pt x="315" y="118707"/>
                  </a:lnTo>
                  <a:lnTo>
                    <a:pt x="315" y="112771"/>
                  </a:lnTo>
                  <a:close/>
                  <a:moveTo>
                    <a:pt x="12498" y="112771"/>
                  </a:moveTo>
                  <a:lnTo>
                    <a:pt x="12498" y="118707"/>
                  </a:lnTo>
                  <a:lnTo>
                    <a:pt x="6562" y="118707"/>
                  </a:lnTo>
                  <a:lnTo>
                    <a:pt x="6562" y="112771"/>
                  </a:lnTo>
                  <a:close/>
                  <a:moveTo>
                    <a:pt x="18745" y="112771"/>
                  </a:moveTo>
                  <a:lnTo>
                    <a:pt x="18745" y="118707"/>
                  </a:lnTo>
                  <a:lnTo>
                    <a:pt x="12810" y="118707"/>
                  </a:lnTo>
                  <a:lnTo>
                    <a:pt x="12810" y="112771"/>
                  </a:lnTo>
                  <a:close/>
                  <a:moveTo>
                    <a:pt x="24992" y="112771"/>
                  </a:moveTo>
                  <a:lnTo>
                    <a:pt x="24992" y="118707"/>
                  </a:lnTo>
                  <a:lnTo>
                    <a:pt x="19058" y="118707"/>
                  </a:lnTo>
                  <a:lnTo>
                    <a:pt x="19058" y="112771"/>
                  </a:lnTo>
                  <a:close/>
                  <a:moveTo>
                    <a:pt x="31242" y="112771"/>
                  </a:moveTo>
                  <a:lnTo>
                    <a:pt x="31242" y="118707"/>
                  </a:lnTo>
                  <a:lnTo>
                    <a:pt x="25305" y="118707"/>
                  </a:lnTo>
                  <a:lnTo>
                    <a:pt x="25305" y="112771"/>
                  </a:lnTo>
                  <a:close/>
                  <a:moveTo>
                    <a:pt x="37489" y="112771"/>
                  </a:moveTo>
                  <a:lnTo>
                    <a:pt x="37489" y="118707"/>
                  </a:lnTo>
                  <a:lnTo>
                    <a:pt x="31553" y="118707"/>
                  </a:lnTo>
                  <a:lnTo>
                    <a:pt x="31553" y="112771"/>
                  </a:lnTo>
                  <a:close/>
                  <a:moveTo>
                    <a:pt x="43737" y="112771"/>
                  </a:moveTo>
                  <a:lnTo>
                    <a:pt x="43737" y="118707"/>
                  </a:lnTo>
                  <a:lnTo>
                    <a:pt x="37802" y="118707"/>
                  </a:lnTo>
                  <a:lnTo>
                    <a:pt x="37802" y="112771"/>
                  </a:lnTo>
                  <a:close/>
                  <a:moveTo>
                    <a:pt x="49985" y="112771"/>
                  </a:moveTo>
                  <a:lnTo>
                    <a:pt x="49985" y="118707"/>
                  </a:lnTo>
                  <a:lnTo>
                    <a:pt x="44049" y="118707"/>
                  </a:lnTo>
                  <a:lnTo>
                    <a:pt x="44049" y="112771"/>
                  </a:lnTo>
                  <a:close/>
                  <a:moveTo>
                    <a:pt x="56232" y="112771"/>
                  </a:moveTo>
                  <a:lnTo>
                    <a:pt x="56232" y="118707"/>
                  </a:lnTo>
                  <a:lnTo>
                    <a:pt x="50296" y="118707"/>
                  </a:lnTo>
                  <a:lnTo>
                    <a:pt x="50296" y="112771"/>
                  </a:lnTo>
                  <a:close/>
                  <a:moveTo>
                    <a:pt x="62480" y="112771"/>
                  </a:moveTo>
                  <a:lnTo>
                    <a:pt x="62480" y="118707"/>
                  </a:lnTo>
                  <a:lnTo>
                    <a:pt x="56545" y="118707"/>
                  </a:lnTo>
                  <a:lnTo>
                    <a:pt x="56545" y="112771"/>
                  </a:lnTo>
                  <a:close/>
                  <a:moveTo>
                    <a:pt x="68727" y="112771"/>
                  </a:moveTo>
                  <a:lnTo>
                    <a:pt x="68727" y="118707"/>
                  </a:lnTo>
                  <a:lnTo>
                    <a:pt x="62792" y="118707"/>
                  </a:lnTo>
                  <a:lnTo>
                    <a:pt x="62792" y="112771"/>
                  </a:lnTo>
                  <a:close/>
                  <a:moveTo>
                    <a:pt x="74975" y="112771"/>
                  </a:moveTo>
                  <a:lnTo>
                    <a:pt x="74975" y="118707"/>
                  </a:lnTo>
                  <a:lnTo>
                    <a:pt x="69039" y="118707"/>
                  </a:lnTo>
                  <a:lnTo>
                    <a:pt x="69039" y="112771"/>
                  </a:lnTo>
                  <a:close/>
                  <a:moveTo>
                    <a:pt x="81223" y="112771"/>
                  </a:moveTo>
                  <a:lnTo>
                    <a:pt x="81223" y="118707"/>
                  </a:lnTo>
                  <a:lnTo>
                    <a:pt x="75286" y="118707"/>
                  </a:lnTo>
                  <a:lnTo>
                    <a:pt x="75286" y="112771"/>
                  </a:lnTo>
                  <a:close/>
                  <a:moveTo>
                    <a:pt x="87470" y="112771"/>
                  </a:moveTo>
                  <a:lnTo>
                    <a:pt x="87470" y="118707"/>
                  </a:lnTo>
                  <a:lnTo>
                    <a:pt x="81535" y="118707"/>
                  </a:lnTo>
                  <a:lnTo>
                    <a:pt x="81535" y="112771"/>
                  </a:lnTo>
                  <a:close/>
                  <a:moveTo>
                    <a:pt x="93718" y="112771"/>
                  </a:moveTo>
                  <a:lnTo>
                    <a:pt x="93718" y="118707"/>
                  </a:lnTo>
                  <a:lnTo>
                    <a:pt x="87784" y="118707"/>
                  </a:lnTo>
                  <a:lnTo>
                    <a:pt x="87784" y="112771"/>
                  </a:lnTo>
                  <a:close/>
                  <a:moveTo>
                    <a:pt x="99967" y="112771"/>
                  </a:moveTo>
                  <a:lnTo>
                    <a:pt x="99967" y="118707"/>
                  </a:lnTo>
                  <a:lnTo>
                    <a:pt x="94031" y="118707"/>
                  </a:lnTo>
                  <a:lnTo>
                    <a:pt x="94031" y="112771"/>
                  </a:lnTo>
                  <a:close/>
                  <a:moveTo>
                    <a:pt x="106214" y="112771"/>
                  </a:moveTo>
                  <a:lnTo>
                    <a:pt x="106214" y="118707"/>
                  </a:lnTo>
                  <a:lnTo>
                    <a:pt x="100278" y="118707"/>
                  </a:lnTo>
                  <a:lnTo>
                    <a:pt x="100278" y="112771"/>
                  </a:lnTo>
                  <a:close/>
                  <a:moveTo>
                    <a:pt x="112461" y="112771"/>
                  </a:moveTo>
                  <a:lnTo>
                    <a:pt x="112461" y="118707"/>
                  </a:lnTo>
                  <a:lnTo>
                    <a:pt x="106527" y="118707"/>
                  </a:lnTo>
                  <a:lnTo>
                    <a:pt x="106527" y="112771"/>
                  </a:lnTo>
                  <a:close/>
                  <a:moveTo>
                    <a:pt x="118710" y="112771"/>
                  </a:moveTo>
                  <a:lnTo>
                    <a:pt x="118710" y="118707"/>
                  </a:lnTo>
                  <a:lnTo>
                    <a:pt x="112774" y="118707"/>
                  </a:lnTo>
                  <a:lnTo>
                    <a:pt x="112774" y="112771"/>
                  </a:lnTo>
                  <a:close/>
                  <a:moveTo>
                    <a:pt x="124957" y="112771"/>
                  </a:moveTo>
                  <a:lnTo>
                    <a:pt x="124957" y="118707"/>
                  </a:lnTo>
                  <a:lnTo>
                    <a:pt x="119021" y="118707"/>
                  </a:lnTo>
                  <a:lnTo>
                    <a:pt x="119021" y="112771"/>
                  </a:lnTo>
                  <a:close/>
                  <a:moveTo>
                    <a:pt x="131204" y="112771"/>
                  </a:moveTo>
                  <a:lnTo>
                    <a:pt x="131204" y="118707"/>
                  </a:lnTo>
                  <a:lnTo>
                    <a:pt x="125270" y="118707"/>
                  </a:lnTo>
                  <a:lnTo>
                    <a:pt x="125270" y="112771"/>
                  </a:lnTo>
                  <a:close/>
                  <a:moveTo>
                    <a:pt x="137451" y="112771"/>
                  </a:moveTo>
                  <a:lnTo>
                    <a:pt x="137451" y="118707"/>
                  </a:lnTo>
                  <a:lnTo>
                    <a:pt x="131517" y="118707"/>
                  </a:lnTo>
                  <a:lnTo>
                    <a:pt x="131517" y="112771"/>
                  </a:lnTo>
                  <a:close/>
                  <a:moveTo>
                    <a:pt x="143702" y="112771"/>
                  </a:moveTo>
                  <a:lnTo>
                    <a:pt x="143702" y="118707"/>
                  </a:lnTo>
                  <a:lnTo>
                    <a:pt x="137766" y="118707"/>
                  </a:lnTo>
                  <a:lnTo>
                    <a:pt x="137766" y="112771"/>
                  </a:lnTo>
                  <a:close/>
                  <a:moveTo>
                    <a:pt x="149949" y="112771"/>
                  </a:moveTo>
                  <a:lnTo>
                    <a:pt x="149949" y="118707"/>
                  </a:lnTo>
                  <a:lnTo>
                    <a:pt x="144015" y="118707"/>
                  </a:lnTo>
                  <a:lnTo>
                    <a:pt x="144015" y="112771"/>
                  </a:lnTo>
                  <a:close/>
                  <a:moveTo>
                    <a:pt x="156196" y="112771"/>
                  </a:moveTo>
                  <a:lnTo>
                    <a:pt x="156196" y="118707"/>
                  </a:lnTo>
                  <a:lnTo>
                    <a:pt x="150262" y="118707"/>
                  </a:lnTo>
                  <a:lnTo>
                    <a:pt x="150262" y="112771"/>
                  </a:lnTo>
                  <a:close/>
                  <a:moveTo>
                    <a:pt x="162445" y="112771"/>
                  </a:moveTo>
                  <a:lnTo>
                    <a:pt x="162445" y="118707"/>
                  </a:lnTo>
                  <a:lnTo>
                    <a:pt x="156509" y="118707"/>
                  </a:lnTo>
                  <a:lnTo>
                    <a:pt x="156509" y="112771"/>
                  </a:lnTo>
                  <a:close/>
                  <a:moveTo>
                    <a:pt x="168692" y="112771"/>
                  </a:moveTo>
                  <a:lnTo>
                    <a:pt x="168692" y="118707"/>
                  </a:lnTo>
                  <a:lnTo>
                    <a:pt x="162756" y="118707"/>
                  </a:lnTo>
                  <a:lnTo>
                    <a:pt x="162756" y="112771"/>
                  </a:lnTo>
                  <a:close/>
                  <a:moveTo>
                    <a:pt x="174939" y="112771"/>
                  </a:moveTo>
                  <a:lnTo>
                    <a:pt x="174939" y="118707"/>
                  </a:lnTo>
                  <a:lnTo>
                    <a:pt x="169005" y="118707"/>
                  </a:lnTo>
                  <a:lnTo>
                    <a:pt x="169005" y="112771"/>
                  </a:lnTo>
                  <a:close/>
                  <a:moveTo>
                    <a:pt x="181186" y="112771"/>
                  </a:moveTo>
                  <a:lnTo>
                    <a:pt x="181186" y="118707"/>
                  </a:lnTo>
                  <a:lnTo>
                    <a:pt x="175252" y="118707"/>
                  </a:lnTo>
                  <a:lnTo>
                    <a:pt x="175252" y="112771"/>
                  </a:lnTo>
                  <a:close/>
                  <a:moveTo>
                    <a:pt x="187435" y="112771"/>
                  </a:moveTo>
                  <a:lnTo>
                    <a:pt x="187435" y="118707"/>
                  </a:lnTo>
                  <a:lnTo>
                    <a:pt x="181499" y="118707"/>
                  </a:lnTo>
                  <a:lnTo>
                    <a:pt x="181499" y="112771"/>
                  </a:lnTo>
                  <a:close/>
                  <a:moveTo>
                    <a:pt x="193684" y="112771"/>
                  </a:moveTo>
                  <a:lnTo>
                    <a:pt x="193684" y="118707"/>
                  </a:lnTo>
                  <a:lnTo>
                    <a:pt x="187749" y="118707"/>
                  </a:lnTo>
                  <a:lnTo>
                    <a:pt x="187749" y="112771"/>
                  </a:lnTo>
                  <a:close/>
                  <a:moveTo>
                    <a:pt x="199931" y="112771"/>
                  </a:moveTo>
                  <a:lnTo>
                    <a:pt x="199931" y="118707"/>
                  </a:lnTo>
                  <a:lnTo>
                    <a:pt x="193996" y="118707"/>
                  </a:lnTo>
                  <a:lnTo>
                    <a:pt x="193996" y="112771"/>
                  </a:lnTo>
                  <a:close/>
                  <a:moveTo>
                    <a:pt x="206180" y="112771"/>
                  </a:moveTo>
                  <a:lnTo>
                    <a:pt x="206180" y="118707"/>
                  </a:lnTo>
                  <a:lnTo>
                    <a:pt x="200244" y="118707"/>
                  </a:lnTo>
                  <a:lnTo>
                    <a:pt x="200244" y="112771"/>
                  </a:lnTo>
                  <a:close/>
                  <a:moveTo>
                    <a:pt x="212427" y="112771"/>
                  </a:moveTo>
                  <a:lnTo>
                    <a:pt x="212427" y="118707"/>
                  </a:lnTo>
                  <a:lnTo>
                    <a:pt x="206491" y="118707"/>
                  </a:lnTo>
                  <a:lnTo>
                    <a:pt x="206491" y="112771"/>
                  </a:lnTo>
                  <a:close/>
                  <a:moveTo>
                    <a:pt x="218674" y="112771"/>
                  </a:moveTo>
                  <a:lnTo>
                    <a:pt x="218674" y="118707"/>
                  </a:lnTo>
                  <a:lnTo>
                    <a:pt x="212739" y="118707"/>
                  </a:lnTo>
                  <a:lnTo>
                    <a:pt x="212739" y="112771"/>
                  </a:lnTo>
                  <a:close/>
                  <a:moveTo>
                    <a:pt x="224921" y="112771"/>
                  </a:moveTo>
                  <a:lnTo>
                    <a:pt x="224921" y="118707"/>
                  </a:lnTo>
                  <a:lnTo>
                    <a:pt x="218987" y="118707"/>
                  </a:lnTo>
                  <a:lnTo>
                    <a:pt x="218987" y="112771"/>
                  </a:lnTo>
                  <a:close/>
                  <a:moveTo>
                    <a:pt x="231170" y="112771"/>
                  </a:moveTo>
                  <a:lnTo>
                    <a:pt x="231170" y="118707"/>
                  </a:lnTo>
                  <a:lnTo>
                    <a:pt x="225234" y="118707"/>
                  </a:lnTo>
                  <a:lnTo>
                    <a:pt x="225234" y="112771"/>
                  </a:lnTo>
                  <a:close/>
                  <a:moveTo>
                    <a:pt x="237417" y="112771"/>
                  </a:moveTo>
                  <a:lnTo>
                    <a:pt x="237417" y="118707"/>
                  </a:lnTo>
                  <a:lnTo>
                    <a:pt x="231481" y="118707"/>
                  </a:lnTo>
                  <a:lnTo>
                    <a:pt x="231481" y="112771"/>
                  </a:lnTo>
                  <a:close/>
                  <a:moveTo>
                    <a:pt x="243664" y="112771"/>
                  </a:moveTo>
                  <a:lnTo>
                    <a:pt x="243664" y="118707"/>
                  </a:lnTo>
                  <a:lnTo>
                    <a:pt x="237729" y="118707"/>
                  </a:lnTo>
                  <a:lnTo>
                    <a:pt x="237729" y="112771"/>
                  </a:lnTo>
                  <a:close/>
                  <a:moveTo>
                    <a:pt x="249911" y="112771"/>
                  </a:moveTo>
                  <a:lnTo>
                    <a:pt x="249911" y="118707"/>
                  </a:lnTo>
                  <a:lnTo>
                    <a:pt x="243977" y="118707"/>
                  </a:lnTo>
                  <a:lnTo>
                    <a:pt x="243977" y="112771"/>
                  </a:lnTo>
                  <a:close/>
                  <a:moveTo>
                    <a:pt x="256161" y="112771"/>
                  </a:moveTo>
                  <a:lnTo>
                    <a:pt x="256161" y="118707"/>
                  </a:lnTo>
                  <a:lnTo>
                    <a:pt x="250225" y="118707"/>
                  </a:lnTo>
                  <a:lnTo>
                    <a:pt x="250225" y="112771"/>
                  </a:lnTo>
                  <a:close/>
                  <a:moveTo>
                    <a:pt x="262409" y="112771"/>
                  </a:moveTo>
                  <a:lnTo>
                    <a:pt x="262409" y="118707"/>
                  </a:lnTo>
                  <a:lnTo>
                    <a:pt x="256474" y="118707"/>
                  </a:lnTo>
                  <a:lnTo>
                    <a:pt x="256474" y="112771"/>
                  </a:lnTo>
                  <a:close/>
                  <a:moveTo>
                    <a:pt x="268656" y="112771"/>
                  </a:moveTo>
                  <a:lnTo>
                    <a:pt x="268656" y="118707"/>
                  </a:lnTo>
                  <a:lnTo>
                    <a:pt x="262721" y="118707"/>
                  </a:lnTo>
                  <a:lnTo>
                    <a:pt x="262721" y="112771"/>
                  </a:lnTo>
                  <a:close/>
                  <a:moveTo>
                    <a:pt x="274904" y="112771"/>
                  </a:moveTo>
                  <a:lnTo>
                    <a:pt x="274904" y="118707"/>
                  </a:lnTo>
                  <a:lnTo>
                    <a:pt x="268968" y="118707"/>
                  </a:lnTo>
                  <a:lnTo>
                    <a:pt x="268968" y="112771"/>
                  </a:lnTo>
                  <a:close/>
                  <a:moveTo>
                    <a:pt x="6251" y="119019"/>
                  </a:moveTo>
                  <a:lnTo>
                    <a:pt x="6251" y="124954"/>
                  </a:lnTo>
                  <a:lnTo>
                    <a:pt x="315" y="124954"/>
                  </a:lnTo>
                  <a:lnTo>
                    <a:pt x="315" y="119019"/>
                  </a:lnTo>
                  <a:close/>
                  <a:moveTo>
                    <a:pt x="12498" y="119019"/>
                  </a:moveTo>
                  <a:lnTo>
                    <a:pt x="12498" y="124954"/>
                  </a:lnTo>
                  <a:lnTo>
                    <a:pt x="6562" y="124954"/>
                  </a:lnTo>
                  <a:lnTo>
                    <a:pt x="6562" y="119019"/>
                  </a:lnTo>
                  <a:close/>
                  <a:moveTo>
                    <a:pt x="18745" y="119019"/>
                  </a:moveTo>
                  <a:lnTo>
                    <a:pt x="18745" y="124954"/>
                  </a:lnTo>
                  <a:lnTo>
                    <a:pt x="12810" y="124954"/>
                  </a:lnTo>
                  <a:lnTo>
                    <a:pt x="12810" y="119019"/>
                  </a:lnTo>
                  <a:close/>
                  <a:moveTo>
                    <a:pt x="24992" y="119019"/>
                  </a:moveTo>
                  <a:lnTo>
                    <a:pt x="24992" y="124954"/>
                  </a:lnTo>
                  <a:lnTo>
                    <a:pt x="19058" y="124954"/>
                  </a:lnTo>
                  <a:lnTo>
                    <a:pt x="19058" y="119019"/>
                  </a:lnTo>
                  <a:close/>
                  <a:moveTo>
                    <a:pt x="31242" y="119019"/>
                  </a:moveTo>
                  <a:lnTo>
                    <a:pt x="31242" y="124954"/>
                  </a:lnTo>
                  <a:lnTo>
                    <a:pt x="25305" y="124954"/>
                  </a:lnTo>
                  <a:lnTo>
                    <a:pt x="25305" y="119019"/>
                  </a:lnTo>
                  <a:close/>
                  <a:moveTo>
                    <a:pt x="37489" y="119019"/>
                  </a:moveTo>
                  <a:lnTo>
                    <a:pt x="37489" y="124954"/>
                  </a:lnTo>
                  <a:lnTo>
                    <a:pt x="31553" y="124954"/>
                  </a:lnTo>
                  <a:lnTo>
                    <a:pt x="31553" y="119019"/>
                  </a:lnTo>
                  <a:close/>
                  <a:moveTo>
                    <a:pt x="43737" y="119019"/>
                  </a:moveTo>
                  <a:lnTo>
                    <a:pt x="43737" y="124954"/>
                  </a:lnTo>
                  <a:lnTo>
                    <a:pt x="37802" y="124954"/>
                  </a:lnTo>
                  <a:lnTo>
                    <a:pt x="37802" y="119019"/>
                  </a:lnTo>
                  <a:close/>
                  <a:moveTo>
                    <a:pt x="49985" y="119019"/>
                  </a:moveTo>
                  <a:lnTo>
                    <a:pt x="49985" y="124954"/>
                  </a:lnTo>
                  <a:lnTo>
                    <a:pt x="44049" y="124954"/>
                  </a:lnTo>
                  <a:lnTo>
                    <a:pt x="44049" y="119019"/>
                  </a:lnTo>
                  <a:close/>
                  <a:moveTo>
                    <a:pt x="56232" y="119019"/>
                  </a:moveTo>
                  <a:lnTo>
                    <a:pt x="56232" y="124954"/>
                  </a:lnTo>
                  <a:lnTo>
                    <a:pt x="50296" y="124954"/>
                  </a:lnTo>
                  <a:lnTo>
                    <a:pt x="50296" y="119019"/>
                  </a:lnTo>
                  <a:close/>
                  <a:moveTo>
                    <a:pt x="62480" y="119019"/>
                  </a:moveTo>
                  <a:lnTo>
                    <a:pt x="62480" y="124954"/>
                  </a:lnTo>
                  <a:lnTo>
                    <a:pt x="56545" y="124954"/>
                  </a:lnTo>
                  <a:lnTo>
                    <a:pt x="56545" y="119019"/>
                  </a:lnTo>
                  <a:close/>
                  <a:moveTo>
                    <a:pt x="68727" y="119019"/>
                  </a:moveTo>
                  <a:lnTo>
                    <a:pt x="68727" y="124954"/>
                  </a:lnTo>
                  <a:lnTo>
                    <a:pt x="62792" y="124954"/>
                  </a:lnTo>
                  <a:lnTo>
                    <a:pt x="62792" y="119019"/>
                  </a:lnTo>
                  <a:close/>
                  <a:moveTo>
                    <a:pt x="74975" y="119019"/>
                  </a:moveTo>
                  <a:lnTo>
                    <a:pt x="74975" y="124954"/>
                  </a:lnTo>
                  <a:lnTo>
                    <a:pt x="69039" y="124954"/>
                  </a:lnTo>
                  <a:lnTo>
                    <a:pt x="69039" y="119019"/>
                  </a:lnTo>
                  <a:close/>
                  <a:moveTo>
                    <a:pt x="81223" y="119019"/>
                  </a:moveTo>
                  <a:lnTo>
                    <a:pt x="81223" y="124954"/>
                  </a:lnTo>
                  <a:lnTo>
                    <a:pt x="75286" y="124954"/>
                  </a:lnTo>
                  <a:lnTo>
                    <a:pt x="75286" y="119019"/>
                  </a:lnTo>
                  <a:close/>
                  <a:moveTo>
                    <a:pt x="87470" y="119019"/>
                  </a:moveTo>
                  <a:lnTo>
                    <a:pt x="87470" y="124954"/>
                  </a:lnTo>
                  <a:lnTo>
                    <a:pt x="81535" y="124954"/>
                  </a:lnTo>
                  <a:lnTo>
                    <a:pt x="81535" y="119019"/>
                  </a:lnTo>
                  <a:close/>
                  <a:moveTo>
                    <a:pt x="93718" y="119019"/>
                  </a:moveTo>
                  <a:lnTo>
                    <a:pt x="93718" y="124954"/>
                  </a:lnTo>
                  <a:lnTo>
                    <a:pt x="87784" y="124954"/>
                  </a:lnTo>
                  <a:lnTo>
                    <a:pt x="87784" y="119019"/>
                  </a:lnTo>
                  <a:close/>
                  <a:moveTo>
                    <a:pt x="99967" y="119019"/>
                  </a:moveTo>
                  <a:lnTo>
                    <a:pt x="99967" y="124954"/>
                  </a:lnTo>
                  <a:lnTo>
                    <a:pt x="94031" y="124954"/>
                  </a:lnTo>
                  <a:lnTo>
                    <a:pt x="94031" y="119019"/>
                  </a:lnTo>
                  <a:close/>
                  <a:moveTo>
                    <a:pt x="106214" y="119019"/>
                  </a:moveTo>
                  <a:lnTo>
                    <a:pt x="106214" y="124954"/>
                  </a:lnTo>
                  <a:lnTo>
                    <a:pt x="100278" y="124954"/>
                  </a:lnTo>
                  <a:lnTo>
                    <a:pt x="100278" y="119019"/>
                  </a:lnTo>
                  <a:close/>
                  <a:moveTo>
                    <a:pt x="112461" y="119019"/>
                  </a:moveTo>
                  <a:lnTo>
                    <a:pt x="112461" y="124954"/>
                  </a:lnTo>
                  <a:lnTo>
                    <a:pt x="106527" y="124954"/>
                  </a:lnTo>
                  <a:lnTo>
                    <a:pt x="106527" y="119019"/>
                  </a:lnTo>
                  <a:close/>
                  <a:moveTo>
                    <a:pt x="118710" y="119019"/>
                  </a:moveTo>
                  <a:lnTo>
                    <a:pt x="118710" y="124954"/>
                  </a:lnTo>
                  <a:lnTo>
                    <a:pt x="112774" y="124954"/>
                  </a:lnTo>
                  <a:lnTo>
                    <a:pt x="112774" y="119019"/>
                  </a:lnTo>
                  <a:close/>
                  <a:moveTo>
                    <a:pt x="124957" y="119019"/>
                  </a:moveTo>
                  <a:lnTo>
                    <a:pt x="124957" y="124954"/>
                  </a:lnTo>
                  <a:lnTo>
                    <a:pt x="119021" y="124954"/>
                  </a:lnTo>
                  <a:lnTo>
                    <a:pt x="119021" y="119019"/>
                  </a:lnTo>
                  <a:close/>
                  <a:moveTo>
                    <a:pt x="131204" y="119019"/>
                  </a:moveTo>
                  <a:lnTo>
                    <a:pt x="131204" y="124954"/>
                  </a:lnTo>
                  <a:lnTo>
                    <a:pt x="125270" y="124954"/>
                  </a:lnTo>
                  <a:lnTo>
                    <a:pt x="125270" y="119019"/>
                  </a:lnTo>
                  <a:close/>
                  <a:moveTo>
                    <a:pt x="137451" y="119019"/>
                  </a:moveTo>
                  <a:lnTo>
                    <a:pt x="137451" y="124954"/>
                  </a:lnTo>
                  <a:lnTo>
                    <a:pt x="131517" y="124954"/>
                  </a:lnTo>
                  <a:lnTo>
                    <a:pt x="131517" y="119019"/>
                  </a:lnTo>
                  <a:close/>
                  <a:moveTo>
                    <a:pt x="143702" y="119019"/>
                  </a:moveTo>
                  <a:lnTo>
                    <a:pt x="143702" y="124954"/>
                  </a:lnTo>
                  <a:lnTo>
                    <a:pt x="137766" y="124954"/>
                  </a:lnTo>
                  <a:lnTo>
                    <a:pt x="137766" y="119019"/>
                  </a:lnTo>
                  <a:close/>
                  <a:moveTo>
                    <a:pt x="149949" y="119019"/>
                  </a:moveTo>
                  <a:lnTo>
                    <a:pt x="149949" y="124954"/>
                  </a:lnTo>
                  <a:lnTo>
                    <a:pt x="144015" y="124954"/>
                  </a:lnTo>
                  <a:lnTo>
                    <a:pt x="144015" y="119019"/>
                  </a:lnTo>
                  <a:close/>
                  <a:moveTo>
                    <a:pt x="156196" y="119019"/>
                  </a:moveTo>
                  <a:lnTo>
                    <a:pt x="156196" y="124954"/>
                  </a:lnTo>
                  <a:lnTo>
                    <a:pt x="150262" y="124954"/>
                  </a:lnTo>
                  <a:lnTo>
                    <a:pt x="150262" y="119019"/>
                  </a:lnTo>
                  <a:close/>
                  <a:moveTo>
                    <a:pt x="162445" y="119019"/>
                  </a:moveTo>
                  <a:lnTo>
                    <a:pt x="162445" y="124954"/>
                  </a:lnTo>
                  <a:lnTo>
                    <a:pt x="156509" y="124954"/>
                  </a:lnTo>
                  <a:lnTo>
                    <a:pt x="156509" y="119019"/>
                  </a:lnTo>
                  <a:close/>
                  <a:moveTo>
                    <a:pt x="168692" y="119019"/>
                  </a:moveTo>
                  <a:lnTo>
                    <a:pt x="168692" y="124954"/>
                  </a:lnTo>
                  <a:lnTo>
                    <a:pt x="162756" y="124954"/>
                  </a:lnTo>
                  <a:lnTo>
                    <a:pt x="162756" y="119019"/>
                  </a:lnTo>
                  <a:close/>
                  <a:moveTo>
                    <a:pt x="174939" y="119019"/>
                  </a:moveTo>
                  <a:lnTo>
                    <a:pt x="174939" y="124954"/>
                  </a:lnTo>
                  <a:lnTo>
                    <a:pt x="169005" y="124954"/>
                  </a:lnTo>
                  <a:lnTo>
                    <a:pt x="169005" y="119019"/>
                  </a:lnTo>
                  <a:close/>
                  <a:moveTo>
                    <a:pt x="181186" y="119019"/>
                  </a:moveTo>
                  <a:lnTo>
                    <a:pt x="181186" y="124954"/>
                  </a:lnTo>
                  <a:lnTo>
                    <a:pt x="175252" y="124954"/>
                  </a:lnTo>
                  <a:lnTo>
                    <a:pt x="175252" y="119019"/>
                  </a:lnTo>
                  <a:close/>
                  <a:moveTo>
                    <a:pt x="187435" y="119019"/>
                  </a:moveTo>
                  <a:lnTo>
                    <a:pt x="187435" y="124954"/>
                  </a:lnTo>
                  <a:lnTo>
                    <a:pt x="181499" y="124954"/>
                  </a:lnTo>
                  <a:lnTo>
                    <a:pt x="181499" y="119019"/>
                  </a:lnTo>
                  <a:close/>
                  <a:moveTo>
                    <a:pt x="193684" y="119019"/>
                  </a:moveTo>
                  <a:lnTo>
                    <a:pt x="193684" y="124954"/>
                  </a:lnTo>
                  <a:lnTo>
                    <a:pt x="187749" y="124954"/>
                  </a:lnTo>
                  <a:lnTo>
                    <a:pt x="187749" y="119019"/>
                  </a:lnTo>
                  <a:close/>
                  <a:moveTo>
                    <a:pt x="199931" y="119019"/>
                  </a:moveTo>
                  <a:lnTo>
                    <a:pt x="199931" y="124954"/>
                  </a:lnTo>
                  <a:lnTo>
                    <a:pt x="193996" y="124954"/>
                  </a:lnTo>
                  <a:lnTo>
                    <a:pt x="193996" y="119019"/>
                  </a:lnTo>
                  <a:close/>
                  <a:moveTo>
                    <a:pt x="206180" y="119019"/>
                  </a:moveTo>
                  <a:lnTo>
                    <a:pt x="206180" y="124954"/>
                  </a:lnTo>
                  <a:lnTo>
                    <a:pt x="200244" y="124954"/>
                  </a:lnTo>
                  <a:lnTo>
                    <a:pt x="200244" y="119019"/>
                  </a:lnTo>
                  <a:close/>
                  <a:moveTo>
                    <a:pt x="212427" y="119019"/>
                  </a:moveTo>
                  <a:lnTo>
                    <a:pt x="212427" y="124954"/>
                  </a:lnTo>
                  <a:lnTo>
                    <a:pt x="206491" y="124954"/>
                  </a:lnTo>
                  <a:lnTo>
                    <a:pt x="206491" y="119019"/>
                  </a:lnTo>
                  <a:close/>
                  <a:moveTo>
                    <a:pt x="218674" y="119019"/>
                  </a:moveTo>
                  <a:lnTo>
                    <a:pt x="218674" y="124954"/>
                  </a:lnTo>
                  <a:lnTo>
                    <a:pt x="212739" y="124954"/>
                  </a:lnTo>
                  <a:lnTo>
                    <a:pt x="212739" y="119019"/>
                  </a:lnTo>
                  <a:close/>
                  <a:moveTo>
                    <a:pt x="224921" y="119019"/>
                  </a:moveTo>
                  <a:lnTo>
                    <a:pt x="224921" y="124954"/>
                  </a:lnTo>
                  <a:lnTo>
                    <a:pt x="218987" y="124954"/>
                  </a:lnTo>
                  <a:lnTo>
                    <a:pt x="218987" y="119019"/>
                  </a:lnTo>
                  <a:close/>
                  <a:moveTo>
                    <a:pt x="231170" y="119019"/>
                  </a:moveTo>
                  <a:lnTo>
                    <a:pt x="231170" y="124954"/>
                  </a:lnTo>
                  <a:lnTo>
                    <a:pt x="225234" y="124954"/>
                  </a:lnTo>
                  <a:lnTo>
                    <a:pt x="225234" y="119019"/>
                  </a:lnTo>
                  <a:close/>
                  <a:moveTo>
                    <a:pt x="237417" y="119019"/>
                  </a:moveTo>
                  <a:lnTo>
                    <a:pt x="237417" y="124954"/>
                  </a:lnTo>
                  <a:lnTo>
                    <a:pt x="231481" y="124954"/>
                  </a:lnTo>
                  <a:lnTo>
                    <a:pt x="231481" y="119019"/>
                  </a:lnTo>
                  <a:close/>
                  <a:moveTo>
                    <a:pt x="243664" y="119019"/>
                  </a:moveTo>
                  <a:lnTo>
                    <a:pt x="243664" y="124954"/>
                  </a:lnTo>
                  <a:lnTo>
                    <a:pt x="237729" y="124954"/>
                  </a:lnTo>
                  <a:lnTo>
                    <a:pt x="237729" y="119019"/>
                  </a:lnTo>
                  <a:close/>
                  <a:moveTo>
                    <a:pt x="249911" y="119019"/>
                  </a:moveTo>
                  <a:lnTo>
                    <a:pt x="249911" y="124954"/>
                  </a:lnTo>
                  <a:lnTo>
                    <a:pt x="243977" y="124954"/>
                  </a:lnTo>
                  <a:lnTo>
                    <a:pt x="243977" y="119019"/>
                  </a:lnTo>
                  <a:close/>
                  <a:moveTo>
                    <a:pt x="256161" y="119019"/>
                  </a:moveTo>
                  <a:lnTo>
                    <a:pt x="256161" y="124954"/>
                  </a:lnTo>
                  <a:lnTo>
                    <a:pt x="250225" y="124954"/>
                  </a:lnTo>
                  <a:lnTo>
                    <a:pt x="250225" y="119019"/>
                  </a:lnTo>
                  <a:close/>
                  <a:moveTo>
                    <a:pt x="262409" y="119019"/>
                  </a:moveTo>
                  <a:lnTo>
                    <a:pt x="262409" y="124954"/>
                  </a:lnTo>
                  <a:lnTo>
                    <a:pt x="256474" y="124954"/>
                  </a:lnTo>
                  <a:lnTo>
                    <a:pt x="256474" y="119019"/>
                  </a:lnTo>
                  <a:close/>
                  <a:moveTo>
                    <a:pt x="268656" y="119019"/>
                  </a:moveTo>
                  <a:lnTo>
                    <a:pt x="268656" y="124954"/>
                  </a:lnTo>
                  <a:lnTo>
                    <a:pt x="262721" y="124954"/>
                  </a:lnTo>
                  <a:lnTo>
                    <a:pt x="262721" y="119019"/>
                  </a:lnTo>
                  <a:close/>
                  <a:moveTo>
                    <a:pt x="274904" y="119019"/>
                  </a:moveTo>
                  <a:lnTo>
                    <a:pt x="274904" y="124954"/>
                  </a:lnTo>
                  <a:lnTo>
                    <a:pt x="268968" y="124954"/>
                  </a:lnTo>
                  <a:lnTo>
                    <a:pt x="268968" y="119019"/>
                  </a:lnTo>
                  <a:close/>
                  <a:moveTo>
                    <a:pt x="6251" y="125266"/>
                  </a:moveTo>
                  <a:lnTo>
                    <a:pt x="6251" y="131201"/>
                  </a:lnTo>
                  <a:lnTo>
                    <a:pt x="315" y="131201"/>
                  </a:lnTo>
                  <a:lnTo>
                    <a:pt x="315" y="125266"/>
                  </a:lnTo>
                  <a:close/>
                  <a:moveTo>
                    <a:pt x="12498" y="125266"/>
                  </a:moveTo>
                  <a:lnTo>
                    <a:pt x="12498" y="131201"/>
                  </a:lnTo>
                  <a:lnTo>
                    <a:pt x="6562" y="131201"/>
                  </a:lnTo>
                  <a:lnTo>
                    <a:pt x="6562" y="125266"/>
                  </a:lnTo>
                  <a:close/>
                  <a:moveTo>
                    <a:pt x="18745" y="125266"/>
                  </a:moveTo>
                  <a:lnTo>
                    <a:pt x="18745" y="131201"/>
                  </a:lnTo>
                  <a:lnTo>
                    <a:pt x="12810" y="131201"/>
                  </a:lnTo>
                  <a:lnTo>
                    <a:pt x="12810" y="125266"/>
                  </a:lnTo>
                  <a:close/>
                  <a:moveTo>
                    <a:pt x="24992" y="125266"/>
                  </a:moveTo>
                  <a:lnTo>
                    <a:pt x="24992" y="131201"/>
                  </a:lnTo>
                  <a:lnTo>
                    <a:pt x="19058" y="131201"/>
                  </a:lnTo>
                  <a:lnTo>
                    <a:pt x="19058" y="125266"/>
                  </a:lnTo>
                  <a:close/>
                  <a:moveTo>
                    <a:pt x="31242" y="125266"/>
                  </a:moveTo>
                  <a:lnTo>
                    <a:pt x="31242" y="131201"/>
                  </a:lnTo>
                  <a:lnTo>
                    <a:pt x="25305" y="131201"/>
                  </a:lnTo>
                  <a:lnTo>
                    <a:pt x="25305" y="125266"/>
                  </a:lnTo>
                  <a:close/>
                  <a:moveTo>
                    <a:pt x="37489" y="125266"/>
                  </a:moveTo>
                  <a:lnTo>
                    <a:pt x="37489" y="131201"/>
                  </a:lnTo>
                  <a:lnTo>
                    <a:pt x="31553" y="131201"/>
                  </a:lnTo>
                  <a:lnTo>
                    <a:pt x="31553" y="125266"/>
                  </a:lnTo>
                  <a:close/>
                  <a:moveTo>
                    <a:pt x="43737" y="125266"/>
                  </a:moveTo>
                  <a:lnTo>
                    <a:pt x="43737" y="131201"/>
                  </a:lnTo>
                  <a:lnTo>
                    <a:pt x="37802" y="131201"/>
                  </a:lnTo>
                  <a:lnTo>
                    <a:pt x="37802" y="125266"/>
                  </a:lnTo>
                  <a:close/>
                  <a:moveTo>
                    <a:pt x="49985" y="125266"/>
                  </a:moveTo>
                  <a:lnTo>
                    <a:pt x="49985" y="131201"/>
                  </a:lnTo>
                  <a:lnTo>
                    <a:pt x="44049" y="131201"/>
                  </a:lnTo>
                  <a:lnTo>
                    <a:pt x="44049" y="125266"/>
                  </a:lnTo>
                  <a:close/>
                  <a:moveTo>
                    <a:pt x="56232" y="125266"/>
                  </a:moveTo>
                  <a:lnTo>
                    <a:pt x="56232" y="131201"/>
                  </a:lnTo>
                  <a:lnTo>
                    <a:pt x="50296" y="131201"/>
                  </a:lnTo>
                  <a:lnTo>
                    <a:pt x="50296" y="125266"/>
                  </a:lnTo>
                  <a:close/>
                  <a:moveTo>
                    <a:pt x="62480" y="125266"/>
                  </a:moveTo>
                  <a:lnTo>
                    <a:pt x="62480" y="131201"/>
                  </a:lnTo>
                  <a:lnTo>
                    <a:pt x="56545" y="131201"/>
                  </a:lnTo>
                  <a:lnTo>
                    <a:pt x="56545" y="125266"/>
                  </a:lnTo>
                  <a:close/>
                  <a:moveTo>
                    <a:pt x="68727" y="125266"/>
                  </a:moveTo>
                  <a:lnTo>
                    <a:pt x="68727" y="131201"/>
                  </a:lnTo>
                  <a:lnTo>
                    <a:pt x="62792" y="131201"/>
                  </a:lnTo>
                  <a:lnTo>
                    <a:pt x="62792" y="125266"/>
                  </a:lnTo>
                  <a:close/>
                  <a:moveTo>
                    <a:pt x="74975" y="125266"/>
                  </a:moveTo>
                  <a:lnTo>
                    <a:pt x="74975" y="131201"/>
                  </a:lnTo>
                  <a:lnTo>
                    <a:pt x="69039" y="131201"/>
                  </a:lnTo>
                  <a:lnTo>
                    <a:pt x="69039" y="125266"/>
                  </a:lnTo>
                  <a:close/>
                  <a:moveTo>
                    <a:pt x="81223" y="125266"/>
                  </a:moveTo>
                  <a:lnTo>
                    <a:pt x="81223" y="131201"/>
                  </a:lnTo>
                  <a:lnTo>
                    <a:pt x="75286" y="131201"/>
                  </a:lnTo>
                  <a:lnTo>
                    <a:pt x="75286" y="125266"/>
                  </a:lnTo>
                  <a:close/>
                  <a:moveTo>
                    <a:pt x="87470" y="125266"/>
                  </a:moveTo>
                  <a:lnTo>
                    <a:pt x="87470" y="131201"/>
                  </a:lnTo>
                  <a:lnTo>
                    <a:pt x="81535" y="131201"/>
                  </a:lnTo>
                  <a:lnTo>
                    <a:pt x="81535" y="125266"/>
                  </a:lnTo>
                  <a:close/>
                  <a:moveTo>
                    <a:pt x="93718" y="125266"/>
                  </a:moveTo>
                  <a:lnTo>
                    <a:pt x="93718" y="131201"/>
                  </a:lnTo>
                  <a:lnTo>
                    <a:pt x="87784" y="131201"/>
                  </a:lnTo>
                  <a:lnTo>
                    <a:pt x="87784" y="125266"/>
                  </a:lnTo>
                  <a:close/>
                  <a:moveTo>
                    <a:pt x="99967" y="125266"/>
                  </a:moveTo>
                  <a:lnTo>
                    <a:pt x="99967" y="131201"/>
                  </a:lnTo>
                  <a:lnTo>
                    <a:pt x="94031" y="131201"/>
                  </a:lnTo>
                  <a:lnTo>
                    <a:pt x="94031" y="125266"/>
                  </a:lnTo>
                  <a:close/>
                  <a:moveTo>
                    <a:pt x="106214" y="125266"/>
                  </a:moveTo>
                  <a:lnTo>
                    <a:pt x="106214" y="131201"/>
                  </a:lnTo>
                  <a:lnTo>
                    <a:pt x="100278" y="131201"/>
                  </a:lnTo>
                  <a:lnTo>
                    <a:pt x="100278" y="125266"/>
                  </a:lnTo>
                  <a:close/>
                  <a:moveTo>
                    <a:pt x="112461" y="125266"/>
                  </a:moveTo>
                  <a:lnTo>
                    <a:pt x="112461" y="131201"/>
                  </a:lnTo>
                  <a:lnTo>
                    <a:pt x="106527" y="131201"/>
                  </a:lnTo>
                  <a:lnTo>
                    <a:pt x="106527" y="125266"/>
                  </a:lnTo>
                  <a:close/>
                  <a:moveTo>
                    <a:pt x="118710" y="125266"/>
                  </a:moveTo>
                  <a:lnTo>
                    <a:pt x="118710" y="131201"/>
                  </a:lnTo>
                  <a:lnTo>
                    <a:pt x="112774" y="131201"/>
                  </a:lnTo>
                  <a:lnTo>
                    <a:pt x="112774" y="125266"/>
                  </a:lnTo>
                  <a:close/>
                  <a:moveTo>
                    <a:pt x="124957" y="125266"/>
                  </a:moveTo>
                  <a:lnTo>
                    <a:pt x="124957" y="131201"/>
                  </a:lnTo>
                  <a:lnTo>
                    <a:pt x="119021" y="131201"/>
                  </a:lnTo>
                  <a:lnTo>
                    <a:pt x="119021" y="125266"/>
                  </a:lnTo>
                  <a:close/>
                  <a:moveTo>
                    <a:pt x="131204" y="125266"/>
                  </a:moveTo>
                  <a:lnTo>
                    <a:pt x="131204" y="131201"/>
                  </a:lnTo>
                  <a:lnTo>
                    <a:pt x="125270" y="131201"/>
                  </a:lnTo>
                  <a:lnTo>
                    <a:pt x="125270" y="125266"/>
                  </a:lnTo>
                  <a:close/>
                  <a:moveTo>
                    <a:pt x="137451" y="125266"/>
                  </a:moveTo>
                  <a:lnTo>
                    <a:pt x="137451" y="131201"/>
                  </a:lnTo>
                  <a:lnTo>
                    <a:pt x="131517" y="131201"/>
                  </a:lnTo>
                  <a:lnTo>
                    <a:pt x="131517" y="125266"/>
                  </a:lnTo>
                  <a:close/>
                  <a:moveTo>
                    <a:pt x="143702" y="125266"/>
                  </a:moveTo>
                  <a:lnTo>
                    <a:pt x="143702" y="131201"/>
                  </a:lnTo>
                  <a:lnTo>
                    <a:pt x="137766" y="131201"/>
                  </a:lnTo>
                  <a:lnTo>
                    <a:pt x="137766" y="125266"/>
                  </a:lnTo>
                  <a:close/>
                  <a:moveTo>
                    <a:pt x="149949" y="125266"/>
                  </a:moveTo>
                  <a:lnTo>
                    <a:pt x="149949" y="131201"/>
                  </a:lnTo>
                  <a:lnTo>
                    <a:pt x="144015" y="131201"/>
                  </a:lnTo>
                  <a:lnTo>
                    <a:pt x="144015" y="125266"/>
                  </a:lnTo>
                  <a:close/>
                  <a:moveTo>
                    <a:pt x="156196" y="125266"/>
                  </a:moveTo>
                  <a:lnTo>
                    <a:pt x="156196" y="131201"/>
                  </a:lnTo>
                  <a:lnTo>
                    <a:pt x="150262" y="131201"/>
                  </a:lnTo>
                  <a:lnTo>
                    <a:pt x="150262" y="125266"/>
                  </a:lnTo>
                  <a:close/>
                  <a:moveTo>
                    <a:pt x="162445" y="125266"/>
                  </a:moveTo>
                  <a:lnTo>
                    <a:pt x="162445" y="131201"/>
                  </a:lnTo>
                  <a:lnTo>
                    <a:pt x="156509" y="131201"/>
                  </a:lnTo>
                  <a:lnTo>
                    <a:pt x="156509" y="125266"/>
                  </a:lnTo>
                  <a:close/>
                  <a:moveTo>
                    <a:pt x="168692" y="125266"/>
                  </a:moveTo>
                  <a:lnTo>
                    <a:pt x="168692" y="131201"/>
                  </a:lnTo>
                  <a:lnTo>
                    <a:pt x="162756" y="131201"/>
                  </a:lnTo>
                  <a:lnTo>
                    <a:pt x="162756" y="125266"/>
                  </a:lnTo>
                  <a:close/>
                  <a:moveTo>
                    <a:pt x="174939" y="125266"/>
                  </a:moveTo>
                  <a:lnTo>
                    <a:pt x="174939" y="131201"/>
                  </a:lnTo>
                  <a:lnTo>
                    <a:pt x="169005" y="131201"/>
                  </a:lnTo>
                  <a:lnTo>
                    <a:pt x="169005" y="125266"/>
                  </a:lnTo>
                  <a:close/>
                  <a:moveTo>
                    <a:pt x="181186" y="125266"/>
                  </a:moveTo>
                  <a:lnTo>
                    <a:pt x="181186" y="131201"/>
                  </a:lnTo>
                  <a:lnTo>
                    <a:pt x="175252" y="131201"/>
                  </a:lnTo>
                  <a:lnTo>
                    <a:pt x="175252" y="125266"/>
                  </a:lnTo>
                  <a:close/>
                  <a:moveTo>
                    <a:pt x="187435" y="125266"/>
                  </a:moveTo>
                  <a:lnTo>
                    <a:pt x="187435" y="131201"/>
                  </a:lnTo>
                  <a:lnTo>
                    <a:pt x="181499" y="131201"/>
                  </a:lnTo>
                  <a:lnTo>
                    <a:pt x="181499" y="125266"/>
                  </a:lnTo>
                  <a:close/>
                  <a:moveTo>
                    <a:pt x="193682" y="125266"/>
                  </a:moveTo>
                  <a:lnTo>
                    <a:pt x="193682" y="131201"/>
                  </a:lnTo>
                  <a:lnTo>
                    <a:pt x="187746" y="131201"/>
                  </a:lnTo>
                  <a:lnTo>
                    <a:pt x="187746" y="125266"/>
                  </a:lnTo>
                  <a:close/>
                  <a:moveTo>
                    <a:pt x="199931" y="125266"/>
                  </a:moveTo>
                  <a:lnTo>
                    <a:pt x="199931" y="131201"/>
                  </a:lnTo>
                  <a:lnTo>
                    <a:pt x="193996" y="131201"/>
                  </a:lnTo>
                  <a:lnTo>
                    <a:pt x="193996" y="125266"/>
                  </a:lnTo>
                  <a:close/>
                  <a:moveTo>
                    <a:pt x="206180" y="125266"/>
                  </a:moveTo>
                  <a:lnTo>
                    <a:pt x="206180" y="131201"/>
                  </a:lnTo>
                  <a:lnTo>
                    <a:pt x="200244" y="131201"/>
                  </a:lnTo>
                  <a:lnTo>
                    <a:pt x="200244" y="125266"/>
                  </a:lnTo>
                  <a:close/>
                  <a:moveTo>
                    <a:pt x="212427" y="125266"/>
                  </a:moveTo>
                  <a:lnTo>
                    <a:pt x="212427" y="131201"/>
                  </a:lnTo>
                  <a:lnTo>
                    <a:pt x="206491" y="131201"/>
                  </a:lnTo>
                  <a:lnTo>
                    <a:pt x="206491" y="125266"/>
                  </a:lnTo>
                  <a:close/>
                  <a:moveTo>
                    <a:pt x="218674" y="125266"/>
                  </a:moveTo>
                  <a:lnTo>
                    <a:pt x="218674" y="131201"/>
                  </a:lnTo>
                  <a:lnTo>
                    <a:pt x="212739" y="131201"/>
                  </a:lnTo>
                  <a:lnTo>
                    <a:pt x="212739" y="125266"/>
                  </a:lnTo>
                  <a:close/>
                  <a:moveTo>
                    <a:pt x="224921" y="125266"/>
                  </a:moveTo>
                  <a:lnTo>
                    <a:pt x="224921" y="131201"/>
                  </a:lnTo>
                  <a:lnTo>
                    <a:pt x="218987" y="131201"/>
                  </a:lnTo>
                  <a:lnTo>
                    <a:pt x="218987" y="125266"/>
                  </a:lnTo>
                  <a:close/>
                  <a:moveTo>
                    <a:pt x="231170" y="125266"/>
                  </a:moveTo>
                  <a:lnTo>
                    <a:pt x="231170" y="131201"/>
                  </a:lnTo>
                  <a:lnTo>
                    <a:pt x="225234" y="131201"/>
                  </a:lnTo>
                  <a:lnTo>
                    <a:pt x="225234" y="125266"/>
                  </a:lnTo>
                  <a:close/>
                  <a:moveTo>
                    <a:pt x="237417" y="125266"/>
                  </a:moveTo>
                  <a:lnTo>
                    <a:pt x="237417" y="131201"/>
                  </a:lnTo>
                  <a:lnTo>
                    <a:pt x="231481" y="131201"/>
                  </a:lnTo>
                  <a:lnTo>
                    <a:pt x="231481" y="125266"/>
                  </a:lnTo>
                  <a:close/>
                  <a:moveTo>
                    <a:pt x="243664" y="125266"/>
                  </a:moveTo>
                  <a:lnTo>
                    <a:pt x="243664" y="131201"/>
                  </a:lnTo>
                  <a:lnTo>
                    <a:pt x="237729" y="131201"/>
                  </a:lnTo>
                  <a:lnTo>
                    <a:pt x="237729" y="125266"/>
                  </a:lnTo>
                  <a:close/>
                  <a:moveTo>
                    <a:pt x="249911" y="125266"/>
                  </a:moveTo>
                  <a:lnTo>
                    <a:pt x="249911" y="131201"/>
                  </a:lnTo>
                  <a:lnTo>
                    <a:pt x="243977" y="131201"/>
                  </a:lnTo>
                  <a:lnTo>
                    <a:pt x="243977" y="125266"/>
                  </a:lnTo>
                  <a:close/>
                  <a:moveTo>
                    <a:pt x="256161" y="125266"/>
                  </a:moveTo>
                  <a:lnTo>
                    <a:pt x="256161" y="131201"/>
                  </a:lnTo>
                  <a:lnTo>
                    <a:pt x="250225" y="131201"/>
                  </a:lnTo>
                  <a:lnTo>
                    <a:pt x="250225" y="125266"/>
                  </a:lnTo>
                  <a:close/>
                  <a:moveTo>
                    <a:pt x="262409" y="125266"/>
                  </a:moveTo>
                  <a:lnTo>
                    <a:pt x="262409" y="131201"/>
                  </a:lnTo>
                  <a:lnTo>
                    <a:pt x="256474" y="131201"/>
                  </a:lnTo>
                  <a:lnTo>
                    <a:pt x="256474" y="125266"/>
                  </a:lnTo>
                  <a:close/>
                  <a:moveTo>
                    <a:pt x="268656" y="125266"/>
                  </a:moveTo>
                  <a:lnTo>
                    <a:pt x="268656" y="131201"/>
                  </a:lnTo>
                  <a:lnTo>
                    <a:pt x="262721" y="131201"/>
                  </a:lnTo>
                  <a:lnTo>
                    <a:pt x="262721" y="125266"/>
                  </a:lnTo>
                  <a:close/>
                  <a:moveTo>
                    <a:pt x="274904" y="125266"/>
                  </a:moveTo>
                  <a:lnTo>
                    <a:pt x="274904" y="131201"/>
                  </a:lnTo>
                  <a:lnTo>
                    <a:pt x="268968" y="131201"/>
                  </a:lnTo>
                  <a:lnTo>
                    <a:pt x="268968" y="125266"/>
                  </a:lnTo>
                  <a:close/>
                  <a:moveTo>
                    <a:pt x="6251" y="131513"/>
                  </a:moveTo>
                  <a:lnTo>
                    <a:pt x="6251" y="137449"/>
                  </a:lnTo>
                  <a:lnTo>
                    <a:pt x="315" y="137449"/>
                  </a:lnTo>
                  <a:lnTo>
                    <a:pt x="315" y="131513"/>
                  </a:lnTo>
                  <a:close/>
                  <a:moveTo>
                    <a:pt x="12498" y="131513"/>
                  </a:moveTo>
                  <a:lnTo>
                    <a:pt x="12498" y="137449"/>
                  </a:lnTo>
                  <a:lnTo>
                    <a:pt x="6562" y="137449"/>
                  </a:lnTo>
                  <a:lnTo>
                    <a:pt x="6562" y="131513"/>
                  </a:lnTo>
                  <a:close/>
                  <a:moveTo>
                    <a:pt x="18745" y="131513"/>
                  </a:moveTo>
                  <a:lnTo>
                    <a:pt x="18745" y="137449"/>
                  </a:lnTo>
                  <a:lnTo>
                    <a:pt x="12810" y="137449"/>
                  </a:lnTo>
                  <a:lnTo>
                    <a:pt x="12810" y="131513"/>
                  </a:lnTo>
                  <a:close/>
                  <a:moveTo>
                    <a:pt x="24992" y="131513"/>
                  </a:moveTo>
                  <a:lnTo>
                    <a:pt x="24992" y="137449"/>
                  </a:lnTo>
                  <a:lnTo>
                    <a:pt x="19058" y="137449"/>
                  </a:lnTo>
                  <a:lnTo>
                    <a:pt x="19058" y="131513"/>
                  </a:lnTo>
                  <a:close/>
                  <a:moveTo>
                    <a:pt x="31241" y="131513"/>
                  </a:moveTo>
                  <a:lnTo>
                    <a:pt x="31241" y="137449"/>
                  </a:lnTo>
                  <a:lnTo>
                    <a:pt x="25305" y="137449"/>
                  </a:lnTo>
                  <a:lnTo>
                    <a:pt x="25305" y="131513"/>
                  </a:lnTo>
                  <a:close/>
                  <a:moveTo>
                    <a:pt x="37489" y="131513"/>
                  </a:moveTo>
                  <a:lnTo>
                    <a:pt x="37489" y="137449"/>
                  </a:lnTo>
                  <a:lnTo>
                    <a:pt x="31553" y="137449"/>
                  </a:lnTo>
                  <a:lnTo>
                    <a:pt x="31553" y="131513"/>
                  </a:lnTo>
                  <a:close/>
                  <a:moveTo>
                    <a:pt x="43737" y="131513"/>
                  </a:moveTo>
                  <a:lnTo>
                    <a:pt x="43737" y="137449"/>
                  </a:lnTo>
                  <a:lnTo>
                    <a:pt x="37802" y="137449"/>
                  </a:lnTo>
                  <a:lnTo>
                    <a:pt x="37802" y="131513"/>
                  </a:lnTo>
                  <a:close/>
                  <a:moveTo>
                    <a:pt x="49985" y="131513"/>
                  </a:moveTo>
                  <a:lnTo>
                    <a:pt x="49985" y="137449"/>
                  </a:lnTo>
                  <a:lnTo>
                    <a:pt x="44049" y="137449"/>
                  </a:lnTo>
                  <a:lnTo>
                    <a:pt x="44049" y="131513"/>
                  </a:lnTo>
                  <a:close/>
                  <a:moveTo>
                    <a:pt x="56232" y="131513"/>
                  </a:moveTo>
                  <a:lnTo>
                    <a:pt x="56232" y="137449"/>
                  </a:lnTo>
                  <a:lnTo>
                    <a:pt x="50296" y="137449"/>
                  </a:lnTo>
                  <a:lnTo>
                    <a:pt x="50296" y="131513"/>
                  </a:lnTo>
                  <a:close/>
                  <a:moveTo>
                    <a:pt x="62480" y="131513"/>
                  </a:moveTo>
                  <a:lnTo>
                    <a:pt x="62480" y="137449"/>
                  </a:lnTo>
                  <a:lnTo>
                    <a:pt x="56545" y="137449"/>
                  </a:lnTo>
                  <a:lnTo>
                    <a:pt x="56545" y="131513"/>
                  </a:lnTo>
                  <a:close/>
                  <a:moveTo>
                    <a:pt x="68727" y="131513"/>
                  </a:moveTo>
                  <a:lnTo>
                    <a:pt x="68727" y="137449"/>
                  </a:lnTo>
                  <a:lnTo>
                    <a:pt x="62792" y="137449"/>
                  </a:lnTo>
                  <a:lnTo>
                    <a:pt x="62792" y="131513"/>
                  </a:lnTo>
                  <a:close/>
                  <a:moveTo>
                    <a:pt x="74975" y="131513"/>
                  </a:moveTo>
                  <a:lnTo>
                    <a:pt x="74975" y="137449"/>
                  </a:lnTo>
                  <a:lnTo>
                    <a:pt x="69039" y="137449"/>
                  </a:lnTo>
                  <a:lnTo>
                    <a:pt x="69039" y="131513"/>
                  </a:lnTo>
                  <a:close/>
                  <a:moveTo>
                    <a:pt x="81223" y="131513"/>
                  </a:moveTo>
                  <a:lnTo>
                    <a:pt x="81223" y="137449"/>
                  </a:lnTo>
                  <a:lnTo>
                    <a:pt x="75286" y="137449"/>
                  </a:lnTo>
                  <a:lnTo>
                    <a:pt x="75286" y="131513"/>
                  </a:lnTo>
                  <a:close/>
                  <a:moveTo>
                    <a:pt x="87470" y="131513"/>
                  </a:moveTo>
                  <a:lnTo>
                    <a:pt x="87470" y="137449"/>
                  </a:lnTo>
                  <a:lnTo>
                    <a:pt x="81535" y="137449"/>
                  </a:lnTo>
                  <a:lnTo>
                    <a:pt x="81535" y="131513"/>
                  </a:lnTo>
                  <a:close/>
                  <a:moveTo>
                    <a:pt x="93718" y="131513"/>
                  </a:moveTo>
                  <a:lnTo>
                    <a:pt x="93718" y="137449"/>
                  </a:lnTo>
                  <a:lnTo>
                    <a:pt x="87784" y="137449"/>
                  </a:lnTo>
                  <a:lnTo>
                    <a:pt x="87784" y="131513"/>
                  </a:lnTo>
                  <a:close/>
                  <a:moveTo>
                    <a:pt x="99967" y="131513"/>
                  </a:moveTo>
                  <a:lnTo>
                    <a:pt x="99967" y="137449"/>
                  </a:lnTo>
                  <a:lnTo>
                    <a:pt x="94031" y="137449"/>
                  </a:lnTo>
                  <a:lnTo>
                    <a:pt x="94031" y="131513"/>
                  </a:lnTo>
                  <a:close/>
                  <a:moveTo>
                    <a:pt x="106214" y="131513"/>
                  </a:moveTo>
                  <a:lnTo>
                    <a:pt x="106214" y="137449"/>
                  </a:lnTo>
                  <a:lnTo>
                    <a:pt x="100278" y="137449"/>
                  </a:lnTo>
                  <a:lnTo>
                    <a:pt x="100278" y="131513"/>
                  </a:lnTo>
                  <a:close/>
                  <a:moveTo>
                    <a:pt x="112461" y="131513"/>
                  </a:moveTo>
                  <a:lnTo>
                    <a:pt x="112461" y="137449"/>
                  </a:lnTo>
                  <a:lnTo>
                    <a:pt x="106527" y="137449"/>
                  </a:lnTo>
                  <a:lnTo>
                    <a:pt x="106527" y="131513"/>
                  </a:lnTo>
                  <a:close/>
                  <a:moveTo>
                    <a:pt x="118710" y="131513"/>
                  </a:moveTo>
                  <a:lnTo>
                    <a:pt x="118710" y="137449"/>
                  </a:lnTo>
                  <a:lnTo>
                    <a:pt x="112774" y="137449"/>
                  </a:lnTo>
                  <a:lnTo>
                    <a:pt x="112774" y="131513"/>
                  </a:lnTo>
                  <a:close/>
                  <a:moveTo>
                    <a:pt x="124957" y="131513"/>
                  </a:moveTo>
                  <a:lnTo>
                    <a:pt x="124957" y="137449"/>
                  </a:lnTo>
                  <a:lnTo>
                    <a:pt x="119021" y="137449"/>
                  </a:lnTo>
                  <a:lnTo>
                    <a:pt x="119021" y="131513"/>
                  </a:lnTo>
                  <a:close/>
                  <a:moveTo>
                    <a:pt x="131204" y="131513"/>
                  </a:moveTo>
                  <a:lnTo>
                    <a:pt x="131204" y="137449"/>
                  </a:lnTo>
                  <a:lnTo>
                    <a:pt x="125270" y="137449"/>
                  </a:lnTo>
                  <a:lnTo>
                    <a:pt x="125270" y="131513"/>
                  </a:lnTo>
                  <a:close/>
                  <a:moveTo>
                    <a:pt x="137451" y="131513"/>
                  </a:moveTo>
                  <a:lnTo>
                    <a:pt x="137451" y="137449"/>
                  </a:lnTo>
                  <a:lnTo>
                    <a:pt x="131517" y="137449"/>
                  </a:lnTo>
                  <a:lnTo>
                    <a:pt x="131517" y="131513"/>
                  </a:lnTo>
                  <a:close/>
                  <a:moveTo>
                    <a:pt x="143702" y="131513"/>
                  </a:moveTo>
                  <a:lnTo>
                    <a:pt x="143702" y="137449"/>
                  </a:lnTo>
                  <a:lnTo>
                    <a:pt x="137766" y="137449"/>
                  </a:lnTo>
                  <a:lnTo>
                    <a:pt x="137766" y="131513"/>
                  </a:lnTo>
                  <a:close/>
                  <a:moveTo>
                    <a:pt x="149949" y="131513"/>
                  </a:moveTo>
                  <a:lnTo>
                    <a:pt x="149949" y="137449"/>
                  </a:lnTo>
                  <a:lnTo>
                    <a:pt x="144015" y="137449"/>
                  </a:lnTo>
                  <a:lnTo>
                    <a:pt x="144015" y="131513"/>
                  </a:lnTo>
                  <a:close/>
                  <a:moveTo>
                    <a:pt x="156196" y="131513"/>
                  </a:moveTo>
                  <a:lnTo>
                    <a:pt x="156196" y="137449"/>
                  </a:lnTo>
                  <a:lnTo>
                    <a:pt x="150262" y="137449"/>
                  </a:lnTo>
                  <a:lnTo>
                    <a:pt x="150262" y="131513"/>
                  </a:lnTo>
                  <a:close/>
                  <a:moveTo>
                    <a:pt x="162445" y="131513"/>
                  </a:moveTo>
                  <a:lnTo>
                    <a:pt x="162445" y="137449"/>
                  </a:lnTo>
                  <a:lnTo>
                    <a:pt x="156509" y="137449"/>
                  </a:lnTo>
                  <a:lnTo>
                    <a:pt x="156509" y="131513"/>
                  </a:lnTo>
                  <a:close/>
                  <a:moveTo>
                    <a:pt x="168692" y="131513"/>
                  </a:moveTo>
                  <a:lnTo>
                    <a:pt x="168692" y="137449"/>
                  </a:lnTo>
                  <a:lnTo>
                    <a:pt x="162756" y="137449"/>
                  </a:lnTo>
                  <a:lnTo>
                    <a:pt x="162756" y="131513"/>
                  </a:lnTo>
                  <a:close/>
                  <a:moveTo>
                    <a:pt x="174939" y="131513"/>
                  </a:moveTo>
                  <a:lnTo>
                    <a:pt x="174939" y="137449"/>
                  </a:lnTo>
                  <a:lnTo>
                    <a:pt x="169005" y="137449"/>
                  </a:lnTo>
                  <a:lnTo>
                    <a:pt x="169005" y="131513"/>
                  </a:lnTo>
                  <a:close/>
                  <a:moveTo>
                    <a:pt x="181186" y="131513"/>
                  </a:moveTo>
                  <a:lnTo>
                    <a:pt x="181186" y="137449"/>
                  </a:lnTo>
                  <a:lnTo>
                    <a:pt x="175252" y="137449"/>
                  </a:lnTo>
                  <a:lnTo>
                    <a:pt x="175252" y="131513"/>
                  </a:lnTo>
                  <a:close/>
                  <a:moveTo>
                    <a:pt x="187433" y="131513"/>
                  </a:moveTo>
                  <a:lnTo>
                    <a:pt x="187433" y="137449"/>
                  </a:lnTo>
                  <a:lnTo>
                    <a:pt x="181499" y="137449"/>
                  </a:lnTo>
                  <a:lnTo>
                    <a:pt x="181499" y="131513"/>
                  </a:lnTo>
                  <a:close/>
                  <a:moveTo>
                    <a:pt x="193682" y="131513"/>
                  </a:moveTo>
                  <a:lnTo>
                    <a:pt x="193682" y="137449"/>
                  </a:lnTo>
                  <a:lnTo>
                    <a:pt x="187746" y="137449"/>
                  </a:lnTo>
                  <a:lnTo>
                    <a:pt x="187746" y="131513"/>
                  </a:lnTo>
                  <a:close/>
                  <a:moveTo>
                    <a:pt x="199931" y="131513"/>
                  </a:moveTo>
                  <a:lnTo>
                    <a:pt x="199931" y="137449"/>
                  </a:lnTo>
                  <a:lnTo>
                    <a:pt x="193996" y="137449"/>
                  </a:lnTo>
                  <a:lnTo>
                    <a:pt x="193996" y="131513"/>
                  </a:lnTo>
                  <a:close/>
                  <a:moveTo>
                    <a:pt x="206180" y="131513"/>
                  </a:moveTo>
                  <a:lnTo>
                    <a:pt x="206180" y="137449"/>
                  </a:lnTo>
                  <a:lnTo>
                    <a:pt x="200244" y="137449"/>
                  </a:lnTo>
                  <a:lnTo>
                    <a:pt x="200244" y="131513"/>
                  </a:lnTo>
                  <a:close/>
                  <a:moveTo>
                    <a:pt x="212427" y="131513"/>
                  </a:moveTo>
                  <a:lnTo>
                    <a:pt x="212427" y="137449"/>
                  </a:lnTo>
                  <a:lnTo>
                    <a:pt x="206491" y="137449"/>
                  </a:lnTo>
                  <a:lnTo>
                    <a:pt x="206491" y="131513"/>
                  </a:lnTo>
                  <a:close/>
                  <a:moveTo>
                    <a:pt x="218674" y="131513"/>
                  </a:moveTo>
                  <a:lnTo>
                    <a:pt x="218674" y="137449"/>
                  </a:lnTo>
                  <a:lnTo>
                    <a:pt x="212739" y="137449"/>
                  </a:lnTo>
                  <a:lnTo>
                    <a:pt x="212739" y="131513"/>
                  </a:lnTo>
                  <a:close/>
                  <a:moveTo>
                    <a:pt x="224921" y="131513"/>
                  </a:moveTo>
                  <a:lnTo>
                    <a:pt x="224921" y="137449"/>
                  </a:lnTo>
                  <a:lnTo>
                    <a:pt x="218987" y="137449"/>
                  </a:lnTo>
                  <a:lnTo>
                    <a:pt x="218987" y="131513"/>
                  </a:lnTo>
                  <a:close/>
                  <a:moveTo>
                    <a:pt x="231170" y="131513"/>
                  </a:moveTo>
                  <a:lnTo>
                    <a:pt x="231170" y="137449"/>
                  </a:lnTo>
                  <a:lnTo>
                    <a:pt x="225234" y="137449"/>
                  </a:lnTo>
                  <a:lnTo>
                    <a:pt x="225234" y="131513"/>
                  </a:lnTo>
                  <a:close/>
                  <a:moveTo>
                    <a:pt x="237417" y="131513"/>
                  </a:moveTo>
                  <a:lnTo>
                    <a:pt x="237417" y="137449"/>
                  </a:lnTo>
                  <a:lnTo>
                    <a:pt x="231481" y="137449"/>
                  </a:lnTo>
                  <a:lnTo>
                    <a:pt x="231481" y="131513"/>
                  </a:lnTo>
                  <a:close/>
                  <a:moveTo>
                    <a:pt x="243664" y="131513"/>
                  </a:moveTo>
                  <a:lnTo>
                    <a:pt x="243664" y="137449"/>
                  </a:lnTo>
                  <a:lnTo>
                    <a:pt x="237729" y="137449"/>
                  </a:lnTo>
                  <a:lnTo>
                    <a:pt x="237729" y="131513"/>
                  </a:lnTo>
                  <a:close/>
                  <a:moveTo>
                    <a:pt x="249911" y="131513"/>
                  </a:moveTo>
                  <a:lnTo>
                    <a:pt x="249911" y="137449"/>
                  </a:lnTo>
                  <a:lnTo>
                    <a:pt x="243977" y="137449"/>
                  </a:lnTo>
                  <a:lnTo>
                    <a:pt x="243977" y="131513"/>
                  </a:lnTo>
                  <a:close/>
                  <a:moveTo>
                    <a:pt x="256161" y="131513"/>
                  </a:moveTo>
                  <a:lnTo>
                    <a:pt x="256161" y="137449"/>
                  </a:lnTo>
                  <a:lnTo>
                    <a:pt x="250225" y="137449"/>
                  </a:lnTo>
                  <a:lnTo>
                    <a:pt x="250225" y="131513"/>
                  </a:lnTo>
                  <a:close/>
                  <a:moveTo>
                    <a:pt x="262409" y="131513"/>
                  </a:moveTo>
                  <a:lnTo>
                    <a:pt x="262409" y="137449"/>
                  </a:lnTo>
                  <a:lnTo>
                    <a:pt x="256474" y="137449"/>
                  </a:lnTo>
                  <a:lnTo>
                    <a:pt x="256474" y="131513"/>
                  </a:lnTo>
                  <a:close/>
                  <a:moveTo>
                    <a:pt x="268656" y="131513"/>
                  </a:moveTo>
                  <a:lnTo>
                    <a:pt x="268656" y="137449"/>
                  </a:lnTo>
                  <a:lnTo>
                    <a:pt x="262721" y="137449"/>
                  </a:lnTo>
                  <a:lnTo>
                    <a:pt x="262721" y="131513"/>
                  </a:lnTo>
                  <a:close/>
                  <a:moveTo>
                    <a:pt x="274904" y="131513"/>
                  </a:moveTo>
                  <a:lnTo>
                    <a:pt x="274904" y="137449"/>
                  </a:lnTo>
                  <a:lnTo>
                    <a:pt x="268968" y="137449"/>
                  </a:lnTo>
                  <a:lnTo>
                    <a:pt x="268968" y="131513"/>
                  </a:lnTo>
                  <a:close/>
                  <a:moveTo>
                    <a:pt x="6251" y="137760"/>
                  </a:moveTo>
                  <a:lnTo>
                    <a:pt x="6251" y="143697"/>
                  </a:lnTo>
                  <a:lnTo>
                    <a:pt x="315" y="143697"/>
                  </a:lnTo>
                  <a:lnTo>
                    <a:pt x="315" y="137760"/>
                  </a:lnTo>
                  <a:close/>
                  <a:moveTo>
                    <a:pt x="12498" y="137760"/>
                  </a:moveTo>
                  <a:lnTo>
                    <a:pt x="12498" y="143697"/>
                  </a:lnTo>
                  <a:lnTo>
                    <a:pt x="6562" y="143697"/>
                  </a:lnTo>
                  <a:lnTo>
                    <a:pt x="6562" y="137760"/>
                  </a:lnTo>
                  <a:close/>
                  <a:moveTo>
                    <a:pt x="18745" y="137760"/>
                  </a:moveTo>
                  <a:lnTo>
                    <a:pt x="18745" y="143697"/>
                  </a:lnTo>
                  <a:lnTo>
                    <a:pt x="12810" y="143697"/>
                  </a:lnTo>
                  <a:lnTo>
                    <a:pt x="12810" y="137760"/>
                  </a:lnTo>
                  <a:close/>
                  <a:moveTo>
                    <a:pt x="24992" y="137760"/>
                  </a:moveTo>
                  <a:lnTo>
                    <a:pt x="24992" y="143697"/>
                  </a:lnTo>
                  <a:lnTo>
                    <a:pt x="19058" y="143697"/>
                  </a:lnTo>
                  <a:lnTo>
                    <a:pt x="19058" y="137760"/>
                  </a:lnTo>
                  <a:close/>
                  <a:moveTo>
                    <a:pt x="31241" y="137760"/>
                  </a:moveTo>
                  <a:lnTo>
                    <a:pt x="31241" y="143697"/>
                  </a:lnTo>
                  <a:lnTo>
                    <a:pt x="25305" y="143697"/>
                  </a:lnTo>
                  <a:lnTo>
                    <a:pt x="25305" y="137760"/>
                  </a:lnTo>
                  <a:close/>
                  <a:moveTo>
                    <a:pt x="37489" y="137760"/>
                  </a:moveTo>
                  <a:lnTo>
                    <a:pt x="37489" y="143697"/>
                  </a:lnTo>
                  <a:lnTo>
                    <a:pt x="31553" y="143697"/>
                  </a:lnTo>
                  <a:lnTo>
                    <a:pt x="31553" y="137760"/>
                  </a:lnTo>
                  <a:close/>
                  <a:moveTo>
                    <a:pt x="43737" y="137760"/>
                  </a:moveTo>
                  <a:lnTo>
                    <a:pt x="43737" y="143697"/>
                  </a:lnTo>
                  <a:lnTo>
                    <a:pt x="37802" y="143697"/>
                  </a:lnTo>
                  <a:lnTo>
                    <a:pt x="37802" y="137760"/>
                  </a:lnTo>
                  <a:close/>
                  <a:moveTo>
                    <a:pt x="49985" y="137760"/>
                  </a:moveTo>
                  <a:lnTo>
                    <a:pt x="49985" y="143697"/>
                  </a:lnTo>
                  <a:lnTo>
                    <a:pt x="44049" y="143697"/>
                  </a:lnTo>
                  <a:lnTo>
                    <a:pt x="44049" y="137760"/>
                  </a:lnTo>
                  <a:close/>
                  <a:moveTo>
                    <a:pt x="56232" y="137760"/>
                  </a:moveTo>
                  <a:lnTo>
                    <a:pt x="56232" y="143697"/>
                  </a:lnTo>
                  <a:lnTo>
                    <a:pt x="50296" y="143697"/>
                  </a:lnTo>
                  <a:lnTo>
                    <a:pt x="50296" y="137760"/>
                  </a:lnTo>
                  <a:close/>
                  <a:moveTo>
                    <a:pt x="62480" y="137760"/>
                  </a:moveTo>
                  <a:lnTo>
                    <a:pt x="62480" y="143697"/>
                  </a:lnTo>
                  <a:lnTo>
                    <a:pt x="56545" y="143697"/>
                  </a:lnTo>
                  <a:lnTo>
                    <a:pt x="56545" y="137760"/>
                  </a:lnTo>
                  <a:close/>
                  <a:moveTo>
                    <a:pt x="68727" y="137760"/>
                  </a:moveTo>
                  <a:lnTo>
                    <a:pt x="68727" y="143697"/>
                  </a:lnTo>
                  <a:lnTo>
                    <a:pt x="62792" y="143697"/>
                  </a:lnTo>
                  <a:lnTo>
                    <a:pt x="62792" y="137760"/>
                  </a:lnTo>
                  <a:close/>
                  <a:moveTo>
                    <a:pt x="74975" y="137760"/>
                  </a:moveTo>
                  <a:lnTo>
                    <a:pt x="74975" y="143697"/>
                  </a:lnTo>
                  <a:lnTo>
                    <a:pt x="69039" y="143697"/>
                  </a:lnTo>
                  <a:lnTo>
                    <a:pt x="69039" y="137760"/>
                  </a:lnTo>
                  <a:close/>
                  <a:moveTo>
                    <a:pt x="81223" y="137760"/>
                  </a:moveTo>
                  <a:lnTo>
                    <a:pt x="81223" y="143697"/>
                  </a:lnTo>
                  <a:lnTo>
                    <a:pt x="75286" y="143697"/>
                  </a:lnTo>
                  <a:lnTo>
                    <a:pt x="75286" y="137760"/>
                  </a:lnTo>
                  <a:close/>
                  <a:moveTo>
                    <a:pt x="87470" y="137760"/>
                  </a:moveTo>
                  <a:lnTo>
                    <a:pt x="87470" y="143697"/>
                  </a:lnTo>
                  <a:lnTo>
                    <a:pt x="81535" y="143697"/>
                  </a:lnTo>
                  <a:lnTo>
                    <a:pt x="81535" y="137760"/>
                  </a:lnTo>
                  <a:close/>
                  <a:moveTo>
                    <a:pt x="93718" y="137760"/>
                  </a:moveTo>
                  <a:lnTo>
                    <a:pt x="93718" y="143697"/>
                  </a:lnTo>
                  <a:lnTo>
                    <a:pt x="87784" y="143697"/>
                  </a:lnTo>
                  <a:lnTo>
                    <a:pt x="87784" y="137760"/>
                  </a:lnTo>
                  <a:close/>
                  <a:moveTo>
                    <a:pt x="99967" y="137760"/>
                  </a:moveTo>
                  <a:lnTo>
                    <a:pt x="99967" y="143697"/>
                  </a:lnTo>
                  <a:lnTo>
                    <a:pt x="94031" y="143697"/>
                  </a:lnTo>
                  <a:lnTo>
                    <a:pt x="94031" y="137760"/>
                  </a:lnTo>
                  <a:close/>
                  <a:moveTo>
                    <a:pt x="106214" y="137760"/>
                  </a:moveTo>
                  <a:lnTo>
                    <a:pt x="106214" y="143697"/>
                  </a:lnTo>
                  <a:lnTo>
                    <a:pt x="100278" y="143697"/>
                  </a:lnTo>
                  <a:lnTo>
                    <a:pt x="100278" y="137760"/>
                  </a:lnTo>
                  <a:close/>
                  <a:moveTo>
                    <a:pt x="112461" y="137760"/>
                  </a:moveTo>
                  <a:lnTo>
                    <a:pt x="112461" y="143697"/>
                  </a:lnTo>
                  <a:lnTo>
                    <a:pt x="106527" y="143697"/>
                  </a:lnTo>
                  <a:lnTo>
                    <a:pt x="106527" y="137760"/>
                  </a:lnTo>
                  <a:close/>
                  <a:moveTo>
                    <a:pt x="118710" y="137760"/>
                  </a:moveTo>
                  <a:lnTo>
                    <a:pt x="118710" y="143697"/>
                  </a:lnTo>
                  <a:lnTo>
                    <a:pt x="112774" y="143697"/>
                  </a:lnTo>
                  <a:lnTo>
                    <a:pt x="112774" y="137760"/>
                  </a:lnTo>
                  <a:close/>
                  <a:moveTo>
                    <a:pt x="124957" y="137760"/>
                  </a:moveTo>
                  <a:lnTo>
                    <a:pt x="124957" y="143697"/>
                  </a:lnTo>
                  <a:lnTo>
                    <a:pt x="119021" y="143697"/>
                  </a:lnTo>
                  <a:lnTo>
                    <a:pt x="119021" y="137760"/>
                  </a:lnTo>
                  <a:close/>
                  <a:moveTo>
                    <a:pt x="131204" y="137760"/>
                  </a:moveTo>
                  <a:lnTo>
                    <a:pt x="131204" y="143697"/>
                  </a:lnTo>
                  <a:lnTo>
                    <a:pt x="125270" y="143697"/>
                  </a:lnTo>
                  <a:lnTo>
                    <a:pt x="125270" y="137760"/>
                  </a:lnTo>
                  <a:close/>
                  <a:moveTo>
                    <a:pt x="137451" y="137760"/>
                  </a:moveTo>
                  <a:lnTo>
                    <a:pt x="137451" y="143697"/>
                  </a:lnTo>
                  <a:lnTo>
                    <a:pt x="131517" y="143697"/>
                  </a:lnTo>
                  <a:lnTo>
                    <a:pt x="131517" y="137760"/>
                  </a:lnTo>
                  <a:close/>
                  <a:moveTo>
                    <a:pt x="143702" y="137760"/>
                  </a:moveTo>
                  <a:lnTo>
                    <a:pt x="143702" y="143697"/>
                  </a:lnTo>
                  <a:lnTo>
                    <a:pt x="137766" y="143697"/>
                  </a:lnTo>
                  <a:lnTo>
                    <a:pt x="137766" y="137760"/>
                  </a:lnTo>
                  <a:close/>
                  <a:moveTo>
                    <a:pt x="149949" y="137760"/>
                  </a:moveTo>
                  <a:lnTo>
                    <a:pt x="149949" y="143697"/>
                  </a:lnTo>
                  <a:lnTo>
                    <a:pt x="144015" y="143697"/>
                  </a:lnTo>
                  <a:lnTo>
                    <a:pt x="144015" y="137760"/>
                  </a:lnTo>
                  <a:close/>
                  <a:moveTo>
                    <a:pt x="156196" y="137760"/>
                  </a:moveTo>
                  <a:lnTo>
                    <a:pt x="156196" y="143697"/>
                  </a:lnTo>
                  <a:lnTo>
                    <a:pt x="150262" y="143697"/>
                  </a:lnTo>
                  <a:lnTo>
                    <a:pt x="150262" y="137760"/>
                  </a:lnTo>
                  <a:close/>
                  <a:moveTo>
                    <a:pt x="162445" y="137760"/>
                  </a:moveTo>
                  <a:lnTo>
                    <a:pt x="162445" y="143697"/>
                  </a:lnTo>
                  <a:lnTo>
                    <a:pt x="156509" y="143697"/>
                  </a:lnTo>
                  <a:lnTo>
                    <a:pt x="156509" y="137760"/>
                  </a:lnTo>
                  <a:close/>
                  <a:moveTo>
                    <a:pt x="168692" y="137760"/>
                  </a:moveTo>
                  <a:lnTo>
                    <a:pt x="168692" y="143697"/>
                  </a:lnTo>
                  <a:lnTo>
                    <a:pt x="162756" y="143697"/>
                  </a:lnTo>
                  <a:lnTo>
                    <a:pt x="162756" y="137760"/>
                  </a:lnTo>
                  <a:close/>
                  <a:moveTo>
                    <a:pt x="174939" y="137760"/>
                  </a:moveTo>
                  <a:lnTo>
                    <a:pt x="174939" y="143697"/>
                  </a:lnTo>
                  <a:lnTo>
                    <a:pt x="169005" y="143697"/>
                  </a:lnTo>
                  <a:lnTo>
                    <a:pt x="169005" y="137760"/>
                  </a:lnTo>
                  <a:close/>
                  <a:moveTo>
                    <a:pt x="181186" y="137760"/>
                  </a:moveTo>
                  <a:lnTo>
                    <a:pt x="181186" y="143697"/>
                  </a:lnTo>
                  <a:lnTo>
                    <a:pt x="175252" y="143697"/>
                  </a:lnTo>
                  <a:lnTo>
                    <a:pt x="175252" y="137760"/>
                  </a:lnTo>
                  <a:close/>
                  <a:moveTo>
                    <a:pt x="187433" y="137760"/>
                  </a:moveTo>
                  <a:lnTo>
                    <a:pt x="187433" y="143697"/>
                  </a:lnTo>
                  <a:lnTo>
                    <a:pt x="181499" y="143697"/>
                  </a:lnTo>
                  <a:lnTo>
                    <a:pt x="181499" y="137760"/>
                  </a:lnTo>
                  <a:close/>
                  <a:moveTo>
                    <a:pt x="193682" y="137760"/>
                  </a:moveTo>
                  <a:lnTo>
                    <a:pt x="193682" y="143697"/>
                  </a:lnTo>
                  <a:lnTo>
                    <a:pt x="187746" y="143697"/>
                  </a:lnTo>
                  <a:lnTo>
                    <a:pt x="187746" y="137760"/>
                  </a:lnTo>
                  <a:close/>
                  <a:moveTo>
                    <a:pt x="199931" y="137760"/>
                  </a:moveTo>
                  <a:lnTo>
                    <a:pt x="199931" y="143697"/>
                  </a:lnTo>
                  <a:lnTo>
                    <a:pt x="193996" y="143697"/>
                  </a:lnTo>
                  <a:lnTo>
                    <a:pt x="193996" y="137760"/>
                  </a:lnTo>
                  <a:close/>
                  <a:moveTo>
                    <a:pt x="206180" y="137760"/>
                  </a:moveTo>
                  <a:lnTo>
                    <a:pt x="206180" y="143697"/>
                  </a:lnTo>
                  <a:lnTo>
                    <a:pt x="200244" y="143697"/>
                  </a:lnTo>
                  <a:lnTo>
                    <a:pt x="200244" y="137760"/>
                  </a:lnTo>
                  <a:close/>
                  <a:moveTo>
                    <a:pt x="212427" y="137760"/>
                  </a:moveTo>
                  <a:lnTo>
                    <a:pt x="212427" y="143697"/>
                  </a:lnTo>
                  <a:lnTo>
                    <a:pt x="206491" y="143697"/>
                  </a:lnTo>
                  <a:lnTo>
                    <a:pt x="206491" y="137760"/>
                  </a:lnTo>
                  <a:close/>
                  <a:moveTo>
                    <a:pt x="218674" y="137760"/>
                  </a:moveTo>
                  <a:lnTo>
                    <a:pt x="218674" y="143697"/>
                  </a:lnTo>
                  <a:lnTo>
                    <a:pt x="212739" y="143697"/>
                  </a:lnTo>
                  <a:lnTo>
                    <a:pt x="212739" y="137760"/>
                  </a:lnTo>
                  <a:close/>
                  <a:moveTo>
                    <a:pt x="224921" y="137760"/>
                  </a:moveTo>
                  <a:lnTo>
                    <a:pt x="224921" y="143697"/>
                  </a:lnTo>
                  <a:lnTo>
                    <a:pt x="218987" y="143697"/>
                  </a:lnTo>
                  <a:lnTo>
                    <a:pt x="218987" y="137760"/>
                  </a:lnTo>
                  <a:close/>
                  <a:moveTo>
                    <a:pt x="231170" y="137760"/>
                  </a:moveTo>
                  <a:lnTo>
                    <a:pt x="231170" y="143697"/>
                  </a:lnTo>
                  <a:lnTo>
                    <a:pt x="225234" y="143697"/>
                  </a:lnTo>
                  <a:lnTo>
                    <a:pt x="225234" y="137760"/>
                  </a:lnTo>
                  <a:close/>
                  <a:moveTo>
                    <a:pt x="237417" y="137760"/>
                  </a:moveTo>
                  <a:lnTo>
                    <a:pt x="237417" y="143697"/>
                  </a:lnTo>
                  <a:lnTo>
                    <a:pt x="231481" y="143697"/>
                  </a:lnTo>
                  <a:lnTo>
                    <a:pt x="231481" y="137760"/>
                  </a:lnTo>
                  <a:close/>
                  <a:moveTo>
                    <a:pt x="243664" y="137760"/>
                  </a:moveTo>
                  <a:lnTo>
                    <a:pt x="243664" y="143697"/>
                  </a:lnTo>
                  <a:lnTo>
                    <a:pt x="237729" y="143697"/>
                  </a:lnTo>
                  <a:lnTo>
                    <a:pt x="237729" y="137760"/>
                  </a:lnTo>
                  <a:close/>
                  <a:moveTo>
                    <a:pt x="249911" y="137760"/>
                  </a:moveTo>
                  <a:lnTo>
                    <a:pt x="249911" y="143697"/>
                  </a:lnTo>
                  <a:lnTo>
                    <a:pt x="243977" y="143697"/>
                  </a:lnTo>
                  <a:lnTo>
                    <a:pt x="243977" y="137760"/>
                  </a:lnTo>
                  <a:close/>
                  <a:moveTo>
                    <a:pt x="256161" y="137760"/>
                  </a:moveTo>
                  <a:lnTo>
                    <a:pt x="256161" y="143697"/>
                  </a:lnTo>
                  <a:lnTo>
                    <a:pt x="250225" y="143697"/>
                  </a:lnTo>
                  <a:lnTo>
                    <a:pt x="250225" y="137760"/>
                  </a:lnTo>
                  <a:close/>
                  <a:moveTo>
                    <a:pt x="262409" y="137760"/>
                  </a:moveTo>
                  <a:lnTo>
                    <a:pt x="262409" y="143697"/>
                  </a:lnTo>
                  <a:lnTo>
                    <a:pt x="256474" y="143697"/>
                  </a:lnTo>
                  <a:lnTo>
                    <a:pt x="256474" y="137760"/>
                  </a:lnTo>
                  <a:close/>
                  <a:moveTo>
                    <a:pt x="268656" y="137760"/>
                  </a:moveTo>
                  <a:lnTo>
                    <a:pt x="268656" y="143697"/>
                  </a:lnTo>
                  <a:lnTo>
                    <a:pt x="262721" y="143697"/>
                  </a:lnTo>
                  <a:lnTo>
                    <a:pt x="262721" y="137760"/>
                  </a:lnTo>
                  <a:close/>
                  <a:moveTo>
                    <a:pt x="274904" y="137760"/>
                  </a:moveTo>
                  <a:lnTo>
                    <a:pt x="274904" y="143697"/>
                  </a:lnTo>
                  <a:lnTo>
                    <a:pt x="268968" y="143697"/>
                  </a:lnTo>
                  <a:lnTo>
                    <a:pt x="268968" y="137760"/>
                  </a:lnTo>
                  <a:close/>
                  <a:moveTo>
                    <a:pt x="6251" y="144011"/>
                  </a:moveTo>
                  <a:lnTo>
                    <a:pt x="6251" y="149945"/>
                  </a:lnTo>
                  <a:lnTo>
                    <a:pt x="315" y="149945"/>
                  </a:lnTo>
                  <a:lnTo>
                    <a:pt x="315" y="144011"/>
                  </a:lnTo>
                  <a:close/>
                  <a:moveTo>
                    <a:pt x="12498" y="144011"/>
                  </a:moveTo>
                  <a:lnTo>
                    <a:pt x="12498" y="149945"/>
                  </a:lnTo>
                  <a:lnTo>
                    <a:pt x="6562" y="149945"/>
                  </a:lnTo>
                  <a:lnTo>
                    <a:pt x="6562" y="144011"/>
                  </a:lnTo>
                  <a:close/>
                  <a:moveTo>
                    <a:pt x="18745" y="144011"/>
                  </a:moveTo>
                  <a:lnTo>
                    <a:pt x="18745" y="149945"/>
                  </a:lnTo>
                  <a:lnTo>
                    <a:pt x="12810" y="149945"/>
                  </a:lnTo>
                  <a:lnTo>
                    <a:pt x="12810" y="144011"/>
                  </a:lnTo>
                  <a:close/>
                  <a:moveTo>
                    <a:pt x="24992" y="144011"/>
                  </a:moveTo>
                  <a:lnTo>
                    <a:pt x="24992" y="149945"/>
                  </a:lnTo>
                  <a:lnTo>
                    <a:pt x="19058" y="149945"/>
                  </a:lnTo>
                  <a:lnTo>
                    <a:pt x="19058" y="144011"/>
                  </a:lnTo>
                  <a:close/>
                  <a:moveTo>
                    <a:pt x="31241" y="144011"/>
                  </a:moveTo>
                  <a:lnTo>
                    <a:pt x="31241" y="149945"/>
                  </a:lnTo>
                  <a:lnTo>
                    <a:pt x="25305" y="149945"/>
                  </a:lnTo>
                  <a:lnTo>
                    <a:pt x="25305" y="144011"/>
                  </a:lnTo>
                  <a:close/>
                  <a:moveTo>
                    <a:pt x="37489" y="144011"/>
                  </a:moveTo>
                  <a:lnTo>
                    <a:pt x="37489" y="149945"/>
                  </a:lnTo>
                  <a:lnTo>
                    <a:pt x="31553" y="149945"/>
                  </a:lnTo>
                  <a:lnTo>
                    <a:pt x="31553" y="144011"/>
                  </a:lnTo>
                  <a:close/>
                  <a:moveTo>
                    <a:pt x="43737" y="144011"/>
                  </a:moveTo>
                  <a:lnTo>
                    <a:pt x="43737" y="149945"/>
                  </a:lnTo>
                  <a:lnTo>
                    <a:pt x="37802" y="149945"/>
                  </a:lnTo>
                  <a:lnTo>
                    <a:pt x="37802" y="144011"/>
                  </a:lnTo>
                  <a:close/>
                  <a:moveTo>
                    <a:pt x="49985" y="144011"/>
                  </a:moveTo>
                  <a:lnTo>
                    <a:pt x="49985" y="149945"/>
                  </a:lnTo>
                  <a:lnTo>
                    <a:pt x="44049" y="149945"/>
                  </a:lnTo>
                  <a:lnTo>
                    <a:pt x="44049" y="144011"/>
                  </a:lnTo>
                  <a:close/>
                  <a:moveTo>
                    <a:pt x="56232" y="144011"/>
                  </a:moveTo>
                  <a:lnTo>
                    <a:pt x="56232" y="149945"/>
                  </a:lnTo>
                  <a:lnTo>
                    <a:pt x="50296" y="149945"/>
                  </a:lnTo>
                  <a:lnTo>
                    <a:pt x="50296" y="144011"/>
                  </a:lnTo>
                  <a:close/>
                  <a:moveTo>
                    <a:pt x="62480" y="144011"/>
                  </a:moveTo>
                  <a:lnTo>
                    <a:pt x="62480" y="149945"/>
                  </a:lnTo>
                  <a:lnTo>
                    <a:pt x="56545" y="149945"/>
                  </a:lnTo>
                  <a:lnTo>
                    <a:pt x="56545" y="144011"/>
                  </a:lnTo>
                  <a:close/>
                  <a:moveTo>
                    <a:pt x="68727" y="144011"/>
                  </a:moveTo>
                  <a:lnTo>
                    <a:pt x="68727" y="149945"/>
                  </a:lnTo>
                  <a:lnTo>
                    <a:pt x="62792" y="149945"/>
                  </a:lnTo>
                  <a:lnTo>
                    <a:pt x="62792" y="144011"/>
                  </a:lnTo>
                  <a:close/>
                  <a:moveTo>
                    <a:pt x="74975" y="144011"/>
                  </a:moveTo>
                  <a:lnTo>
                    <a:pt x="74975" y="149945"/>
                  </a:lnTo>
                  <a:lnTo>
                    <a:pt x="69039" y="149945"/>
                  </a:lnTo>
                  <a:lnTo>
                    <a:pt x="69039" y="144011"/>
                  </a:lnTo>
                  <a:close/>
                  <a:moveTo>
                    <a:pt x="81223" y="144011"/>
                  </a:moveTo>
                  <a:lnTo>
                    <a:pt x="81223" y="149945"/>
                  </a:lnTo>
                  <a:lnTo>
                    <a:pt x="75286" y="149945"/>
                  </a:lnTo>
                  <a:lnTo>
                    <a:pt x="75286" y="144011"/>
                  </a:lnTo>
                  <a:close/>
                  <a:moveTo>
                    <a:pt x="87470" y="144011"/>
                  </a:moveTo>
                  <a:lnTo>
                    <a:pt x="87470" y="149945"/>
                  </a:lnTo>
                  <a:lnTo>
                    <a:pt x="81535" y="149945"/>
                  </a:lnTo>
                  <a:lnTo>
                    <a:pt x="81535" y="144011"/>
                  </a:lnTo>
                  <a:close/>
                  <a:moveTo>
                    <a:pt x="93718" y="144011"/>
                  </a:moveTo>
                  <a:lnTo>
                    <a:pt x="93718" y="149945"/>
                  </a:lnTo>
                  <a:lnTo>
                    <a:pt x="87784" y="149945"/>
                  </a:lnTo>
                  <a:lnTo>
                    <a:pt x="87784" y="144011"/>
                  </a:lnTo>
                  <a:close/>
                  <a:moveTo>
                    <a:pt x="99967" y="144011"/>
                  </a:moveTo>
                  <a:lnTo>
                    <a:pt x="99967" y="149945"/>
                  </a:lnTo>
                  <a:lnTo>
                    <a:pt x="94031" y="149945"/>
                  </a:lnTo>
                  <a:lnTo>
                    <a:pt x="94031" y="144011"/>
                  </a:lnTo>
                  <a:close/>
                  <a:moveTo>
                    <a:pt x="106214" y="144011"/>
                  </a:moveTo>
                  <a:lnTo>
                    <a:pt x="106214" y="149945"/>
                  </a:lnTo>
                  <a:lnTo>
                    <a:pt x="100278" y="149945"/>
                  </a:lnTo>
                  <a:lnTo>
                    <a:pt x="100278" y="144011"/>
                  </a:lnTo>
                  <a:close/>
                  <a:moveTo>
                    <a:pt x="112461" y="144011"/>
                  </a:moveTo>
                  <a:lnTo>
                    <a:pt x="112461" y="149945"/>
                  </a:lnTo>
                  <a:lnTo>
                    <a:pt x="106527" y="149945"/>
                  </a:lnTo>
                  <a:lnTo>
                    <a:pt x="106527" y="144011"/>
                  </a:lnTo>
                  <a:close/>
                  <a:moveTo>
                    <a:pt x="118710" y="144011"/>
                  </a:moveTo>
                  <a:lnTo>
                    <a:pt x="118710" y="149945"/>
                  </a:lnTo>
                  <a:lnTo>
                    <a:pt x="112774" y="149945"/>
                  </a:lnTo>
                  <a:lnTo>
                    <a:pt x="112774" y="144011"/>
                  </a:lnTo>
                  <a:close/>
                  <a:moveTo>
                    <a:pt x="124957" y="144011"/>
                  </a:moveTo>
                  <a:lnTo>
                    <a:pt x="124957" y="149945"/>
                  </a:lnTo>
                  <a:lnTo>
                    <a:pt x="119021" y="149945"/>
                  </a:lnTo>
                  <a:lnTo>
                    <a:pt x="119021" y="144011"/>
                  </a:lnTo>
                  <a:close/>
                  <a:moveTo>
                    <a:pt x="131204" y="144011"/>
                  </a:moveTo>
                  <a:lnTo>
                    <a:pt x="131204" y="149945"/>
                  </a:lnTo>
                  <a:lnTo>
                    <a:pt x="125270" y="149945"/>
                  </a:lnTo>
                  <a:lnTo>
                    <a:pt x="125270" y="144011"/>
                  </a:lnTo>
                  <a:close/>
                  <a:moveTo>
                    <a:pt x="137451" y="144011"/>
                  </a:moveTo>
                  <a:lnTo>
                    <a:pt x="137451" y="149945"/>
                  </a:lnTo>
                  <a:lnTo>
                    <a:pt x="131517" y="149945"/>
                  </a:lnTo>
                  <a:lnTo>
                    <a:pt x="131517" y="144011"/>
                  </a:lnTo>
                  <a:close/>
                  <a:moveTo>
                    <a:pt x="143702" y="144011"/>
                  </a:moveTo>
                  <a:lnTo>
                    <a:pt x="143702" y="149945"/>
                  </a:lnTo>
                  <a:lnTo>
                    <a:pt x="137766" y="149945"/>
                  </a:lnTo>
                  <a:lnTo>
                    <a:pt x="137766" y="144011"/>
                  </a:lnTo>
                  <a:close/>
                  <a:moveTo>
                    <a:pt x="149949" y="144011"/>
                  </a:moveTo>
                  <a:lnTo>
                    <a:pt x="149949" y="149945"/>
                  </a:lnTo>
                  <a:lnTo>
                    <a:pt x="144015" y="149945"/>
                  </a:lnTo>
                  <a:lnTo>
                    <a:pt x="144015" y="144011"/>
                  </a:lnTo>
                  <a:close/>
                  <a:moveTo>
                    <a:pt x="156196" y="144011"/>
                  </a:moveTo>
                  <a:lnTo>
                    <a:pt x="156196" y="149945"/>
                  </a:lnTo>
                  <a:lnTo>
                    <a:pt x="150262" y="149945"/>
                  </a:lnTo>
                  <a:lnTo>
                    <a:pt x="150262" y="144011"/>
                  </a:lnTo>
                  <a:close/>
                  <a:moveTo>
                    <a:pt x="162445" y="144011"/>
                  </a:moveTo>
                  <a:lnTo>
                    <a:pt x="162445" y="149945"/>
                  </a:lnTo>
                  <a:lnTo>
                    <a:pt x="156509" y="149945"/>
                  </a:lnTo>
                  <a:lnTo>
                    <a:pt x="156509" y="144011"/>
                  </a:lnTo>
                  <a:close/>
                  <a:moveTo>
                    <a:pt x="168692" y="144011"/>
                  </a:moveTo>
                  <a:lnTo>
                    <a:pt x="168692" y="149945"/>
                  </a:lnTo>
                  <a:lnTo>
                    <a:pt x="162756" y="149945"/>
                  </a:lnTo>
                  <a:lnTo>
                    <a:pt x="162756" y="144011"/>
                  </a:lnTo>
                  <a:close/>
                  <a:moveTo>
                    <a:pt x="174939" y="144011"/>
                  </a:moveTo>
                  <a:lnTo>
                    <a:pt x="174939" y="149945"/>
                  </a:lnTo>
                  <a:lnTo>
                    <a:pt x="169005" y="149945"/>
                  </a:lnTo>
                  <a:lnTo>
                    <a:pt x="169005" y="144011"/>
                  </a:lnTo>
                  <a:close/>
                  <a:moveTo>
                    <a:pt x="181186" y="144011"/>
                  </a:moveTo>
                  <a:lnTo>
                    <a:pt x="181186" y="149945"/>
                  </a:lnTo>
                  <a:lnTo>
                    <a:pt x="175252" y="149945"/>
                  </a:lnTo>
                  <a:lnTo>
                    <a:pt x="175252" y="144011"/>
                  </a:lnTo>
                  <a:close/>
                  <a:moveTo>
                    <a:pt x="187433" y="144011"/>
                  </a:moveTo>
                  <a:lnTo>
                    <a:pt x="187433" y="149945"/>
                  </a:lnTo>
                  <a:lnTo>
                    <a:pt x="181499" y="149945"/>
                  </a:lnTo>
                  <a:lnTo>
                    <a:pt x="181499" y="144011"/>
                  </a:lnTo>
                  <a:close/>
                  <a:moveTo>
                    <a:pt x="193682" y="144011"/>
                  </a:moveTo>
                  <a:lnTo>
                    <a:pt x="193682" y="149945"/>
                  </a:lnTo>
                  <a:lnTo>
                    <a:pt x="187746" y="149945"/>
                  </a:lnTo>
                  <a:lnTo>
                    <a:pt x="187746" y="144011"/>
                  </a:lnTo>
                  <a:close/>
                  <a:moveTo>
                    <a:pt x="199931" y="144011"/>
                  </a:moveTo>
                  <a:lnTo>
                    <a:pt x="199931" y="149945"/>
                  </a:lnTo>
                  <a:lnTo>
                    <a:pt x="193996" y="149945"/>
                  </a:lnTo>
                  <a:lnTo>
                    <a:pt x="193996" y="144011"/>
                  </a:lnTo>
                  <a:close/>
                  <a:moveTo>
                    <a:pt x="206180" y="144011"/>
                  </a:moveTo>
                  <a:lnTo>
                    <a:pt x="206180" y="149945"/>
                  </a:lnTo>
                  <a:lnTo>
                    <a:pt x="200244" y="149945"/>
                  </a:lnTo>
                  <a:lnTo>
                    <a:pt x="200244" y="144011"/>
                  </a:lnTo>
                  <a:close/>
                  <a:moveTo>
                    <a:pt x="212427" y="144011"/>
                  </a:moveTo>
                  <a:lnTo>
                    <a:pt x="212427" y="149945"/>
                  </a:lnTo>
                  <a:lnTo>
                    <a:pt x="206491" y="149945"/>
                  </a:lnTo>
                  <a:lnTo>
                    <a:pt x="206491" y="144011"/>
                  </a:lnTo>
                  <a:close/>
                  <a:moveTo>
                    <a:pt x="218674" y="144011"/>
                  </a:moveTo>
                  <a:lnTo>
                    <a:pt x="218674" y="149945"/>
                  </a:lnTo>
                  <a:lnTo>
                    <a:pt x="212739" y="149945"/>
                  </a:lnTo>
                  <a:lnTo>
                    <a:pt x="212739" y="144011"/>
                  </a:lnTo>
                  <a:close/>
                  <a:moveTo>
                    <a:pt x="224921" y="144011"/>
                  </a:moveTo>
                  <a:lnTo>
                    <a:pt x="224921" y="149945"/>
                  </a:lnTo>
                  <a:lnTo>
                    <a:pt x="218987" y="149945"/>
                  </a:lnTo>
                  <a:lnTo>
                    <a:pt x="218987" y="144011"/>
                  </a:lnTo>
                  <a:close/>
                  <a:moveTo>
                    <a:pt x="231170" y="144011"/>
                  </a:moveTo>
                  <a:lnTo>
                    <a:pt x="231170" y="149945"/>
                  </a:lnTo>
                  <a:lnTo>
                    <a:pt x="225234" y="149945"/>
                  </a:lnTo>
                  <a:lnTo>
                    <a:pt x="225234" y="144011"/>
                  </a:lnTo>
                  <a:close/>
                  <a:moveTo>
                    <a:pt x="237417" y="144011"/>
                  </a:moveTo>
                  <a:lnTo>
                    <a:pt x="237417" y="149945"/>
                  </a:lnTo>
                  <a:lnTo>
                    <a:pt x="231481" y="149945"/>
                  </a:lnTo>
                  <a:lnTo>
                    <a:pt x="231481" y="144011"/>
                  </a:lnTo>
                  <a:close/>
                  <a:moveTo>
                    <a:pt x="243664" y="144011"/>
                  </a:moveTo>
                  <a:lnTo>
                    <a:pt x="243664" y="149945"/>
                  </a:lnTo>
                  <a:lnTo>
                    <a:pt x="237729" y="149945"/>
                  </a:lnTo>
                  <a:lnTo>
                    <a:pt x="237729" y="144011"/>
                  </a:lnTo>
                  <a:close/>
                  <a:moveTo>
                    <a:pt x="249911" y="144011"/>
                  </a:moveTo>
                  <a:lnTo>
                    <a:pt x="249911" y="149945"/>
                  </a:lnTo>
                  <a:lnTo>
                    <a:pt x="243977" y="149945"/>
                  </a:lnTo>
                  <a:lnTo>
                    <a:pt x="243977" y="144011"/>
                  </a:lnTo>
                  <a:close/>
                  <a:moveTo>
                    <a:pt x="256161" y="144011"/>
                  </a:moveTo>
                  <a:lnTo>
                    <a:pt x="256161" y="149945"/>
                  </a:lnTo>
                  <a:lnTo>
                    <a:pt x="250225" y="149945"/>
                  </a:lnTo>
                  <a:lnTo>
                    <a:pt x="250225" y="144011"/>
                  </a:lnTo>
                  <a:close/>
                  <a:moveTo>
                    <a:pt x="262409" y="144011"/>
                  </a:moveTo>
                  <a:lnTo>
                    <a:pt x="262409" y="149945"/>
                  </a:lnTo>
                  <a:lnTo>
                    <a:pt x="256474" y="149945"/>
                  </a:lnTo>
                  <a:lnTo>
                    <a:pt x="256474" y="144011"/>
                  </a:lnTo>
                  <a:close/>
                  <a:moveTo>
                    <a:pt x="268656" y="144011"/>
                  </a:moveTo>
                  <a:lnTo>
                    <a:pt x="268656" y="149945"/>
                  </a:lnTo>
                  <a:lnTo>
                    <a:pt x="262721" y="149945"/>
                  </a:lnTo>
                  <a:lnTo>
                    <a:pt x="262721" y="144011"/>
                  </a:lnTo>
                  <a:close/>
                  <a:moveTo>
                    <a:pt x="274904" y="144011"/>
                  </a:moveTo>
                  <a:lnTo>
                    <a:pt x="274904" y="149945"/>
                  </a:lnTo>
                  <a:lnTo>
                    <a:pt x="268968" y="149945"/>
                  </a:lnTo>
                  <a:lnTo>
                    <a:pt x="268968" y="144011"/>
                  </a:lnTo>
                  <a:close/>
                  <a:moveTo>
                    <a:pt x="6251" y="150258"/>
                  </a:moveTo>
                  <a:lnTo>
                    <a:pt x="6251" y="156192"/>
                  </a:lnTo>
                  <a:lnTo>
                    <a:pt x="315" y="156192"/>
                  </a:lnTo>
                  <a:lnTo>
                    <a:pt x="315" y="150258"/>
                  </a:lnTo>
                  <a:close/>
                  <a:moveTo>
                    <a:pt x="12498" y="150258"/>
                  </a:moveTo>
                  <a:lnTo>
                    <a:pt x="12498" y="156192"/>
                  </a:lnTo>
                  <a:lnTo>
                    <a:pt x="6562" y="156192"/>
                  </a:lnTo>
                  <a:lnTo>
                    <a:pt x="6562" y="150258"/>
                  </a:lnTo>
                  <a:close/>
                  <a:moveTo>
                    <a:pt x="18745" y="150258"/>
                  </a:moveTo>
                  <a:lnTo>
                    <a:pt x="18745" y="156192"/>
                  </a:lnTo>
                  <a:lnTo>
                    <a:pt x="12810" y="156192"/>
                  </a:lnTo>
                  <a:lnTo>
                    <a:pt x="12810" y="150258"/>
                  </a:lnTo>
                  <a:close/>
                  <a:moveTo>
                    <a:pt x="24992" y="150258"/>
                  </a:moveTo>
                  <a:lnTo>
                    <a:pt x="24992" y="156192"/>
                  </a:lnTo>
                  <a:lnTo>
                    <a:pt x="19058" y="156192"/>
                  </a:lnTo>
                  <a:lnTo>
                    <a:pt x="19058" y="150258"/>
                  </a:lnTo>
                  <a:close/>
                  <a:moveTo>
                    <a:pt x="31241" y="150258"/>
                  </a:moveTo>
                  <a:lnTo>
                    <a:pt x="31241" y="156192"/>
                  </a:lnTo>
                  <a:lnTo>
                    <a:pt x="25305" y="156192"/>
                  </a:lnTo>
                  <a:lnTo>
                    <a:pt x="25305" y="150258"/>
                  </a:lnTo>
                  <a:close/>
                  <a:moveTo>
                    <a:pt x="37489" y="150258"/>
                  </a:moveTo>
                  <a:lnTo>
                    <a:pt x="37489" y="156192"/>
                  </a:lnTo>
                  <a:lnTo>
                    <a:pt x="31553" y="156192"/>
                  </a:lnTo>
                  <a:lnTo>
                    <a:pt x="31553" y="150258"/>
                  </a:lnTo>
                  <a:close/>
                  <a:moveTo>
                    <a:pt x="43737" y="150258"/>
                  </a:moveTo>
                  <a:lnTo>
                    <a:pt x="43737" y="156192"/>
                  </a:lnTo>
                  <a:lnTo>
                    <a:pt x="37802" y="156192"/>
                  </a:lnTo>
                  <a:lnTo>
                    <a:pt x="37802" y="150258"/>
                  </a:lnTo>
                  <a:close/>
                  <a:moveTo>
                    <a:pt x="49985" y="150258"/>
                  </a:moveTo>
                  <a:lnTo>
                    <a:pt x="49985" y="156192"/>
                  </a:lnTo>
                  <a:lnTo>
                    <a:pt x="44049" y="156192"/>
                  </a:lnTo>
                  <a:lnTo>
                    <a:pt x="44049" y="150258"/>
                  </a:lnTo>
                  <a:close/>
                  <a:moveTo>
                    <a:pt x="56232" y="150258"/>
                  </a:moveTo>
                  <a:lnTo>
                    <a:pt x="56232" y="156192"/>
                  </a:lnTo>
                  <a:lnTo>
                    <a:pt x="50296" y="156192"/>
                  </a:lnTo>
                  <a:lnTo>
                    <a:pt x="50296" y="150258"/>
                  </a:lnTo>
                  <a:close/>
                  <a:moveTo>
                    <a:pt x="62480" y="150258"/>
                  </a:moveTo>
                  <a:lnTo>
                    <a:pt x="62480" y="156192"/>
                  </a:lnTo>
                  <a:lnTo>
                    <a:pt x="56545" y="156192"/>
                  </a:lnTo>
                  <a:lnTo>
                    <a:pt x="56545" y="150258"/>
                  </a:lnTo>
                  <a:close/>
                  <a:moveTo>
                    <a:pt x="68727" y="150258"/>
                  </a:moveTo>
                  <a:lnTo>
                    <a:pt x="68727" y="156192"/>
                  </a:lnTo>
                  <a:lnTo>
                    <a:pt x="62792" y="156192"/>
                  </a:lnTo>
                  <a:lnTo>
                    <a:pt x="62792" y="150258"/>
                  </a:lnTo>
                  <a:close/>
                  <a:moveTo>
                    <a:pt x="74975" y="150258"/>
                  </a:moveTo>
                  <a:lnTo>
                    <a:pt x="74975" y="156192"/>
                  </a:lnTo>
                  <a:lnTo>
                    <a:pt x="69039" y="156192"/>
                  </a:lnTo>
                  <a:lnTo>
                    <a:pt x="69039" y="150258"/>
                  </a:lnTo>
                  <a:close/>
                  <a:moveTo>
                    <a:pt x="81223" y="150258"/>
                  </a:moveTo>
                  <a:lnTo>
                    <a:pt x="81223" y="156192"/>
                  </a:lnTo>
                  <a:lnTo>
                    <a:pt x="75286" y="156192"/>
                  </a:lnTo>
                  <a:lnTo>
                    <a:pt x="75286" y="150258"/>
                  </a:lnTo>
                  <a:close/>
                  <a:moveTo>
                    <a:pt x="87470" y="150258"/>
                  </a:moveTo>
                  <a:lnTo>
                    <a:pt x="87470" y="156192"/>
                  </a:lnTo>
                  <a:lnTo>
                    <a:pt x="81535" y="156192"/>
                  </a:lnTo>
                  <a:lnTo>
                    <a:pt x="81535" y="150258"/>
                  </a:lnTo>
                  <a:close/>
                  <a:moveTo>
                    <a:pt x="93718" y="150258"/>
                  </a:moveTo>
                  <a:lnTo>
                    <a:pt x="93718" y="156192"/>
                  </a:lnTo>
                  <a:lnTo>
                    <a:pt x="87784" y="156192"/>
                  </a:lnTo>
                  <a:lnTo>
                    <a:pt x="87784" y="150258"/>
                  </a:lnTo>
                  <a:close/>
                  <a:moveTo>
                    <a:pt x="99967" y="150258"/>
                  </a:moveTo>
                  <a:lnTo>
                    <a:pt x="99967" y="156192"/>
                  </a:lnTo>
                  <a:lnTo>
                    <a:pt x="94031" y="156192"/>
                  </a:lnTo>
                  <a:lnTo>
                    <a:pt x="94031" y="150258"/>
                  </a:lnTo>
                  <a:close/>
                  <a:moveTo>
                    <a:pt x="106214" y="150258"/>
                  </a:moveTo>
                  <a:lnTo>
                    <a:pt x="106214" y="156192"/>
                  </a:lnTo>
                  <a:lnTo>
                    <a:pt x="100278" y="156192"/>
                  </a:lnTo>
                  <a:lnTo>
                    <a:pt x="100278" y="150258"/>
                  </a:lnTo>
                  <a:close/>
                  <a:moveTo>
                    <a:pt x="112461" y="150258"/>
                  </a:moveTo>
                  <a:lnTo>
                    <a:pt x="112461" y="156192"/>
                  </a:lnTo>
                  <a:lnTo>
                    <a:pt x="106527" y="156192"/>
                  </a:lnTo>
                  <a:lnTo>
                    <a:pt x="106527" y="150258"/>
                  </a:lnTo>
                  <a:close/>
                  <a:moveTo>
                    <a:pt x="118710" y="150258"/>
                  </a:moveTo>
                  <a:lnTo>
                    <a:pt x="118710" y="156192"/>
                  </a:lnTo>
                  <a:lnTo>
                    <a:pt x="112774" y="156192"/>
                  </a:lnTo>
                  <a:lnTo>
                    <a:pt x="112774" y="150258"/>
                  </a:lnTo>
                  <a:close/>
                  <a:moveTo>
                    <a:pt x="124957" y="150258"/>
                  </a:moveTo>
                  <a:lnTo>
                    <a:pt x="124957" y="156192"/>
                  </a:lnTo>
                  <a:lnTo>
                    <a:pt x="119021" y="156192"/>
                  </a:lnTo>
                  <a:lnTo>
                    <a:pt x="119021" y="150258"/>
                  </a:lnTo>
                  <a:close/>
                  <a:moveTo>
                    <a:pt x="131204" y="150258"/>
                  </a:moveTo>
                  <a:lnTo>
                    <a:pt x="131204" y="156192"/>
                  </a:lnTo>
                  <a:lnTo>
                    <a:pt x="125270" y="156192"/>
                  </a:lnTo>
                  <a:lnTo>
                    <a:pt x="125270" y="150258"/>
                  </a:lnTo>
                  <a:close/>
                  <a:moveTo>
                    <a:pt x="137451" y="150258"/>
                  </a:moveTo>
                  <a:lnTo>
                    <a:pt x="137451" y="156192"/>
                  </a:lnTo>
                  <a:lnTo>
                    <a:pt x="131517" y="156192"/>
                  </a:lnTo>
                  <a:lnTo>
                    <a:pt x="131517" y="150258"/>
                  </a:lnTo>
                  <a:close/>
                  <a:moveTo>
                    <a:pt x="143702" y="150258"/>
                  </a:moveTo>
                  <a:lnTo>
                    <a:pt x="143702" y="156192"/>
                  </a:lnTo>
                  <a:lnTo>
                    <a:pt x="137766" y="156192"/>
                  </a:lnTo>
                  <a:lnTo>
                    <a:pt x="137766" y="150258"/>
                  </a:lnTo>
                  <a:close/>
                  <a:moveTo>
                    <a:pt x="149949" y="150258"/>
                  </a:moveTo>
                  <a:lnTo>
                    <a:pt x="149949" y="156192"/>
                  </a:lnTo>
                  <a:lnTo>
                    <a:pt x="144015" y="156192"/>
                  </a:lnTo>
                  <a:lnTo>
                    <a:pt x="144015" y="150258"/>
                  </a:lnTo>
                  <a:close/>
                  <a:moveTo>
                    <a:pt x="156196" y="150258"/>
                  </a:moveTo>
                  <a:lnTo>
                    <a:pt x="156196" y="156192"/>
                  </a:lnTo>
                  <a:lnTo>
                    <a:pt x="150262" y="156192"/>
                  </a:lnTo>
                  <a:lnTo>
                    <a:pt x="150262" y="150258"/>
                  </a:lnTo>
                  <a:close/>
                  <a:moveTo>
                    <a:pt x="162445" y="150258"/>
                  </a:moveTo>
                  <a:lnTo>
                    <a:pt x="162445" y="156192"/>
                  </a:lnTo>
                  <a:lnTo>
                    <a:pt x="156509" y="156192"/>
                  </a:lnTo>
                  <a:lnTo>
                    <a:pt x="156509" y="150258"/>
                  </a:lnTo>
                  <a:close/>
                  <a:moveTo>
                    <a:pt x="168692" y="150258"/>
                  </a:moveTo>
                  <a:lnTo>
                    <a:pt x="168692" y="156192"/>
                  </a:lnTo>
                  <a:lnTo>
                    <a:pt x="162756" y="156192"/>
                  </a:lnTo>
                  <a:lnTo>
                    <a:pt x="162756" y="150258"/>
                  </a:lnTo>
                  <a:close/>
                  <a:moveTo>
                    <a:pt x="174939" y="150258"/>
                  </a:moveTo>
                  <a:lnTo>
                    <a:pt x="174939" y="156192"/>
                  </a:lnTo>
                  <a:lnTo>
                    <a:pt x="169005" y="156192"/>
                  </a:lnTo>
                  <a:lnTo>
                    <a:pt x="169005" y="150258"/>
                  </a:lnTo>
                  <a:close/>
                  <a:moveTo>
                    <a:pt x="181186" y="150258"/>
                  </a:moveTo>
                  <a:lnTo>
                    <a:pt x="181186" y="156192"/>
                  </a:lnTo>
                  <a:lnTo>
                    <a:pt x="175252" y="156192"/>
                  </a:lnTo>
                  <a:lnTo>
                    <a:pt x="175252" y="150258"/>
                  </a:lnTo>
                  <a:close/>
                  <a:moveTo>
                    <a:pt x="187433" y="150258"/>
                  </a:moveTo>
                  <a:lnTo>
                    <a:pt x="187433" y="156192"/>
                  </a:lnTo>
                  <a:lnTo>
                    <a:pt x="181499" y="156192"/>
                  </a:lnTo>
                  <a:lnTo>
                    <a:pt x="181499" y="150258"/>
                  </a:lnTo>
                  <a:close/>
                  <a:moveTo>
                    <a:pt x="193682" y="150258"/>
                  </a:moveTo>
                  <a:lnTo>
                    <a:pt x="193682" y="156192"/>
                  </a:lnTo>
                  <a:lnTo>
                    <a:pt x="187746" y="156192"/>
                  </a:lnTo>
                  <a:lnTo>
                    <a:pt x="187746" y="150258"/>
                  </a:lnTo>
                  <a:close/>
                  <a:moveTo>
                    <a:pt x="199931" y="150258"/>
                  </a:moveTo>
                  <a:lnTo>
                    <a:pt x="199931" y="156192"/>
                  </a:lnTo>
                  <a:lnTo>
                    <a:pt x="193996" y="156192"/>
                  </a:lnTo>
                  <a:lnTo>
                    <a:pt x="193996" y="150258"/>
                  </a:lnTo>
                  <a:close/>
                  <a:moveTo>
                    <a:pt x="206180" y="150258"/>
                  </a:moveTo>
                  <a:lnTo>
                    <a:pt x="206180" y="156192"/>
                  </a:lnTo>
                  <a:lnTo>
                    <a:pt x="200244" y="156192"/>
                  </a:lnTo>
                  <a:lnTo>
                    <a:pt x="200244" y="150258"/>
                  </a:lnTo>
                  <a:close/>
                  <a:moveTo>
                    <a:pt x="212427" y="150258"/>
                  </a:moveTo>
                  <a:lnTo>
                    <a:pt x="212427" y="156192"/>
                  </a:lnTo>
                  <a:lnTo>
                    <a:pt x="206491" y="156192"/>
                  </a:lnTo>
                  <a:lnTo>
                    <a:pt x="206491" y="150258"/>
                  </a:lnTo>
                  <a:close/>
                  <a:moveTo>
                    <a:pt x="218674" y="150258"/>
                  </a:moveTo>
                  <a:lnTo>
                    <a:pt x="218674" y="156192"/>
                  </a:lnTo>
                  <a:lnTo>
                    <a:pt x="212739" y="156192"/>
                  </a:lnTo>
                  <a:lnTo>
                    <a:pt x="212739" y="150258"/>
                  </a:lnTo>
                  <a:close/>
                  <a:moveTo>
                    <a:pt x="224921" y="150258"/>
                  </a:moveTo>
                  <a:lnTo>
                    <a:pt x="224921" y="156192"/>
                  </a:lnTo>
                  <a:lnTo>
                    <a:pt x="218987" y="156192"/>
                  </a:lnTo>
                  <a:lnTo>
                    <a:pt x="218987" y="150258"/>
                  </a:lnTo>
                  <a:close/>
                  <a:moveTo>
                    <a:pt x="231170" y="150258"/>
                  </a:moveTo>
                  <a:lnTo>
                    <a:pt x="231170" y="156192"/>
                  </a:lnTo>
                  <a:lnTo>
                    <a:pt x="225234" y="156192"/>
                  </a:lnTo>
                  <a:lnTo>
                    <a:pt x="225234" y="150258"/>
                  </a:lnTo>
                  <a:close/>
                  <a:moveTo>
                    <a:pt x="237417" y="150258"/>
                  </a:moveTo>
                  <a:lnTo>
                    <a:pt x="237417" y="156192"/>
                  </a:lnTo>
                  <a:lnTo>
                    <a:pt x="231481" y="156192"/>
                  </a:lnTo>
                  <a:lnTo>
                    <a:pt x="231481" y="150258"/>
                  </a:lnTo>
                  <a:close/>
                  <a:moveTo>
                    <a:pt x="243664" y="150258"/>
                  </a:moveTo>
                  <a:lnTo>
                    <a:pt x="243664" y="156192"/>
                  </a:lnTo>
                  <a:lnTo>
                    <a:pt x="237729" y="156192"/>
                  </a:lnTo>
                  <a:lnTo>
                    <a:pt x="237729" y="150258"/>
                  </a:lnTo>
                  <a:close/>
                  <a:moveTo>
                    <a:pt x="249911" y="150258"/>
                  </a:moveTo>
                  <a:lnTo>
                    <a:pt x="249911" y="156192"/>
                  </a:lnTo>
                  <a:lnTo>
                    <a:pt x="243977" y="156192"/>
                  </a:lnTo>
                  <a:lnTo>
                    <a:pt x="243977" y="150258"/>
                  </a:lnTo>
                  <a:close/>
                  <a:moveTo>
                    <a:pt x="256161" y="150258"/>
                  </a:moveTo>
                  <a:lnTo>
                    <a:pt x="256161" y="156192"/>
                  </a:lnTo>
                  <a:lnTo>
                    <a:pt x="250225" y="156192"/>
                  </a:lnTo>
                  <a:lnTo>
                    <a:pt x="250225" y="150258"/>
                  </a:lnTo>
                  <a:close/>
                  <a:moveTo>
                    <a:pt x="262409" y="150258"/>
                  </a:moveTo>
                  <a:lnTo>
                    <a:pt x="262409" y="156192"/>
                  </a:lnTo>
                  <a:lnTo>
                    <a:pt x="256474" y="156192"/>
                  </a:lnTo>
                  <a:lnTo>
                    <a:pt x="256474" y="150258"/>
                  </a:lnTo>
                  <a:close/>
                  <a:moveTo>
                    <a:pt x="268656" y="150258"/>
                  </a:moveTo>
                  <a:lnTo>
                    <a:pt x="268656" y="156192"/>
                  </a:lnTo>
                  <a:lnTo>
                    <a:pt x="262721" y="156192"/>
                  </a:lnTo>
                  <a:lnTo>
                    <a:pt x="262721" y="150258"/>
                  </a:lnTo>
                  <a:close/>
                  <a:moveTo>
                    <a:pt x="274904" y="150258"/>
                  </a:moveTo>
                  <a:lnTo>
                    <a:pt x="274904" y="156192"/>
                  </a:lnTo>
                  <a:lnTo>
                    <a:pt x="268968" y="156192"/>
                  </a:lnTo>
                  <a:lnTo>
                    <a:pt x="268968" y="150258"/>
                  </a:lnTo>
                  <a:close/>
                  <a:moveTo>
                    <a:pt x="158" y="0"/>
                  </a:moveTo>
                  <a:lnTo>
                    <a:pt x="158" y="157"/>
                  </a:lnTo>
                  <a:lnTo>
                    <a:pt x="0" y="157"/>
                  </a:lnTo>
                  <a:lnTo>
                    <a:pt x="0" y="156350"/>
                  </a:lnTo>
                  <a:lnTo>
                    <a:pt x="158" y="156350"/>
                  </a:lnTo>
                  <a:lnTo>
                    <a:pt x="158" y="156508"/>
                  </a:lnTo>
                  <a:lnTo>
                    <a:pt x="275059" y="156508"/>
                  </a:lnTo>
                  <a:lnTo>
                    <a:pt x="275059" y="156350"/>
                  </a:lnTo>
                  <a:lnTo>
                    <a:pt x="275215" y="156350"/>
                  </a:lnTo>
                  <a:lnTo>
                    <a:pt x="275215" y="155"/>
                  </a:lnTo>
                  <a:lnTo>
                    <a:pt x="275059" y="155"/>
                  </a:lnTo>
                  <a:lnTo>
                    <a:pt x="275059" y="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81" name="Google Shape;281;p16"/>
          <p:cNvSpPr txBox="1">
            <a:spLocks noGrp="1"/>
          </p:cNvSpPr>
          <p:nvPr>
            <p:ph type="title"/>
          </p:nvPr>
        </p:nvSpPr>
        <p:spPr>
          <a:xfrm>
            <a:off x="720000" y="540000"/>
            <a:ext cx="7704000" cy="564300"/>
          </a:xfrm>
          <a:prstGeom prst="rect">
            <a:avLst/>
          </a:prstGeom>
        </p:spPr>
        <p:txBody>
          <a:bodyPr spcFirstLastPara="1" wrap="square" lIns="91425" tIns="91425" rIns="91425" bIns="91425" anchor="ctr" anchorCtr="0">
            <a:noAutofit/>
          </a:bodyPr>
          <a:lstStyle>
            <a:lvl1pPr lvl="0" rtl="0">
              <a:spcBef>
                <a:spcPts val="0"/>
              </a:spcBef>
              <a:spcAft>
                <a:spcPts val="0"/>
              </a:spcAft>
              <a:buSzPts val="2800"/>
              <a:buNone/>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sp>
        <p:nvSpPr>
          <p:cNvPr id="282" name="Google Shape;282;p16"/>
          <p:cNvSpPr txBox="1">
            <a:spLocks noGrp="1"/>
          </p:cNvSpPr>
          <p:nvPr>
            <p:ph type="subTitle" idx="1"/>
          </p:nvPr>
        </p:nvSpPr>
        <p:spPr>
          <a:xfrm>
            <a:off x="720100" y="2702263"/>
            <a:ext cx="3641400" cy="7020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400"/>
              <a:buNone/>
              <a:defRPr/>
            </a:lvl1pPr>
            <a:lvl2pPr lvl="1" algn="ctr" rtl="0">
              <a:lnSpc>
                <a:spcPct val="100000"/>
              </a:lnSpc>
              <a:spcBef>
                <a:spcPts val="1600"/>
              </a:spcBef>
              <a:spcAft>
                <a:spcPts val="0"/>
              </a:spcAft>
              <a:buSzPts val="1400"/>
              <a:buNone/>
              <a:defRPr/>
            </a:lvl2pPr>
            <a:lvl3pPr lvl="2" algn="ctr" rtl="0">
              <a:lnSpc>
                <a:spcPct val="100000"/>
              </a:lnSpc>
              <a:spcBef>
                <a:spcPts val="1600"/>
              </a:spcBef>
              <a:spcAft>
                <a:spcPts val="0"/>
              </a:spcAft>
              <a:buSzPts val="1400"/>
              <a:buNone/>
              <a:defRPr/>
            </a:lvl3pPr>
            <a:lvl4pPr lvl="3" algn="ctr" rtl="0">
              <a:lnSpc>
                <a:spcPct val="100000"/>
              </a:lnSpc>
              <a:spcBef>
                <a:spcPts val="1600"/>
              </a:spcBef>
              <a:spcAft>
                <a:spcPts val="0"/>
              </a:spcAft>
              <a:buSzPts val="1400"/>
              <a:buNone/>
              <a:defRPr/>
            </a:lvl4pPr>
            <a:lvl5pPr lvl="4" algn="ctr" rtl="0">
              <a:lnSpc>
                <a:spcPct val="100000"/>
              </a:lnSpc>
              <a:spcBef>
                <a:spcPts val="1600"/>
              </a:spcBef>
              <a:spcAft>
                <a:spcPts val="0"/>
              </a:spcAft>
              <a:buSzPts val="1400"/>
              <a:buNone/>
              <a:defRPr/>
            </a:lvl5pPr>
            <a:lvl6pPr lvl="5" algn="ctr" rtl="0">
              <a:lnSpc>
                <a:spcPct val="100000"/>
              </a:lnSpc>
              <a:spcBef>
                <a:spcPts val="1600"/>
              </a:spcBef>
              <a:spcAft>
                <a:spcPts val="0"/>
              </a:spcAft>
              <a:buSzPts val="1400"/>
              <a:buNone/>
              <a:defRPr/>
            </a:lvl6pPr>
            <a:lvl7pPr lvl="6" algn="ctr" rtl="0">
              <a:lnSpc>
                <a:spcPct val="100000"/>
              </a:lnSpc>
              <a:spcBef>
                <a:spcPts val="1600"/>
              </a:spcBef>
              <a:spcAft>
                <a:spcPts val="0"/>
              </a:spcAft>
              <a:buSzPts val="1400"/>
              <a:buNone/>
              <a:defRPr/>
            </a:lvl7pPr>
            <a:lvl8pPr lvl="7" algn="ctr" rtl="0">
              <a:lnSpc>
                <a:spcPct val="100000"/>
              </a:lnSpc>
              <a:spcBef>
                <a:spcPts val="1600"/>
              </a:spcBef>
              <a:spcAft>
                <a:spcPts val="0"/>
              </a:spcAft>
              <a:buSzPts val="1400"/>
              <a:buNone/>
              <a:defRPr/>
            </a:lvl8pPr>
            <a:lvl9pPr lvl="8" algn="ctr" rtl="0">
              <a:lnSpc>
                <a:spcPct val="100000"/>
              </a:lnSpc>
              <a:spcBef>
                <a:spcPts val="1600"/>
              </a:spcBef>
              <a:spcAft>
                <a:spcPts val="1600"/>
              </a:spcAft>
              <a:buSzPts val="1400"/>
              <a:buNone/>
              <a:defRPr/>
            </a:lvl9pPr>
          </a:lstStyle>
          <a:p>
            <a:endParaRPr/>
          </a:p>
        </p:txBody>
      </p:sp>
      <p:cxnSp>
        <p:nvCxnSpPr>
          <p:cNvPr id="283" name="Google Shape;283;p16"/>
          <p:cNvCxnSpPr/>
          <p:nvPr/>
        </p:nvCxnSpPr>
        <p:spPr>
          <a:xfrm>
            <a:off x="816775" y="1104300"/>
            <a:ext cx="621900" cy="0"/>
          </a:xfrm>
          <a:prstGeom prst="straightConnector1">
            <a:avLst/>
          </a:prstGeom>
          <a:noFill/>
          <a:ln w="19050" cap="flat" cmpd="sng">
            <a:solidFill>
              <a:schemeClr val="dk2"/>
            </a:solidFill>
            <a:prstDash val="dash"/>
            <a:round/>
            <a:headEnd type="none" w="med" len="med"/>
            <a:tailEnd type="none" w="med" len="med"/>
          </a:ln>
        </p:spPr>
      </p:cxnSp>
      <p:sp>
        <p:nvSpPr>
          <p:cNvPr id="284" name="Google Shape;284;p16"/>
          <p:cNvSpPr txBox="1">
            <a:spLocks noGrp="1"/>
          </p:cNvSpPr>
          <p:nvPr>
            <p:ph type="subTitle" idx="2"/>
          </p:nvPr>
        </p:nvSpPr>
        <p:spPr>
          <a:xfrm>
            <a:off x="720000" y="2208463"/>
            <a:ext cx="3641400" cy="4938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400"/>
              <a:buFont typeface="Bebas Neue"/>
              <a:buNone/>
              <a:defRPr sz="1800">
                <a:latin typeface="Love Ya Like A Sister"/>
                <a:ea typeface="Love Ya Like A Sister"/>
                <a:cs typeface="Love Ya Like A Sister"/>
                <a:sym typeface="Love Ya Like A Sister"/>
              </a:defRPr>
            </a:lvl1pPr>
            <a:lvl2pPr lvl="1" algn="ctr" rtl="0">
              <a:lnSpc>
                <a:spcPct val="100000"/>
              </a:lnSpc>
              <a:spcBef>
                <a:spcPts val="1600"/>
              </a:spcBef>
              <a:spcAft>
                <a:spcPts val="0"/>
              </a:spcAft>
              <a:buSzPts val="1400"/>
              <a:buFont typeface="Bebas Neue"/>
              <a:buNone/>
              <a:defRPr>
                <a:latin typeface="Bebas Neue"/>
                <a:ea typeface="Bebas Neue"/>
                <a:cs typeface="Bebas Neue"/>
                <a:sym typeface="Bebas Neue"/>
              </a:defRPr>
            </a:lvl2pPr>
            <a:lvl3pPr lvl="2" algn="ctr" rtl="0">
              <a:lnSpc>
                <a:spcPct val="100000"/>
              </a:lnSpc>
              <a:spcBef>
                <a:spcPts val="1600"/>
              </a:spcBef>
              <a:spcAft>
                <a:spcPts val="0"/>
              </a:spcAft>
              <a:buSzPts val="1400"/>
              <a:buFont typeface="Bebas Neue"/>
              <a:buNone/>
              <a:defRPr>
                <a:latin typeface="Bebas Neue"/>
                <a:ea typeface="Bebas Neue"/>
                <a:cs typeface="Bebas Neue"/>
                <a:sym typeface="Bebas Neue"/>
              </a:defRPr>
            </a:lvl3pPr>
            <a:lvl4pPr lvl="3" algn="ctr" rtl="0">
              <a:lnSpc>
                <a:spcPct val="100000"/>
              </a:lnSpc>
              <a:spcBef>
                <a:spcPts val="1600"/>
              </a:spcBef>
              <a:spcAft>
                <a:spcPts val="0"/>
              </a:spcAft>
              <a:buSzPts val="1400"/>
              <a:buFont typeface="Bebas Neue"/>
              <a:buNone/>
              <a:defRPr>
                <a:latin typeface="Bebas Neue"/>
                <a:ea typeface="Bebas Neue"/>
                <a:cs typeface="Bebas Neue"/>
                <a:sym typeface="Bebas Neue"/>
              </a:defRPr>
            </a:lvl4pPr>
            <a:lvl5pPr lvl="4" algn="ctr" rtl="0">
              <a:lnSpc>
                <a:spcPct val="100000"/>
              </a:lnSpc>
              <a:spcBef>
                <a:spcPts val="1600"/>
              </a:spcBef>
              <a:spcAft>
                <a:spcPts val="0"/>
              </a:spcAft>
              <a:buSzPts val="1400"/>
              <a:buFont typeface="Bebas Neue"/>
              <a:buNone/>
              <a:defRPr>
                <a:latin typeface="Bebas Neue"/>
                <a:ea typeface="Bebas Neue"/>
                <a:cs typeface="Bebas Neue"/>
                <a:sym typeface="Bebas Neue"/>
              </a:defRPr>
            </a:lvl5pPr>
            <a:lvl6pPr lvl="5" algn="ctr" rtl="0">
              <a:lnSpc>
                <a:spcPct val="100000"/>
              </a:lnSpc>
              <a:spcBef>
                <a:spcPts val="1600"/>
              </a:spcBef>
              <a:spcAft>
                <a:spcPts val="0"/>
              </a:spcAft>
              <a:buSzPts val="1400"/>
              <a:buFont typeface="Bebas Neue"/>
              <a:buNone/>
              <a:defRPr>
                <a:latin typeface="Bebas Neue"/>
                <a:ea typeface="Bebas Neue"/>
                <a:cs typeface="Bebas Neue"/>
                <a:sym typeface="Bebas Neue"/>
              </a:defRPr>
            </a:lvl6pPr>
            <a:lvl7pPr lvl="6" algn="ctr" rtl="0">
              <a:lnSpc>
                <a:spcPct val="100000"/>
              </a:lnSpc>
              <a:spcBef>
                <a:spcPts val="1600"/>
              </a:spcBef>
              <a:spcAft>
                <a:spcPts val="0"/>
              </a:spcAft>
              <a:buSzPts val="1400"/>
              <a:buFont typeface="Bebas Neue"/>
              <a:buNone/>
              <a:defRPr>
                <a:latin typeface="Bebas Neue"/>
                <a:ea typeface="Bebas Neue"/>
                <a:cs typeface="Bebas Neue"/>
                <a:sym typeface="Bebas Neue"/>
              </a:defRPr>
            </a:lvl7pPr>
            <a:lvl8pPr lvl="7" algn="ctr" rtl="0">
              <a:lnSpc>
                <a:spcPct val="100000"/>
              </a:lnSpc>
              <a:spcBef>
                <a:spcPts val="1600"/>
              </a:spcBef>
              <a:spcAft>
                <a:spcPts val="0"/>
              </a:spcAft>
              <a:buSzPts val="1400"/>
              <a:buFont typeface="Bebas Neue"/>
              <a:buNone/>
              <a:defRPr>
                <a:latin typeface="Bebas Neue"/>
                <a:ea typeface="Bebas Neue"/>
                <a:cs typeface="Bebas Neue"/>
                <a:sym typeface="Bebas Neue"/>
              </a:defRPr>
            </a:lvl8pPr>
            <a:lvl9pPr lvl="8" algn="ctr" rtl="0">
              <a:lnSpc>
                <a:spcPct val="100000"/>
              </a:lnSpc>
              <a:spcBef>
                <a:spcPts val="1600"/>
              </a:spcBef>
              <a:spcAft>
                <a:spcPts val="1600"/>
              </a:spcAft>
              <a:buSzPts val="1400"/>
              <a:buFont typeface="Bebas Neue"/>
              <a:buNone/>
              <a:defRPr>
                <a:latin typeface="Bebas Neue"/>
                <a:ea typeface="Bebas Neue"/>
                <a:cs typeface="Bebas Neue"/>
                <a:sym typeface="Bebas Neue"/>
              </a:defRPr>
            </a:lvl9pPr>
          </a:lstStyle>
          <a:p>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ackground 1">
  <p:cSld name="BLANK_1_1_1_1_1_1_1">
    <p:bg>
      <p:bgPr>
        <a:solidFill>
          <a:schemeClr val="dk2"/>
        </a:solidFill>
        <a:effectLst/>
      </p:bgPr>
    </p:bg>
    <p:spTree>
      <p:nvGrpSpPr>
        <p:cNvPr id="1" name="Shape 352"/>
        <p:cNvGrpSpPr/>
        <p:nvPr/>
      </p:nvGrpSpPr>
      <p:grpSpPr>
        <a:xfrm>
          <a:off x="0" y="0"/>
          <a:ext cx="0" cy="0"/>
          <a:chOff x="0" y="0"/>
          <a:chExt cx="0" cy="0"/>
        </a:xfrm>
      </p:grpSpPr>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Background 2">
  <p:cSld name="BLANK_1_1_1_1_1_1_1_1">
    <p:bg>
      <p:bgPr>
        <a:solidFill>
          <a:schemeClr val="accent2"/>
        </a:solidFill>
        <a:effectLst/>
      </p:bgPr>
    </p:bg>
    <p:spTree>
      <p:nvGrpSpPr>
        <p:cNvPr id="1" name="Shape 353"/>
        <p:cNvGrpSpPr/>
        <p:nvPr/>
      </p:nvGrpSpPr>
      <p:grpSpPr>
        <a:xfrm>
          <a:off x="0" y="0"/>
          <a:ext cx="0" cy="0"/>
          <a:chOff x="0" y="0"/>
          <a:chExt cx="0" cy="0"/>
        </a:xfrm>
      </p:grpSpPr>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Background 3">
  <p:cSld name="BLANK_1_1_1_1_1_1_1_1_1">
    <p:bg>
      <p:bgPr>
        <a:solidFill>
          <a:schemeClr val="accent1"/>
        </a:solidFill>
        <a:effectLst/>
      </p:bgPr>
    </p:bg>
    <p:spTree>
      <p:nvGrpSpPr>
        <p:cNvPr id="1" name="Shape 354"/>
        <p:cNvGrpSpPr/>
        <p:nvPr/>
      </p:nvGrpSpPr>
      <p:grpSpPr>
        <a:xfrm>
          <a:off x="0" y="0"/>
          <a:ext cx="0" cy="0"/>
          <a:chOff x="0" y="0"/>
          <a:chExt cx="0" cy="0"/>
        </a:xfrm>
      </p:grpSpPr>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Background 4">
  <p:cSld name="BLANK_1_1_1_1_1_1_1_2">
    <p:bg>
      <p:bgPr>
        <a:solidFill>
          <a:schemeClr val="accent2"/>
        </a:solidFill>
        <a:effectLst/>
      </p:bgPr>
    </p:bg>
    <p:spTree>
      <p:nvGrpSpPr>
        <p:cNvPr id="1" name="Shape 355"/>
        <p:cNvGrpSpPr/>
        <p:nvPr/>
      </p:nvGrpSpPr>
      <p:grpSpPr>
        <a:xfrm>
          <a:off x="0" y="0"/>
          <a:ext cx="0" cy="0"/>
          <a:chOff x="0" y="0"/>
          <a:chExt cx="0" cy="0"/>
        </a:xfrm>
      </p:grpSpPr>
      <p:grpSp>
        <p:nvGrpSpPr>
          <p:cNvPr id="356" name="Google Shape;356;p23"/>
          <p:cNvGrpSpPr/>
          <p:nvPr/>
        </p:nvGrpSpPr>
        <p:grpSpPr>
          <a:xfrm>
            <a:off x="235800" y="213550"/>
            <a:ext cx="8672393" cy="4716400"/>
            <a:chOff x="235800" y="213550"/>
            <a:chExt cx="8672393" cy="4716400"/>
          </a:xfrm>
        </p:grpSpPr>
        <p:sp>
          <p:nvSpPr>
            <p:cNvPr id="357" name="Google Shape;357;p23"/>
            <p:cNvSpPr/>
            <p:nvPr/>
          </p:nvSpPr>
          <p:spPr>
            <a:xfrm>
              <a:off x="420024" y="213550"/>
              <a:ext cx="8311596" cy="4715505"/>
            </a:xfrm>
            <a:custGeom>
              <a:avLst/>
              <a:gdLst/>
              <a:ahLst/>
              <a:cxnLst/>
              <a:rect l="l" t="t" r="r" b="b"/>
              <a:pathLst>
                <a:path w="141824" h="89559" extrusionOk="0">
                  <a:moveTo>
                    <a:pt x="9819" y="0"/>
                  </a:moveTo>
                  <a:cubicBezTo>
                    <a:pt x="4591" y="0"/>
                    <a:pt x="304" y="4267"/>
                    <a:pt x="285" y="9500"/>
                  </a:cubicBezTo>
                  <a:lnTo>
                    <a:pt x="20" y="79757"/>
                  </a:lnTo>
                  <a:cubicBezTo>
                    <a:pt x="1" y="85001"/>
                    <a:pt x="4276" y="89308"/>
                    <a:pt x="9520" y="89327"/>
                  </a:cubicBezTo>
                  <a:lnTo>
                    <a:pt x="40300" y="89442"/>
                  </a:lnTo>
                  <a:lnTo>
                    <a:pt x="135808" y="89551"/>
                  </a:lnTo>
                  <a:lnTo>
                    <a:pt x="137983" y="89559"/>
                  </a:lnTo>
                  <a:cubicBezTo>
                    <a:pt x="137987" y="89559"/>
                    <a:pt x="137992" y="89559"/>
                    <a:pt x="137996" y="89559"/>
                  </a:cubicBezTo>
                  <a:cubicBezTo>
                    <a:pt x="139922" y="89559"/>
                    <a:pt x="141502" y="87986"/>
                    <a:pt x="141510" y="86060"/>
                  </a:cubicBezTo>
                  <a:lnTo>
                    <a:pt x="141818" y="3758"/>
                  </a:lnTo>
                  <a:cubicBezTo>
                    <a:pt x="141823" y="1829"/>
                    <a:pt x="140249" y="242"/>
                    <a:pt x="138319" y="235"/>
                  </a:cubicBezTo>
                  <a:lnTo>
                    <a:pt x="136144" y="225"/>
                  </a:lnTo>
                  <a:lnTo>
                    <a:pt x="40635" y="116"/>
                  </a:lnTo>
                  <a:lnTo>
                    <a:pt x="9855" y="0"/>
                  </a:lnTo>
                  <a:cubicBezTo>
                    <a:pt x="9843" y="0"/>
                    <a:pt x="9831" y="0"/>
                    <a:pt x="9819"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8" name="Google Shape;358;p23"/>
            <p:cNvSpPr/>
            <p:nvPr/>
          </p:nvSpPr>
          <p:spPr>
            <a:xfrm>
              <a:off x="596481" y="214234"/>
              <a:ext cx="8311713" cy="4715716"/>
            </a:xfrm>
            <a:custGeom>
              <a:avLst/>
              <a:gdLst/>
              <a:ahLst/>
              <a:cxnLst/>
              <a:rect l="l" t="t" r="r" b="b"/>
              <a:pathLst>
                <a:path w="141826" h="89563" extrusionOk="0">
                  <a:moveTo>
                    <a:pt x="9822" y="1"/>
                  </a:moveTo>
                  <a:cubicBezTo>
                    <a:pt x="4592" y="1"/>
                    <a:pt x="306" y="4268"/>
                    <a:pt x="285" y="9501"/>
                  </a:cubicBezTo>
                  <a:lnTo>
                    <a:pt x="21" y="79759"/>
                  </a:lnTo>
                  <a:cubicBezTo>
                    <a:pt x="1" y="85004"/>
                    <a:pt x="4276" y="89308"/>
                    <a:pt x="9520" y="89329"/>
                  </a:cubicBezTo>
                  <a:lnTo>
                    <a:pt x="40301" y="89445"/>
                  </a:lnTo>
                  <a:lnTo>
                    <a:pt x="135810" y="89553"/>
                  </a:lnTo>
                  <a:lnTo>
                    <a:pt x="137984" y="89562"/>
                  </a:lnTo>
                  <a:cubicBezTo>
                    <a:pt x="137988" y="89562"/>
                    <a:pt x="137993" y="89562"/>
                    <a:pt x="137997" y="89562"/>
                  </a:cubicBezTo>
                  <a:cubicBezTo>
                    <a:pt x="139924" y="89562"/>
                    <a:pt x="141504" y="87990"/>
                    <a:pt x="141511" y="86063"/>
                  </a:cubicBezTo>
                  <a:lnTo>
                    <a:pt x="141820" y="3761"/>
                  </a:lnTo>
                  <a:cubicBezTo>
                    <a:pt x="141826" y="1827"/>
                    <a:pt x="140249" y="239"/>
                    <a:pt x="138317" y="233"/>
                  </a:cubicBezTo>
                  <a:lnTo>
                    <a:pt x="136143" y="225"/>
                  </a:lnTo>
                  <a:lnTo>
                    <a:pt x="40635" y="117"/>
                  </a:lnTo>
                  <a:lnTo>
                    <a:pt x="9856" y="1"/>
                  </a:lnTo>
                  <a:cubicBezTo>
                    <a:pt x="9845" y="1"/>
                    <a:pt x="9833" y="1"/>
                    <a:pt x="9822"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9" name="Google Shape;359;p23"/>
            <p:cNvSpPr/>
            <p:nvPr/>
          </p:nvSpPr>
          <p:spPr>
            <a:xfrm>
              <a:off x="810919" y="559949"/>
              <a:ext cx="311650" cy="311755"/>
            </a:xfrm>
            <a:custGeom>
              <a:avLst/>
              <a:gdLst/>
              <a:ahLst/>
              <a:cxnLst/>
              <a:rect l="l" t="t" r="r" b="b"/>
              <a:pathLst>
                <a:path w="5919" h="5921" extrusionOk="0">
                  <a:moveTo>
                    <a:pt x="23" y="0"/>
                  </a:moveTo>
                  <a:lnTo>
                    <a:pt x="0" y="5896"/>
                  </a:lnTo>
                  <a:lnTo>
                    <a:pt x="5897" y="5920"/>
                  </a:lnTo>
                  <a:lnTo>
                    <a:pt x="5918" y="23"/>
                  </a:lnTo>
                  <a:lnTo>
                    <a:pt x="23"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0" name="Google Shape;360;p23"/>
            <p:cNvSpPr/>
            <p:nvPr/>
          </p:nvSpPr>
          <p:spPr>
            <a:xfrm>
              <a:off x="250174" y="605967"/>
              <a:ext cx="733502" cy="85034"/>
            </a:xfrm>
            <a:custGeom>
              <a:avLst/>
              <a:gdLst/>
              <a:ahLst/>
              <a:cxnLst/>
              <a:rect l="l" t="t" r="r" b="b"/>
              <a:pathLst>
                <a:path w="13931" h="1615" extrusionOk="0">
                  <a:moveTo>
                    <a:pt x="786" y="0"/>
                  </a:moveTo>
                  <a:cubicBezTo>
                    <a:pt x="355" y="0"/>
                    <a:pt x="3" y="349"/>
                    <a:pt x="2" y="782"/>
                  </a:cubicBezTo>
                  <a:cubicBezTo>
                    <a:pt x="1" y="1214"/>
                    <a:pt x="350" y="1567"/>
                    <a:pt x="783" y="1568"/>
                  </a:cubicBezTo>
                  <a:lnTo>
                    <a:pt x="13141" y="1614"/>
                  </a:lnTo>
                  <a:cubicBezTo>
                    <a:pt x="13141" y="1614"/>
                    <a:pt x="13142" y="1614"/>
                    <a:pt x="13142" y="1614"/>
                  </a:cubicBezTo>
                  <a:cubicBezTo>
                    <a:pt x="13574" y="1614"/>
                    <a:pt x="13926" y="1265"/>
                    <a:pt x="13927" y="833"/>
                  </a:cubicBezTo>
                  <a:cubicBezTo>
                    <a:pt x="13930" y="399"/>
                    <a:pt x="13579" y="47"/>
                    <a:pt x="13147" y="46"/>
                  </a:cubicBezTo>
                  <a:lnTo>
                    <a:pt x="788" y="0"/>
                  </a:lnTo>
                  <a:cubicBezTo>
                    <a:pt x="788" y="0"/>
                    <a:pt x="787" y="0"/>
                    <a:pt x="786"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1" name="Google Shape;361;p23"/>
            <p:cNvSpPr/>
            <p:nvPr/>
          </p:nvSpPr>
          <p:spPr>
            <a:xfrm>
              <a:off x="249700" y="738071"/>
              <a:ext cx="733397" cy="85034"/>
            </a:xfrm>
            <a:custGeom>
              <a:avLst/>
              <a:gdLst/>
              <a:ahLst/>
              <a:cxnLst/>
              <a:rect l="l" t="t" r="r" b="b"/>
              <a:pathLst>
                <a:path w="13929" h="1615" extrusionOk="0">
                  <a:moveTo>
                    <a:pt x="782" y="0"/>
                  </a:moveTo>
                  <a:cubicBezTo>
                    <a:pt x="353" y="0"/>
                    <a:pt x="3" y="350"/>
                    <a:pt x="1" y="782"/>
                  </a:cubicBezTo>
                  <a:cubicBezTo>
                    <a:pt x="0" y="1214"/>
                    <a:pt x="349" y="1566"/>
                    <a:pt x="783" y="1568"/>
                  </a:cubicBezTo>
                  <a:lnTo>
                    <a:pt x="13140" y="1614"/>
                  </a:lnTo>
                  <a:cubicBezTo>
                    <a:pt x="13141" y="1614"/>
                    <a:pt x="13143" y="1614"/>
                    <a:pt x="13144" y="1614"/>
                  </a:cubicBezTo>
                  <a:cubicBezTo>
                    <a:pt x="13575" y="1614"/>
                    <a:pt x="13926" y="1265"/>
                    <a:pt x="13927" y="833"/>
                  </a:cubicBezTo>
                  <a:cubicBezTo>
                    <a:pt x="13929" y="400"/>
                    <a:pt x="13580" y="47"/>
                    <a:pt x="13145" y="46"/>
                  </a:cubicBezTo>
                  <a:lnTo>
                    <a:pt x="788" y="0"/>
                  </a:lnTo>
                  <a:cubicBezTo>
                    <a:pt x="786" y="0"/>
                    <a:pt x="784" y="0"/>
                    <a:pt x="782"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2" name="Google Shape;362;p23"/>
            <p:cNvSpPr/>
            <p:nvPr/>
          </p:nvSpPr>
          <p:spPr>
            <a:xfrm>
              <a:off x="808918" y="1088367"/>
              <a:ext cx="311650" cy="311755"/>
            </a:xfrm>
            <a:custGeom>
              <a:avLst/>
              <a:gdLst/>
              <a:ahLst/>
              <a:cxnLst/>
              <a:rect l="l" t="t" r="r" b="b"/>
              <a:pathLst>
                <a:path w="5919" h="5921" extrusionOk="0">
                  <a:moveTo>
                    <a:pt x="23" y="1"/>
                  </a:moveTo>
                  <a:lnTo>
                    <a:pt x="1" y="5898"/>
                  </a:lnTo>
                  <a:lnTo>
                    <a:pt x="5897" y="5920"/>
                  </a:lnTo>
                  <a:lnTo>
                    <a:pt x="5919" y="23"/>
                  </a:lnTo>
                  <a:lnTo>
                    <a:pt x="23" y="1"/>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3" name="Google Shape;363;p23"/>
            <p:cNvSpPr/>
            <p:nvPr/>
          </p:nvSpPr>
          <p:spPr>
            <a:xfrm>
              <a:off x="248173" y="1134385"/>
              <a:ext cx="733449" cy="85086"/>
            </a:xfrm>
            <a:custGeom>
              <a:avLst/>
              <a:gdLst/>
              <a:ahLst/>
              <a:cxnLst/>
              <a:rect l="l" t="t" r="r" b="b"/>
              <a:pathLst>
                <a:path w="13930" h="1616" extrusionOk="0">
                  <a:moveTo>
                    <a:pt x="784" y="0"/>
                  </a:moveTo>
                  <a:cubicBezTo>
                    <a:pt x="353" y="0"/>
                    <a:pt x="2" y="348"/>
                    <a:pt x="1" y="782"/>
                  </a:cubicBezTo>
                  <a:cubicBezTo>
                    <a:pt x="0" y="1213"/>
                    <a:pt x="349" y="1566"/>
                    <a:pt x="783" y="1568"/>
                  </a:cubicBezTo>
                  <a:lnTo>
                    <a:pt x="13141" y="1615"/>
                  </a:lnTo>
                  <a:cubicBezTo>
                    <a:pt x="13142" y="1615"/>
                    <a:pt x="13142" y="1615"/>
                    <a:pt x="13143" y="1615"/>
                  </a:cubicBezTo>
                  <a:cubicBezTo>
                    <a:pt x="13574" y="1615"/>
                    <a:pt x="13927" y="1266"/>
                    <a:pt x="13928" y="834"/>
                  </a:cubicBezTo>
                  <a:cubicBezTo>
                    <a:pt x="13930" y="399"/>
                    <a:pt x="13582" y="48"/>
                    <a:pt x="13145" y="47"/>
                  </a:cubicBezTo>
                  <a:lnTo>
                    <a:pt x="788" y="0"/>
                  </a:lnTo>
                  <a:cubicBezTo>
                    <a:pt x="787" y="0"/>
                    <a:pt x="785" y="0"/>
                    <a:pt x="784"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4" name="Google Shape;364;p23"/>
            <p:cNvSpPr/>
            <p:nvPr/>
          </p:nvSpPr>
          <p:spPr>
            <a:xfrm>
              <a:off x="247647" y="1266594"/>
              <a:ext cx="733502" cy="84981"/>
            </a:xfrm>
            <a:custGeom>
              <a:avLst/>
              <a:gdLst/>
              <a:ahLst/>
              <a:cxnLst/>
              <a:rect l="l" t="t" r="r" b="b"/>
              <a:pathLst>
                <a:path w="13931" h="1614" extrusionOk="0">
                  <a:moveTo>
                    <a:pt x="785" y="0"/>
                  </a:moveTo>
                  <a:cubicBezTo>
                    <a:pt x="354" y="0"/>
                    <a:pt x="3" y="348"/>
                    <a:pt x="2" y="780"/>
                  </a:cubicBezTo>
                  <a:cubicBezTo>
                    <a:pt x="1" y="1212"/>
                    <a:pt x="350" y="1565"/>
                    <a:pt x="783" y="1566"/>
                  </a:cubicBezTo>
                  <a:lnTo>
                    <a:pt x="13141" y="1613"/>
                  </a:lnTo>
                  <a:cubicBezTo>
                    <a:pt x="13142" y="1613"/>
                    <a:pt x="13143" y="1613"/>
                    <a:pt x="13144" y="1613"/>
                  </a:cubicBezTo>
                  <a:cubicBezTo>
                    <a:pt x="13578" y="1613"/>
                    <a:pt x="13927" y="1265"/>
                    <a:pt x="13928" y="832"/>
                  </a:cubicBezTo>
                  <a:cubicBezTo>
                    <a:pt x="13930" y="399"/>
                    <a:pt x="13581" y="47"/>
                    <a:pt x="13146" y="47"/>
                  </a:cubicBezTo>
                  <a:lnTo>
                    <a:pt x="788" y="0"/>
                  </a:lnTo>
                  <a:cubicBezTo>
                    <a:pt x="787" y="0"/>
                    <a:pt x="786" y="0"/>
                    <a:pt x="785"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5" name="Google Shape;365;p23"/>
            <p:cNvSpPr/>
            <p:nvPr/>
          </p:nvSpPr>
          <p:spPr>
            <a:xfrm>
              <a:off x="806970" y="1616837"/>
              <a:ext cx="311650" cy="311755"/>
            </a:xfrm>
            <a:custGeom>
              <a:avLst/>
              <a:gdLst/>
              <a:ahLst/>
              <a:cxnLst/>
              <a:rect l="l" t="t" r="r" b="b"/>
              <a:pathLst>
                <a:path w="5919" h="5921" extrusionOk="0">
                  <a:moveTo>
                    <a:pt x="22" y="1"/>
                  </a:moveTo>
                  <a:lnTo>
                    <a:pt x="0" y="5898"/>
                  </a:lnTo>
                  <a:lnTo>
                    <a:pt x="5897" y="5920"/>
                  </a:lnTo>
                  <a:lnTo>
                    <a:pt x="5918" y="24"/>
                  </a:lnTo>
                  <a:lnTo>
                    <a:pt x="22" y="1"/>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6" name="Google Shape;366;p23"/>
            <p:cNvSpPr/>
            <p:nvPr/>
          </p:nvSpPr>
          <p:spPr>
            <a:xfrm>
              <a:off x="246172" y="1662802"/>
              <a:ext cx="733449" cy="85086"/>
            </a:xfrm>
            <a:custGeom>
              <a:avLst/>
              <a:gdLst/>
              <a:ahLst/>
              <a:cxnLst/>
              <a:rect l="l" t="t" r="r" b="b"/>
              <a:pathLst>
                <a:path w="13930" h="1616" extrusionOk="0">
                  <a:moveTo>
                    <a:pt x="787" y="0"/>
                  </a:moveTo>
                  <a:cubicBezTo>
                    <a:pt x="356" y="0"/>
                    <a:pt x="4" y="350"/>
                    <a:pt x="3" y="781"/>
                  </a:cubicBezTo>
                  <a:cubicBezTo>
                    <a:pt x="1" y="1214"/>
                    <a:pt x="350" y="1567"/>
                    <a:pt x="784" y="1568"/>
                  </a:cubicBezTo>
                  <a:lnTo>
                    <a:pt x="13142" y="1615"/>
                  </a:lnTo>
                  <a:cubicBezTo>
                    <a:pt x="13143" y="1615"/>
                    <a:pt x="13145" y="1615"/>
                    <a:pt x="13147" y="1615"/>
                  </a:cubicBezTo>
                  <a:cubicBezTo>
                    <a:pt x="13577" y="1615"/>
                    <a:pt x="13927" y="1265"/>
                    <a:pt x="13928" y="835"/>
                  </a:cubicBezTo>
                  <a:cubicBezTo>
                    <a:pt x="13929" y="400"/>
                    <a:pt x="13580" y="48"/>
                    <a:pt x="13147" y="47"/>
                  </a:cubicBezTo>
                  <a:lnTo>
                    <a:pt x="789" y="0"/>
                  </a:lnTo>
                  <a:cubicBezTo>
                    <a:pt x="789" y="0"/>
                    <a:pt x="788" y="0"/>
                    <a:pt x="787"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7" name="Google Shape;367;p23"/>
            <p:cNvSpPr/>
            <p:nvPr/>
          </p:nvSpPr>
          <p:spPr>
            <a:xfrm>
              <a:off x="245751" y="1794959"/>
              <a:ext cx="733344" cy="85034"/>
            </a:xfrm>
            <a:custGeom>
              <a:avLst/>
              <a:gdLst/>
              <a:ahLst/>
              <a:cxnLst/>
              <a:rect l="l" t="t" r="r" b="b"/>
              <a:pathLst>
                <a:path w="13928" h="1615" extrusionOk="0">
                  <a:moveTo>
                    <a:pt x="787" y="0"/>
                  </a:moveTo>
                  <a:cubicBezTo>
                    <a:pt x="355" y="0"/>
                    <a:pt x="2" y="349"/>
                    <a:pt x="1" y="782"/>
                  </a:cubicBezTo>
                  <a:cubicBezTo>
                    <a:pt x="0" y="1214"/>
                    <a:pt x="350" y="1565"/>
                    <a:pt x="783" y="1568"/>
                  </a:cubicBezTo>
                  <a:lnTo>
                    <a:pt x="13140" y="1614"/>
                  </a:lnTo>
                  <a:cubicBezTo>
                    <a:pt x="13141" y="1614"/>
                    <a:pt x="13143" y="1614"/>
                    <a:pt x="13144" y="1614"/>
                  </a:cubicBezTo>
                  <a:cubicBezTo>
                    <a:pt x="13575" y="1614"/>
                    <a:pt x="13926" y="1266"/>
                    <a:pt x="13927" y="834"/>
                  </a:cubicBezTo>
                  <a:cubicBezTo>
                    <a:pt x="13928" y="400"/>
                    <a:pt x="13579" y="47"/>
                    <a:pt x="13146" y="47"/>
                  </a:cubicBezTo>
                  <a:lnTo>
                    <a:pt x="789" y="0"/>
                  </a:lnTo>
                  <a:cubicBezTo>
                    <a:pt x="788" y="0"/>
                    <a:pt x="788" y="0"/>
                    <a:pt x="787"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8" name="Google Shape;368;p23"/>
            <p:cNvSpPr/>
            <p:nvPr/>
          </p:nvSpPr>
          <p:spPr>
            <a:xfrm>
              <a:off x="804969" y="2145307"/>
              <a:ext cx="311650" cy="311703"/>
            </a:xfrm>
            <a:custGeom>
              <a:avLst/>
              <a:gdLst/>
              <a:ahLst/>
              <a:cxnLst/>
              <a:rect l="l" t="t" r="r" b="b"/>
              <a:pathLst>
                <a:path w="5919" h="5920" extrusionOk="0">
                  <a:moveTo>
                    <a:pt x="23" y="1"/>
                  </a:moveTo>
                  <a:lnTo>
                    <a:pt x="1" y="5897"/>
                  </a:lnTo>
                  <a:lnTo>
                    <a:pt x="5896" y="5919"/>
                  </a:lnTo>
                  <a:lnTo>
                    <a:pt x="5919" y="24"/>
                  </a:lnTo>
                  <a:lnTo>
                    <a:pt x="23" y="1"/>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9" name="Google Shape;369;p23"/>
            <p:cNvSpPr/>
            <p:nvPr/>
          </p:nvSpPr>
          <p:spPr>
            <a:xfrm>
              <a:off x="244172" y="2191325"/>
              <a:ext cx="733502" cy="85034"/>
            </a:xfrm>
            <a:custGeom>
              <a:avLst/>
              <a:gdLst/>
              <a:ahLst/>
              <a:cxnLst/>
              <a:rect l="l" t="t" r="r" b="b"/>
              <a:pathLst>
                <a:path w="13931" h="1615" extrusionOk="0">
                  <a:moveTo>
                    <a:pt x="786" y="0"/>
                  </a:moveTo>
                  <a:cubicBezTo>
                    <a:pt x="353" y="0"/>
                    <a:pt x="2" y="349"/>
                    <a:pt x="1" y="780"/>
                  </a:cubicBezTo>
                  <a:cubicBezTo>
                    <a:pt x="0" y="1214"/>
                    <a:pt x="349" y="1567"/>
                    <a:pt x="783" y="1568"/>
                  </a:cubicBezTo>
                  <a:lnTo>
                    <a:pt x="13140" y="1614"/>
                  </a:lnTo>
                  <a:cubicBezTo>
                    <a:pt x="13141" y="1614"/>
                    <a:pt x="13141" y="1614"/>
                    <a:pt x="13142" y="1614"/>
                  </a:cubicBezTo>
                  <a:cubicBezTo>
                    <a:pt x="13574" y="1614"/>
                    <a:pt x="13927" y="1265"/>
                    <a:pt x="13928" y="833"/>
                  </a:cubicBezTo>
                  <a:cubicBezTo>
                    <a:pt x="13931" y="400"/>
                    <a:pt x="13581" y="48"/>
                    <a:pt x="13146" y="46"/>
                  </a:cubicBezTo>
                  <a:lnTo>
                    <a:pt x="788" y="0"/>
                  </a:lnTo>
                  <a:cubicBezTo>
                    <a:pt x="787" y="0"/>
                    <a:pt x="787" y="0"/>
                    <a:pt x="786"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0" name="Google Shape;370;p23"/>
            <p:cNvSpPr/>
            <p:nvPr/>
          </p:nvSpPr>
          <p:spPr>
            <a:xfrm>
              <a:off x="243645" y="2323324"/>
              <a:ext cx="733555" cy="85086"/>
            </a:xfrm>
            <a:custGeom>
              <a:avLst/>
              <a:gdLst/>
              <a:ahLst/>
              <a:cxnLst/>
              <a:rect l="l" t="t" r="r" b="b"/>
              <a:pathLst>
                <a:path w="13932" h="1616" extrusionOk="0">
                  <a:moveTo>
                    <a:pt x="788" y="1"/>
                  </a:moveTo>
                  <a:cubicBezTo>
                    <a:pt x="356" y="1"/>
                    <a:pt x="4" y="350"/>
                    <a:pt x="3" y="782"/>
                  </a:cubicBezTo>
                  <a:cubicBezTo>
                    <a:pt x="1" y="1216"/>
                    <a:pt x="352" y="1568"/>
                    <a:pt x="784" y="1569"/>
                  </a:cubicBezTo>
                  <a:lnTo>
                    <a:pt x="13143" y="1616"/>
                  </a:lnTo>
                  <a:cubicBezTo>
                    <a:pt x="13144" y="1616"/>
                    <a:pt x="13145" y="1616"/>
                    <a:pt x="13146" y="1616"/>
                  </a:cubicBezTo>
                  <a:cubicBezTo>
                    <a:pt x="13577" y="1616"/>
                    <a:pt x="13928" y="1266"/>
                    <a:pt x="13929" y="835"/>
                  </a:cubicBezTo>
                  <a:cubicBezTo>
                    <a:pt x="13931" y="401"/>
                    <a:pt x="13581" y="51"/>
                    <a:pt x="13147" y="47"/>
                  </a:cubicBezTo>
                  <a:lnTo>
                    <a:pt x="789" y="1"/>
                  </a:lnTo>
                  <a:cubicBezTo>
                    <a:pt x="789" y="1"/>
                    <a:pt x="788" y="1"/>
                    <a:pt x="788"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1" name="Google Shape;371;p23"/>
            <p:cNvSpPr/>
            <p:nvPr/>
          </p:nvSpPr>
          <p:spPr>
            <a:xfrm>
              <a:off x="802968" y="2673830"/>
              <a:ext cx="311650" cy="311703"/>
            </a:xfrm>
            <a:custGeom>
              <a:avLst/>
              <a:gdLst/>
              <a:ahLst/>
              <a:cxnLst/>
              <a:rect l="l" t="t" r="r" b="b"/>
              <a:pathLst>
                <a:path w="5919" h="5920" extrusionOk="0">
                  <a:moveTo>
                    <a:pt x="23" y="1"/>
                  </a:moveTo>
                  <a:lnTo>
                    <a:pt x="0" y="5897"/>
                  </a:lnTo>
                  <a:lnTo>
                    <a:pt x="5898" y="5919"/>
                  </a:lnTo>
                  <a:lnTo>
                    <a:pt x="5918" y="22"/>
                  </a:lnTo>
                  <a:lnTo>
                    <a:pt x="23" y="1"/>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2" name="Google Shape;372;p23"/>
            <p:cNvSpPr/>
            <p:nvPr/>
          </p:nvSpPr>
          <p:spPr>
            <a:xfrm>
              <a:off x="242224" y="2719638"/>
              <a:ext cx="733502" cy="85139"/>
            </a:xfrm>
            <a:custGeom>
              <a:avLst/>
              <a:gdLst/>
              <a:ahLst/>
              <a:cxnLst/>
              <a:rect l="l" t="t" r="r" b="b"/>
              <a:pathLst>
                <a:path w="13931" h="1617" extrusionOk="0">
                  <a:moveTo>
                    <a:pt x="790" y="1"/>
                  </a:moveTo>
                  <a:cubicBezTo>
                    <a:pt x="356" y="1"/>
                    <a:pt x="5" y="350"/>
                    <a:pt x="2" y="782"/>
                  </a:cubicBezTo>
                  <a:cubicBezTo>
                    <a:pt x="1" y="1217"/>
                    <a:pt x="351" y="1569"/>
                    <a:pt x="783" y="1570"/>
                  </a:cubicBezTo>
                  <a:lnTo>
                    <a:pt x="13140" y="1617"/>
                  </a:lnTo>
                  <a:cubicBezTo>
                    <a:pt x="13575" y="1617"/>
                    <a:pt x="13926" y="1270"/>
                    <a:pt x="13927" y="838"/>
                  </a:cubicBezTo>
                  <a:cubicBezTo>
                    <a:pt x="13930" y="402"/>
                    <a:pt x="13580" y="51"/>
                    <a:pt x="13149" y="48"/>
                  </a:cubicBezTo>
                  <a:lnTo>
                    <a:pt x="790" y="1"/>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3" name="Google Shape;373;p23"/>
            <p:cNvSpPr/>
            <p:nvPr/>
          </p:nvSpPr>
          <p:spPr>
            <a:xfrm>
              <a:off x="241697" y="2851795"/>
              <a:ext cx="733502" cy="85086"/>
            </a:xfrm>
            <a:custGeom>
              <a:avLst/>
              <a:gdLst/>
              <a:ahLst/>
              <a:cxnLst/>
              <a:rect l="l" t="t" r="r" b="b"/>
              <a:pathLst>
                <a:path w="13931" h="1616" extrusionOk="0">
                  <a:moveTo>
                    <a:pt x="787" y="1"/>
                  </a:moveTo>
                  <a:cubicBezTo>
                    <a:pt x="354" y="1"/>
                    <a:pt x="4" y="350"/>
                    <a:pt x="2" y="783"/>
                  </a:cubicBezTo>
                  <a:cubicBezTo>
                    <a:pt x="0" y="1216"/>
                    <a:pt x="350" y="1569"/>
                    <a:pt x="784" y="1570"/>
                  </a:cubicBezTo>
                  <a:lnTo>
                    <a:pt x="13141" y="1616"/>
                  </a:lnTo>
                  <a:cubicBezTo>
                    <a:pt x="13142" y="1616"/>
                    <a:pt x="13142" y="1616"/>
                    <a:pt x="13143" y="1616"/>
                  </a:cubicBezTo>
                  <a:cubicBezTo>
                    <a:pt x="13577" y="1616"/>
                    <a:pt x="13927" y="1266"/>
                    <a:pt x="13930" y="835"/>
                  </a:cubicBezTo>
                  <a:cubicBezTo>
                    <a:pt x="13931" y="401"/>
                    <a:pt x="13582" y="49"/>
                    <a:pt x="13147" y="48"/>
                  </a:cubicBezTo>
                  <a:lnTo>
                    <a:pt x="789" y="1"/>
                  </a:lnTo>
                  <a:cubicBezTo>
                    <a:pt x="788" y="1"/>
                    <a:pt x="788" y="1"/>
                    <a:pt x="787"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4" name="Google Shape;374;p23"/>
            <p:cNvSpPr/>
            <p:nvPr/>
          </p:nvSpPr>
          <p:spPr>
            <a:xfrm>
              <a:off x="800968" y="3202195"/>
              <a:ext cx="311703" cy="311808"/>
            </a:xfrm>
            <a:custGeom>
              <a:avLst/>
              <a:gdLst/>
              <a:ahLst/>
              <a:cxnLst/>
              <a:rect l="l" t="t" r="r" b="b"/>
              <a:pathLst>
                <a:path w="5920" h="5922" extrusionOk="0">
                  <a:moveTo>
                    <a:pt x="23" y="1"/>
                  </a:moveTo>
                  <a:lnTo>
                    <a:pt x="1" y="5897"/>
                  </a:lnTo>
                  <a:lnTo>
                    <a:pt x="5898" y="5921"/>
                  </a:lnTo>
                  <a:lnTo>
                    <a:pt x="5920" y="24"/>
                  </a:lnTo>
                  <a:lnTo>
                    <a:pt x="23" y="1"/>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5" name="Google Shape;375;p23"/>
            <p:cNvSpPr/>
            <p:nvPr/>
          </p:nvSpPr>
          <p:spPr>
            <a:xfrm>
              <a:off x="240275" y="3248161"/>
              <a:ext cx="733449" cy="85086"/>
            </a:xfrm>
            <a:custGeom>
              <a:avLst/>
              <a:gdLst/>
              <a:ahLst/>
              <a:cxnLst/>
              <a:rect l="l" t="t" r="r" b="b"/>
              <a:pathLst>
                <a:path w="13930" h="1616" extrusionOk="0">
                  <a:moveTo>
                    <a:pt x="787" y="1"/>
                  </a:moveTo>
                  <a:cubicBezTo>
                    <a:pt x="353" y="1"/>
                    <a:pt x="2" y="350"/>
                    <a:pt x="1" y="782"/>
                  </a:cubicBezTo>
                  <a:cubicBezTo>
                    <a:pt x="0" y="1216"/>
                    <a:pt x="350" y="1568"/>
                    <a:pt x="783" y="1570"/>
                  </a:cubicBezTo>
                  <a:lnTo>
                    <a:pt x="13141" y="1616"/>
                  </a:lnTo>
                  <a:cubicBezTo>
                    <a:pt x="13142" y="1616"/>
                    <a:pt x="13144" y="1616"/>
                    <a:pt x="13145" y="1616"/>
                  </a:cubicBezTo>
                  <a:cubicBezTo>
                    <a:pt x="13575" y="1616"/>
                    <a:pt x="13927" y="1268"/>
                    <a:pt x="13928" y="835"/>
                  </a:cubicBezTo>
                  <a:cubicBezTo>
                    <a:pt x="13930" y="401"/>
                    <a:pt x="13581" y="50"/>
                    <a:pt x="13146" y="48"/>
                  </a:cubicBezTo>
                  <a:lnTo>
                    <a:pt x="789" y="1"/>
                  </a:lnTo>
                  <a:cubicBezTo>
                    <a:pt x="788" y="1"/>
                    <a:pt x="788" y="1"/>
                    <a:pt x="787"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6" name="Google Shape;376;p23"/>
            <p:cNvSpPr/>
            <p:nvPr/>
          </p:nvSpPr>
          <p:spPr>
            <a:xfrm>
              <a:off x="239749" y="3380318"/>
              <a:ext cx="733502" cy="84981"/>
            </a:xfrm>
            <a:custGeom>
              <a:avLst/>
              <a:gdLst/>
              <a:ahLst/>
              <a:cxnLst/>
              <a:rect l="l" t="t" r="r" b="b"/>
              <a:pathLst>
                <a:path w="13931" h="1614" extrusionOk="0">
                  <a:moveTo>
                    <a:pt x="783" y="1"/>
                  </a:moveTo>
                  <a:cubicBezTo>
                    <a:pt x="353" y="1"/>
                    <a:pt x="5" y="350"/>
                    <a:pt x="2" y="780"/>
                  </a:cubicBezTo>
                  <a:cubicBezTo>
                    <a:pt x="1" y="1215"/>
                    <a:pt x="351" y="1566"/>
                    <a:pt x="783" y="1569"/>
                  </a:cubicBezTo>
                  <a:lnTo>
                    <a:pt x="13141" y="1614"/>
                  </a:lnTo>
                  <a:cubicBezTo>
                    <a:pt x="13142" y="1614"/>
                    <a:pt x="13144" y="1614"/>
                    <a:pt x="13146" y="1614"/>
                  </a:cubicBezTo>
                  <a:cubicBezTo>
                    <a:pt x="13576" y="1614"/>
                    <a:pt x="13926" y="1263"/>
                    <a:pt x="13927" y="835"/>
                  </a:cubicBezTo>
                  <a:cubicBezTo>
                    <a:pt x="13930" y="400"/>
                    <a:pt x="13580" y="48"/>
                    <a:pt x="13147" y="45"/>
                  </a:cubicBezTo>
                  <a:lnTo>
                    <a:pt x="788" y="1"/>
                  </a:lnTo>
                  <a:cubicBezTo>
                    <a:pt x="787" y="1"/>
                    <a:pt x="785" y="1"/>
                    <a:pt x="783"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7" name="Google Shape;377;p23"/>
            <p:cNvSpPr/>
            <p:nvPr/>
          </p:nvSpPr>
          <p:spPr>
            <a:xfrm>
              <a:off x="799019" y="3730665"/>
              <a:ext cx="311650" cy="311755"/>
            </a:xfrm>
            <a:custGeom>
              <a:avLst/>
              <a:gdLst/>
              <a:ahLst/>
              <a:cxnLst/>
              <a:rect l="l" t="t" r="r" b="b"/>
              <a:pathLst>
                <a:path w="5919" h="5921" extrusionOk="0">
                  <a:moveTo>
                    <a:pt x="22" y="1"/>
                  </a:moveTo>
                  <a:lnTo>
                    <a:pt x="0" y="5897"/>
                  </a:lnTo>
                  <a:lnTo>
                    <a:pt x="5898" y="5920"/>
                  </a:lnTo>
                  <a:lnTo>
                    <a:pt x="5918" y="23"/>
                  </a:lnTo>
                  <a:lnTo>
                    <a:pt x="22" y="1"/>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8" name="Google Shape;378;p23"/>
            <p:cNvSpPr/>
            <p:nvPr/>
          </p:nvSpPr>
          <p:spPr>
            <a:xfrm>
              <a:off x="238275" y="3776578"/>
              <a:ext cx="733449" cy="85034"/>
            </a:xfrm>
            <a:custGeom>
              <a:avLst/>
              <a:gdLst/>
              <a:ahLst/>
              <a:cxnLst/>
              <a:rect l="l" t="t" r="r" b="b"/>
              <a:pathLst>
                <a:path w="13930" h="1615" extrusionOk="0">
                  <a:moveTo>
                    <a:pt x="786" y="1"/>
                  </a:moveTo>
                  <a:cubicBezTo>
                    <a:pt x="355" y="1"/>
                    <a:pt x="3" y="351"/>
                    <a:pt x="2" y="782"/>
                  </a:cubicBezTo>
                  <a:cubicBezTo>
                    <a:pt x="1" y="1215"/>
                    <a:pt x="350" y="1568"/>
                    <a:pt x="783" y="1569"/>
                  </a:cubicBezTo>
                  <a:lnTo>
                    <a:pt x="13140" y="1615"/>
                  </a:lnTo>
                  <a:cubicBezTo>
                    <a:pt x="13142" y="1615"/>
                    <a:pt x="13144" y="1615"/>
                    <a:pt x="13146" y="1615"/>
                  </a:cubicBezTo>
                  <a:cubicBezTo>
                    <a:pt x="13577" y="1615"/>
                    <a:pt x="13926" y="1267"/>
                    <a:pt x="13928" y="834"/>
                  </a:cubicBezTo>
                  <a:cubicBezTo>
                    <a:pt x="13929" y="404"/>
                    <a:pt x="13580" y="50"/>
                    <a:pt x="13147" y="48"/>
                  </a:cubicBezTo>
                  <a:lnTo>
                    <a:pt x="788" y="1"/>
                  </a:lnTo>
                  <a:cubicBezTo>
                    <a:pt x="788" y="1"/>
                    <a:pt x="787" y="1"/>
                    <a:pt x="786"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9" name="Google Shape;379;p23"/>
            <p:cNvSpPr/>
            <p:nvPr/>
          </p:nvSpPr>
          <p:spPr>
            <a:xfrm>
              <a:off x="237801" y="3908683"/>
              <a:ext cx="733449" cy="85139"/>
            </a:xfrm>
            <a:custGeom>
              <a:avLst/>
              <a:gdLst/>
              <a:ahLst/>
              <a:cxnLst/>
              <a:rect l="l" t="t" r="r" b="b"/>
              <a:pathLst>
                <a:path w="13930" h="1617" extrusionOk="0">
                  <a:moveTo>
                    <a:pt x="789" y="1"/>
                  </a:moveTo>
                  <a:cubicBezTo>
                    <a:pt x="354" y="1"/>
                    <a:pt x="2" y="350"/>
                    <a:pt x="1" y="782"/>
                  </a:cubicBezTo>
                  <a:cubicBezTo>
                    <a:pt x="0" y="1216"/>
                    <a:pt x="349" y="1569"/>
                    <a:pt x="783" y="1570"/>
                  </a:cubicBezTo>
                  <a:lnTo>
                    <a:pt x="13140" y="1617"/>
                  </a:lnTo>
                  <a:cubicBezTo>
                    <a:pt x="13141" y="1617"/>
                    <a:pt x="13141" y="1617"/>
                    <a:pt x="13142" y="1617"/>
                  </a:cubicBezTo>
                  <a:cubicBezTo>
                    <a:pt x="13575" y="1617"/>
                    <a:pt x="13926" y="1267"/>
                    <a:pt x="13927" y="835"/>
                  </a:cubicBezTo>
                  <a:cubicBezTo>
                    <a:pt x="13930" y="402"/>
                    <a:pt x="13579" y="50"/>
                    <a:pt x="13146" y="47"/>
                  </a:cubicBezTo>
                  <a:lnTo>
                    <a:pt x="789" y="1"/>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0" name="Google Shape;380;p23"/>
            <p:cNvSpPr/>
            <p:nvPr/>
          </p:nvSpPr>
          <p:spPr>
            <a:xfrm>
              <a:off x="797071" y="4259188"/>
              <a:ext cx="311650" cy="311650"/>
            </a:xfrm>
            <a:custGeom>
              <a:avLst/>
              <a:gdLst/>
              <a:ahLst/>
              <a:cxnLst/>
              <a:rect l="l" t="t" r="r" b="b"/>
              <a:pathLst>
                <a:path w="5919" h="5919" extrusionOk="0">
                  <a:moveTo>
                    <a:pt x="22" y="1"/>
                  </a:moveTo>
                  <a:lnTo>
                    <a:pt x="1" y="5896"/>
                  </a:lnTo>
                  <a:lnTo>
                    <a:pt x="5897" y="5919"/>
                  </a:lnTo>
                  <a:lnTo>
                    <a:pt x="5919" y="22"/>
                  </a:lnTo>
                  <a:lnTo>
                    <a:pt x="22" y="1"/>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1" name="Google Shape;381;p23"/>
            <p:cNvSpPr/>
            <p:nvPr/>
          </p:nvSpPr>
          <p:spPr>
            <a:xfrm>
              <a:off x="236274" y="4305048"/>
              <a:ext cx="733449" cy="85086"/>
            </a:xfrm>
            <a:custGeom>
              <a:avLst/>
              <a:gdLst/>
              <a:ahLst/>
              <a:cxnLst/>
              <a:rect l="l" t="t" r="r" b="b"/>
              <a:pathLst>
                <a:path w="13930" h="1616" extrusionOk="0">
                  <a:moveTo>
                    <a:pt x="786" y="1"/>
                  </a:moveTo>
                  <a:cubicBezTo>
                    <a:pt x="353" y="1"/>
                    <a:pt x="3" y="350"/>
                    <a:pt x="1" y="782"/>
                  </a:cubicBezTo>
                  <a:cubicBezTo>
                    <a:pt x="0" y="1215"/>
                    <a:pt x="349" y="1568"/>
                    <a:pt x="783" y="1570"/>
                  </a:cubicBezTo>
                  <a:lnTo>
                    <a:pt x="13140" y="1616"/>
                  </a:lnTo>
                  <a:cubicBezTo>
                    <a:pt x="13141" y="1616"/>
                    <a:pt x="13141" y="1616"/>
                    <a:pt x="13142" y="1616"/>
                  </a:cubicBezTo>
                  <a:cubicBezTo>
                    <a:pt x="13575" y="1616"/>
                    <a:pt x="13928" y="1267"/>
                    <a:pt x="13929" y="834"/>
                  </a:cubicBezTo>
                  <a:cubicBezTo>
                    <a:pt x="13930" y="401"/>
                    <a:pt x="13581" y="49"/>
                    <a:pt x="13146" y="49"/>
                  </a:cubicBezTo>
                  <a:lnTo>
                    <a:pt x="788" y="1"/>
                  </a:lnTo>
                  <a:cubicBezTo>
                    <a:pt x="787" y="1"/>
                    <a:pt x="786" y="1"/>
                    <a:pt x="786"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2" name="Google Shape;382;p23"/>
            <p:cNvSpPr/>
            <p:nvPr/>
          </p:nvSpPr>
          <p:spPr>
            <a:xfrm>
              <a:off x="235800" y="4437100"/>
              <a:ext cx="733449" cy="85192"/>
            </a:xfrm>
            <a:custGeom>
              <a:avLst/>
              <a:gdLst/>
              <a:ahLst/>
              <a:cxnLst/>
              <a:rect l="l" t="t" r="r" b="b"/>
              <a:pathLst>
                <a:path w="13930" h="1618" extrusionOk="0">
                  <a:moveTo>
                    <a:pt x="786" y="1"/>
                  </a:moveTo>
                  <a:cubicBezTo>
                    <a:pt x="355" y="1"/>
                    <a:pt x="3" y="349"/>
                    <a:pt x="2" y="782"/>
                  </a:cubicBezTo>
                  <a:cubicBezTo>
                    <a:pt x="1" y="1218"/>
                    <a:pt x="351" y="1568"/>
                    <a:pt x="783" y="1571"/>
                  </a:cubicBezTo>
                  <a:lnTo>
                    <a:pt x="13141" y="1618"/>
                  </a:lnTo>
                  <a:cubicBezTo>
                    <a:pt x="13142" y="1618"/>
                    <a:pt x="13143" y="1618"/>
                    <a:pt x="13144" y="1618"/>
                  </a:cubicBezTo>
                  <a:cubicBezTo>
                    <a:pt x="13576" y="1618"/>
                    <a:pt x="13927" y="1269"/>
                    <a:pt x="13928" y="836"/>
                  </a:cubicBezTo>
                  <a:cubicBezTo>
                    <a:pt x="13929" y="402"/>
                    <a:pt x="13579" y="50"/>
                    <a:pt x="13146" y="47"/>
                  </a:cubicBezTo>
                  <a:lnTo>
                    <a:pt x="788" y="1"/>
                  </a:lnTo>
                  <a:cubicBezTo>
                    <a:pt x="788" y="1"/>
                    <a:pt x="787" y="1"/>
                    <a:pt x="786"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matchingName="Background 5">
  <p:cSld name="TITLE_AND_BODY_1">
    <p:bg>
      <p:bgPr>
        <a:solidFill>
          <a:schemeClr val="accent2"/>
        </a:solidFill>
        <a:effectLst/>
      </p:bgPr>
    </p:bg>
    <p:spTree>
      <p:nvGrpSpPr>
        <p:cNvPr id="1" name="Shape 383"/>
        <p:cNvGrpSpPr/>
        <p:nvPr/>
      </p:nvGrpSpPr>
      <p:grpSpPr>
        <a:xfrm>
          <a:off x="0" y="0"/>
          <a:ext cx="0" cy="0"/>
          <a:chOff x="0" y="0"/>
          <a:chExt cx="0" cy="0"/>
        </a:xfrm>
      </p:grpSpPr>
      <p:grpSp>
        <p:nvGrpSpPr>
          <p:cNvPr id="384" name="Google Shape;384;p24"/>
          <p:cNvGrpSpPr/>
          <p:nvPr/>
        </p:nvGrpSpPr>
        <p:grpSpPr>
          <a:xfrm>
            <a:off x="235725" y="229350"/>
            <a:ext cx="8672400" cy="4684800"/>
            <a:chOff x="235725" y="229350"/>
            <a:chExt cx="8672400" cy="4684800"/>
          </a:xfrm>
        </p:grpSpPr>
        <p:sp>
          <p:nvSpPr>
            <p:cNvPr id="385" name="Google Shape;385;p24"/>
            <p:cNvSpPr/>
            <p:nvPr/>
          </p:nvSpPr>
          <p:spPr>
            <a:xfrm>
              <a:off x="235725" y="229350"/>
              <a:ext cx="8672400" cy="4684800"/>
            </a:xfrm>
            <a:prstGeom prst="roundRect">
              <a:avLst>
                <a:gd name="adj" fmla="val 3106"/>
              </a:avLst>
            </a:prstGeom>
            <a:solidFill>
              <a:srgbClr val="FFFFFF"/>
            </a:solidFill>
            <a:ln w="9525" cap="flat" cmpd="sng">
              <a:solidFill>
                <a:schemeClr val="accen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6" name="Google Shape;386;p24"/>
            <p:cNvSpPr/>
            <p:nvPr/>
          </p:nvSpPr>
          <p:spPr>
            <a:xfrm>
              <a:off x="408325" y="369475"/>
              <a:ext cx="8327348" cy="4404555"/>
            </a:xfrm>
            <a:custGeom>
              <a:avLst/>
              <a:gdLst/>
              <a:ahLst/>
              <a:cxnLst/>
              <a:rect l="l" t="t" r="r" b="b"/>
              <a:pathLst>
                <a:path w="275216" h="156509" extrusionOk="0">
                  <a:moveTo>
                    <a:pt x="6251" y="311"/>
                  </a:moveTo>
                  <a:lnTo>
                    <a:pt x="6251" y="6247"/>
                  </a:lnTo>
                  <a:lnTo>
                    <a:pt x="315" y="6247"/>
                  </a:lnTo>
                  <a:lnTo>
                    <a:pt x="315" y="311"/>
                  </a:lnTo>
                  <a:close/>
                  <a:moveTo>
                    <a:pt x="12498" y="311"/>
                  </a:moveTo>
                  <a:lnTo>
                    <a:pt x="12498" y="6247"/>
                  </a:lnTo>
                  <a:lnTo>
                    <a:pt x="6562" y="6247"/>
                  </a:lnTo>
                  <a:lnTo>
                    <a:pt x="6562" y="311"/>
                  </a:lnTo>
                  <a:close/>
                  <a:moveTo>
                    <a:pt x="18745" y="311"/>
                  </a:moveTo>
                  <a:lnTo>
                    <a:pt x="18745" y="6247"/>
                  </a:lnTo>
                  <a:lnTo>
                    <a:pt x="12810" y="6247"/>
                  </a:lnTo>
                  <a:lnTo>
                    <a:pt x="12810" y="311"/>
                  </a:lnTo>
                  <a:close/>
                  <a:moveTo>
                    <a:pt x="24992" y="311"/>
                  </a:moveTo>
                  <a:lnTo>
                    <a:pt x="24992" y="6247"/>
                  </a:lnTo>
                  <a:lnTo>
                    <a:pt x="19058" y="6247"/>
                  </a:lnTo>
                  <a:lnTo>
                    <a:pt x="19058" y="311"/>
                  </a:lnTo>
                  <a:close/>
                  <a:moveTo>
                    <a:pt x="31241" y="311"/>
                  </a:moveTo>
                  <a:lnTo>
                    <a:pt x="31241" y="6247"/>
                  </a:lnTo>
                  <a:lnTo>
                    <a:pt x="25305" y="6247"/>
                  </a:lnTo>
                  <a:lnTo>
                    <a:pt x="25305" y="311"/>
                  </a:lnTo>
                  <a:close/>
                  <a:moveTo>
                    <a:pt x="37489" y="311"/>
                  </a:moveTo>
                  <a:lnTo>
                    <a:pt x="37489" y="6247"/>
                  </a:lnTo>
                  <a:lnTo>
                    <a:pt x="31553" y="6247"/>
                  </a:lnTo>
                  <a:lnTo>
                    <a:pt x="31553" y="311"/>
                  </a:lnTo>
                  <a:close/>
                  <a:moveTo>
                    <a:pt x="43737" y="311"/>
                  </a:moveTo>
                  <a:lnTo>
                    <a:pt x="43737" y="6247"/>
                  </a:lnTo>
                  <a:lnTo>
                    <a:pt x="37802" y="6247"/>
                  </a:lnTo>
                  <a:lnTo>
                    <a:pt x="37802" y="311"/>
                  </a:lnTo>
                  <a:close/>
                  <a:moveTo>
                    <a:pt x="49985" y="311"/>
                  </a:moveTo>
                  <a:lnTo>
                    <a:pt x="49985" y="6247"/>
                  </a:lnTo>
                  <a:lnTo>
                    <a:pt x="44049" y="6247"/>
                  </a:lnTo>
                  <a:lnTo>
                    <a:pt x="44049" y="311"/>
                  </a:lnTo>
                  <a:close/>
                  <a:moveTo>
                    <a:pt x="56232" y="311"/>
                  </a:moveTo>
                  <a:lnTo>
                    <a:pt x="56232" y="6247"/>
                  </a:lnTo>
                  <a:lnTo>
                    <a:pt x="50296" y="6247"/>
                  </a:lnTo>
                  <a:lnTo>
                    <a:pt x="50296" y="311"/>
                  </a:lnTo>
                  <a:close/>
                  <a:moveTo>
                    <a:pt x="62480" y="311"/>
                  </a:moveTo>
                  <a:lnTo>
                    <a:pt x="62480" y="6247"/>
                  </a:lnTo>
                  <a:lnTo>
                    <a:pt x="56545" y="6247"/>
                  </a:lnTo>
                  <a:lnTo>
                    <a:pt x="56545" y="311"/>
                  </a:lnTo>
                  <a:close/>
                  <a:moveTo>
                    <a:pt x="68727" y="311"/>
                  </a:moveTo>
                  <a:lnTo>
                    <a:pt x="68727" y="6247"/>
                  </a:lnTo>
                  <a:lnTo>
                    <a:pt x="62792" y="6247"/>
                  </a:lnTo>
                  <a:lnTo>
                    <a:pt x="62792" y="311"/>
                  </a:lnTo>
                  <a:close/>
                  <a:moveTo>
                    <a:pt x="74975" y="311"/>
                  </a:moveTo>
                  <a:lnTo>
                    <a:pt x="74975" y="6247"/>
                  </a:lnTo>
                  <a:lnTo>
                    <a:pt x="69039" y="6247"/>
                  </a:lnTo>
                  <a:lnTo>
                    <a:pt x="69039" y="311"/>
                  </a:lnTo>
                  <a:close/>
                  <a:moveTo>
                    <a:pt x="81223" y="311"/>
                  </a:moveTo>
                  <a:lnTo>
                    <a:pt x="81223" y="6247"/>
                  </a:lnTo>
                  <a:lnTo>
                    <a:pt x="75286" y="6247"/>
                  </a:lnTo>
                  <a:lnTo>
                    <a:pt x="75286" y="311"/>
                  </a:lnTo>
                  <a:close/>
                  <a:moveTo>
                    <a:pt x="87470" y="311"/>
                  </a:moveTo>
                  <a:lnTo>
                    <a:pt x="87470" y="6247"/>
                  </a:lnTo>
                  <a:lnTo>
                    <a:pt x="81535" y="6247"/>
                  </a:lnTo>
                  <a:lnTo>
                    <a:pt x="81535" y="311"/>
                  </a:lnTo>
                  <a:close/>
                  <a:moveTo>
                    <a:pt x="93720" y="311"/>
                  </a:moveTo>
                  <a:lnTo>
                    <a:pt x="93720" y="6247"/>
                  </a:lnTo>
                  <a:lnTo>
                    <a:pt x="87784" y="6247"/>
                  </a:lnTo>
                  <a:lnTo>
                    <a:pt x="87784" y="311"/>
                  </a:lnTo>
                  <a:close/>
                  <a:moveTo>
                    <a:pt x="99967" y="311"/>
                  </a:moveTo>
                  <a:lnTo>
                    <a:pt x="99967" y="6247"/>
                  </a:lnTo>
                  <a:lnTo>
                    <a:pt x="94031" y="6247"/>
                  </a:lnTo>
                  <a:lnTo>
                    <a:pt x="94031" y="311"/>
                  </a:lnTo>
                  <a:close/>
                  <a:moveTo>
                    <a:pt x="106214" y="311"/>
                  </a:moveTo>
                  <a:lnTo>
                    <a:pt x="106214" y="6247"/>
                  </a:lnTo>
                  <a:lnTo>
                    <a:pt x="100280" y="6247"/>
                  </a:lnTo>
                  <a:lnTo>
                    <a:pt x="100280" y="311"/>
                  </a:lnTo>
                  <a:close/>
                  <a:moveTo>
                    <a:pt x="112461" y="311"/>
                  </a:moveTo>
                  <a:lnTo>
                    <a:pt x="112461" y="6247"/>
                  </a:lnTo>
                  <a:lnTo>
                    <a:pt x="106527" y="6247"/>
                  </a:lnTo>
                  <a:lnTo>
                    <a:pt x="106527" y="311"/>
                  </a:lnTo>
                  <a:close/>
                  <a:moveTo>
                    <a:pt x="118710" y="311"/>
                  </a:moveTo>
                  <a:lnTo>
                    <a:pt x="118710" y="6247"/>
                  </a:lnTo>
                  <a:lnTo>
                    <a:pt x="112774" y="6247"/>
                  </a:lnTo>
                  <a:lnTo>
                    <a:pt x="112774" y="311"/>
                  </a:lnTo>
                  <a:close/>
                  <a:moveTo>
                    <a:pt x="124957" y="311"/>
                  </a:moveTo>
                  <a:lnTo>
                    <a:pt x="124957" y="6247"/>
                  </a:lnTo>
                  <a:lnTo>
                    <a:pt x="119021" y="6247"/>
                  </a:lnTo>
                  <a:lnTo>
                    <a:pt x="119021" y="311"/>
                  </a:lnTo>
                  <a:close/>
                  <a:moveTo>
                    <a:pt x="131204" y="311"/>
                  </a:moveTo>
                  <a:lnTo>
                    <a:pt x="131204" y="6247"/>
                  </a:lnTo>
                  <a:lnTo>
                    <a:pt x="125270" y="6247"/>
                  </a:lnTo>
                  <a:lnTo>
                    <a:pt x="125270" y="311"/>
                  </a:lnTo>
                  <a:close/>
                  <a:moveTo>
                    <a:pt x="137451" y="311"/>
                  </a:moveTo>
                  <a:lnTo>
                    <a:pt x="137451" y="6247"/>
                  </a:lnTo>
                  <a:lnTo>
                    <a:pt x="131517" y="6247"/>
                  </a:lnTo>
                  <a:lnTo>
                    <a:pt x="131517" y="311"/>
                  </a:lnTo>
                  <a:close/>
                  <a:moveTo>
                    <a:pt x="143702" y="311"/>
                  </a:moveTo>
                  <a:lnTo>
                    <a:pt x="143702" y="6247"/>
                  </a:lnTo>
                  <a:lnTo>
                    <a:pt x="137766" y="6247"/>
                  </a:lnTo>
                  <a:lnTo>
                    <a:pt x="137766" y="311"/>
                  </a:lnTo>
                  <a:close/>
                  <a:moveTo>
                    <a:pt x="149949" y="311"/>
                  </a:moveTo>
                  <a:lnTo>
                    <a:pt x="149949" y="6247"/>
                  </a:lnTo>
                  <a:lnTo>
                    <a:pt x="144015" y="6247"/>
                  </a:lnTo>
                  <a:lnTo>
                    <a:pt x="144015" y="311"/>
                  </a:lnTo>
                  <a:close/>
                  <a:moveTo>
                    <a:pt x="156196" y="311"/>
                  </a:moveTo>
                  <a:lnTo>
                    <a:pt x="156196" y="6247"/>
                  </a:lnTo>
                  <a:lnTo>
                    <a:pt x="150262" y="6247"/>
                  </a:lnTo>
                  <a:lnTo>
                    <a:pt x="150262" y="311"/>
                  </a:lnTo>
                  <a:close/>
                  <a:moveTo>
                    <a:pt x="162445" y="311"/>
                  </a:moveTo>
                  <a:lnTo>
                    <a:pt x="162445" y="6247"/>
                  </a:lnTo>
                  <a:lnTo>
                    <a:pt x="156509" y="6247"/>
                  </a:lnTo>
                  <a:lnTo>
                    <a:pt x="156509" y="311"/>
                  </a:lnTo>
                  <a:close/>
                  <a:moveTo>
                    <a:pt x="168692" y="311"/>
                  </a:moveTo>
                  <a:lnTo>
                    <a:pt x="168692" y="6247"/>
                  </a:lnTo>
                  <a:lnTo>
                    <a:pt x="162756" y="6247"/>
                  </a:lnTo>
                  <a:lnTo>
                    <a:pt x="162756" y="311"/>
                  </a:lnTo>
                  <a:close/>
                  <a:moveTo>
                    <a:pt x="174939" y="311"/>
                  </a:moveTo>
                  <a:lnTo>
                    <a:pt x="174939" y="6247"/>
                  </a:lnTo>
                  <a:lnTo>
                    <a:pt x="169005" y="6247"/>
                  </a:lnTo>
                  <a:lnTo>
                    <a:pt x="169005" y="311"/>
                  </a:lnTo>
                  <a:close/>
                  <a:moveTo>
                    <a:pt x="181186" y="311"/>
                  </a:moveTo>
                  <a:lnTo>
                    <a:pt x="181186" y="6247"/>
                  </a:lnTo>
                  <a:lnTo>
                    <a:pt x="175252" y="6247"/>
                  </a:lnTo>
                  <a:lnTo>
                    <a:pt x="175252" y="311"/>
                  </a:lnTo>
                  <a:close/>
                  <a:moveTo>
                    <a:pt x="187435" y="311"/>
                  </a:moveTo>
                  <a:lnTo>
                    <a:pt x="187435" y="6247"/>
                  </a:lnTo>
                  <a:lnTo>
                    <a:pt x="181499" y="6247"/>
                  </a:lnTo>
                  <a:lnTo>
                    <a:pt x="181499" y="311"/>
                  </a:lnTo>
                  <a:close/>
                  <a:moveTo>
                    <a:pt x="193684" y="311"/>
                  </a:moveTo>
                  <a:lnTo>
                    <a:pt x="193684" y="6247"/>
                  </a:lnTo>
                  <a:lnTo>
                    <a:pt x="187749" y="6247"/>
                  </a:lnTo>
                  <a:lnTo>
                    <a:pt x="187749" y="311"/>
                  </a:lnTo>
                  <a:close/>
                  <a:moveTo>
                    <a:pt x="199931" y="311"/>
                  </a:moveTo>
                  <a:lnTo>
                    <a:pt x="199931" y="6247"/>
                  </a:lnTo>
                  <a:lnTo>
                    <a:pt x="193996" y="6247"/>
                  </a:lnTo>
                  <a:lnTo>
                    <a:pt x="193996" y="311"/>
                  </a:lnTo>
                  <a:close/>
                  <a:moveTo>
                    <a:pt x="206180" y="311"/>
                  </a:moveTo>
                  <a:lnTo>
                    <a:pt x="206180" y="6247"/>
                  </a:lnTo>
                  <a:lnTo>
                    <a:pt x="200244" y="6247"/>
                  </a:lnTo>
                  <a:lnTo>
                    <a:pt x="200244" y="311"/>
                  </a:lnTo>
                  <a:close/>
                  <a:moveTo>
                    <a:pt x="212427" y="311"/>
                  </a:moveTo>
                  <a:lnTo>
                    <a:pt x="212427" y="6247"/>
                  </a:lnTo>
                  <a:lnTo>
                    <a:pt x="206491" y="6247"/>
                  </a:lnTo>
                  <a:lnTo>
                    <a:pt x="206491" y="311"/>
                  </a:lnTo>
                  <a:close/>
                  <a:moveTo>
                    <a:pt x="218674" y="311"/>
                  </a:moveTo>
                  <a:lnTo>
                    <a:pt x="218674" y="6247"/>
                  </a:lnTo>
                  <a:lnTo>
                    <a:pt x="212739" y="6247"/>
                  </a:lnTo>
                  <a:lnTo>
                    <a:pt x="212739" y="311"/>
                  </a:lnTo>
                  <a:close/>
                  <a:moveTo>
                    <a:pt x="224921" y="311"/>
                  </a:moveTo>
                  <a:lnTo>
                    <a:pt x="224921" y="6247"/>
                  </a:lnTo>
                  <a:lnTo>
                    <a:pt x="218987" y="6247"/>
                  </a:lnTo>
                  <a:lnTo>
                    <a:pt x="218987" y="311"/>
                  </a:lnTo>
                  <a:close/>
                  <a:moveTo>
                    <a:pt x="231170" y="311"/>
                  </a:moveTo>
                  <a:lnTo>
                    <a:pt x="231170" y="6247"/>
                  </a:lnTo>
                  <a:lnTo>
                    <a:pt x="225234" y="6247"/>
                  </a:lnTo>
                  <a:lnTo>
                    <a:pt x="225234" y="311"/>
                  </a:lnTo>
                  <a:close/>
                  <a:moveTo>
                    <a:pt x="237417" y="311"/>
                  </a:moveTo>
                  <a:lnTo>
                    <a:pt x="237417" y="6247"/>
                  </a:lnTo>
                  <a:lnTo>
                    <a:pt x="231481" y="6247"/>
                  </a:lnTo>
                  <a:lnTo>
                    <a:pt x="231481" y="311"/>
                  </a:lnTo>
                  <a:close/>
                  <a:moveTo>
                    <a:pt x="243664" y="311"/>
                  </a:moveTo>
                  <a:lnTo>
                    <a:pt x="243664" y="6247"/>
                  </a:lnTo>
                  <a:lnTo>
                    <a:pt x="237729" y="6247"/>
                  </a:lnTo>
                  <a:lnTo>
                    <a:pt x="237729" y="311"/>
                  </a:lnTo>
                  <a:close/>
                  <a:moveTo>
                    <a:pt x="249914" y="311"/>
                  </a:moveTo>
                  <a:lnTo>
                    <a:pt x="249914" y="6247"/>
                  </a:lnTo>
                  <a:lnTo>
                    <a:pt x="243978" y="6247"/>
                  </a:lnTo>
                  <a:lnTo>
                    <a:pt x="243978" y="311"/>
                  </a:lnTo>
                  <a:close/>
                  <a:moveTo>
                    <a:pt x="256161" y="311"/>
                  </a:moveTo>
                  <a:lnTo>
                    <a:pt x="256161" y="6247"/>
                  </a:lnTo>
                  <a:lnTo>
                    <a:pt x="250225" y="6247"/>
                  </a:lnTo>
                  <a:lnTo>
                    <a:pt x="250225" y="311"/>
                  </a:lnTo>
                  <a:close/>
                  <a:moveTo>
                    <a:pt x="262409" y="311"/>
                  </a:moveTo>
                  <a:lnTo>
                    <a:pt x="262409" y="6247"/>
                  </a:lnTo>
                  <a:lnTo>
                    <a:pt x="256474" y="6247"/>
                  </a:lnTo>
                  <a:lnTo>
                    <a:pt x="256474" y="311"/>
                  </a:lnTo>
                  <a:close/>
                  <a:moveTo>
                    <a:pt x="268656" y="311"/>
                  </a:moveTo>
                  <a:lnTo>
                    <a:pt x="268656" y="6247"/>
                  </a:lnTo>
                  <a:lnTo>
                    <a:pt x="262721" y="6247"/>
                  </a:lnTo>
                  <a:lnTo>
                    <a:pt x="262721" y="311"/>
                  </a:lnTo>
                  <a:close/>
                  <a:moveTo>
                    <a:pt x="274904" y="311"/>
                  </a:moveTo>
                  <a:lnTo>
                    <a:pt x="274904" y="6247"/>
                  </a:lnTo>
                  <a:lnTo>
                    <a:pt x="268968" y="6247"/>
                  </a:lnTo>
                  <a:lnTo>
                    <a:pt x="268968" y="311"/>
                  </a:lnTo>
                  <a:close/>
                  <a:moveTo>
                    <a:pt x="6251" y="6560"/>
                  </a:moveTo>
                  <a:lnTo>
                    <a:pt x="6251" y="12494"/>
                  </a:lnTo>
                  <a:lnTo>
                    <a:pt x="315" y="12494"/>
                  </a:lnTo>
                  <a:lnTo>
                    <a:pt x="315" y="6560"/>
                  </a:lnTo>
                  <a:close/>
                  <a:moveTo>
                    <a:pt x="12498" y="6560"/>
                  </a:moveTo>
                  <a:lnTo>
                    <a:pt x="12498" y="12494"/>
                  </a:lnTo>
                  <a:lnTo>
                    <a:pt x="6562" y="12494"/>
                  </a:lnTo>
                  <a:lnTo>
                    <a:pt x="6562" y="6560"/>
                  </a:lnTo>
                  <a:close/>
                  <a:moveTo>
                    <a:pt x="18745" y="6560"/>
                  </a:moveTo>
                  <a:lnTo>
                    <a:pt x="18745" y="12494"/>
                  </a:lnTo>
                  <a:lnTo>
                    <a:pt x="12810" y="12494"/>
                  </a:lnTo>
                  <a:lnTo>
                    <a:pt x="12810" y="6560"/>
                  </a:lnTo>
                  <a:close/>
                  <a:moveTo>
                    <a:pt x="24992" y="6560"/>
                  </a:moveTo>
                  <a:lnTo>
                    <a:pt x="24992" y="12494"/>
                  </a:lnTo>
                  <a:lnTo>
                    <a:pt x="19058" y="12494"/>
                  </a:lnTo>
                  <a:lnTo>
                    <a:pt x="19058" y="6560"/>
                  </a:lnTo>
                  <a:close/>
                  <a:moveTo>
                    <a:pt x="31241" y="6560"/>
                  </a:moveTo>
                  <a:lnTo>
                    <a:pt x="31241" y="12494"/>
                  </a:lnTo>
                  <a:lnTo>
                    <a:pt x="25305" y="12494"/>
                  </a:lnTo>
                  <a:lnTo>
                    <a:pt x="25305" y="6560"/>
                  </a:lnTo>
                  <a:close/>
                  <a:moveTo>
                    <a:pt x="37489" y="6560"/>
                  </a:moveTo>
                  <a:lnTo>
                    <a:pt x="37489" y="12494"/>
                  </a:lnTo>
                  <a:lnTo>
                    <a:pt x="31553" y="12494"/>
                  </a:lnTo>
                  <a:lnTo>
                    <a:pt x="31553" y="6560"/>
                  </a:lnTo>
                  <a:close/>
                  <a:moveTo>
                    <a:pt x="43737" y="6560"/>
                  </a:moveTo>
                  <a:lnTo>
                    <a:pt x="43737" y="12494"/>
                  </a:lnTo>
                  <a:lnTo>
                    <a:pt x="37802" y="12494"/>
                  </a:lnTo>
                  <a:lnTo>
                    <a:pt x="37802" y="6560"/>
                  </a:lnTo>
                  <a:close/>
                  <a:moveTo>
                    <a:pt x="49985" y="6560"/>
                  </a:moveTo>
                  <a:lnTo>
                    <a:pt x="49985" y="12494"/>
                  </a:lnTo>
                  <a:lnTo>
                    <a:pt x="44049" y="12494"/>
                  </a:lnTo>
                  <a:lnTo>
                    <a:pt x="44049" y="6560"/>
                  </a:lnTo>
                  <a:close/>
                  <a:moveTo>
                    <a:pt x="56232" y="6560"/>
                  </a:moveTo>
                  <a:lnTo>
                    <a:pt x="56232" y="12494"/>
                  </a:lnTo>
                  <a:lnTo>
                    <a:pt x="50296" y="12494"/>
                  </a:lnTo>
                  <a:lnTo>
                    <a:pt x="50296" y="6560"/>
                  </a:lnTo>
                  <a:close/>
                  <a:moveTo>
                    <a:pt x="62480" y="6560"/>
                  </a:moveTo>
                  <a:lnTo>
                    <a:pt x="62480" y="12494"/>
                  </a:lnTo>
                  <a:lnTo>
                    <a:pt x="56545" y="12494"/>
                  </a:lnTo>
                  <a:lnTo>
                    <a:pt x="56545" y="6560"/>
                  </a:lnTo>
                  <a:close/>
                  <a:moveTo>
                    <a:pt x="68727" y="6560"/>
                  </a:moveTo>
                  <a:lnTo>
                    <a:pt x="68727" y="12494"/>
                  </a:lnTo>
                  <a:lnTo>
                    <a:pt x="62792" y="12494"/>
                  </a:lnTo>
                  <a:lnTo>
                    <a:pt x="62792" y="6560"/>
                  </a:lnTo>
                  <a:close/>
                  <a:moveTo>
                    <a:pt x="74975" y="6560"/>
                  </a:moveTo>
                  <a:lnTo>
                    <a:pt x="74975" y="12494"/>
                  </a:lnTo>
                  <a:lnTo>
                    <a:pt x="69039" y="12494"/>
                  </a:lnTo>
                  <a:lnTo>
                    <a:pt x="69039" y="6560"/>
                  </a:lnTo>
                  <a:close/>
                  <a:moveTo>
                    <a:pt x="81223" y="6560"/>
                  </a:moveTo>
                  <a:lnTo>
                    <a:pt x="81223" y="12494"/>
                  </a:lnTo>
                  <a:lnTo>
                    <a:pt x="75286" y="12494"/>
                  </a:lnTo>
                  <a:lnTo>
                    <a:pt x="75286" y="6560"/>
                  </a:lnTo>
                  <a:close/>
                  <a:moveTo>
                    <a:pt x="87470" y="6560"/>
                  </a:moveTo>
                  <a:lnTo>
                    <a:pt x="87470" y="12494"/>
                  </a:lnTo>
                  <a:lnTo>
                    <a:pt x="81535" y="12494"/>
                  </a:lnTo>
                  <a:lnTo>
                    <a:pt x="81535" y="6560"/>
                  </a:lnTo>
                  <a:close/>
                  <a:moveTo>
                    <a:pt x="93720" y="6560"/>
                  </a:moveTo>
                  <a:lnTo>
                    <a:pt x="93720" y="12494"/>
                  </a:lnTo>
                  <a:lnTo>
                    <a:pt x="87784" y="12494"/>
                  </a:lnTo>
                  <a:lnTo>
                    <a:pt x="87784" y="6560"/>
                  </a:lnTo>
                  <a:close/>
                  <a:moveTo>
                    <a:pt x="99967" y="6560"/>
                  </a:moveTo>
                  <a:lnTo>
                    <a:pt x="99967" y="12494"/>
                  </a:lnTo>
                  <a:lnTo>
                    <a:pt x="94031" y="12494"/>
                  </a:lnTo>
                  <a:lnTo>
                    <a:pt x="94031" y="6560"/>
                  </a:lnTo>
                  <a:close/>
                  <a:moveTo>
                    <a:pt x="106214" y="6560"/>
                  </a:moveTo>
                  <a:lnTo>
                    <a:pt x="106214" y="12494"/>
                  </a:lnTo>
                  <a:lnTo>
                    <a:pt x="100280" y="12494"/>
                  </a:lnTo>
                  <a:lnTo>
                    <a:pt x="100280" y="6560"/>
                  </a:lnTo>
                  <a:close/>
                  <a:moveTo>
                    <a:pt x="112461" y="6560"/>
                  </a:moveTo>
                  <a:lnTo>
                    <a:pt x="112461" y="12494"/>
                  </a:lnTo>
                  <a:lnTo>
                    <a:pt x="106527" y="12494"/>
                  </a:lnTo>
                  <a:lnTo>
                    <a:pt x="106527" y="6560"/>
                  </a:lnTo>
                  <a:close/>
                  <a:moveTo>
                    <a:pt x="118710" y="6560"/>
                  </a:moveTo>
                  <a:lnTo>
                    <a:pt x="118710" y="12494"/>
                  </a:lnTo>
                  <a:lnTo>
                    <a:pt x="112774" y="12494"/>
                  </a:lnTo>
                  <a:lnTo>
                    <a:pt x="112774" y="6560"/>
                  </a:lnTo>
                  <a:close/>
                  <a:moveTo>
                    <a:pt x="124957" y="6560"/>
                  </a:moveTo>
                  <a:lnTo>
                    <a:pt x="124957" y="12494"/>
                  </a:lnTo>
                  <a:lnTo>
                    <a:pt x="119021" y="12494"/>
                  </a:lnTo>
                  <a:lnTo>
                    <a:pt x="119021" y="6560"/>
                  </a:lnTo>
                  <a:close/>
                  <a:moveTo>
                    <a:pt x="131204" y="6560"/>
                  </a:moveTo>
                  <a:lnTo>
                    <a:pt x="131204" y="12494"/>
                  </a:lnTo>
                  <a:lnTo>
                    <a:pt x="125270" y="12494"/>
                  </a:lnTo>
                  <a:lnTo>
                    <a:pt x="125270" y="6560"/>
                  </a:lnTo>
                  <a:close/>
                  <a:moveTo>
                    <a:pt x="137451" y="6560"/>
                  </a:moveTo>
                  <a:lnTo>
                    <a:pt x="137451" y="12494"/>
                  </a:lnTo>
                  <a:lnTo>
                    <a:pt x="131517" y="12494"/>
                  </a:lnTo>
                  <a:lnTo>
                    <a:pt x="131517" y="6560"/>
                  </a:lnTo>
                  <a:close/>
                  <a:moveTo>
                    <a:pt x="143702" y="6560"/>
                  </a:moveTo>
                  <a:lnTo>
                    <a:pt x="143702" y="12494"/>
                  </a:lnTo>
                  <a:lnTo>
                    <a:pt x="137766" y="12494"/>
                  </a:lnTo>
                  <a:lnTo>
                    <a:pt x="137766" y="6560"/>
                  </a:lnTo>
                  <a:close/>
                  <a:moveTo>
                    <a:pt x="149949" y="6560"/>
                  </a:moveTo>
                  <a:lnTo>
                    <a:pt x="149949" y="12494"/>
                  </a:lnTo>
                  <a:lnTo>
                    <a:pt x="144015" y="12494"/>
                  </a:lnTo>
                  <a:lnTo>
                    <a:pt x="144015" y="6560"/>
                  </a:lnTo>
                  <a:close/>
                  <a:moveTo>
                    <a:pt x="156196" y="6560"/>
                  </a:moveTo>
                  <a:lnTo>
                    <a:pt x="156196" y="12494"/>
                  </a:lnTo>
                  <a:lnTo>
                    <a:pt x="150262" y="12494"/>
                  </a:lnTo>
                  <a:lnTo>
                    <a:pt x="150262" y="6560"/>
                  </a:lnTo>
                  <a:close/>
                  <a:moveTo>
                    <a:pt x="162445" y="6560"/>
                  </a:moveTo>
                  <a:lnTo>
                    <a:pt x="162445" y="12494"/>
                  </a:lnTo>
                  <a:lnTo>
                    <a:pt x="156509" y="12494"/>
                  </a:lnTo>
                  <a:lnTo>
                    <a:pt x="156509" y="6560"/>
                  </a:lnTo>
                  <a:close/>
                  <a:moveTo>
                    <a:pt x="168692" y="6560"/>
                  </a:moveTo>
                  <a:lnTo>
                    <a:pt x="168692" y="12494"/>
                  </a:lnTo>
                  <a:lnTo>
                    <a:pt x="162756" y="12494"/>
                  </a:lnTo>
                  <a:lnTo>
                    <a:pt x="162756" y="6560"/>
                  </a:lnTo>
                  <a:close/>
                  <a:moveTo>
                    <a:pt x="174939" y="6560"/>
                  </a:moveTo>
                  <a:lnTo>
                    <a:pt x="174939" y="12494"/>
                  </a:lnTo>
                  <a:lnTo>
                    <a:pt x="169005" y="12494"/>
                  </a:lnTo>
                  <a:lnTo>
                    <a:pt x="169005" y="6560"/>
                  </a:lnTo>
                  <a:close/>
                  <a:moveTo>
                    <a:pt x="181186" y="6560"/>
                  </a:moveTo>
                  <a:lnTo>
                    <a:pt x="181186" y="12494"/>
                  </a:lnTo>
                  <a:lnTo>
                    <a:pt x="175252" y="12494"/>
                  </a:lnTo>
                  <a:lnTo>
                    <a:pt x="175252" y="6560"/>
                  </a:lnTo>
                  <a:close/>
                  <a:moveTo>
                    <a:pt x="187435" y="6560"/>
                  </a:moveTo>
                  <a:lnTo>
                    <a:pt x="187435" y="12494"/>
                  </a:lnTo>
                  <a:lnTo>
                    <a:pt x="181499" y="12494"/>
                  </a:lnTo>
                  <a:lnTo>
                    <a:pt x="181499" y="6560"/>
                  </a:lnTo>
                  <a:close/>
                  <a:moveTo>
                    <a:pt x="193684" y="6560"/>
                  </a:moveTo>
                  <a:lnTo>
                    <a:pt x="193684" y="12494"/>
                  </a:lnTo>
                  <a:lnTo>
                    <a:pt x="187749" y="12494"/>
                  </a:lnTo>
                  <a:lnTo>
                    <a:pt x="187749" y="6560"/>
                  </a:lnTo>
                  <a:close/>
                  <a:moveTo>
                    <a:pt x="199931" y="6560"/>
                  </a:moveTo>
                  <a:lnTo>
                    <a:pt x="199931" y="12494"/>
                  </a:lnTo>
                  <a:lnTo>
                    <a:pt x="193996" y="12494"/>
                  </a:lnTo>
                  <a:lnTo>
                    <a:pt x="193996" y="6560"/>
                  </a:lnTo>
                  <a:close/>
                  <a:moveTo>
                    <a:pt x="206180" y="6560"/>
                  </a:moveTo>
                  <a:lnTo>
                    <a:pt x="206180" y="12494"/>
                  </a:lnTo>
                  <a:lnTo>
                    <a:pt x="200244" y="12494"/>
                  </a:lnTo>
                  <a:lnTo>
                    <a:pt x="200244" y="6560"/>
                  </a:lnTo>
                  <a:close/>
                  <a:moveTo>
                    <a:pt x="212427" y="6560"/>
                  </a:moveTo>
                  <a:lnTo>
                    <a:pt x="212427" y="12494"/>
                  </a:lnTo>
                  <a:lnTo>
                    <a:pt x="206491" y="12494"/>
                  </a:lnTo>
                  <a:lnTo>
                    <a:pt x="206491" y="6560"/>
                  </a:lnTo>
                  <a:close/>
                  <a:moveTo>
                    <a:pt x="218674" y="6560"/>
                  </a:moveTo>
                  <a:lnTo>
                    <a:pt x="218674" y="12494"/>
                  </a:lnTo>
                  <a:lnTo>
                    <a:pt x="212739" y="12494"/>
                  </a:lnTo>
                  <a:lnTo>
                    <a:pt x="212739" y="6560"/>
                  </a:lnTo>
                  <a:close/>
                  <a:moveTo>
                    <a:pt x="224921" y="6560"/>
                  </a:moveTo>
                  <a:lnTo>
                    <a:pt x="224921" y="12494"/>
                  </a:lnTo>
                  <a:lnTo>
                    <a:pt x="218987" y="12494"/>
                  </a:lnTo>
                  <a:lnTo>
                    <a:pt x="218987" y="6560"/>
                  </a:lnTo>
                  <a:close/>
                  <a:moveTo>
                    <a:pt x="231170" y="6560"/>
                  </a:moveTo>
                  <a:lnTo>
                    <a:pt x="231170" y="12494"/>
                  </a:lnTo>
                  <a:lnTo>
                    <a:pt x="225234" y="12494"/>
                  </a:lnTo>
                  <a:lnTo>
                    <a:pt x="225234" y="6560"/>
                  </a:lnTo>
                  <a:close/>
                  <a:moveTo>
                    <a:pt x="237417" y="6560"/>
                  </a:moveTo>
                  <a:lnTo>
                    <a:pt x="237417" y="12494"/>
                  </a:lnTo>
                  <a:lnTo>
                    <a:pt x="231481" y="12494"/>
                  </a:lnTo>
                  <a:lnTo>
                    <a:pt x="231481" y="6560"/>
                  </a:lnTo>
                  <a:close/>
                  <a:moveTo>
                    <a:pt x="243664" y="6560"/>
                  </a:moveTo>
                  <a:lnTo>
                    <a:pt x="243664" y="12494"/>
                  </a:lnTo>
                  <a:lnTo>
                    <a:pt x="237729" y="12494"/>
                  </a:lnTo>
                  <a:lnTo>
                    <a:pt x="237729" y="6560"/>
                  </a:lnTo>
                  <a:close/>
                  <a:moveTo>
                    <a:pt x="249914" y="6560"/>
                  </a:moveTo>
                  <a:lnTo>
                    <a:pt x="249914" y="12494"/>
                  </a:lnTo>
                  <a:lnTo>
                    <a:pt x="243978" y="12494"/>
                  </a:lnTo>
                  <a:lnTo>
                    <a:pt x="243978" y="6560"/>
                  </a:lnTo>
                  <a:close/>
                  <a:moveTo>
                    <a:pt x="256161" y="6560"/>
                  </a:moveTo>
                  <a:lnTo>
                    <a:pt x="256161" y="12494"/>
                  </a:lnTo>
                  <a:lnTo>
                    <a:pt x="250225" y="12494"/>
                  </a:lnTo>
                  <a:lnTo>
                    <a:pt x="250225" y="6560"/>
                  </a:lnTo>
                  <a:close/>
                  <a:moveTo>
                    <a:pt x="262409" y="6560"/>
                  </a:moveTo>
                  <a:lnTo>
                    <a:pt x="262409" y="12494"/>
                  </a:lnTo>
                  <a:lnTo>
                    <a:pt x="256474" y="12494"/>
                  </a:lnTo>
                  <a:lnTo>
                    <a:pt x="256474" y="6560"/>
                  </a:lnTo>
                  <a:close/>
                  <a:moveTo>
                    <a:pt x="268656" y="6560"/>
                  </a:moveTo>
                  <a:lnTo>
                    <a:pt x="268656" y="12494"/>
                  </a:lnTo>
                  <a:lnTo>
                    <a:pt x="262721" y="12494"/>
                  </a:lnTo>
                  <a:lnTo>
                    <a:pt x="262721" y="6560"/>
                  </a:lnTo>
                  <a:close/>
                  <a:moveTo>
                    <a:pt x="274904" y="6560"/>
                  </a:moveTo>
                  <a:lnTo>
                    <a:pt x="274904" y="12494"/>
                  </a:lnTo>
                  <a:lnTo>
                    <a:pt x="268968" y="12494"/>
                  </a:lnTo>
                  <a:lnTo>
                    <a:pt x="268968" y="6560"/>
                  </a:lnTo>
                  <a:close/>
                  <a:moveTo>
                    <a:pt x="6251" y="12807"/>
                  </a:moveTo>
                  <a:lnTo>
                    <a:pt x="6251" y="18742"/>
                  </a:lnTo>
                  <a:lnTo>
                    <a:pt x="315" y="18742"/>
                  </a:lnTo>
                  <a:lnTo>
                    <a:pt x="315" y="12807"/>
                  </a:lnTo>
                  <a:close/>
                  <a:moveTo>
                    <a:pt x="12498" y="12807"/>
                  </a:moveTo>
                  <a:lnTo>
                    <a:pt x="12498" y="18742"/>
                  </a:lnTo>
                  <a:lnTo>
                    <a:pt x="6562" y="18742"/>
                  </a:lnTo>
                  <a:lnTo>
                    <a:pt x="6562" y="12807"/>
                  </a:lnTo>
                  <a:close/>
                  <a:moveTo>
                    <a:pt x="18745" y="12807"/>
                  </a:moveTo>
                  <a:lnTo>
                    <a:pt x="18745" y="18742"/>
                  </a:lnTo>
                  <a:lnTo>
                    <a:pt x="12810" y="18742"/>
                  </a:lnTo>
                  <a:lnTo>
                    <a:pt x="12810" y="12807"/>
                  </a:lnTo>
                  <a:close/>
                  <a:moveTo>
                    <a:pt x="24992" y="12807"/>
                  </a:moveTo>
                  <a:lnTo>
                    <a:pt x="24992" y="18742"/>
                  </a:lnTo>
                  <a:lnTo>
                    <a:pt x="19058" y="18742"/>
                  </a:lnTo>
                  <a:lnTo>
                    <a:pt x="19058" y="12807"/>
                  </a:lnTo>
                  <a:close/>
                  <a:moveTo>
                    <a:pt x="31241" y="12807"/>
                  </a:moveTo>
                  <a:lnTo>
                    <a:pt x="31241" y="18742"/>
                  </a:lnTo>
                  <a:lnTo>
                    <a:pt x="25305" y="18742"/>
                  </a:lnTo>
                  <a:lnTo>
                    <a:pt x="25305" y="12807"/>
                  </a:lnTo>
                  <a:close/>
                  <a:moveTo>
                    <a:pt x="37489" y="12807"/>
                  </a:moveTo>
                  <a:lnTo>
                    <a:pt x="37489" y="18742"/>
                  </a:lnTo>
                  <a:lnTo>
                    <a:pt x="31553" y="18742"/>
                  </a:lnTo>
                  <a:lnTo>
                    <a:pt x="31553" y="12807"/>
                  </a:lnTo>
                  <a:close/>
                  <a:moveTo>
                    <a:pt x="43737" y="12807"/>
                  </a:moveTo>
                  <a:lnTo>
                    <a:pt x="43737" y="18742"/>
                  </a:lnTo>
                  <a:lnTo>
                    <a:pt x="37802" y="18742"/>
                  </a:lnTo>
                  <a:lnTo>
                    <a:pt x="37802" y="12807"/>
                  </a:lnTo>
                  <a:close/>
                  <a:moveTo>
                    <a:pt x="49985" y="12807"/>
                  </a:moveTo>
                  <a:lnTo>
                    <a:pt x="49985" y="18742"/>
                  </a:lnTo>
                  <a:lnTo>
                    <a:pt x="44049" y="18742"/>
                  </a:lnTo>
                  <a:lnTo>
                    <a:pt x="44049" y="12807"/>
                  </a:lnTo>
                  <a:close/>
                  <a:moveTo>
                    <a:pt x="56232" y="12807"/>
                  </a:moveTo>
                  <a:lnTo>
                    <a:pt x="56232" y="18742"/>
                  </a:lnTo>
                  <a:lnTo>
                    <a:pt x="50296" y="18742"/>
                  </a:lnTo>
                  <a:lnTo>
                    <a:pt x="50296" y="12807"/>
                  </a:lnTo>
                  <a:close/>
                  <a:moveTo>
                    <a:pt x="62480" y="12807"/>
                  </a:moveTo>
                  <a:lnTo>
                    <a:pt x="62480" y="18742"/>
                  </a:lnTo>
                  <a:lnTo>
                    <a:pt x="56545" y="18742"/>
                  </a:lnTo>
                  <a:lnTo>
                    <a:pt x="56545" y="12807"/>
                  </a:lnTo>
                  <a:close/>
                  <a:moveTo>
                    <a:pt x="68727" y="12807"/>
                  </a:moveTo>
                  <a:lnTo>
                    <a:pt x="68727" y="18742"/>
                  </a:lnTo>
                  <a:lnTo>
                    <a:pt x="62792" y="18742"/>
                  </a:lnTo>
                  <a:lnTo>
                    <a:pt x="62792" y="12807"/>
                  </a:lnTo>
                  <a:close/>
                  <a:moveTo>
                    <a:pt x="74975" y="12807"/>
                  </a:moveTo>
                  <a:lnTo>
                    <a:pt x="74975" y="18742"/>
                  </a:lnTo>
                  <a:lnTo>
                    <a:pt x="69039" y="18742"/>
                  </a:lnTo>
                  <a:lnTo>
                    <a:pt x="69039" y="12807"/>
                  </a:lnTo>
                  <a:close/>
                  <a:moveTo>
                    <a:pt x="81223" y="12807"/>
                  </a:moveTo>
                  <a:lnTo>
                    <a:pt x="81223" y="18742"/>
                  </a:lnTo>
                  <a:lnTo>
                    <a:pt x="75286" y="18742"/>
                  </a:lnTo>
                  <a:lnTo>
                    <a:pt x="75286" y="12807"/>
                  </a:lnTo>
                  <a:close/>
                  <a:moveTo>
                    <a:pt x="87470" y="12807"/>
                  </a:moveTo>
                  <a:lnTo>
                    <a:pt x="87470" y="18742"/>
                  </a:lnTo>
                  <a:lnTo>
                    <a:pt x="81535" y="18742"/>
                  </a:lnTo>
                  <a:lnTo>
                    <a:pt x="81535" y="12807"/>
                  </a:lnTo>
                  <a:close/>
                  <a:moveTo>
                    <a:pt x="93720" y="12807"/>
                  </a:moveTo>
                  <a:lnTo>
                    <a:pt x="93720" y="18742"/>
                  </a:lnTo>
                  <a:lnTo>
                    <a:pt x="87784" y="18742"/>
                  </a:lnTo>
                  <a:lnTo>
                    <a:pt x="87784" y="12807"/>
                  </a:lnTo>
                  <a:close/>
                  <a:moveTo>
                    <a:pt x="99967" y="12807"/>
                  </a:moveTo>
                  <a:lnTo>
                    <a:pt x="99967" y="18742"/>
                  </a:lnTo>
                  <a:lnTo>
                    <a:pt x="94031" y="18742"/>
                  </a:lnTo>
                  <a:lnTo>
                    <a:pt x="94031" y="12807"/>
                  </a:lnTo>
                  <a:close/>
                  <a:moveTo>
                    <a:pt x="106214" y="12807"/>
                  </a:moveTo>
                  <a:lnTo>
                    <a:pt x="106214" y="18742"/>
                  </a:lnTo>
                  <a:lnTo>
                    <a:pt x="100280" y="18742"/>
                  </a:lnTo>
                  <a:lnTo>
                    <a:pt x="100280" y="12807"/>
                  </a:lnTo>
                  <a:close/>
                  <a:moveTo>
                    <a:pt x="112461" y="12807"/>
                  </a:moveTo>
                  <a:lnTo>
                    <a:pt x="112461" y="18742"/>
                  </a:lnTo>
                  <a:lnTo>
                    <a:pt x="106527" y="18742"/>
                  </a:lnTo>
                  <a:lnTo>
                    <a:pt x="106527" y="12807"/>
                  </a:lnTo>
                  <a:close/>
                  <a:moveTo>
                    <a:pt x="118710" y="12807"/>
                  </a:moveTo>
                  <a:lnTo>
                    <a:pt x="118710" y="18742"/>
                  </a:lnTo>
                  <a:lnTo>
                    <a:pt x="112774" y="18742"/>
                  </a:lnTo>
                  <a:lnTo>
                    <a:pt x="112774" y="12807"/>
                  </a:lnTo>
                  <a:close/>
                  <a:moveTo>
                    <a:pt x="124957" y="12807"/>
                  </a:moveTo>
                  <a:lnTo>
                    <a:pt x="124957" y="18742"/>
                  </a:lnTo>
                  <a:lnTo>
                    <a:pt x="119021" y="18742"/>
                  </a:lnTo>
                  <a:lnTo>
                    <a:pt x="119021" y="12807"/>
                  </a:lnTo>
                  <a:close/>
                  <a:moveTo>
                    <a:pt x="131204" y="12807"/>
                  </a:moveTo>
                  <a:lnTo>
                    <a:pt x="131204" y="18742"/>
                  </a:lnTo>
                  <a:lnTo>
                    <a:pt x="125270" y="18742"/>
                  </a:lnTo>
                  <a:lnTo>
                    <a:pt x="125270" y="12807"/>
                  </a:lnTo>
                  <a:close/>
                  <a:moveTo>
                    <a:pt x="137451" y="12807"/>
                  </a:moveTo>
                  <a:lnTo>
                    <a:pt x="137451" y="18742"/>
                  </a:lnTo>
                  <a:lnTo>
                    <a:pt x="131517" y="18742"/>
                  </a:lnTo>
                  <a:lnTo>
                    <a:pt x="131517" y="12807"/>
                  </a:lnTo>
                  <a:close/>
                  <a:moveTo>
                    <a:pt x="143702" y="12807"/>
                  </a:moveTo>
                  <a:lnTo>
                    <a:pt x="143702" y="18742"/>
                  </a:lnTo>
                  <a:lnTo>
                    <a:pt x="137766" y="18742"/>
                  </a:lnTo>
                  <a:lnTo>
                    <a:pt x="137766" y="12807"/>
                  </a:lnTo>
                  <a:close/>
                  <a:moveTo>
                    <a:pt x="149949" y="12807"/>
                  </a:moveTo>
                  <a:lnTo>
                    <a:pt x="149949" y="18742"/>
                  </a:lnTo>
                  <a:lnTo>
                    <a:pt x="144015" y="18742"/>
                  </a:lnTo>
                  <a:lnTo>
                    <a:pt x="144015" y="12807"/>
                  </a:lnTo>
                  <a:close/>
                  <a:moveTo>
                    <a:pt x="156196" y="12807"/>
                  </a:moveTo>
                  <a:lnTo>
                    <a:pt x="156196" y="18742"/>
                  </a:lnTo>
                  <a:lnTo>
                    <a:pt x="150262" y="18742"/>
                  </a:lnTo>
                  <a:lnTo>
                    <a:pt x="150262" y="12807"/>
                  </a:lnTo>
                  <a:close/>
                  <a:moveTo>
                    <a:pt x="162445" y="12807"/>
                  </a:moveTo>
                  <a:lnTo>
                    <a:pt x="162445" y="18742"/>
                  </a:lnTo>
                  <a:lnTo>
                    <a:pt x="156509" y="18742"/>
                  </a:lnTo>
                  <a:lnTo>
                    <a:pt x="156509" y="12807"/>
                  </a:lnTo>
                  <a:close/>
                  <a:moveTo>
                    <a:pt x="168692" y="12807"/>
                  </a:moveTo>
                  <a:lnTo>
                    <a:pt x="168692" y="18742"/>
                  </a:lnTo>
                  <a:lnTo>
                    <a:pt x="162756" y="18742"/>
                  </a:lnTo>
                  <a:lnTo>
                    <a:pt x="162756" y="12807"/>
                  </a:lnTo>
                  <a:close/>
                  <a:moveTo>
                    <a:pt x="174939" y="12807"/>
                  </a:moveTo>
                  <a:lnTo>
                    <a:pt x="174939" y="18742"/>
                  </a:lnTo>
                  <a:lnTo>
                    <a:pt x="169005" y="18742"/>
                  </a:lnTo>
                  <a:lnTo>
                    <a:pt x="169005" y="12807"/>
                  </a:lnTo>
                  <a:close/>
                  <a:moveTo>
                    <a:pt x="181186" y="12807"/>
                  </a:moveTo>
                  <a:lnTo>
                    <a:pt x="181186" y="18742"/>
                  </a:lnTo>
                  <a:lnTo>
                    <a:pt x="175252" y="18742"/>
                  </a:lnTo>
                  <a:lnTo>
                    <a:pt x="175252" y="12807"/>
                  </a:lnTo>
                  <a:close/>
                  <a:moveTo>
                    <a:pt x="187435" y="12807"/>
                  </a:moveTo>
                  <a:lnTo>
                    <a:pt x="187435" y="18742"/>
                  </a:lnTo>
                  <a:lnTo>
                    <a:pt x="181499" y="18742"/>
                  </a:lnTo>
                  <a:lnTo>
                    <a:pt x="181499" y="12807"/>
                  </a:lnTo>
                  <a:close/>
                  <a:moveTo>
                    <a:pt x="193684" y="12807"/>
                  </a:moveTo>
                  <a:lnTo>
                    <a:pt x="193684" y="18742"/>
                  </a:lnTo>
                  <a:lnTo>
                    <a:pt x="187749" y="18742"/>
                  </a:lnTo>
                  <a:lnTo>
                    <a:pt x="187749" y="12807"/>
                  </a:lnTo>
                  <a:close/>
                  <a:moveTo>
                    <a:pt x="199931" y="12807"/>
                  </a:moveTo>
                  <a:lnTo>
                    <a:pt x="199931" y="18742"/>
                  </a:lnTo>
                  <a:lnTo>
                    <a:pt x="193996" y="18742"/>
                  </a:lnTo>
                  <a:lnTo>
                    <a:pt x="193996" y="12807"/>
                  </a:lnTo>
                  <a:close/>
                  <a:moveTo>
                    <a:pt x="206180" y="12807"/>
                  </a:moveTo>
                  <a:lnTo>
                    <a:pt x="206180" y="18742"/>
                  </a:lnTo>
                  <a:lnTo>
                    <a:pt x="200244" y="18742"/>
                  </a:lnTo>
                  <a:lnTo>
                    <a:pt x="200244" y="12807"/>
                  </a:lnTo>
                  <a:close/>
                  <a:moveTo>
                    <a:pt x="212427" y="12807"/>
                  </a:moveTo>
                  <a:lnTo>
                    <a:pt x="212427" y="18742"/>
                  </a:lnTo>
                  <a:lnTo>
                    <a:pt x="206491" y="18742"/>
                  </a:lnTo>
                  <a:lnTo>
                    <a:pt x="206491" y="12807"/>
                  </a:lnTo>
                  <a:close/>
                  <a:moveTo>
                    <a:pt x="218674" y="12807"/>
                  </a:moveTo>
                  <a:lnTo>
                    <a:pt x="218674" y="18742"/>
                  </a:lnTo>
                  <a:lnTo>
                    <a:pt x="212739" y="18742"/>
                  </a:lnTo>
                  <a:lnTo>
                    <a:pt x="212739" y="12807"/>
                  </a:lnTo>
                  <a:close/>
                  <a:moveTo>
                    <a:pt x="224921" y="12807"/>
                  </a:moveTo>
                  <a:lnTo>
                    <a:pt x="224921" y="18742"/>
                  </a:lnTo>
                  <a:lnTo>
                    <a:pt x="218987" y="18742"/>
                  </a:lnTo>
                  <a:lnTo>
                    <a:pt x="218987" y="12807"/>
                  </a:lnTo>
                  <a:close/>
                  <a:moveTo>
                    <a:pt x="231170" y="12807"/>
                  </a:moveTo>
                  <a:lnTo>
                    <a:pt x="231170" y="18742"/>
                  </a:lnTo>
                  <a:lnTo>
                    <a:pt x="225234" y="18742"/>
                  </a:lnTo>
                  <a:lnTo>
                    <a:pt x="225234" y="12807"/>
                  </a:lnTo>
                  <a:close/>
                  <a:moveTo>
                    <a:pt x="237417" y="12807"/>
                  </a:moveTo>
                  <a:lnTo>
                    <a:pt x="237417" y="18742"/>
                  </a:lnTo>
                  <a:lnTo>
                    <a:pt x="231481" y="18742"/>
                  </a:lnTo>
                  <a:lnTo>
                    <a:pt x="231481" y="12807"/>
                  </a:lnTo>
                  <a:close/>
                  <a:moveTo>
                    <a:pt x="243664" y="12807"/>
                  </a:moveTo>
                  <a:lnTo>
                    <a:pt x="243664" y="18742"/>
                  </a:lnTo>
                  <a:lnTo>
                    <a:pt x="237729" y="18742"/>
                  </a:lnTo>
                  <a:lnTo>
                    <a:pt x="237729" y="12807"/>
                  </a:lnTo>
                  <a:close/>
                  <a:moveTo>
                    <a:pt x="249914" y="12807"/>
                  </a:moveTo>
                  <a:lnTo>
                    <a:pt x="249914" y="18742"/>
                  </a:lnTo>
                  <a:lnTo>
                    <a:pt x="243978" y="18742"/>
                  </a:lnTo>
                  <a:lnTo>
                    <a:pt x="243978" y="12807"/>
                  </a:lnTo>
                  <a:close/>
                  <a:moveTo>
                    <a:pt x="256161" y="12807"/>
                  </a:moveTo>
                  <a:lnTo>
                    <a:pt x="256161" y="18742"/>
                  </a:lnTo>
                  <a:lnTo>
                    <a:pt x="250225" y="18742"/>
                  </a:lnTo>
                  <a:lnTo>
                    <a:pt x="250225" y="12807"/>
                  </a:lnTo>
                  <a:close/>
                  <a:moveTo>
                    <a:pt x="262409" y="12807"/>
                  </a:moveTo>
                  <a:lnTo>
                    <a:pt x="262409" y="18742"/>
                  </a:lnTo>
                  <a:lnTo>
                    <a:pt x="256474" y="18742"/>
                  </a:lnTo>
                  <a:lnTo>
                    <a:pt x="256474" y="12807"/>
                  </a:lnTo>
                  <a:close/>
                  <a:moveTo>
                    <a:pt x="268656" y="12807"/>
                  </a:moveTo>
                  <a:lnTo>
                    <a:pt x="268656" y="18742"/>
                  </a:lnTo>
                  <a:lnTo>
                    <a:pt x="262721" y="18742"/>
                  </a:lnTo>
                  <a:lnTo>
                    <a:pt x="262721" y="12807"/>
                  </a:lnTo>
                  <a:close/>
                  <a:moveTo>
                    <a:pt x="274904" y="12807"/>
                  </a:moveTo>
                  <a:lnTo>
                    <a:pt x="274904" y="18742"/>
                  </a:lnTo>
                  <a:lnTo>
                    <a:pt x="268968" y="18742"/>
                  </a:lnTo>
                  <a:lnTo>
                    <a:pt x="268968" y="12807"/>
                  </a:lnTo>
                  <a:close/>
                  <a:moveTo>
                    <a:pt x="6251" y="19054"/>
                  </a:moveTo>
                  <a:lnTo>
                    <a:pt x="6251" y="24990"/>
                  </a:lnTo>
                  <a:lnTo>
                    <a:pt x="315" y="24990"/>
                  </a:lnTo>
                  <a:lnTo>
                    <a:pt x="315" y="19054"/>
                  </a:lnTo>
                  <a:close/>
                  <a:moveTo>
                    <a:pt x="12498" y="19054"/>
                  </a:moveTo>
                  <a:lnTo>
                    <a:pt x="12498" y="24990"/>
                  </a:lnTo>
                  <a:lnTo>
                    <a:pt x="6562" y="24990"/>
                  </a:lnTo>
                  <a:lnTo>
                    <a:pt x="6562" y="19054"/>
                  </a:lnTo>
                  <a:close/>
                  <a:moveTo>
                    <a:pt x="18745" y="19054"/>
                  </a:moveTo>
                  <a:lnTo>
                    <a:pt x="18745" y="24990"/>
                  </a:lnTo>
                  <a:lnTo>
                    <a:pt x="12810" y="24990"/>
                  </a:lnTo>
                  <a:lnTo>
                    <a:pt x="12810" y="19054"/>
                  </a:lnTo>
                  <a:close/>
                  <a:moveTo>
                    <a:pt x="24992" y="19054"/>
                  </a:moveTo>
                  <a:lnTo>
                    <a:pt x="24992" y="24990"/>
                  </a:lnTo>
                  <a:lnTo>
                    <a:pt x="19058" y="24990"/>
                  </a:lnTo>
                  <a:lnTo>
                    <a:pt x="19058" y="19054"/>
                  </a:lnTo>
                  <a:close/>
                  <a:moveTo>
                    <a:pt x="31241" y="19054"/>
                  </a:moveTo>
                  <a:lnTo>
                    <a:pt x="31241" y="24990"/>
                  </a:lnTo>
                  <a:lnTo>
                    <a:pt x="25305" y="24990"/>
                  </a:lnTo>
                  <a:lnTo>
                    <a:pt x="25305" y="19054"/>
                  </a:lnTo>
                  <a:close/>
                  <a:moveTo>
                    <a:pt x="37489" y="19054"/>
                  </a:moveTo>
                  <a:lnTo>
                    <a:pt x="37489" y="24990"/>
                  </a:lnTo>
                  <a:lnTo>
                    <a:pt x="31553" y="24990"/>
                  </a:lnTo>
                  <a:lnTo>
                    <a:pt x="31553" y="19054"/>
                  </a:lnTo>
                  <a:close/>
                  <a:moveTo>
                    <a:pt x="43737" y="19054"/>
                  </a:moveTo>
                  <a:lnTo>
                    <a:pt x="43737" y="24990"/>
                  </a:lnTo>
                  <a:lnTo>
                    <a:pt x="37802" y="24990"/>
                  </a:lnTo>
                  <a:lnTo>
                    <a:pt x="37802" y="19054"/>
                  </a:lnTo>
                  <a:close/>
                  <a:moveTo>
                    <a:pt x="49985" y="19054"/>
                  </a:moveTo>
                  <a:lnTo>
                    <a:pt x="49985" y="24990"/>
                  </a:lnTo>
                  <a:lnTo>
                    <a:pt x="44049" y="24990"/>
                  </a:lnTo>
                  <a:lnTo>
                    <a:pt x="44049" y="19054"/>
                  </a:lnTo>
                  <a:close/>
                  <a:moveTo>
                    <a:pt x="56232" y="19054"/>
                  </a:moveTo>
                  <a:lnTo>
                    <a:pt x="56232" y="24990"/>
                  </a:lnTo>
                  <a:lnTo>
                    <a:pt x="50296" y="24990"/>
                  </a:lnTo>
                  <a:lnTo>
                    <a:pt x="50296" y="19054"/>
                  </a:lnTo>
                  <a:close/>
                  <a:moveTo>
                    <a:pt x="62480" y="19054"/>
                  </a:moveTo>
                  <a:lnTo>
                    <a:pt x="62480" y="24990"/>
                  </a:lnTo>
                  <a:lnTo>
                    <a:pt x="56545" y="24990"/>
                  </a:lnTo>
                  <a:lnTo>
                    <a:pt x="56545" y="19054"/>
                  </a:lnTo>
                  <a:close/>
                  <a:moveTo>
                    <a:pt x="68727" y="19054"/>
                  </a:moveTo>
                  <a:lnTo>
                    <a:pt x="68727" y="24990"/>
                  </a:lnTo>
                  <a:lnTo>
                    <a:pt x="62792" y="24990"/>
                  </a:lnTo>
                  <a:lnTo>
                    <a:pt x="62792" y="19054"/>
                  </a:lnTo>
                  <a:close/>
                  <a:moveTo>
                    <a:pt x="74975" y="19054"/>
                  </a:moveTo>
                  <a:lnTo>
                    <a:pt x="74975" y="24990"/>
                  </a:lnTo>
                  <a:lnTo>
                    <a:pt x="69039" y="24990"/>
                  </a:lnTo>
                  <a:lnTo>
                    <a:pt x="69039" y="19054"/>
                  </a:lnTo>
                  <a:close/>
                  <a:moveTo>
                    <a:pt x="81223" y="19054"/>
                  </a:moveTo>
                  <a:lnTo>
                    <a:pt x="81223" y="24990"/>
                  </a:lnTo>
                  <a:lnTo>
                    <a:pt x="75286" y="24990"/>
                  </a:lnTo>
                  <a:lnTo>
                    <a:pt x="75286" y="19054"/>
                  </a:lnTo>
                  <a:close/>
                  <a:moveTo>
                    <a:pt x="87470" y="19054"/>
                  </a:moveTo>
                  <a:lnTo>
                    <a:pt x="87470" y="24990"/>
                  </a:lnTo>
                  <a:lnTo>
                    <a:pt x="81535" y="24990"/>
                  </a:lnTo>
                  <a:lnTo>
                    <a:pt x="81535" y="19054"/>
                  </a:lnTo>
                  <a:close/>
                  <a:moveTo>
                    <a:pt x="93720" y="19054"/>
                  </a:moveTo>
                  <a:lnTo>
                    <a:pt x="93720" y="24990"/>
                  </a:lnTo>
                  <a:lnTo>
                    <a:pt x="87784" y="24990"/>
                  </a:lnTo>
                  <a:lnTo>
                    <a:pt x="87784" y="19054"/>
                  </a:lnTo>
                  <a:close/>
                  <a:moveTo>
                    <a:pt x="99967" y="19054"/>
                  </a:moveTo>
                  <a:lnTo>
                    <a:pt x="99967" y="24990"/>
                  </a:lnTo>
                  <a:lnTo>
                    <a:pt x="94031" y="24990"/>
                  </a:lnTo>
                  <a:lnTo>
                    <a:pt x="94031" y="19054"/>
                  </a:lnTo>
                  <a:close/>
                  <a:moveTo>
                    <a:pt x="106214" y="19054"/>
                  </a:moveTo>
                  <a:lnTo>
                    <a:pt x="106214" y="24990"/>
                  </a:lnTo>
                  <a:lnTo>
                    <a:pt x="100280" y="24990"/>
                  </a:lnTo>
                  <a:lnTo>
                    <a:pt x="100280" y="19054"/>
                  </a:lnTo>
                  <a:close/>
                  <a:moveTo>
                    <a:pt x="112461" y="19054"/>
                  </a:moveTo>
                  <a:lnTo>
                    <a:pt x="112461" y="24990"/>
                  </a:lnTo>
                  <a:lnTo>
                    <a:pt x="106527" y="24990"/>
                  </a:lnTo>
                  <a:lnTo>
                    <a:pt x="106527" y="19054"/>
                  </a:lnTo>
                  <a:close/>
                  <a:moveTo>
                    <a:pt x="118710" y="19054"/>
                  </a:moveTo>
                  <a:lnTo>
                    <a:pt x="118710" y="24990"/>
                  </a:lnTo>
                  <a:lnTo>
                    <a:pt x="112774" y="24990"/>
                  </a:lnTo>
                  <a:lnTo>
                    <a:pt x="112774" y="19054"/>
                  </a:lnTo>
                  <a:close/>
                  <a:moveTo>
                    <a:pt x="124957" y="19054"/>
                  </a:moveTo>
                  <a:lnTo>
                    <a:pt x="124957" y="24990"/>
                  </a:lnTo>
                  <a:lnTo>
                    <a:pt x="119021" y="24990"/>
                  </a:lnTo>
                  <a:lnTo>
                    <a:pt x="119021" y="19054"/>
                  </a:lnTo>
                  <a:close/>
                  <a:moveTo>
                    <a:pt x="131204" y="19054"/>
                  </a:moveTo>
                  <a:lnTo>
                    <a:pt x="131204" y="24990"/>
                  </a:lnTo>
                  <a:lnTo>
                    <a:pt x="125270" y="24990"/>
                  </a:lnTo>
                  <a:lnTo>
                    <a:pt x="125270" y="19054"/>
                  </a:lnTo>
                  <a:close/>
                  <a:moveTo>
                    <a:pt x="137451" y="19054"/>
                  </a:moveTo>
                  <a:lnTo>
                    <a:pt x="137451" y="24990"/>
                  </a:lnTo>
                  <a:lnTo>
                    <a:pt x="131517" y="24990"/>
                  </a:lnTo>
                  <a:lnTo>
                    <a:pt x="131517" y="19054"/>
                  </a:lnTo>
                  <a:close/>
                  <a:moveTo>
                    <a:pt x="143702" y="19054"/>
                  </a:moveTo>
                  <a:lnTo>
                    <a:pt x="143702" y="24990"/>
                  </a:lnTo>
                  <a:lnTo>
                    <a:pt x="137766" y="24990"/>
                  </a:lnTo>
                  <a:lnTo>
                    <a:pt x="137766" y="19054"/>
                  </a:lnTo>
                  <a:close/>
                  <a:moveTo>
                    <a:pt x="149949" y="19054"/>
                  </a:moveTo>
                  <a:lnTo>
                    <a:pt x="149949" y="24990"/>
                  </a:lnTo>
                  <a:lnTo>
                    <a:pt x="144015" y="24990"/>
                  </a:lnTo>
                  <a:lnTo>
                    <a:pt x="144015" y="19054"/>
                  </a:lnTo>
                  <a:close/>
                  <a:moveTo>
                    <a:pt x="156196" y="19054"/>
                  </a:moveTo>
                  <a:lnTo>
                    <a:pt x="156196" y="24990"/>
                  </a:lnTo>
                  <a:lnTo>
                    <a:pt x="150262" y="24990"/>
                  </a:lnTo>
                  <a:lnTo>
                    <a:pt x="150262" y="19054"/>
                  </a:lnTo>
                  <a:close/>
                  <a:moveTo>
                    <a:pt x="162445" y="19054"/>
                  </a:moveTo>
                  <a:lnTo>
                    <a:pt x="162445" y="24990"/>
                  </a:lnTo>
                  <a:lnTo>
                    <a:pt x="156509" y="24990"/>
                  </a:lnTo>
                  <a:lnTo>
                    <a:pt x="156509" y="19054"/>
                  </a:lnTo>
                  <a:close/>
                  <a:moveTo>
                    <a:pt x="168692" y="19054"/>
                  </a:moveTo>
                  <a:lnTo>
                    <a:pt x="168692" y="24990"/>
                  </a:lnTo>
                  <a:lnTo>
                    <a:pt x="162756" y="24990"/>
                  </a:lnTo>
                  <a:lnTo>
                    <a:pt x="162756" y="19054"/>
                  </a:lnTo>
                  <a:close/>
                  <a:moveTo>
                    <a:pt x="174939" y="19054"/>
                  </a:moveTo>
                  <a:lnTo>
                    <a:pt x="174939" y="24990"/>
                  </a:lnTo>
                  <a:lnTo>
                    <a:pt x="169005" y="24990"/>
                  </a:lnTo>
                  <a:lnTo>
                    <a:pt x="169005" y="19054"/>
                  </a:lnTo>
                  <a:close/>
                  <a:moveTo>
                    <a:pt x="181186" y="19054"/>
                  </a:moveTo>
                  <a:lnTo>
                    <a:pt x="181186" y="24990"/>
                  </a:lnTo>
                  <a:lnTo>
                    <a:pt x="175252" y="24990"/>
                  </a:lnTo>
                  <a:lnTo>
                    <a:pt x="175252" y="19054"/>
                  </a:lnTo>
                  <a:close/>
                  <a:moveTo>
                    <a:pt x="187435" y="19054"/>
                  </a:moveTo>
                  <a:lnTo>
                    <a:pt x="187435" y="24990"/>
                  </a:lnTo>
                  <a:lnTo>
                    <a:pt x="181499" y="24990"/>
                  </a:lnTo>
                  <a:lnTo>
                    <a:pt x="181499" y="19054"/>
                  </a:lnTo>
                  <a:close/>
                  <a:moveTo>
                    <a:pt x="193684" y="19054"/>
                  </a:moveTo>
                  <a:lnTo>
                    <a:pt x="193684" y="24990"/>
                  </a:lnTo>
                  <a:lnTo>
                    <a:pt x="187749" y="24990"/>
                  </a:lnTo>
                  <a:lnTo>
                    <a:pt x="187749" y="19054"/>
                  </a:lnTo>
                  <a:close/>
                  <a:moveTo>
                    <a:pt x="199931" y="19054"/>
                  </a:moveTo>
                  <a:lnTo>
                    <a:pt x="199931" y="24990"/>
                  </a:lnTo>
                  <a:lnTo>
                    <a:pt x="193996" y="24990"/>
                  </a:lnTo>
                  <a:lnTo>
                    <a:pt x="193996" y="19054"/>
                  </a:lnTo>
                  <a:close/>
                  <a:moveTo>
                    <a:pt x="206180" y="19054"/>
                  </a:moveTo>
                  <a:lnTo>
                    <a:pt x="206180" y="24990"/>
                  </a:lnTo>
                  <a:lnTo>
                    <a:pt x="200244" y="24990"/>
                  </a:lnTo>
                  <a:lnTo>
                    <a:pt x="200244" y="19054"/>
                  </a:lnTo>
                  <a:close/>
                  <a:moveTo>
                    <a:pt x="212427" y="19054"/>
                  </a:moveTo>
                  <a:lnTo>
                    <a:pt x="212427" y="24990"/>
                  </a:lnTo>
                  <a:lnTo>
                    <a:pt x="206491" y="24990"/>
                  </a:lnTo>
                  <a:lnTo>
                    <a:pt x="206491" y="19054"/>
                  </a:lnTo>
                  <a:close/>
                  <a:moveTo>
                    <a:pt x="218674" y="19054"/>
                  </a:moveTo>
                  <a:lnTo>
                    <a:pt x="218674" y="24990"/>
                  </a:lnTo>
                  <a:lnTo>
                    <a:pt x="212739" y="24990"/>
                  </a:lnTo>
                  <a:lnTo>
                    <a:pt x="212739" y="19054"/>
                  </a:lnTo>
                  <a:close/>
                  <a:moveTo>
                    <a:pt x="224921" y="19054"/>
                  </a:moveTo>
                  <a:lnTo>
                    <a:pt x="224921" y="24990"/>
                  </a:lnTo>
                  <a:lnTo>
                    <a:pt x="218987" y="24990"/>
                  </a:lnTo>
                  <a:lnTo>
                    <a:pt x="218987" y="19054"/>
                  </a:lnTo>
                  <a:close/>
                  <a:moveTo>
                    <a:pt x="231170" y="19054"/>
                  </a:moveTo>
                  <a:lnTo>
                    <a:pt x="231170" y="24990"/>
                  </a:lnTo>
                  <a:lnTo>
                    <a:pt x="225234" y="24990"/>
                  </a:lnTo>
                  <a:lnTo>
                    <a:pt x="225234" y="19054"/>
                  </a:lnTo>
                  <a:close/>
                  <a:moveTo>
                    <a:pt x="237417" y="19054"/>
                  </a:moveTo>
                  <a:lnTo>
                    <a:pt x="237417" y="24990"/>
                  </a:lnTo>
                  <a:lnTo>
                    <a:pt x="231481" y="24990"/>
                  </a:lnTo>
                  <a:lnTo>
                    <a:pt x="231481" y="19054"/>
                  </a:lnTo>
                  <a:close/>
                  <a:moveTo>
                    <a:pt x="243664" y="19054"/>
                  </a:moveTo>
                  <a:lnTo>
                    <a:pt x="243664" y="24990"/>
                  </a:lnTo>
                  <a:lnTo>
                    <a:pt x="237729" y="24990"/>
                  </a:lnTo>
                  <a:lnTo>
                    <a:pt x="237729" y="19054"/>
                  </a:lnTo>
                  <a:close/>
                  <a:moveTo>
                    <a:pt x="249911" y="19054"/>
                  </a:moveTo>
                  <a:lnTo>
                    <a:pt x="249911" y="24990"/>
                  </a:lnTo>
                  <a:lnTo>
                    <a:pt x="243977" y="24990"/>
                  </a:lnTo>
                  <a:lnTo>
                    <a:pt x="243977" y="19054"/>
                  </a:lnTo>
                  <a:close/>
                  <a:moveTo>
                    <a:pt x="256161" y="19054"/>
                  </a:moveTo>
                  <a:lnTo>
                    <a:pt x="256161" y="24990"/>
                  </a:lnTo>
                  <a:lnTo>
                    <a:pt x="250225" y="24990"/>
                  </a:lnTo>
                  <a:lnTo>
                    <a:pt x="250225" y="19054"/>
                  </a:lnTo>
                  <a:close/>
                  <a:moveTo>
                    <a:pt x="262409" y="19054"/>
                  </a:moveTo>
                  <a:lnTo>
                    <a:pt x="262409" y="24990"/>
                  </a:lnTo>
                  <a:lnTo>
                    <a:pt x="256474" y="24990"/>
                  </a:lnTo>
                  <a:lnTo>
                    <a:pt x="256474" y="19054"/>
                  </a:lnTo>
                  <a:close/>
                  <a:moveTo>
                    <a:pt x="268656" y="19054"/>
                  </a:moveTo>
                  <a:lnTo>
                    <a:pt x="268656" y="24990"/>
                  </a:lnTo>
                  <a:lnTo>
                    <a:pt x="262721" y="24990"/>
                  </a:lnTo>
                  <a:lnTo>
                    <a:pt x="262721" y="19054"/>
                  </a:lnTo>
                  <a:close/>
                  <a:moveTo>
                    <a:pt x="274904" y="19054"/>
                  </a:moveTo>
                  <a:lnTo>
                    <a:pt x="274904" y="24990"/>
                  </a:lnTo>
                  <a:lnTo>
                    <a:pt x="268968" y="24990"/>
                  </a:lnTo>
                  <a:lnTo>
                    <a:pt x="268968" y="19054"/>
                  </a:lnTo>
                  <a:close/>
                  <a:moveTo>
                    <a:pt x="6251" y="25301"/>
                  </a:moveTo>
                  <a:lnTo>
                    <a:pt x="6251" y="31237"/>
                  </a:lnTo>
                  <a:lnTo>
                    <a:pt x="315" y="31237"/>
                  </a:lnTo>
                  <a:lnTo>
                    <a:pt x="315" y="25301"/>
                  </a:lnTo>
                  <a:close/>
                  <a:moveTo>
                    <a:pt x="12498" y="25301"/>
                  </a:moveTo>
                  <a:lnTo>
                    <a:pt x="12498" y="31237"/>
                  </a:lnTo>
                  <a:lnTo>
                    <a:pt x="6562" y="31237"/>
                  </a:lnTo>
                  <a:lnTo>
                    <a:pt x="6562" y="25301"/>
                  </a:lnTo>
                  <a:close/>
                  <a:moveTo>
                    <a:pt x="18745" y="25301"/>
                  </a:moveTo>
                  <a:lnTo>
                    <a:pt x="18745" y="31237"/>
                  </a:lnTo>
                  <a:lnTo>
                    <a:pt x="12810" y="31237"/>
                  </a:lnTo>
                  <a:lnTo>
                    <a:pt x="12810" y="25301"/>
                  </a:lnTo>
                  <a:close/>
                  <a:moveTo>
                    <a:pt x="24992" y="25301"/>
                  </a:moveTo>
                  <a:lnTo>
                    <a:pt x="24992" y="31237"/>
                  </a:lnTo>
                  <a:lnTo>
                    <a:pt x="19058" y="31237"/>
                  </a:lnTo>
                  <a:lnTo>
                    <a:pt x="19058" y="25301"/>
                  </a:lnTo>
                  <a:close/>
                  <a:moveTo>
                    <a:pt x="31241" y="25301"/>
                  </a:moveTo>
                  <a:lnTo>
                    <a:pt x="31241" y="31237"/>
                  </a:lnTo>
                  <a:lnTo>
                    <a:pt x="25305" y="31237"/>
                  </a:lnTo>
                  <a:lnTo>
                    <a:pt x="25305" y="25301"/>
                  </a:lnTo>
                  <a:close/>
                  <a:moveTo>
                    <a:pt x="37489" y="25301"/>
                  </a:moveTo>
                  <a:lnTo>
                    <a:pt x="37489" y="31237"/>
                  </a:lnTo>
                  <a:lnTo>
                    <a:pt x="31553" y="31237"/>
                  </a:lnTo>
                  <a:lnTo>
                    <a:pt x="31553" y="25301"/>
                  </a:lnTo>
                  <a:close/>
                  <a:moveTo>
                    <a:pt x="43737" y="25301"/>
                  </a:moveTo>
                  <a:lnTo>
                    <a:pt x="43737" y="31237"/>
                  </a:lnTo>
                  <a:lnTo>
                    <a:pt x="37802" y="31237"/>
                  </a:lnTo>
                  <a:lnTo>
                    <a:pt x="37802" y="25301"/>
                  </a:lnTo>
                  <a:close/>
                  <a:moveTo>
                    <a:pt x="49985" y="25301"/>
                  </a:moveTo>
                  <a:lnTo>
                    <a:pt x="49985" y="31237"/>
                  </a:lnTo>
                  <a:lnTo>
                    <a:pt x="44049" y="31237"/>
                  </a:lnTo>
                  <a:lnTo>
                    <a:pt x="44049" y="25301"/>
                  </a:lnTo>
                  <a:close/>
                  <a:moveTo>
                    <a:pt x="56232" y="25301"/>
                  </a:moveTo>
                  <a:lnTo>
                    <a:pt x="56232" y="31237"/>
                  </a:lnTo>
                  <a:lnTo>
                    <a:pt x="50296" y="31237"/>
                  </a:lnTo>
                  <a:lnTo>
                    <a:pt x="50296" y="25301"/>
                  </a:lnTo>
                  <a:close/>
                  <a:moveTo>
                    <a:pt x="62480" y="25301"/>
                  </a:moveTo>
                  <a:lnTo>
                    <a:pt x="62480" y="31237"/>
                  </a:lnTo>
                  <a:lnTo>
                    <a:pt x="56545" y="31237"/>
                  </a:lnTo>
                  <a:lnTo>
                    <a:pt x="56545" y="25301"/>
                  </a:lnTo>
                  <a:close/>
                  <a:moveTo>
                    <a:pt x="68727" y="25301"/>
                  </a:moveTo>
                  <a:lnTo>
                    <a:pt x="68727" y="31237"/>
                  </a:lnTo>
                  <a:lnTo>
                    <a:pt x="62792" y="31237"/>
                  </a:lnTo>
                  <a:lnTo>
                    <a:pt x="62792" y="25301"/>
                  </a:lnTo>
                  <a:close/>
                  <a:moveTo>
                    <a:pt x="74975" y="25301"/>
                  </a:moveTo>
                  <a:lnTo>
                    <a:pt x="74975" y="31237"/>
                  </a:lnTo>
                  <a:lnTo>
                    <a:pt x="69039" y="31237"/>
                  </a:lnTo>
                  <a:lnTo>
                    <a:pt x="69039" y="25301"/>
                  </a:lnTo>
                  <a:close/>
                  <a:moveTo>
                    <a:pt x="81223" y="25301"/>
                  </a:moveTo>
                  <a:lnTo>
                    <a:pt x="81223" y="31237"/>
                  </a:lnTo>
                  <a:lnTo>
                    <a:pt x="75286" y="31237"/>
                  </a:lnTo>
                  <a:lnTo>
                    <a:pt x="75286" y="25301"/>
                  </a:lnTo>
                  <a:close/>
                  <a:moveTo>
                    <a:pt x="87470" y="25301"/>
                  </a:moveTo>
                  <a:lnTo>
                    <a:pt x="87470" y="31237"/>
                  </a:lnTo>
                  <a:lnTo>
                    <a:pt x="81535" y="31237"/>
                  </a:lnTo>
                  <a:lnTo>
                    <a:pt x="81535" y="25301"/>
                  </a:lnTo>
                  <a:close/>
                  <a:moveTo>
                    <a:pt x="93720" y="25301"/>
                  </a:moveTo>
                  <a:lnTo>
                    <a:pt x="93720" y="31237"/>
                  </a:lnTo>
                  <a:lnTo>
                    <a:pt x="87784" y="31237"/>
                  </a:lnTo>
                  <a:lnTo>
                    <a:pt x="87784" y="25301"/>
                  </a:lnTo>
                  <a:close/>
                  <a:moveTo>
                    <a:pt x="99967" y="25301"/>
                  </a:moveTo>
                  <a:lnTo>
                    <a:pt x="99967" y="31237"/>
                  </a:lnTo>
                  <a:lnTo>
                    <a:pt x="94031" y="31237"/>
                  </a:lnTo>
                  <a:lnTo>
                    <a:pt x="94031" y="25301"/>
                  </a:lnTo>
                  <a:close/>
                  <a:moveTo>
                    <a:pt x="106214" y="25301"/>
                  </a:moveTo>
                  <a:lnTo>
                    <a:pt x="106214" y="31237"/>
                  </a:lnTo>
                  <a:lnTo>
                    <a:pt x="100280" y="31237"/>
                  </a:lnTo>
                  <a:lnTo>
                    <a:pt x="100280" y="25301"/>
                  </a:lnTo>
                  <a:close/>
                  <a:moveTo>
                    <a:pt x="112461" y="25301"/>
                  </a:moveTo>
                  <a:lnTo>
                    <a:pt x="112461" y="31237"/>
                  </a:lnTo>
                  <a:lnTo>
                    <a:pt x="106527" y="31237"/>
                  </a:lnTo>
                  <a:lnTo>
                    <a:pt x="106527" y="25301"/>
                  </a:lnTo>
                  <a:close/>
                  <a:moveTo>
                    <a:pt x="118710" y="25301"/>
                  </a:moveTo>
                  <a:lnTo>
                    <a:pt x="118710" y="31237"/>
                  </a:lnTo>
                  <a:lnTo>
                    <a:pt x="112774" y="31237"/>
                  </a:lnTo>
                  <a:lnTo>
                    <a:pt x="112774" y="25301"/>
                  </a:lnTo>
                  <a:close/>
                  <a:moveTo>
                    <a:pt x="124957" y="25301"/>
                  </a:moveTo>
                  <a:lnTo>
                    <a:pt x="124957" y="31237"/>
                  </a:lnTo>
                  <a:lnTo>
                    <a:pt x="119021" y="31237"/>
                  </a:lnTo>
                  <a:lnTo>
                    <a:pt x="119021" y="25301"/>
                  </a:lnTo>
                  <a:close/>
                  <a:moveTo>
                    <a:pt x="131204" y="25301"/>
                  </a:moveTo>
                  <a:lnTo>
                    <a:pt x="131204" y="31237"/>
                  </a:lnTo>
                  <a:lnTo>
                    <a:pt x="125270" y="31237"/>
                  </a:lnTo>
                  <a:lnTo>
                    <a:pt x="125270" y="25301"/>
                  </a:lnTo>
                  <a:close/>
                  <a:moveTo>
                    <a:pt x="137451" y="25301"/>
                  </a:moveTo>
                  <a:lnTo>
                    <a:pt x="137451" y="31237"/>
                  </a:lnTo>
                  <a:lnTo>
                    <a:pt x="131517" y="31237"/>
                  </a:lnTo>
                  <a:lnTo>
                    <a:pt x="131517" y="25301"/>
                  </a:lnTo>
                  <a:close/>
                  <a:moveTo>
                    <a:pt x="143702" y="25301"/>
                  </a:moveTo>
                  <a:lnTo>
                    <a:pt x="143702" y="31237"/>
                  </a:lnTo>
                  <a:lnTo>
                    <a:pt x="137766" y="31237"/>
                  </a:lnTo>
                  <a:lnTo>
                    <a:pt x="137766" y="25301"/>
                  </a:lnTo>
                  <a:close/>
                  <a:moveTo>
                    <a:pt x="149949" y="25301"/>
                  </a:moveTo>
                  <a:lnTo>
                    <a:pt x="149949" y="31237"/>
                  </a:lnTo>
                  <a:lnTo>
                    <a:pt x="144015" y="31237"/>
                  </a:lnTo>
                  <a:lnTo>
                    <a:pt x="144015" y="25301"/>
                  </a:lnTo>
                  <a:close/>
                  <a:moveTo>
                    <a:pt x="156196" y="25301"/>
                  </a:moveTo>
                  <a:lnTo>
                    <a:pt x="156196" y="31237"/>
                  </a:lnTo>
                  <a:lnTo>
                    <a:pt x="150262" y="31237"/>
                  </a:lnTo>
                  <a:lnTo>
                    <a:pt x="150262" y="25301"/>
                  </a:lnTo>
                  <a:close/>
                  <a:moveTo>
                    <a:pt x="162445" y="25301"/>
                  </a:moveTo>
                  <a:lnTo>
                    <a:pt x="162445" y="31237"/>
                  </a:lnTo>
                  <a:lnTo>
                    <a:pt x="156509" y="31237"/>
                  </a:lnTo>
                  <a:lnTo>
                    <a:pt x="156509" y="25301"/>
                  </a:lnTo>
                  <a:close/>
                  <a:moveTo>
                    <a:pt x="168692" y="25301"/>
                  </a:moveTo>
                  <a:lnTo>
                    <a:pt x="168692" y="31237"/>
                  </a:lnTo>
                  <a:lnTo>
                    <a:pt x="162756" y="31237"/>
                  </a:lnTo>
                  <a:lnTo>
                    <a:pt x="162756" y="25301"/>
                  </a:lnTo>
                  <a:close/>
                  <a:moveTo>
                    <a:pt x="174939" y="25301"/>
                  </a:moveTo>
                  <a:lnTo>
                    <a:pt x="174939" y="31237"/>
                  </a:lnTo>
                  <a:lnTo>
                    <a:pt x="169005" y="31237"/>
                  </a:lnTo>
                  <a:lnTo>
                    <a:pt x="169005" y="25301"/>
                  </a:lnTo>
                  <a:close/>
                  <a:moveTo>
                    <a:pt x="181186" y="25301"/>
                  </a:moveTo>
                  <a:lnTo>
                    <a:pt x="181186" y="31237"/>
                  </a:lnTo>
                  <a:lnTo>
                    <a:pt x="175252" y="31237"/>
                  </a:lnTo>
                  <a:lnTo>
                    <a:pt x="175252" y="25301"/>
                  </a:lnTo>
                  <a:close/>
                  <a:moveTo>
                    <a:pt x="187435" y="25301"/>
                  </a:moveTo>
                  <a:lnTo>
                    <a:pt x="187435" y="31237"/>
                  </a:lnTo>
                  <a:lnTo>
                    <a:pt x="181499" y="31237"/>
                  </a:lnTo>
                  <a:lnTo>
                    <a:pt x="181499" y="25301"/>
                  </a:lnTo>
                  <a:close/>
                  <a:moveTo>
                    <a:pt x="193684" y="25301"/>
                  </a:moveTo>
                  <a:lnTo>
                    <a:pt x="193684" y="31237"/>
                  </a:lnTo>
                  <a:lnTo>
                    <a:pt x="187749" y="31237"/>
                  </a:lnTo>
                  <a:lnTo>
                    <a:pt x="187749" y="25301"/>
                  </a:lnTo>
                  <a:close/>
                  <a:moveTo>
                    <a:pt x="199931" y="25301"/>
                  </a:moveTo>
                  <a:lnTo>
                    <a:pt x="199931" y="31237"/>
                  </a:lnTo>
                  <a:lnTo>
                    <a:pt x="193996" y="31237"/>
                  </a:lnTo>
                  <a:lnTo>
                    <a:pt x="193996" y="25301"/>
                  </a:lnTo>
                  <a:close/>
                  <a:moveTo>
                    <a:pt x="206180" y="25301"/>
                  </a:moveTo>
                  <a:lnTo>
                    <a:pt x="206180" y="31237"/>
                  </a:lnTo>
                  <a:lnTo>
                    <a:pt x="200244" y="31237"/>
                  </a:lnTo>
                  <a:lnTo>
                    <a:pt x="200244" y="25301"/>
                  </a:lnTo>
                  <a:close/>
                  <a:moveTo>
                    <a:pt x="212427" y="25301"/>
                  </a:moveTo>
                  <a:lnTo>
                    <a:pt x="212427" y="31237"/>
                  </a:lnTo>
                  <a:lnTo>
                    <a:pt x="206491" y="31237"/>
                  </a:lnTo>
                  <a:lnTo>
                    <a:pt x="206491" y="25301"/>
                  </a:lnTo>
                  <a:close/>
                  <a:moveTo>
                    <a:pt x="218674" y="25301"/>
                  </a:moveTo>
                  <a:lnTo>
                    <a:pt x="218674" y="31237"/>
                  </a:lnTo>
                  <a:lnTo>
                    <a:pt x="212739" y="31237"/>
                  </a:lnTo>
                  <a:lnTo>
                    <a:pt x="212739" y="25301"/>
                  </a:lnTo>
                  <a:close/>
                  <a:moveTo>
                    <a:pt x="224921" y="25301"/>
                  </a:moveTo>
                  <a:lnTo>
                    <a:pt x="224921" y="31237"/>
                  </a:lnTo>
                  <a:lnTo>
                    <a:pt x="218987" y="31237"/>
                  </a:lnTo>
                  <a:lnTo>
                    <a:pt x="218987" y="25301"/>
                  </a:lnTo>
                  <a:close/>
                  <a:moveTo>
                    <a:pt x="231170" y="25301"/>
                  </a:moveTo>
                  <a:lnTo>
                    <a:pt x="231170" y="31237"/>
                  </a:lnTo>
                  <a:lnTo>
                    <a:pt x="225234" y="31237"/>
                  </a:lnTo>
                  <a:lnTo>
                    <a:pt x="225234" y="25301"/>
                  </a:lnTo>
                  <a:close/>
                  <a:moveTo>
                    <a:pt x="237417" y="25301"/>
                  </a:moveTo>
                  <a:lnTo>
                    <a:pt x="237417" y="31237"/>
                  </a:lnTo>
                  <a:lnTo>
                    <a:pt x="231481" y="31237"/>
                  </a:lnTo>
                  <a:lnTo>
                    <a:pt x="231481" y="25301"/>
                  </a:lnTo>
                  <a:close/>
                  <a:moveTo>
                    <a:pt x="243664" y="25301"/>
                  </a:moveTo>
                  <a:lnTo>
                    <a:pt x="243664" y="31237"/>
                  </a:lnTo>
                  <a:lnTo>
                    <a:pt x="237729" y="31237"/>
                  </a:lnTo>
                  <a:lnTo>
                    <a:pt x="237729" y="25301"/>
                  </a:lnTo>
                  <a:close/>
                  <a:moveTo>
                    <a:pt x="249911" y="25301"/>
                  </a:moveTo>
                  <a:lnTo>
                    <a:pt x="249911" y="31237"/>
                  </a:lnTo>
                  <a:lnTo>
                    <a:pt x="243977" y="31237"/>
                  </a:lnTo>
                  <a:lnTo>
                    <a:pt x="243977" y="25301"/>
                  </a:lnTo>
                  <a:close/>
                  <a:moveTo>
                    <a:pt x="256161" y="25301"/>
                  </a:moveTo>
                  <a:lnTo>
                    <a:pt x="256161" y="31237"/>
                  </a:lnTo>
                  <a:lnTo>
                    <a:pt x="250225" y="31237"/>
                  </a:lnTo>
                  <a:lnTo>
                    <a:pt x="250225" y="25301"/>
                  </a:lnTo>
                  <a:close/>
                  <a:moveTo>
                    <a:pt x="262409" y="25301"/>
                  </a:moveTo>
                  <a:lnTo>
                    <a:pt x="262409" y="31237"/>
                  </a:lnTo>
                  <a:lnTo>
                    <a:pt x="256474" y="31237"/>
                  </a:lnTo>
                  <a:lnTo>
                    <a:pt x="256474" y="25301"/>
                  </a:lnTo>
                  <a:close/>
                  <a:moveTo>
                    <a:pt x="268656" y="25301"/>
                  </a:moveTo>
                  <a:lnTo>
                    <a:pt x="268656" y="31237"/>
                  </a:lnTo>
                  <a:lnTo>
                    <a:pt x="262721" y="31237"/>
                  </a:lnTo>
                  <a:lnTo>
                    <a:pt x="262721" y="25301"/>
                  </a:lnTo>
                  <a:close/>
                  <a:moveTo>
                    <a:pt x="274904" y="25301"/>
                  </a:moveTo>
                  <a:lnTo>
                    <a:pt x="274904" y="31237"/>
                  </a:lnTo>
                  <a:lnTo>
                    <a:pt x="268968" y="31237"/>
                  </a:lnTo>
                  <a:lnTo>
                    <a:pt x="268968" y="25301"/>
                  </a:lnTo>
                  <a:close/>
                  <a:moveTo>
                    <a:pt x="6251" y="31548"/>
                  </a:moveTo>
                  <a:lnTo>
                    <a:pt x="6251" y="31550"/>
                  </a:lnTo>
                  <a:lnTo>
                    <a:pt x="6251" y="37484"/>
                  </a:lnTo>
                  <a:lnTo>
                    <a:pt x="315" y="37484"/>
                  </a:lnTo>
                  <a:lnTo>
                    <a:pt x="315" y="31548"/>
                  </a:lnTo>
                  <a:close/>
                  <a:moveTo>
                    <a:pt x="12498" y="31548"/>
                  </a:moveTo>
                  <a:lnTo>
                    <a:pt x="12498" y="31550"/>
                  </a:lnTo>
                  <a:lnTo>
                    <a:pt x="12498" y="37484"/>
                  </a:lnTo>
                  <a:lnTo>
                    <a:pt x="6562" y="37484"/>
                  </a:lnTo>
                  <a:lnTo>
                    <a:pt x="6562" y="31548"/>
                  </a:lnTo>
                  <a:close/>
                  <a:moveTo>
                    <a:pt x="18745" y="31548"/>
                  </a:moveTo>
                  <a:lnTo>
                    <a:pt x="18745" y="31550"/>
                  </a:lnTo>
                  <a:lnTo>
                    <a:pt x="18745" y="37484"/>
                  </a:lnTo>
                  <a:lnTo>
                    <a:pt x="12810" y="37484"/>
                  </a:lnTo>
                  <a:lnTo>
                    <a:pt x="12810" y="31548"/>
                  </a:lnTo>
                  <a:close/>
                  <a:moveTo>
                    <a:pt x="24992" y="31548"/>
                  </a:moveTo>
                  <a:lnTo>
                    <a:pt x="24992" y="31550"/>
                  </a:lnTo>
                  <a:lnTo>
                    <a:pt x="24992" y="37484"/>
                  </a:lnTo>
                  <a:lnTo>
                    <a:pt x="19058" y="37484"/>
                  </a:lnTo>
                  <a:lnTo>
                    <a:pt x="19058" y="31548"/>
                  </a:lnTo>
                  <a:close/>
                  <a:moveTo>
                    <a:pt x="31242" y="31548"/>
                  </a:moveTo>
                  <a:lnTo>
                    <a:pt x="31242" y="31550"/>
                  </a:lnTo>
                  <a:lnTo>
                    <a:pt x="31242" y="37484"/>
                  </a:lnTo>
                  <a:lnTo>
                    <a:pt x="25305" y="37484"/>
                  </a:lnTo>
                  <a:lnTo>
                    <a:pt x="25305" y="31548"/>
                  </a:lnTo>
                  <a:close/>
                  <a:moveTo>
                    <a:pt x="162445" y="31548"/>
                  </a:moveTo>
                  <a:lnTo>
                    <a:pt x="162445" y="31550"/>
                  </a:lnTo>
                  <a:lnTo>
                    <a:pt x="162445" y="37484"/>
                  </a:lnTo>
                  <a:lnTo>
                    <a:pt x="156509" y="37484"/>
                  </a:lnTo>
                  <a:lnTo>
                    <a:pt x="156509" y="31548"/>
                  </a:lnTo>
                  <a:close/>
                  <a:moveTo>
                    <a:pt x="168692" y="31548"/>
                  </a:moveTo>
                  <a:lnTo>
                    <a:pt x="168692" y="31550"/>
                  </a:lnTo>
                  <a:lnTo>
                    <a:pt x="168692" y="37484"/>
                  </a:lnTo>
                  <a:lnTo>
                    <a:pt x="162756" y="37484"/>
                  </a:lnTo>
                  <a:lnTo>
                    <a:pt x="162756" y="31548"/>
                  </a:lnTo>
                  <a:close/>
                  <a:moveTo>
                    <a:pt x="174939" y="31548"/>
                  </a:moveTo>
                  <a:lnTo>
                    <a:pt x="174939" y="31550"/>
                  </a:lnTo>
                  <a:lnTo>
                    <a:pt x="174939" y="37484"/>
                  </a:lnTo>
                  <a:lnTo>
                    <a:pt x="169005" y="37484"/>
                  </a:lnTo>
                  <a:lnTo>
                    <a:pt x="169005" y="31548"/>
                  </a:lnTo>
                  <a:close/>
                  <a:moveTo>
                    <a:pt x="181186" y="31548"/>
                  </a:moveTo>
                  <a:lnTo>
                    <a:pt x="181186" y="31550"/>
                  </a:lnTo>
                  <a:lnTo>
                    <a:pt x="181186" y="37484"/>
                  </a:lnTo>
                  <a:lnTo>
                    <a:pt x="175252" y="37484"/>
                  </a:lnTo>
                  <a:lnTo>
                    <a:pt x="175252" y="31548"/>
                  </a:lnTo>
                  <a:close/>
                  <a:moveTo>
                    <a:pt x="187435" y="31548"/>
                  </a:moveTo>
                  <a:lnTo>
                    <a:pt x="187435" y="31550"/>
                  </a:lnTo>
                  <a:lnTo>
                    <a:pt x="187435" y="37484"/>
                  </a:lnTo>
                  <a:lnTo>
                    <a:pt x="181499" y="37484"/>
                  </a:lnTo>
                  <a:lnTo>
                    <a:pt x="181499" y="31548"/>
                  </a:lnTo>
                  <a:close/>
                  <a:moveTo>
                    <a:pt x="37489" y="31552"/>
                  </a:moveTo>
                  <a:lnTo>
                    <a:pt x="37489" y="37486"/>
                  </a:lnTo>
                  <a:lnTo>
                    <a:pt x="31553" y="37486"/>
                  </a:lnTo>
                  <a:lnTo>
                    <a:pt x="31553" y="31552"/>
                  </a:lnTo>
                  <a:close/>
                  <a:moveTo>
                    <a:pt x="43737" y="31552"/>
                  </a:moveTo>
                  <a:lnTo>
                    <a:pt x="43737" y="37486"/>
                  </a:lnTo>
                  <a:lnTo>
                    <a:pt x="37802" y="37486"/>
                  </a:lnTo>
                  <a:lnTo>
                    <a:pt x="37802" y="31552"/>
                  </a:lnTo>
                  <a:close/>
                  <a:moveTo>
                    <a:pt x="49985" y="31552"/>
                  </a:moveTo>
                  <a:lnTo>
                    <a:pt x="49985" y="37486"/>
                  </a:lnTo>
                  <a:lnTo>
                    <a:pt x="44049" y="37486"/>
                  </a:lnTo>
                  <a:lnTo>
                    <a:pt x="44049" y="31552"/>
                  </a:lnTo>
                  <a:close/>
                  <a:moveTo>
                    <a:pt x="56232" y="31552"/>
                  </a:moveTo>
                  <a:lnTo>
                    <a:pt x="56232" y="37486"/>
                  </a:lnTo>
                  <a:lnTo>
                    <a:pt x="50296" y="37486"/>
                  </a:lnTo>
                  <a:lnTo>
                    <a:pt x="50296" y="31552"/>
                  </a:lnTo>
                  <a:close/>
                  <a:moveTo>
                    <a:pt x="62480" y="31552"/>
                  </a:moveTo>
                  <a:lnTo>
                    <a:pt x="62480" y="37486"/>
                  </a:lnTo>
                  <a:lnTo>
                    <a:pt x="56545" y="37486"/>
                  </a:lnTo>
                  <a:lnTo>
                    <a:pt x="56545" y="31552"/>
                  </a:lnTo>
                  <a:close/>
                  <a:moveTo>
                    <a:pt x="68727" y="31552"/>
                  </a:moveTo>
                  <a:lnTo>
                    <a:pt x="68727" y="37486"/>
                  </a:lnTo>
                  <a:lnTo>
                    <a:pt x="62792" y="37486"/>
                  </a:lnTo>
                  <a:lnTo>
                    <a:pt x="62792" y="31552"/>
                  </a:lnTo>
                  <a:close/>
                  <a:moveTo>
                    <a:pt x="74975" y="31552"/>
                  </a:moveTo>
                  <a:lnTo>
                    <a:pt x="74975" y="37486"/>
                  </a:lnTo>
                  <a:lnTo>
                    <a:pt x="69039" y="37486"/>
                  </a:lnTo>
                  <a:lnTo>
                    <a:pt x="69039" y="31552"/>
                  </a:lnTo>
                  <a:close/>
                  <a:moveTo>
                    <a:pt x="81223" y="31552"/>
                  </a:moveTo>
                  <a:lnTo>
                    <a:pt x="81223" y="37486"/>
                  </a:lnTo>
                  <a:lnTo>
                    <a:pt x="75286" y="37486"/>
                  </a:lnTo>
                  <a:lnTo>
                    <a:pt x="75286" y="31552"/>
                  </a:lnTo>
                  <a:close/>
                  <a:moveTo>
                    <a:pt x="87470" y="31552"/>
                  </a:moveTo>
                  <a:lnTo>
                    <a:pt x="87470" y="37486"/>
                  </a:lnTo>
                  <a:lnTo>
                    <a:pt x="81535" y="37486"/>
                  </a:lnTo>
                  <a:lnTo>
                    <a:pt x="81535" y="31552"/>
                  </a:lnTo>
                  <a:close/>
                  <a:moveTo>
                    <a:pt x="93720" y="31552"/>
                  </a:moveTo>
                  <a:lnTo>
                    <a:pt x="93720" y="37486"/>
                  </a:lnTo>
                  <a:lnTo>
                    <a:pt x="87784" y="37486"/>
                  </a:lnTo>
                  <a:lnTo>
                    <a:pt x="87784" y="31552"/>
                  </a:lnTo>
                  <a:close/>
                  <a:moveTo>
                    <a:pt x="99967" y="31552"/>
                  </a:moveTo>
                  <a:lnTo>
                    <a:pt x="99967" y="37486"/>
                  </a:lnTo>
                  <a:lnTo>
                    <a:pt x="94031" y="37486"/>
                  </a:lnTo>
                  <a:lnTo>
                    <a:pt x="94031" y="31552"/>
                  </a:lnTo>
                  <a:close/>
                  <a:moveTo>
                    <a:pt x="106214" y="31552"/>
                  </a:moveTo>
                  <a:lnTo>
                    <a:pt x="106214" y="37486"/>
                  </a:lnTo>
                  <a:lnTo>
                    <a:pt x="100280" y="37486"/>
                  </a:lnTo>
                  <a:lnTo>
                    <a:pt x="100280" y="31552"/>
                  </a:lnTo>
                  <a:close/>
                  <a:moveTo>
                    <a:pt x="112461" y="31552"/>
                  </a:moveTo>
                  <a:lnTo>
                    <a:pt x="112461" y="37486"/>
                  </a:lnTo>
                  <a:lnTo>
                    <a:pt x="106527" y="37486"/>
                  </a:lnTo>
                  <a:lnTo>
                    <a:pt x="106527" y="31552"/>
                  </a:lnTo>
                  <a:close/>
                  <a:moveTo>
                    <a:pt x="118710" y="31552"/>
                  </a:moveTo>
                  <a:lnTo>
                    <a:pt x="118710" y="37486"/>
                  </a:lnTo>
                  <a:lnTo>
                    <a:pt x="112774" y="37486"/>
                  </a:lnTo>
                  <a:lnTo>
                    <a:pt x="112774" y="31552"/>
                  </a:lnTo>
                  <a:close/>
                  <a:moveTo>
                    <a:pt x="124957" y="31552"/>
                  </a:moveTo>
                  <a:lnTo>
                    <a:pt x="124957" y="37486"/>
                  </a:lnTo>
                  <a:lnTo>
                    <a:pt x="119021" y="37486"/>
                  </a:lnTo>
                  <a:lnTo>
                    <a:pt x="119021" y="31552"/>
                  </a:lnTo>
                  <a:close/>
                  <a:moveTo>
                    <a:pt x="131204" y="31552"/>
                  </a:moveTo>
                  <a:lnTo>
                    <a:pt x="131204" y="37486"/>
                  </a:lnTo>
                  <a:lnTo>
                    <a:pt x="125270" y="37486"/>
                  </a:lnTo>
                  <a:lnTo>
                    <a:pt x="125270" y="31552"/>
                  </a:lnTo>
                  <a:close/>
                  <a:moveTo>
                    <a:pt x="137451" y="31552"/>
                  </a:moveTo>
                  <a:lnTo>
                    <a:pt x="137451" y="37486"/>
                  </a:lnTo>
                  <a:lnTo>
                    <a:pt x="131517" y="37486"/>
                  </a:lnTo>
                  <a:lnTo>
                    <a:pt x="131517" y="31552"/>
                  </a:lnTo>
                  <a:close/>
                  <a:moveTo>
                    <a:pt x="143702" y="31552"/>
                  </a:moveTo>
                  <a:lnTo>
                    <a:pt x="143702" y="37486"/>
                  </a:lnTo>
                  <a:lnTo>
                    <a:pt x="137766" y="37486"/>
                  </a:lnTo>
                  <a:lnTo>
                    <a:pt x="137766" y="31552"/>
                  </a:lnTo>
                  <a:close/>
                  <a:moveTo>
                    <a:pt x="149949" y="31552"/>
                  </a:moveTo>
                  <a:lnTo>
                    <a:pt x="149949" y="37486"/>
                  </a:lnTo>
                  <a:lnTo>
                    <a:pt x="144015" y="37486"/>
                  </a:lnTo>
                  <a:lnTo>
                    <a:pt x="144015" y="31552"/>
                  </a:lnTo>
                  <a:close/>
                  <a:moveTo>
                    <a:pt x="156196" y="31552"/>
                  </a:moveTo>
                  <a:lnTo>
                    <a:pt x="156196" y="37486"/>
                  </a:lnTo>
                  <a:lnTo>
                    <a:pt x="150262" y="37486"/>
                  </a:lnTo>
                  <a:lnTo>
                    <a:pt x="150262" y="31552"/>
                  </a:lnTo>
                  <a:close/>
                  <a:moveTo>
                    <a:pt x="193684" y="31552"/>
                  </a:moveTo>
                  <a:lnTo>
                    <a:pt x="193684" y="37486"/>
                  </a:lnTo>
                  <a:lnTo>
                    <a:pt x="187749" y="37486"/>
                  </a:lnTo>
                  <a:lnTo>
                    <a:pt x="187749" y="31552"/>
                  </a:lnTo>
                  <a:close/>
                  <a:moveTo>
                    <a:pt x="199931" y="31552"/>
                  </a:moveTo>
                  <a:lnTo>
                    <a:pt x="199931" y="37486"/>
                  </a:lnTo>
                  <a:lnTo>
                    <a:pt x="193996" y="37486"/>
                  </a:lnTo>
                  <a:lnTo>
                    <a:pt x="193996" y="31552"/>
                  </a:lnTo>
                  <a:close/>
                  <a:moveTo>
                    <a:pt x="206180" y="31552"/>
                  </a:moveTo>
                  <a:lnTo>
                    <a:pt x="206180" y="37486"/>
                  </a:lnTo>
                  <a:lnTo>
                    <a:pt x="200244" y="37486"/>
                  </a:lnTo>
                  <a:lnTo>
                    <a:pt x="200244" y="31552"/>
                  </a:lnTo>
                  <a:close/>
                  <a:moveTo>
                    <a:pt x="212427" y="31552"/>
                  </a:moveTo>
                  <a:lnTo>
                    <a:pt x="212427" y="37486"/>
                  </a:lnTo>
                  <a:lnTo>
                    <a:pt x="206491" y="37486"/>
                  </a:lnTo>
                  <a:lnTo>
                    <a:pt x="206491" y="31552"/>
                  </a:lnTo>
                  <a:close/>
                  <a:moveTo>
                    <a:pt x="218674" y="31552"/>
                  </a:moveTo>
                  <a:lnTo>
                    <a:pt x="218674" y="37486"/>
                  </a:lnTo>
                  <a:lnTo>
                    <a:pt x="212739" y="37486"/>
                  </a:lnTo>
                  <a:lnTo>
                    <a:pt x="212739" y="31552"/>
                  </a:lnTo>
                  <a:close/>
                  <a:moveTo>
                    <a:pt x="224921" y="31552"/>
                  </a:moveTo>
                  <a:lnTo>
                    <a:pt x="224921" y="37486"/>
                  </a:lnTo>
                  <a:lnTo>
                    <a:pt x="218987" y="37486"/>
                  </a:lnTo>
                  <a:lnTo>
                    <a:pt x="218987" y="31552"/>
                  </a:lnTo>
                  <a:close/>
                  <a:moveTo>
                    <a:pt x="231170" y="31552"/>
                  </a:moveTo>
                  <a:lnTo>
                    <a:pt x="231170" y="37486"/>
                  </a:lnTo>
                  <a:lnTo>
                    <a:pt x="225234" y="37486"/>
                  </a:lnTo>
                  <a:lnTo>
                    <a:pt x="225234" y="31552"/>
                  </a:lnTo>
                  <a:close/>
                  <a:moveTo>
                    <a:pt x="237417" y="31552"/>
                  </a:moveTo>
                  <a:lnTo>
                    <a:pt x="237417" y="37486"/>
                  </a:lnTo>
                  <a:lnTo>
                    <a:pt x="231481" y="37486"/>
                  </a:lnTo>
                  <a:lnTo>
                    <a:pt x="231481" y="31552"/>
                  </a:lnTo>
                  <a:close/>
                  <a:moveTo>
                    <a:pt x="243664" y="31552"/>
                  </a:moveTo>
                  <a:lnTo>
                    <a:pt x="243664" y="37486"/>
                  </a:lnTo>
                  <a:lnTo>
                    <a:pt x="237729" y="37486"/>
                  </a:lnTo>
                  <a:lnTo>
                    <a:pt x="237729" y="31552"/>
                  </a:lnTo>
                  <a:close/>
                  <a:moveTo>
                    <a:pt x="249911" y="31552"/>
                  </a:moveTo>
                  <a:lnTo>
                    <a:pt x="249911" y="37486"/>
                  </a:lnTo>
                  <a:lnTo>
                    <a:pt x="243977" y="37486"/>
                  </a:lnTo>
                  <a:lnTo>
                    <a:pt x="243977" y="31552"/>
                  </a:lnTo>
                  <a:close/>
                  <a:moveTo>
                    <a:pt x="256161" y="31552"/>
                  </a:moveTo>
                  <a:lnTo>
                    <a:pt x="256161" y="37486"/>
                  </a:lnTo>
                  <a:lnTo>
                    <a:pt x="250225" y="37486"/>
                  </a:lnTo>
                  <a:lnTo>
                    <a:pt x="250225" y="31552"/>
                  </a:lnTo>
                  <a:close/>
                  <a:moveTo>
                    <a:pt x="262409" y="31552"/>
                  </a:moveTo>
                  <a:lnTo>
                    <a:pt x="262409" y="37486"/>
                  </a:lnTo>
                  <a:lnTo>
                    <a:pt x="256474" y="37486"/>
                  </a:lnTo>
                  <a:lnTo>
                    <a:pt x="256474" y="31552"/>
                  </a:lnTo>
                  <a:close/>
                  <a:moveTo>
                    <a:pt x="268656" y="31552"/>
                  </a:moveTo>
                  <a:lnTo>
                    <a:pt x="268656" y="37486"/>
                  </a:lnTo>
                  <a:lnTo>
                    <a:pt x="262721" y="37486"/>
                  </a:lnTo>
                  <a:lnTo>
                    <a:pt x="262721" y="31552"/>
                  </a:lnTo>
                  <a:close/>
                  <a:moveTo>
                    <a:pt x="274904" y="31552"/>
                  </a:moveTo>
                  <a:lnTo>
                    <a:pt x="274904" y="37486"/>
                  </a:lnTo>
                  <a:lnTo>
                    <a:pt x="268968" y="37486"/>
                  </a:lnTo>
                  <a:lnTo>
                    <a:pt x="268968" y="31552"/>
                  </a:lnTo>
                  <a:close/>
                  <a:moveTo>
                    <a:pt x="6251" y="37799"/>
                  </a:moveTo>
                  <a:lnTo>
                    <a:pt x="6251" y="43735"/>
                  </a:lnTo>
                  <a:lnTo>
                    <a:pt x="315" y="43735"/>
                  </a:lnTo>
                  <a:lnTo>
                    <a:pt x="315" y="37799"/>
                  </a:lnTo>
                  <a:close/>
                  <a:moveTo>
                    <a:pt x="12498" y="37799"/>
                  </a:moveTo>
                  <a:lnTo>
                    <a:pt x="12498" y="43735"/>
                  </a:lnTo>
                  <a:lnTo>
                    <a:pt x="6562" y="43735"/>
                  </a:lnTo>
                  <a:lnTo>
                    <a:pt x="6562" y="37799"/>
                  </a:lnTo>
                  <a:close/>
                  <a:moveTo>
                    <a:pt x="18745" y="37799"/>
                  </a:moveTo>
                  <a:lnTo>
                    <a:pt x="18745" y="43735"/>
                  </a:lnTo>
                  <a:lnTo>
                    <a:pt x="12810" y="43735"/>
                  </a:lnTo>
                  <a:lnTo>
                    <a:pt x="12810" y="37799"/>
                  </a:lnTo>
                  <a:close/>
                  <a:moveTo>
                    <a:pt x="24992" y="37799"/>
                  </a:moveTo>
                  <a:lnTo>
                    <a:pt x="24992" y="43735"/>
                  </a:lnTo>
                  <a:lnTo>
                    <a:pt x="19058" y="43735"/>
                  </a:lnTo>
                  <a:lnTo>
                    <a:pt x="19058" y="37799"/>
                  </a:lnTo>
                  <a:close/>
                  <a:moveTo>
                    <a:pt x="31242" y="37799"/>
                  </a:moveTo>
                  <a:lnTo>
                    <a:pt x="31242" y="43735"/>
                  </a:lnTo>
                  <a:lnTo>
                    <a:pt x="25305" y="43735"/>
                  </a:lnTo>
                  <a:lnTo>
                    <a:pt x="25305" y="37799"/>
                  </a:lnTo>
                  <a:close/>
                  <a:moveTo>
                    <a:pt x="37489" y="37799"/>
                  </a:moveTo>
                  <a:lnTo>
                    <a:pt x="37489" y="43735"/>
                  </a:lnTo>
                  <a:lnTo>
                    <a:pt x="31553" y="43735"/>
                  </a:lnTo>
                  <a:lnTo>
                    <a:pt x="31553" y="37799"/>
                  </a:lnTo>
                  <a:close/>
                  <a:moveTo>
                    <a:pt x="43737" y="37799"/>
                  </a:moveTo>
                  <a:lnTo>
                    <a:pt x="43737" y="43735"/>
                  </a:lnTo>
                  <a:lnTo>
                    <a:pt x="37802" y="43735"/>
                  </a:lnTo>
                  <a:lnTo>
                    <a:pt x="37802" y="37799"/>
                  </a:lnTo>
                  <a:close/>
                  <a:moveTo>
                    <a:pt x="49985" y="37799"/>
                  </a:moveTo>
                  <a:lnTo>
                    <a:pt x="49985" y="43735"/>
                  </a:lnTo>
                  <a:lnTo>
                    <a:pt x="44049" y="43735"/>
                  </a:lnTo>
                  <a:lnTo>
                    <a:pt x="44049" y="37799"/>
                  </a:lnTo>
                  <a:close/>
                  <a:moveTo>
                    <a:pt x="56232" y="37799"/>
                  </a:moveTo>
                  <a:lnTo>
                    <a:pt x="56232" y="43735"/>
                  </a:lnTo>
                  <a:lnTo>
                    <a:pt x="50296" y="43735"/>
                  </a:lnTo>
                  <a:lnTo>
                    <a:pt x="50296" y="37799"/>
                  </a:lnTo>
                  <a:close/>
                  <a:moveTo>
                    <a:pt x="62480" y="37799"/>
                  </a:moveTo>
                  <a:lnTo>
                    <a:pt x="62480" y="43735"/>
                  </a:lnTo>
                  <a:lnTo>
                    <a:pt x="56545" y="43735"/>
                  </a:lnTo>
                  <a:lnTo>
                    <a:pt x="56545" y="37799"/>
                  </a:lnTo>
                  <a:close/>
                  <a:moveTo>
                    <a:pt x="68727" y="37799"/>
                  </a:moveTo>
                  <a:lnTo>
                    <a:pt x="68727" y="43735"/>
                  </a:lnTo>
                  <a:lnTo>
                    <a:pt x="62792" y="43735"/>
                  </a:lnTo>
                  <a:lnTo>
                    <a:pt x="62792" y="37799"/>
                  </a:lnTo>
                  <a:close/>
                  <a:moveTo>
                    <a:pt x="74975" y="37799"/>
                  </a:moveTo>
                  <a:lnTo>
                    <a:pt x="74975" y="43735"/>
                  </a:lnTo>
                  <a:lnTo>
                    <a:pt x="69039" y="43735"/>
                  </a:lnTo>
                  <a:lnTo>
                    <a:pt x="69039" y="37799"/>
                  </a:lnTo>
                  <a:close/>
                  <a:moveTo>
                    <a:pt x="81223" y="37799"/>
                  </a:moveTo>
                  <a:lnTo>
                    <a:pt x="81223" y="43735"/>
                  </a:lnTo>
                  <a:lnTo>
                    <a:pt x="75286" y="43735"/>
                  </a:lnTo>
                  <a:lnTo>
                    <a:pt x="75286" y="37799"/>
                  </a:lnTo>
                  <a:close/>
                  <a:moveTo>
                    <a:pt x="87470" y="37799"/>
                  </a:moveTo>
                  <a:lnTo>
                    <a:pt x="87470" y="43735"/>
                  </a:lnTo>
                  <a:lnTo>
                    <a:pt x="81535" y="43735"/>
                  </a:lnTo>
                  <a:lnTo>
                    <a:pt x="81535" y="37799"/>
                  </a:lnTo>
                  <a:close/>
                  <a:moveTo>
                    <a:pt x="93720" y="37799"/>
                  </a:moveTo>
                  <a:lnTo>
                    <a:pt x="93720" y="43735"/>
                  </a:lnTo>
                  <a:lnTo>
                    <a:pt x="87784" y="43735"/>
                  </a:lnTo>
                  <a:lnTo>
                    <a:pt x="87784" y="37799"/>
                  </a:lnTo>
                  <a:close/>
                  <a:moveTo>
                    <a:pt x="99967" y="37799"/>
                  </a:moveTo>
                  <a:lnTo>
                    <a:pt x="99967" y="43735"/>
                  </a:lnTo>
                  <a:lnTo>
                    <a:pt x="94031" y="43735"/>
                  </a:lnTo>
                  <a:lnTo>
                    <a:pt x="94031" y="37799"/>
                  </a:lnTo>
                  <a:close/>
                  <a:moveTo>
                    <a:pt x="106214" y="37799"/>
                  </a:moveTo>
                  <a:lnTo>
                    <a:pt x="106214" y="43735"/>
                  </a:lnTo>
                  <a:lnTo>
                    <a:pt x="100280" y="43735"/>
                  </a:lnTo>
                  <a:lnTo>
                    <a:pt x="100280" y="37799"/>
                  </a:lnTo>
                  <a:close/>
                  <a:moveTo>
                    <a:pt x="112461" y="37799"/>
                  </a:moveTo>
                  <a:lnTo>
                    <a:pt x="112461" y="43735"/>
                  </a:lnTo>
                  <a:lnTo>
                    <a:pt x="106527" y="43735"/>
                  </a:lnTo>
                  <a:lnTo>
                    <a:pt x="106527" y="37799"/>
                  </a:lnTo>
                  <a:close/>
                  <a:moveTo>
                    <a:pt x="118710" y="37799"/>
                  </a:moveTo>
                  <a:lnTo>
                    <a:pt x="118710" y="43735"/>
                  </a:lnTo>
                  <a:lnTo>
                    <a:pt x="112774" y="43735"/>
                  </a:lnTo>
                  <a:lnTo>
                    <a:pt x="112774" y="37799"/>
                  </a:lnTo>
                  <a:close/>
                  <a:moveTo>
                    <a:pt x="124957" y="37799"/>
                  </a:moveTo>
                  <a:lnTo>
                    <a:pt x="124957" y="43735"/>
                  </a:lnTo>
                  <a:lnTo>
                    <a:pt x="119021" y="43735"/>
                  </a:lnTo>
                  <a:lnTo>
                    <a:pt x="119021" y="37799"/>
                  </a:lnTo>
                  <a:close/>
                  <a:moveTo>
                    <a:pt x="131204" y="37799"/>
                  </a:moveTo>
                  <a:lnTo>
                    <a:pt x="131204" y="43735"/>
                  </a:lnTo>
                  <a:lnTo>
                    <a:pt x="125270" y="43735"/>
                  </a:lnTo>
                  <a:lnTo>
                    <a:pt x="125270" y="37799"/>
                  </a:lnTo>
                  <a:close/>
                  <a:moveTo>
                    <a:pt x="137451" y="37799"/>
                  </a:moveTo>
                  <a:lnTo>
                    <a:pt x="137451" y="43735"/>
                  </a:lnTo>
                  <a:lnTo>
                    <a:pt x="131517" y="43735"/>
                  </a:lnTo>
                  <a:lnTo>
                    <a:pt x="131517" y="37799"/>
                  </a:lnTo>
                  <a:close/>
                  <a:moveTo>
                    <a:pt x="143702" y="37799"/>
                  </a:moveTo>
                  <a:lnTo>
                    <a:pt x="143702" y="43735"/>
                  </a:lnTo>
                  <a:lnTo>
                    <a:pt x="137766" y="43735"/>
                  </a:lnTo>
                  <a:lnTo>
                    <a:pt x="137766" y="37799"/>
                  </a:lnTo>
                  <a:close/>
                  <a:moveTo>
                    <a:pt x="149949" y="37799"/>
                  </a:moveTo>
                  <a:lnTo>
                    <a:pt x="149949" y="43735"/>
                  </a:lnTo>
                  <a:lnTo>
                    <a:pt x="144015" y="43735"/>
                  </a:lnTo>
                  <a:lnTo>
                    <a:pt x="144015" y="37799"/>
                  </a:lnTo>
                  <a:close/>
                  <a:moveTo>
                    <a:pt x="156196" y="37799"/>
                  </a:moveTo>
                  <a:lnTo>
                    <a:pt x="156196" y="43735"/>
                  </a:lnTo>
                  <a:lnTo>
                    <a:pt x="150262" y="43735"/>
                  </a:lnTo>
                  <a:lnTo>
                    <a:pt x="150262" y="37799"/>
                  </a:lnTo>
                  <a:close/>
                  <a:moveTo>
                    <a:pt x="162445" y="37799"/>
                  </a:moveTo>
                  <a:lnTo>
                    <a:pt x="162445" y="43735"/>
                  </a:lnTo>
                  <a:lnTo>
                    <a:pt x="156509" y="43735"/>
                  </a:lnTo>
                  <a:lnTo>
                    <a:pt x="156509" y="37799"/>
                  </a:lnTo>
                  <a:close/>
                  <a:moveTo>
                    <a:pt x="168692" y="37799"/>
                  </a:moveTo>
                  <a:lnTo>
                    <a:pt x="168692" y="43735"/>
                  </a:lnTo>
                  <a:lnTo>
                    <a:pt x="162756" y="43735"/>
                  </a:lnTo>
                  <a:lnTo>
                    <a:pt x="162756" y="37799"/>
                  </a:lnTo>
                  <a:close/>
                  <a:moveTo>
                    <a:pt x="174939" y="37799"/>
                  </a:moveTo>
                  <a:lnTo>
                    <a:pt x="174939" y="43735"/>
                  </a:lnTo>
                  <a:lnTo>
                    <a:pt x="169005" y="43735"/>
                  </a:lnTo>
                  <a:lnTo>
                    <a:pt x="169005" y="37799"/>
                  </a:lnTo>
                  <a:close/>
                  <a:moveTo>
                    <a:pt x="181186" y="37799"/>
                  </a:moveTo>
                  <a:lnTo>
                    <a:pt x="181186" y="43735"/>
                  </a:lnTo>
                  <a:lnTo>
                    <a:pt x="175252" y="43735"/>
                  </a:lnTo>
                  <a:lnTo>
                    <a:pt x="175252" y="37799"/>
                  </a:lnTo>
                  <a:close/>
                  <a:moveTo>
                    <a:pt x="187435" y="37799"/>
                  </a:moveTo>
                  <a:lnTo>
                    <a:pt x="187435" y="43735"/>
                  </a:lnTo>
                  <a:lnTo>
                    <a:pt x="181499" y="43735"/>
                  </a:lnTo>
                  <a:lnTo>
                    <a:pt x="181499" y="37799"/>
                  </a:lnTo>
                  <a:close/>
                  <a:moveTo>
                    <a:pt x="193684" y="37799"/>
                  </a:moveTo>
                  <a:lnTo>
                    <a:pt x="193684" y="43735"/>
                  </a:lnTo>
                  <a:lnTo>
                    <a:pt x="187749" y="43735"/>
                  </a:lnTo>
                  <a:lnTo>
                    <a:pt x="187749" y="37799"/>
                  </a:lnTo>
                  <a:close/>
                  <a:moveTo>
                    <a:pt x="199931" y="37799"/>
                  </a:moveTo>
                  <a:lnTo>
                    <a:pt x="199931" y="43735"/>
                  </a:lnTo>
                  <a:lnTo>
                    <a:pt x="193996" y="43735"/>
                  </a:lnTo>
                  <a:lnTo>
                    <a:pt x="193996" y="37799"/>
                  </a:lnTo>
                  <a:close/>
                  <a:moveTo>
                    <a:pt x="206180" y="37799"/>
                  </a:moveTo>
                  <a:lnTo>
                    <a:pt x="206180" y="43735"/>
                  </a:lnTo>
                  <a:lnTo>
                    <a:pt x="200244" y="43735"/>
                  </a:lnTo>
                  <a:lnTo>
                    <a:pt x="200244" y="37799"/>
                  </a:lnTo>
                  <a:close/>
                  <a:moveTo>
                    <a:pt x="212427" y="37799"/>
                  </a:moveTo>
                  <a:lnTo>
                    <a:pt x="212427" y="43735"/>
                  </a:lnTo>
                  <a:lnTo>
                    <a:pt x="206491" y="43735"/>
                  </a:lnTo>
                  <a:lnTo>
                    <a:pt x="206491" y="37799"/>
                  </a:lnTo>
                  <a:close/>
                  <a:moveTo>
                    <a:pt x="218674" y="37799"/>
                  </a:moveTo>
                  <a:lnTo>
                    <a:pt x="218674" y="43735"/>
                  </a:lnTo>
                  <a:lnTo>
                    <a:pt x="212739" y="43735"/>
                  </a:lnTo>
                  <a:lnTo>
                    <a:pt x="212739" y="37799"/>
                  </a:lnTo>
                  <a:close/>
                  <a:moveTo>
                    <a:pt x="224921" y="37799"/>
                  </a:moveTo>
                  <a:lnTo>
                    <a:pt x="224921" y="43735"/>
                  </a:lnTo>
                  <a:lnTo>
                    <a:pt x="218987" y="43735"/>
                  </a:lnTo>
                  <a:lnTo>
                    <a:pt x="218987" y="37799"/>
                  </a:lnTo>
                  <a:close/>
                  <a:moveTo>
                    <a:pt x="231170" y="37799"/>
                  </a:moveTo>
                  <a:lnTo>
                    <a:pt x="231170" y="43735"/>
                  </a:lnTo>
                  <a:lnTo>
                    <a:pt x="225234" y="43735"/>
                  </a:lnTo>
                  <a:lnTo>
                    <a:pt x="225234" y="37799"/>
                  </a:lnTo>
                  <a:close/>
                  <a:moveTo>
                    <a:pt x="237417" y="37799"/>
                  </a:moveTo>
                  <a:lnTo>
                    <a:pt x="237417" y="43735"/>
                  </a:lnTo>
                  <a:lnTo>
                    <a:pt x="231481" y="43735"/>
                  </a:lnTo>
                  <a:lnTo>
                    <a:pt x="231481" y="37799"/>
                  </a:lnTo>
                  <a:close/>
                  <a:moveTo>
                    <a:pt x="243664" y="37799"/>
                  </a:moveTo>
                  <a:lnTo>
                    <a:pt x="243664" y="43735"/>
                  </a:lnTo>
                  <a:lnTo>
                    <a:pt x="237729" y="43735"/>
                  </a:lnTo>
                  <a:lnTo>
                    <a:pt x="237729" y="37799"/>
                  </a:lnTo>
                  <a:close/>
                  <a:moveTo>
                    <a:pt x="249911" y="37799"/>
                  </a:moveTo>
                  <a:lnTo>
                    <a:pt x="249911" y="43735"/>
                  </a:lnTo>
                  <a:lnTo>
                    <a:pt x="243977" y="43735"/>
                  </a:lnTo>
                  <a:lnTo>
                    <a:pt x="243977" y="37799"/>
                  </a:lnTo>
                  <a:close/>
                  <a:moveTo>
                    <a:pt x="256161" y="37799"/>
                  </a:moveTo>
                  <a:lnTo>
                    <a:pt x="256161" y="43735"/>
                  </a:lnTo>
                  <a:lnTo>
                    <a:pt x="250225" y="43735"/>
                  </a:lnTo>
                  <a:lnTo>
                    <a:pt x="250225" y="37799"/>
                  </a:lnTo>
                  <a:close/>
                  <a:moveTo>
                    <a:pt x="262409" y="37799"/>
                  </a:moveTo>
                  <a:lnTo>
                    <a:pt x="262409" y="43735"/>
                  </a:lnTo>
                  <a:lnTo>
                    <a:pt x="256474" y="43735"/>
                  </a:lnTo>
                  <a:lnTo>
                    <a:pt x="256474" y="37799"/>
                  </a:lnTo>
                  <a:close/>
                  <a:moveTo>
                    <a:pt x="268656" y="37799"/>
                  </a:moveTo>
                  <a:lnTo>
                    <a:pt x="268656" y="43735"/>
                  </a:lnTo>
                  <a:lnTo>
                    <a:pt x="262721" y="43735"/>
                  </a:lnTo>
                  <a:lnTo>
                    <a:pt x="262721" y="37799"/>
                  </a:lnTo>
                  <a:close/>
                  <a:moveTo>
                    <a:pt x="274904" y="37799"/>
                  </a:moveTo>
                  <a:lnTo>
                    <a:pt x="274904" y="43735"/>
                  </a:lnTo>
                  <a:lnTo>
                    <a:pt x="268968" y="43735"/>
                  </a:lnTo>
                  <a:lnTo>
                    <a:pt x="268968" y="37799"/>
                  </a:lnTo>
                  <a:close/>
                  <a:moveTo>
                    <a:pt x="6251" y="44046"/>
                  </a:moveTo>
                  <a:lnTo>
                    <a:pt x="6251" y="49982"/>
                  </a:lnTo>
                  <a:lnTo>
                    <a:pt x="315" y="49982"/>
                  </a:lnTo>
                  <a:lnTo>
                    <a:pt x="315" y="44046"/>
                  </a:lnTo>
                  <a:close/>
                  <a:moveTo>
                    <a:pt x="12498" y="44046"/>
                  </a:moveTo>
                  <a:lnTo>
                    <a:pt x="12498" y="49982"/>
                  </a:lnTo>
                  <a:lnTo>
                    <a:pt x="6562" y="49982"/>
                  </a:lnTo>
                  <a:lnTo>
                    <a:pt x="6562" y="44046"/>
                  </a:lnTo>
                  <a:close/>
                  <a:moveTo>
                    <a:pt x="18745" y="44046"/>
                  </a:moveTo>
                  <a:lnTo>
                    <a:pt x="18745" y="49982"/>
                  </a:lnTo>
                  <a:lnTo>
                    <a:pt x="12810" y="49982"/>
                  </a:lnTo>
                  <a:lnTo>
                    <a:pt x="12810" y="44046"/>
                  </a:lnTo>
                  <a:close/>
                  <a:moveTo>
                    <a:pt x="24992" y="44046"/>
                  </a:moveTo>
                  <a:lnTo>
                    <a:pt x="24992" y="49982"/>
                  </a:lnTo>
                  <a:lnTo>
                    <a:pt x="19058" y="49982"/>
                  </a:lnTo>
                  <a:lnTo>
                    <a:pt x="19058" y="44046"/>
                  </a:lnTo>
                  <a:close/>
                  <a:moveTo>
                    <a:pt x="31242" y="44046"/>
                  </a:moveTo>
                  <a:lnTo>
                    <a:pt x="31242" y="49982"/>
                  </a:lnTo>
                  <a:lnTo>
                    <a:pt x="25305" y="49982"/>
                  </a:lnTo>
                  <a:lnTo>
                    <a:pt x="25305" y="44046"/>
                  </a:lnTo>
                  <a:close/>
                  <a:moveTo>
                    <a:pt x="37489" y="44046"/>
                  </a:moveTo>
                  <a:lnTo>
                    <a:pt x="37489" y="49982"/>
                  </a:lnTo>
                  <a:lnTo>
                    <a:pt x="31553" y="49982"/>
                  </a:lnTo>
                  <a:lnTo>
                    <a:pt x="31553" y="44046"/>
                  </a:lnTo>
                  <a:close/>
                  <a:moveTo>
                    <a:pt x="43737" y="44046"/>
                  </a:moveTo>
                  <a:lnTo>
                    <a:pt x="43737" y="49982"/>
                  </a:lnTo>
                  <a:lnTo>
                    <a:pt x="37802" y="49982"/>
                  </a:lnTo>
                  <a:lnTo>
                    <a:pt x="37802" y="44046"/>
                  </a:lnTo>
                  <a:close/>
                  <a:moveTo>
                    <a:pt x="49985" y="44046"/>
                  </a:moveTo>
                  <a:lnTo>
                    <a:pt x="49985" y="49982"/>
                  </a:lnTo>
                  <a:lnTo>
                    <a:pt x="44049" y="49982"/>
                  </a:lnTo>
                  <a:lnTo>
                    <a:pt x="44049" y="44046"/>
                  </a:lnTo>
                  <a:close/>
                  <a:moveTo>
                    <a:pt x="56232" y="44046"/>
                  </a:moveTo>
                  <a:lnTo>
                    <a:pt x="56232" y="49982"/>
                  </a:lnTo>
                  <a:lnTo>
                    <a:pt x="50296" y="49982"/>
                  </a:lnTo>
                  <a:lnTo>
                    <a:pt x="50296" y="44046"/>
                  </a:lnTo>
                  <a:close/>
                  <a:moveTo>
                    <a:pt x="62480" y="44046"/>
                  </a:moveTo>
                  <a:lnTo>
                    <a:pt x="62480" y="49982"/>
                  </a:lnTo>
                  <a:lnTo>
                    <a:pt x="56545" y="49982"/>
                  </a:lnTo>
                  <a:lnTo>
                    <a:pt x="56545" y="44046"/>
                  </a:lnTo>
                  <a:close/>
                  <a:moveTo>
                    <a:pt x="68727" y="44046"/>
                  </a:moveTo>
                  <a:lnTo>
                    <a:pt x="68727" y="49982"/>
                  </a:lnTo>
                  <a:lnTo>
                    <a:pt x="62792" y="49982"/>
                  </a:lnTo>
                  <a:lnTo>
                    <a:pt x="62792" y="44046"/>
                  </a:lnTo>
                  <a:close/>
                  <a:moveTo>
                    <a:pt x="74975" y="44046"/>
                  </a:moveTo>
                  <a:lnTo>
                    <a:pt x="74975" y="49982"/>
                  </a:lnTo>
                  <a:lnTo>
                    <a:pt x="69039" y="49982"/>
                  </a:lnTo>
                  <a:lnTo>
                    <a:pt x="69039" y="44046"/>
                  </a:lnTo>
                  <a:close/>
                  <a:moveTo>
                    <a:pt x="81223" y="44046"/>
                  </a:moveTo>
                  <a:lnTo>
                    <a:pt x="81223" y="49982"/>
                  </a:lnTo>
                  <a:lnTo>
                    <a:pt x="75286" y="49982"/>
                  </a:lnTo>
                  <a:lnTo>
                    <a:pt x="75286" y="44046"/>
                  </a:lnTo>
                  <a:close/>
                  <a:moveTo>
                    <a:pt x="87470" y="44046"/>
                  </a:moveTo>
                  <a:lnTo>
                    <a:pt x="87470" y="49982"/>
                  </a:lnTo>
                  <a:lnTo>
                    <a:pt x="81535" y="49982"/>
                  </a:lnTo>
                  <a:lnTo>
                    <a:pt x="81535" y="44046"/>
                  </a:lnTo>
                  <a:close/>
                  <a:moveTo>
                    <a:pt x="93720" y="44046"/>
                  </a:moveTo>
                  <a:lnTo>
                    <a:pt x="93720" y="49982"/>
                  </a:lnTo>
                  <a:lnTo>
                    <a:pt x="87784" y="49982"/>
                  </a:lnTo>
                  <a:lnTo>
                    <a:pt x="87784" y="44046"/>
                  </a:lnTo>
                  <a:close/>
                  <a:moveTo>
                    <a:pt x="99967" y="44046"/>
                  </a:moveTo>
                  <a:lnTo>
                    <a:pt x="99967" y="49982"/>
                  </a:lnTo>
                  <a:lnTo>
                    <a:pt x="94031" y="49982"/>
                  </a:lnTo>
                  <a:lnTo>
                    <a:pt x="94031" y="44046"/>
                  </a:lnTo>
                  <a:close/>
                  <a:moveTo>
                    <a:pt x="106214" y="44046"/>
                  </a:moveTo>
                  <a:lnTo>
                    <a:pt x="106214" y="49982"/>
                  </a:lnTo>
                  <a:lnTo>
                    <a:pt x="100278" y="49982"/>
                  </a:lnTo>
                  <a:lnTo>
                    <a:pt x="100278" y="44046"/>
                  </a:lnTo>
                  <a:close/>
                  <a:moveTo>
                    <a:pt x="112461" y="44046"/>
                  </a:moveTo>
                  <a:lnTo>
                    <a:pt x="112461" y="49982"/>
                  </a:lnTo>
                  <a:lnTo>
                    <a:pt x="106527" y="49982"/>
                  </a:lnTo>
                  <a:lnTo>
                    <a:pt x="106527" y="44046"/>
                  </a:lnTo>
                  <a:close/>
                  <a:moveTo>
                    <a:pt x="118710" y="44046"/>
                  </a:moveTo>
                  <a:lnTo>
                    <a:pt x="118710" y="49982"/>
                  </a:lnTo>
                  <a:lnTo>
                    <a:pt x="112774" y="49982"/>
                  </a:lnTo>
                  <a:lnTo>
                    <a:pt x="112774" y="44046"/>
                  </a:lnTo>
                  <a:close/>
                  <a:moveTo>
                    <a:pt x="124957" y="44046"/>
                  </a:moveTo>
                  <a:lnTo>
                    <a:pt x="124957" y="49982"/>
                  </a:lnTo>
                  <a:lnTo>
                    <a:pt x="119021" y="49982"/>
                  </a:lnTo>
                  <a:lnTo>
                    <a:pt x="119021" y="44046"/>
                  </a:lnTo>
                  <a:close/>
                  <a:moveTo>
                    <a:pt x="131204" y="44046"/>
                  </a:moveTo>
                  <a:lnTo>
                    <a:pt x="131204" y="49982"/>
                  </a:lnTo>
                  <a:lnTo>
                    <a:pt x="125270" y="49982"/>
                  </a:lnTo>
                  <a:lnTo>
                    <a:pt x="125270" y="44046"/>
                  </a:lnTo>
                  <a:close/>
                  <a:moveTo>
                    <a:pt x="137451" y="44046"/>
                  </a:moveTo>
                  <a:lnTo>
                    <a:pt x="137451" y="49982"/>
                  </a:lnTo>
                  <a:lnTo>
                    <a:pt x="131517" y="49982"/>
                  </a:lnTo>
                  <a:lnTo>
                    <a:pt x="131517" y="44046"/>
                  </a:lnTo>
                  <a:close/>
                  <a:moveTo>
                    <a:pt x="143702" y="44046"/>
                  </a:moveTo>
                  <a:lnTo>
                    <a:pt x="143702" y="49982"/>
                  </a:lnTo>
                  <a:lnTo>
                    <a:pt x="137766" y="49982"/>
                  </a:lnTo>
                  <a:lnTo>
                    <a:pt x="137766" y="44046"/>
                  </a:lnTo>
                  <a:close/>
                  <a:moveTo>
                    <a:pt x="149949" y="44046"/>
                  </a:moveTo>
                  <a:lnTo>
                    <a:pt x="149949" y="49982"/>
                  </a:lnTo>
                  <a:lnTo>
                    <a:pt x="144015" y="49982"/>
                  </a:lnTo>
                  <a:lnTo>
                    <a:pt x="144015" y="44046"/>
                  </a:lnTo>
                  <a:close/>
                  <a:moveTo>
                    <a:pt x="156196" y="44046"/>
                  </a:moveTo>
                  <a:lnTo>
                    <a:pt x="156196" y="49982"/>
                  </a:lnTo>
                  <a:lnTo>
                    <a:pt x="150262" y="49982"/>
                  </a:lnTo>
                  <a:lnTo>
                    <a:pt x="150262" y="44046"/>
                  </a:lnTo>
                  <a:close/>
                  <a:moveTo>
                    <a:pt x="162445" y="44046"/>
                  </a:moveTo>
                  <a:lnTo>
                    <a:pt x="162445" y="49982"/>
                  </a:lnTo>
                  <a:lnTo>
                    <a:pt x="156509" y="49982"/>
                  </a:lnTo>
                  <a:lnTo>
                    <a:pt x="156509" y="44046"/>
                  </a:lnTo>
                  <a:close/>
                  <a:moveTo>
                    <a:pt x="168692" y="44046"/>
                  </a:moveTo>
                  <a:lnTo>
                    <a:pt x="168692" y="49982"/>
                  </a:lnTo>
                  <a:lnTo>
                    <a:pt x="162756" y="49982"/>
                  </a:lnTo>
                  <a:lnTo>
                    <a:pt x="162756" y="44046"/>
                  </a:lnTo>
                  <a:close/>
                  <a:moveTo>
                    <a:pt x="174939" y="44046"/>
                  </a:moveTo>
                  <a:lnTo>
                    <a:pt x="174939" y="49982"/>
                  </a:lnTo>
                  <a:lnTo>
                    <a:pt x="169005" y="49982"/>
                  </a:lnTo>
                  <a:lnTo>
                    <a:pt x="169005" y="44046"/>
                  </a:lnTo>
                  <a:close/>
                  <a:moveTo>
                    <a:pt x="181186" y="44046"/>
                  </a:moveTo>
                  <a:lnTo>
                    <a:pt x="181186" y="49982"/>
                  </a:lnTo>
                  <a:lnTo>
                    <a:pt x="175252" y="49982"/>
                  </a:lnTo>
                  <a:lnTo>
                    <a:pt x="175252" y="44046"/>
                  </a:lnTo>
                  <a:close/>
                  <a:moveTo>
                    <a:pt x="187435" y="44046"/>
                  </a:moveTo>
                  <a:lnTo>
                    <a:pt x="187435" y="49982"/>
                  </a:lnTo>
                  <a:lnTo>
                    <a:pt x="181499" y="49982"/>
                  </a:lnTo>
                  <a:lnTo>
                    <a:pt x="181499" y="44046"/>
                  </a:lnTo>
                  <a:close/>
                  <a:moveTo>
                    <a:pt x="193684" y="44046"/>
                  </a:moveTo>
                  <a:lnTo>
                    <a:pt x="193684" y="49982"/>
                  </a:lnTo>
                  <a:lnTo>
                    <a:pt x="187749" y="49982"/>
                  </a:lnTo>
                  <a:lnTo>
                    <a:pt x="187749" y="44046"/>
                  </a:lnTo>
                  <a:close/>
                  <a:moveTo>
                    <a:pt x="199931" y="44046"/>
                  </a:moveTo>
                  <a:lnTo>
                    <a:pt x="199931" y="49982"/>
                  </a:lnTo>
                  <a:lnTo>
                    <a:pt x="193996" y="49982"/>
                  </a:lnTo>
                  <a:lnTo>
                    <a:pt x="193996" y="44046"/>
                  </a:lnTo>
                  <a:close/>
                  <a:moveTo>
                    <a:pt x="206180" y="44046"/>
                  </a:moveTo>
                  <a:lnTo>
                    <a:pt x="206180" y="49982"/>
                  </a:lnTo>
                  <a:lnTo>
                    <a:pt x="200244" y="49982"/>
                  </a:lnTo>
                  <a:lnTo>
                    <a:pt x="200244" y="44046"/>
                  </a:lnTo>
                  <a:close/>
                  <a:moveTo>
                    <a:pt x="212427" y="44046"/>
                  </a:moveTo>
                  <a:lnTo>
                    <a:pt x="212427" y="49982"/>
                  </a:lnTo>
                  <a:lnTo>
                    <a:pt x="206491" y="49982"/>
                  </a:lnTo>
                  <a:lnTo>
                    <a:pt x="206491" y="44046"/>
                  </a:lnTo>
                  <a:close/>
                  <a:moveTo>
                    <a:pt x="218674" y="44046"/>
                  </a:moveTo>
                  <a:lnTo>
                    <a:pt x="218674" y="49982"/>
                  </a:lnTo>
                  <a:lnTo>
                    <a:pt x="212739" y="49982"/>
                  </a:lnTo>
                  <a:lnTo>
                    <a:pt x="212739" y="44046"/>
                  </a:lnTo>
                  <a:close/>
                  <a:moveTo>
                    <a:pt x="224921" y="44046"/>
                  </a:moveTo>
                  <a:lnTo>
                    <a:pt x="224921" y="49982"/>
                  </a:lnTo>
                  <a:lnTo>
                    <a:pt x="218987" y="49982"/>
                  </a:lnTo>
                  <a:lnTo>
                    <a:pt x="218987" y="44046"/>
                  </a:lnTo>
                  <a:close/>
                  <a:moveTo>
                    <a:pt x="231170" y="44046"/>
                  </a:moveTo>
                  <a:lnTo>
                    <a:pt x="231170" y="49982"/>
                  </a:lnTo>
                  <a:lnTo>
                    <a:pt x="225234" y="49982"/>
                  </a:lnTo>
                  <a:lnTo>
                    <a:pt x="225234" y="44046"/>
                  </a:lnTo>
                  <a:close/>
                  <a:moveTo>
                    <a:pt x="237417" y="44046"/>
                  </a:moveTo>
                  <a:lnTo>
                    <a:pt x="237417" y="49982"/>
                  </a:lnTo>
                  <a:lnTo>
                    <a:pt x="231481" y="49982"/>
                  </a:lnTo>
                  <a:lnTo>
                    <a:pt x="231481" y="44046"/>
                  </a:lnTo>
                  <a:close/>
                  <a:moveTo>
                    <a:pt x="243664" y="44046"/>
                  </a:moveTo>
                  <a:lnTo>
                    <a:pt x="243664" y="49982"/>
                  </a:lnTo>
                  <a:lnTo>
                    <a:pt x="237729" y="49982"/>
                  </a:lnTo>
                  <a:lnTo>
                    <a:pt x="237729" y="44046"/>
                  </a:lnTo>
                  <a:close/>
                  <a:moveTo>
                    <a:pt x="249911" y="44046"/>
                  </a:moveTo>
                  <a:lnTo>
                    <a:pt x="249911" y="49982"/>
                  </a:lnTo>
                  <a:lnTo>
                    <a:pt x="243977" y="49982"/>
                  </a:lnTo>
                  <a:lnTo>
                    <a:pt x="243977" y="44046"/>
                  </a:lnTo>
                  <a:close/>
                  <a:moveTo>
                    <a:pt x="256161" y="44046"/>
                  </a:moveTo>
                  <a:lnTo>
                    <a:pt x="256161" y="49982"/>
                  </a:lnTo>
                  <a:lnTo>
                    <a:pt x="250225" y="49982"/>
                  </a:lnTo>
                  <a:lnTo>
                    <a:pt x="250225" y="44046"/>
                  </a:lnTo>
                  <a:close/>
                  <a:moveTo>
                    <a:pt x="262409" y="44046"/>
                  </a:moveTo>
                  <a:lnTo>
                    <a:pt x="262409" y="49982"/>
                  </a:lnTo>
                  <a:lnTo>
                    <a:pt x="256474" y="49982"/>
                  </a:lnTo>
                  <a:lnTo>
                    <a:pt x="256474" y="44046"/>
                  </a:lnTo>
                  <a:close/>
                  <a:moveTo>
                    <a:pt x="268656" y="44046"/>
                  </a:moveTo>
                  <a:lnTo>
                    <a:pt x="268656" y="49982"/>
                  </a:lnTo>
                  <a:lnTo>
                    <a:pt x="262721" y="49982"/>
                  </a:lnTo>
                  <a:lnTo>
                    <a:pt x="262721" y="44046"/>
                  </a:lnTo>
                  <a:close/>
                  <a:moveTo>
                    <a:pt x="274904" y="44046"/>
                  </a:moveTo>
                  <a:lnTo>
                    <a:pt x="274904" y="49982"/>
                  </a:lnTo>
                  <a:lnTo>
                    <a:pt x="268968" y="49982"/>
                  </a:lnTo>
                  <a:lnTo>
                    <a:pt x="268968" y="44046"/>
                  </a:lnTo>
                  <a:close/>
                  <a:moveTo>
                    <a:pt x="6251" y="50295"/>
                  </a:moveTo>
                  <a:lnTo>
                    <a:pt x="6251" y="56229"/>
                  </a:lnTo>
                  <a:lnTo>
                    <a:pt x="315" y="56229"/>
                  </a:lnTo>
                  <a:lnTo>
                    <a:pt x="315" y="50295"/>
                  </a:lnTo>
                  <a:close/>
                  <a:moveTo>
                    <a:pt x="12498" y="50295"/>
                  </a:moveTo>
                  <a:lnTo>
                    <a:pt x="12498" y="56229"/>
                  </a:lnTo>
                  <a:lnTo>
                    <a:pt x="6562" y="56229"/>
                  </a:lnTo>
                  <a:lnTo>
                    <a:pt x="6562" y="50295"/>
                  </a:lnTo>
                  <a:close/>
                  <a:moveTo>
                    <a:pt x="18745" y="50295"/>
                  </a:moveTo>
                  <a:lnTo>
                    <a:pt x="18745" y="56229"/>
                  </a:lnTo>
                  <a:lnTo>
                    <a:pt x="12810" y="56229"/>
                  </a:lnTo>
                  <a:lnTo>
                    <a:pt x="12810" y="50295"/>
                  </a:lnTo>
                  <a:close/>
                  <a:moveTo>
                    <a:pt x="24992" y="50295"/>
                  </a:moveTo>
                  <a:lnTo>
                    <a:pt x="24992" y="56229"/>
                  </a:lnTo>
                  <a:lnTo>
                    <a:pt x="19058" y="56229"/>
                  </a:lnTo>
                  <a:lnTo>
                    <a:pt x="19058" y="50295"/>
                  </a:lnTo>
                  <a:close/>
                  <a:moveTo>
                    <a:pt x="31242" y="50295"/>
                  </a:moveTo>
                  <a:lnTo>
                    <a:pt x="31242" y="56229"/>
                  </a:lnTo>
                  <a:lnTo>
                    <a:pt x="25305" y="56229"/>
                  </a:lnTo>
                  <a:lnTo>
                    <a:pt x="25305" y="50295"/>
                  </a:lnTo>
                  <a:close/>
                  <a:moveTo>
                    <a:pt x="37489" y="50295"/>
                  </a:moveTo>
                  <a:lnTo>
                    <a:pt x="37489" y="56229"/>
                  </a:lnTo>
                  <a:lnTo>
                    <a:pt x="31553" y="56229"/>
                  </a:lnTo>
                  <a:lnTo>
                    <a:pt x="31553" y="50295"/>
                  </a:lnTo>
                  <a:close/>
                  <a:moveTo>
                    <a:pt x="43737" y="50295"/>
                  </a:moveTo>
                  <a:lnTo>
                    <a:pt x="43737" y="56229"/>
                  </a:lnTo>
                  <a:lnTo>
                    <a:pt x="37802" y="56229"/>
                  </a:lnTo>
                  <a:lnTo>
                    <a:pt x="37802" y="50295"/>
                  </a:lnTo>
                  <a:close/>
                  <a:moveTo>
                    <a:pt x="49985" y="50295"/>
                  </a:moveTo>
                  <a:lnTo>
                    <a:pt x="49985" y="56229"/>
                  </a:lnTo>
                  <a:lnTo>
                    <a:pt x="44049" y="56229"/>
                  </a:lnTo>
                  <a:lnTo>
                    <a:pt x="44049" y="50295"/>
                  </a:lnTo>
                  <a:close/>
                  <a:moveTo>
                    <a:pt x="56232" y="50295"/>
                  </a:moveTo>
                  <a:lnTo>
                    <a:pt x="56232" y="56229"/>
                  </a:lnTo>
                  <a:lnTo>
                    <a:pt x="50296" y="56229"/>
                  </a:lnTo>
                  <a:lnTo>
                    <a:pt x="50296" y="50295"/>
                  </a:lnTo>
                  <a:close/>
                  <a:moveTo>
                    <a:pt x="62480" y="50295"/>
                  </a:moveTo>
                  <a:lnTo>
                    <a:pt x="62480" y="56229"/>
                  </a:lnTo>
                  <a:lnTo>
                    <a:pt x="56545" y="56229"/>
                  </a:lnTo>
                  <a:lnTo>
                    <a:pt x="56545" y="50295"/>
                  </a:lnTo>
                  <a:close/>
                  <a:moveTo>
                    <a:pt x="68727" y="50295"/>
                  </a:moveTo>
                  <a:lnTo>
                    <a:pt x="68727" y="56229"/>
                  </a:lnTo>
                  <a:lnTo>
                    <a:pt x="62792" y="56229"/>
                  </a:lnTo>
                  <a:lnTo>
                    <a:pt x="62792" y="50295"/>
                  </a:lnTo>
                  <a:close/>
                  <a:moveTo>
                    <a:pt x="74975" y="50295"/>
                  </a:moveTo>
                  <a:lnTo>
                    <a:pt x="74975" y="56229"/>
                  </a:lnTo>
                  <a:lnTo>
                    <a:pt x="69039" y="56229"/>
                  </a:lnTo>
                  <a:lnTo>
                    <a:pt x="69039" y="50295"/>
                  </a:lnTo>
                  <a:close/>
                  <a:moveTo>
                    <a:pt x="81223" y="50295"/>
                  </a:moveTo>
                  <a:lnTo>
                    <a:pt x="81223" y="56229"/>
                  </a:lnTo>
                  <a:lnTo>
                    <a:pt x="75286" y="56229"/>
                  </a:lnTo>
                  <a:lnTo>
                    <a:pt x="75286" y="50295"/>
                  </a:lnTo>
                  <a:close/>
                  <a:moveTo>
                    <a:pt x="87470" y="50295"/>
                  </a:moveTo>
                  <a:lnTo>
                    <a:pt x="87470" y="56229"/>
                  </a:lnTo>
                  <a:lnTo>
                    <a:pt x="81535" y="56229"/>
                  </a:lnTo>
                  <a:lnTo>
                    <a:pt x="81535" y="50295"/>
                  </a:lnTo>
                  <a:close/>
                  <a:moveTo>
                    <a:pt x="93720" y="50295"/>
                  </a:moveTo>
                  <a:lnTo>
                    <a:pt x="93720" y="56229"/>
                  </a:lnTo>
                  <a:lnTo>
                    <a:pt x="87784" y="56229"/>
                  </a:lnTo>
                  <a:lnTo>
                    <a:pt x="87784" y="50295"/>
                  </a:lnTo>
                  <a:close/>
                  <a:moveTo>
                    <a:pt x="99967" y="50295"/>
                  </a:moveTo>
                  <a:lnTo>
                    <a:pt x="99967" y="56229"/>
                  </a:lnTo>
                  <a:lnTo>
                    <a:pt x="94031" y="56229"/>
                  </a:lnTo>
                  <a:lnTo>
                    <a:pt x="94031" y="50295"/>
                  </a:lnTo>
                  <a:close/>
                  <a:moveTo>
                    <a:pt x="106214" y="50295"/>
                  </a:moveTo>
                  <a:lnTo>
                    <a:pt x="106214" y="56229"/>
                  </a:lnTo>
                  <a:lnTo>
                    <a:pt x="100278" y="56229"/>
                  </a:lnTo>
                  <a:lnTo>
                    <a:pt x="100278" y="50295"/>
                  </a:lnTo>
                  <a:close/>
                  <a:moveTo>
                    <a:pt x="112461" y="50295"/>
                  </a:moveTo>
                  <a:lnTo>
                    <a:pt x="112461" y="56229"/>
                  </a:lnTo>
                  <a:lnTo>
                    <a:pt x="106527" y="56229"/>
                  </a:lnTo>
                  <a:lnTo>
                    <a:pt x="106527" y="50295"/>
                  </a:lnTo>
                  <a:close/>
                  <a:moveTo>
                    <a:pt x="118710" y="50295"/>
                  </a:moveTo>
                  <a:lnTo>
                    <a:pt x="118710" y="56229"/>
                  </a:lnTo>
                  <a:lnTo>
                    <a:pt x="112774" y="56229"/>
                  </a:lnTo>
                  <a:lnTo>
                    <a:pt x="112774" y="50295"/>
                  </a:lnTo>
                  <a:close/>
                  <a:moveTo>
                    <a:pt x="124957" y="50295"/>
                  </a:moveTo>
                  <a:lnTo>
                    <a:pt x="124957" y="56229"/>
                  </a:lnTo>
                  <a:lnTo>
                    <a:pt x="119021" y="56229"/>
                  </a:lnTo>
                  <a:lnTo>
                    <a:pt x="119021" y="50295"/>
                  </a:lnTo>
                  <a:close/>
                  <a:moveTo>
                    <a:pt x="131204" y="50295"/>
                  </a:moveTo>
                  <a:lnTo>
                    <a:pt x="131204" y="56229"/>
                  </a:lnTo>
                  <a:lnTo>
                    <a:pt x="125270" y="56229"/>
                  </a:lnTo>
                  <a:lnTo>
                    <a:pt x="125270" y="50295"/>
                  </a:lnTo>
                  <a:close/>
                  <a:moveTo>
                    <a:pt x="137451" y="50295"/>
                  </a:moveTo>
                  <a:lnTo>
                    <a:pt x="137451" y="56229"/>
                  </a:lnTo>
                  <a:lnTo>
                    <a:pt x="131517" y="56229"/>
                  </a:lnTo>
                  <a:lnTo>
                    <a:pt x="131517" y="50295"/>
                  </a:lnTo>
                  <a:close/>
                  <a:moveTo>
                    <a:pt x="143702" y="50295"/>
                  </a:moveTo>
                  <a:lnTo>
                    <a:pt x="143702" y="56229"/>
                  </a:lnTo>
                  <a:lnTo>
                    <a:pt x="137766" y="56229"/>
                  </a:lnTo>
                  <a:lnTo>
                    <a:pt x="137766" y="50295"/>
                  </a:lnTo>
                  <a:close/>
                  <a:moveTo>
                    <a:pt x="149949" y="50295"/>
                  </a:moveTo>
                  <a:lnTo>
                    <a:pt x="149949" y="56229"/>
                  </a:lnTo>
                  <a:lnTo>
                    <a:pt x="144015" y="56229"/>
                  </a:lnTo>
                  <a:lnTo>
                    <a:pt x="144015" y="50295"/>
                  </a:lnTo>
                  <a:close/>
                  <a:moveTo>
                    <a:pt x="156196" y="50295"/>
                  </a:moveTo>
                  <a:lnTo>
                    <a:pt x="156196" y="56229"/>
                  </a:lnTo>
                  <a:lnTo>
                    <a:pt x="150262" y="56229"/>
                  </a:lnTo>
                  <a:lnTo>
                    <a:pt x="150262" y="50295"/>
                  </a:lnTo>
                  <a:close/>
                  <a:moveTo>
                    <a:pt x="162445" y="50295"/>
                  </a:moveTo>
                  <a:lnTo>
                    <a:pt x="162445" y="56229"/>
                  </a:lnTo>
                  <a:lnTo>
                    <a:pt x="156509" y="56229"/>
                  </a:lnTo>
                  <a:lnTo>
                    <a:pt x="156509" y="50295"/>
                  </a:lnTo>
                  <a:close/>
                  <a:moveTo>
                    <a:pt x="168692" y="50295"/>
                  </a:moveTo>
                  <a:lnTo>
                    <a:pt x="168692" y="56229"/>
                  </a:lnTo>
                  <a:lnTo>
                    <a:pt x="162756" y="56229"/>
                  </a:lnTo>
                  <a:lnTo>
                    <a:pt x="162756" y="50295"/>
                  </a:lnTo>
                  <a:close/>
                  <a:moveTo>
                    <a:pt x="174939" y="50295"/>
                  </a:moveTo>
                  <a:lnTo>
                    <a:pt x="174939" y="56229"/>
                  </a:lnTo>
                  <a:lnTo>
                    <a:pt x="169005" y="56229"/>
                  </a:lnTo>
                  <a:lnTo>
                    <a:pt x="169005" y="50295"/>
                  </a:lnTo>
                  <a:close/>
                  <a:moveTo>
                    <a:pt x="181186" y="50295"/>
                  </a:moveTo>
                  <a:lnTo>
                    <a:pt x="181186" y="56229"/>
                  </a:lnTo>
                  <a:lnTo>
                    <a:pt x="175252" y="56229"/>
                  </a:lnTo>
                  <a:lnTo>
                    <a:pt x="175252" y="50295"/>
                  </a:lnTo>
                  <a:close/>
                  <a:moveTo>
                    <a:pt x="187435" y="50295"/>
                  </a:moveTo>
                  <a:lnTo>
                    <a:pt x="187435" y="56229"/>
                  </a:lnTo>
                  <a:lnTo>
                    <a:pt x="181499" y="56229"/>
                  </a:lnTo>
                  <a:lnTo>
                    <a:pt x="181499" y="50295"/>
                  </a:lnTo>
                  <a:close/>
                  <a:moveTo>
                    <a:pt x="193684" y="50295"/>
                  </a:moveTo>
                  <a:lnTo>
                    <a:pt x="193684" y="56229"/>
                  </a:lnTo>
                  <a:lnTo>
                    <a:pt x="187749" y="56229"/>
                  </a:lnTo>
                  <a:lnTo>
                    <a:pt x="187749" y="50295"/>
                  </a:lnTo>
                  <a:close/>
                  <a:moveTo>
                    <a:pt x="199931" y="50295"/>
                  </a:moveTo>
                  <a:lnTo>
                    <a:pt x="199931" y="56229"/>
                  </a:lnTo>
                  <a:lnTo>
                    <a:pt x="193996" y="56229"/>
                  </a:lnTo>
                  <a:lnTo>
                    <a:pt x="193996" y="50295"/>
                  </a:lnTo>
                  <a:close/>
                  <a:moveTo>
                    <a:pt x="206180" y="50295"/>
                  </a:moveTo>
                  <a:lnTo>
                    <a:pt x="206180" y="56229"/>
                  </a:lnTo>
                  <a:lnTo>
                    <a:pt x="200244" y="56229"/>
                  </a:lnTo>
                  <a:lnTo>
                    <a:pt x="200244" y="50295"/>
                  </a:lnTo>
                  <a:close/>
                  <a:moveTo>
                    <a:pt x="212427" y="50295"/>
                  </a:moveTo>
                  <a:lnTo>
                    <a:pt x="212427" y="56229"/>
                  </a:lnTo>
                  <a:lnTo>
                    <a:pt x="206491" y="56229"/>
                  </a:lnTo>
                  <a:lnTo>
                    <a:pt x="206491" y="50295"/>
                  </a:lnTo>
                  <a:close/>
                  <a:moveTo>
                    <a:pt x="218674" y="50295"/>
                  </a:moveTo>
                  <a:lnTo>
                    <a:pt x="218674" y="56229"/>
                  </a:lnTo>
                  <a:lnTo>
                    <a:pt x="212739" y="56229"/>
                  </a:lnTo>
                  <a:lnTo>
                    <a:pt x="212739" y="50295"/>
                  </a:lnTo>
                  <a:close/>
                  <a:moveTo>
                    <a:pt x="224921" y="50295"/>
                  </a:moveTo>
                  <a:lnTo>
                    <a:pt x="224921" y="56229"/>
                  </a:lnTo>
                  <a:lnTo>
                    <a:pt x="218987" y="56229"/>
                  </a:lnTo>
                  <a:lnTo>
                    <a:pt x="218987" y="50295"/>
                  </a:lnTo>
                  <a:close/>
                  <a:moveTo>
                    <a:pt x="231170" y="50295"/>
                  </a:moveTo>
                  <a:lnTo>
                    <a:pt x="231170" y="56229"/>
                  </a:lnTo>
                  <a:lnTo>
                    <a:pt x="225234" y="56229"/>
                  </a:lnTo>
                  <a:lnTo>
                    <a:pt x="225234" y="50295"/>
                  </a:lnTo>
                  <a:close/>
                  <a:moveTo>
                    <a:pt x="237417" y="50295"/>
                  </a:moveTo>
                  <a:lnTo>
                    <a:pt x="237417" y="56229"/>
                  </a:lnTo>
                  <a:lnTo>
                    <a:pt x="231481" y="56229"/>
                  </a:lnTo>
                  <a:lnTo>
                    <a:pt x="231481" y="50295"/>
                  </a:lnTo>
                  <a:close/>
                  <a:moveTo>
                    <a:pt x="243664" y="50295"/>
                  </a:moveTo>
                  <a:lnTo>
                    <a:pt x="243664" y="56229"/>
                  </a:lnTo>
                  <a:lnTo>
                    <a:pt x="237729" y="56229"/>
                  </a:lnTo>
                  <a:lnTo>
                    <a:pt x="237729" y="50295"/>
                  </a:lnTo>
                  <a:close/>
                  <a:moveTo>
                    <a:pt x="249911" y="50295"/>
                  </a:moveTo>
                  <a:lnTo>
                    <a:pt x="249911" y="56229"/>
                  </a:lnTo>
                  <a:lnTo>
                    <a:pt x="243977" y="56229"/>
                  </a:lnTo>
                  <a:lnTo>
                    <a:pt x="243977" y="50295"/>
                  </a:lnTo>
                  <a:close/>
                  <a:moveTo>
                    <a:pt x="256161" y="50295"/>
                  </a:moveTo>
                  <a:lnTo>
                    <a:pt x="256161" y="56229"/>
                  </a:lnTo>
                  <a:lnTo>
                    <a:pt x="250225" y="56229"/>
                  </a:lnTo>
                  <a:lnTo>
                    <a:pt x="250225" y="50295"/>
                  </a:lnTo>
                  <a:close/>
                  <a:moveTo>
                    <a:pt x="262409" y="50295"/>
                  </a:moveTo>
                  <a:lnTo>
                    <a:pt x="262409" y="56229"/>
                  </a:lnTo>
                  <a:lnTo>
                    <a:pt x="256474" y="56229"/>
                  </a:lnTo>
                  <a:lnTo>
                    <a:pt x="256474" y="50295"/>
                  </a:lnTo>
                  <a:close/>
                  <a:moveTo>
                    <a:pt x="268656" y="50295"/>
                  </a:moveTo>
                  <a:lnTo>
                    <a:pt x="268656" y="56229"/>
                  </a:lnTo>
                  <a:lnTo>
                    <a:pt x="262721" y="56229"/>
                  </a:lnTo>
                  <a:lnTo>
                    <a:pt x="262721" y="50295"/>
                  </a:lnTo>
                  <a:close/>
                  <a:moveTo>
                    <a:pt x="274904" y="50295"/>
                  </a:moveTo>
                  <a:lnTo>
                    <a:pt x="274904" y="56229"/>
                  </a:lnTo>
                  <a:lnTo>
                    <a:pt x="268968" y="56229"/>
                  </a:lnTo>
                  <a:lnTo>
                    <a:pt x="268968" y="50295"/>
                  </a:lnTo>
                  <a:close/>
                  <a:moveTo>
                    <a:pt x="6251" y="56542"/>
                  </a:moveTo>
                  <a:lnTo>
                    <a:pt x="6251" y="62476"/>
                  </a:lnTo>
                  <a:lnTo>
                    <a:pt x="315" y="62476"/>
                  </a:lnTo>
                  <a:lnTo>
                    <a:pt x="315" y="56542"/>
                  </a:lnTo>
                  <a:close/>
                  <a:moveTo>
                    <a:pt x="12498" y="56542"/>
                  </a:moveTo>
                  <a:lnTo>
                    <a:pt x="12498" y="62476"/>
                  </a:lnTo>
                  <a:lnTo>
                    <a:pt x="6562" y="62476"/>
                  </a:lnTo>
                  <a:lnTo>
                    <a:pt x="6562" y="56542"/>
                  </a:lnTo>
                  <a:close/>
                  <a:moveTo>
                    <a:pt x="18745" y="56542"/>
                  </a:moveTo>
                  <a:lnTo>
                    <a:pt x="18745" y="62476"/>
                  </a:lnTo>
                  <a:lnTo>
                    <a:pt x="12810" y="62476"/>
                  </a:lnTo>
                  <a:lnTo>
                    <a:pt x="12810" y="56542"/>
                  </a:lnTo>
                  <a:close/>
                  <a:moveTo>
                    <a:pt x="24992" y="56542"/>
                  </a:moveTo>
                  <a:lnTo>
                    <a:pt x="24992" y="62476"/>
                  </a:lnTo>
                  <a:lnTo>
                    <a:pt x="19058" y="62476"/>
                  </a:lnTo>
                  <a:lnTo>
                    <a:pt x="19058" y="56542"/>
                  </a:lnTo>
                  <a:close/>
                  <a:moveTo>
                    <a:pt x="31242" y="56542"/>
                  </a:moveTo>
                  <a:lnTo>
                    <a:pt x="31242" y="62476"/>
                  </a:lnTo>
                  <a:lnTo>
                    <a:pt x="25305" y="62476"/>
                  </a:lnTo>
                  <a:lnTo>
                    <a:pt x="25305" y="56542"/>
                  </a:lnTo>
                  <a:close/>
                  <a:moveTo>
                    <a:pt x="37489" y="56542"/>
                  </a:moveTo>
                  <a:lnTo>
                    <a:pt x="37489" y="62476"/>
                  </a:lnTo>
                  <a:lnTo>
                    <a:pt x="31553" y="62476"/>
                  </a:lnTo>
                  <a:lnTo>
                    <a:pt x="31553" y="56542"/>
                  </a:lnTo>
                  <a:close/>
                  <a:moveTo>
                    <a:pt x="43737" y="56542"/>
                  </a:moveTo>
                  <a:lnTo>
                    <a:pt x="43737" y="62476"/>
                  </a:lnTo>
                  <a:lnTo>
                    <a:pt x="37802" y="62476"/>
                  </a:lnTo>
                  <a:lnTo>
                    <a:pt x="37802" y="56542"/>
                  </a:lnTo>
                  <a:close/>
                  <a:moveTo>
                    <a:pt x="49985" y="56542"/>
                  </a:moveTo>
                  <a:lnTo>
                    <a:pt x="49985" y="62476"/>
                  </a:lnTo>
                  <a:lnTo>
                    <a:pt x="44049" y="62476"/>
                  </a:lnTo>
                  <a:lnTo>
                    <a:pt x="44049" y="56542"/>
                  </a:lnTo>
                  <a:close/>
                  <a:moveTo>
                    <a:pt x="56232" y="56542"/>
                  </a:moveTo>
                  <a:lnTo>
                    <a:pt x="56232" y="62476"/>
                  </a:lnTo>
                  <a:lnTo>
                    <a:pt x="50296" y="62476"/>
                  </a:lnTo>
                  <a:lnTo>
                    <a:pt x="50296" y="56542"/>
                  </a:lnTo>
                  <a:close/>
                  <a:moveTo>
                    <a:pt x="62480" y="56542"/>
                  </a:moveTo>
                  <a:lnTo>
                    <a:pt x="62480" y="62476"/>
                  </a:lnTo>
                  <a:lnTo>
                    <a:pt x="56545" y="62476"/>
                  </a:lnTo>
                  <a:lnTo>
                    <a:pt x="56545" y="56542"/>
                  </a:lnTo>
                  <a:close/>
                  <a:moveTo>
                    <a:pt x="68727" y="56542"/>
                  </a:moveTo>
                  <a:lnTo>
                    <a:pt x="68727" y="62476"/>
                  </a:lnTo>
                  <a:lnTo>
                    <a:pt x="62792" y="62476"/>
                  </a:lnTo>
                  <a:lnTo>
                    <a:pt x="62792" y="56542"/>
                  </a:lnTo>
                  <a:close/>
                  <a:moveTo>
                    <a:pt x="74975" y="56542"/>
                  </a:moveTo>
                  <a:lnTo>
                    <a:pt x="74975" y="62476"/>
                  </a:lnTo>
                  <a:lnTo>
                    <a:pt x="69039" y="62476"/>
                  </a:lnTo>
                  <a:lnTo>
                    <a:pt x="69039" y="56542"/>
                  </a:lnTo>
                  <a:close/>
                  <a:moveTo>
                    <a:pt x="81223" y="56542"/>
                  </a:moveTo>
                  <a:lnTo>
                    <a:pt x="81223" y="62476"/>
                  </a:lnTo>
                  <a:lnTo>
                    <a:pt x="75286" y="62476"/>
                  </a:lnTo>
                  <a:lnTo>
                    <a:pt x="75286" y="56542"/>
                  </a:lnTo>
                  <a:close/>
                  <a:moveTo>
                    <a:pt x="87470" y="56542"/>
                  </a:moveTo>
                  <a:lnTo>
                    <a:pt x="87470" y="62476"/>
                  </a:lnTo>
                  <a:lnTo>
                    <a:pt x="81535" y="62476"/>
                  </a:lnTo>
                  <a:lnTo>
                    <a:pt x="81535" y="56542"/>
                  </a:lnTo>
                  <a:close/>
                  <a:moveTo>
                    <a:pt x="93718" y="56542"/>
                  </a:moveTo>
                  <a:lnTo>
                    <a:pt x="93718" y="62476"/>
                  </a:lnTo>
                  <a:lnTo>
                    <a:pt x="87784" y="62476"/>
                  </a:lnTo>
                  <a:lnTo>
                    <a:pt x="87784" y="56542"/>
                  </a:lnTo>
                  <a:close/>
                  <a:moveTo>
                    <a:pt x="99967" y="56542"/>
                  </a:moveTo>
                  <a:lnTo>
                    <a:pt x="99967" y="62476"/>
                  </a:lnTo>
                  <a:lnTo>
                    <a:pt x="94031" y="62476"/>
                  </a:lnTo>
                  <a:lnTo>
                    <a:pt x="94031" y="56542"/>
                  </a:lnTo>
                  <a:close/>
                  <a:moveTo>
                    <a:pt x="106214" y="56542"/>
                  </a:moveTo>
                  <a:lnTo>
                    <a:pt x="106214" y="62476"/>
                  </a:lnTo>
                  <a:lnTo>
                    <a:pt x="100278" y="62476"/>
                  </a:lnTo>
                  <a:lnTo>
                    <a:pt x="100278" y="56542"/>
                  </a:lnTo>
                  <a:close/>
                  <a:moveTo>
                    <a:pt x="112461" y="56542"/>
                  </a:moveTo>
                  <a:lnTo>
                    <a:pt x="112461" y="62476"/>
                  </a:lnTo>
                  <a:lnTo>
                    <a:pt x="106527" y="62476"/>
                  </a:lnTo>
                  <a:lnTo>
                    <a:pt x="106527" y="56542"/>
                  </a:lnTo>
                  <a:close/>
                  <a:moveTo>
                    <a:pt x="118710" y="56542"/>
                  </a:moveTo>
                  <a:lnTo>
                    <a:pt x="118710" y="62476"/>
                  </a:lnTo>
                  <a:lnTo>
                    <a:pt x="112774" y="62476"/>
                  </a:lnTo>
                  <a:lnTo>
                    <a:pt x="112774" y="56542"/>
                  </a:lnTo>
                  <a:close/>
                  <a:moveTo>
                    <a:pt x="124957" y="56542"/>
                  </a:moveTo>
                  <a:lnTo>
                    <a:pt x="124957" y="62476"/>
                  </a:lnTo>
                  <a:lnTo>
                    <a:pt x="119021" y="62476"/>
                  </a:lnTo>
                  <a:lnTo>
                    <a:pt x="119021" y="56542"/>
                  </a:lnTo>
                  <a:close/>
                  <a:moveTo>
                    <a:pt x="131204" y="56542"/>
                  </a:moveTo>
                  <a:lnTo>
                    <a:pt x="131204" y="62476"/>
                  </a:lnTo>
                  <a:lnTo>
                    <a:pt x="125270" y="62476"/>
                  </a:lnTo>
                  <a:lnTo>
                    <a:pt x="125270" y="56542"/>
                  </a:lnTo>
                  <a:close/>
                  <a:moveTo>
                    <a:pt x="137451" y="56542"/>
                  </a:moveTo>
                  <a:lnTo>
                    <a:pt x="137451" y="62476"/>
                  </a:lnTo>
                  <a:lnTo>
                    <a:pt x="131517" y="62476"/>
                  </a:lnTo>
                  <a:lnTo>
                    <a:pt x="131517" y="56542"/>
                  </a:lnTo>
                  <a:close/>
                  <a:moveTo>
                    <a:pt x="143702" y="56542"/>
                  </a:moveTo>
                  <a:lnTo>
                    <a:pt x="143702" y="62476"/>
                  </a:lnTo>
                  <a:lnTo>
                    <a:pt x="137766" y="62476"/>
                  </a:lnTo>
                  <a:lnTo>
                    <a:pt x="137766" y="56542"/>
                  </a:lnTo>
                  <a:close/>
                  <a:moveTo>
                    <a:pt x="149949" y="56542"/>
                  </a:moveTo>
                  <a:lnTo>
                    <a:pt x="149949" y="62476"/>
                  </a:lnTo>
                  <a:lnTo>
                    <a:pt x="144015" y="62476"/>
                  </a:lnTo>
                  <a:lnTo>
                    <a:pt x="144015" y="56542"/>
                  </a:lnTo>
                  <a:close/>
                  <a:moveTo>
                    <a:pt x="156196" y="56542"/>
                  </a:moveTo>
                  <a:lnTo>
                    <a:pt x="156196" y="62476"/>
                  </a:lnTo>
                  <a:lnTo>
                    <a:pt x="150262" y="62476"/>
                  </a:lnTo>
                  <a:lnTo>
                    <a:pt x="150262" y="56542"/>
                  </a:lnTo>
                  <a:close/>
                  <a:moveTo>
                    <a:pt x="162445" y="56542"/>
                  </a:moveTo>
                  <a:lnTo>
                    <a:pt x="162445" y="62476"/>
                  </a:lnTo>
                  <a:lnTo>
                    <a:pt x="156509" y="62476"/>
                  </a:lnTo>
                  <a:lnTo>
                    <a:pt x="156509" y="56542"/>
                  </a:lnTo>
                  <a:close/>
                  <a:moveTo>
                    <a:pt x="168692" y="56542"/>
                  </a:moveTo>
                  <a:lnTo>
                    <a:pt x="168692" y="62476"/>
                  </a:lnTo>
                  <a:lnTo>
                    <a:pt x="162756" y="62476"/>
                  </a:lnTo>
                  <a:lnTo>
                    <a:pt x="162756" y="56542"/>
                  </a:lnTo>
                  <a:close/>
                  <a:moveTo>
                    <a:pt x="174939" y="56542"/>
                  </a:moveTo>
                  <a:lnTo>
                    <a:pt x="174939" y="62476"/>
                  </a:lnTo>
                  <a:lnTo>
                    <a:pt x="169005" y="62476"/>
                  </a:lnTo>
                  <a:lnTo>
                    <a:pt x="169005" y="56542"/>
                  </a:lnTo>
                  <a:close/>
                  <a:moveTo>
                    <a:pt x="181186" y="56542"/>
                  </a:moveTo>
                  <a:lnTo>
                    <a:pt x="181186" y="62476"/>
                  </a:lnTo>
                  <a:lnTo>
                    <a:pt x="175252" y="62476"/>
                  </a:lnTo>
                  <a:lnTo>
                    <a:pt x="175252" y="56542"/>
                  </a:lnTo>
                  <a:close/>
                  <a:moveTo>
                    <a:pt x="187435" y="56542"/>
                  </a:moveTo>
                  <a:lnTo>
                    <a:pt x="187435" y="62476"/>
                  </a:lnTo>
                  <a:lnTo>
                    <a:pt x="181499" y="62476"/>
                  </a:lnTo>
                  <a:lnTo>
                    <a:pt x="181499" y="56542"/>
                  </a:lnTo>
                  <a:close/>
                  <a:moveTo>
                    <a:pt x="193684" y="56542"/>
                  </a:moveTo>
                  <a:lnTo>
                    <a:pt x="193684" y="62476"/>
                  </a:lnTo>
                  <a:lnTo>
                    <a:pt x="187749" y="62476"/>
                  </a:lnTo>
                  <a:lnTo>
                    <a:pt x="187749" y="56542"/>
                  </a:lnTo>
                  <a:close/>
                  <a:moveTo>
                    <a:pt x="199931" y="56542"/>
                  </a:moveTo>
                  <a:lnTo>
                    <a:pt x="199931" y="62476"/>
                  </a:lnTo>
                  <a:lnTo>
                    <a:pt x="193996" y="62476"/>
                  </a:lnTo>
                  <a:lnTo>
                    <a:pt x="193996" y="56542"/>
                  </a:lnTo>
                  <a:close/>
                  <a:moveTo>
                    <a:pt x="206180" y="56542"/>
                  </a:moveTo>
                  <a:lnTo>
                    <a:pt x="206180" y="62476"/>
                  </a:lnTo>
                  <a:lnTo>
                    <a:pt x="200244" y="62476"/>
                  </a:lnTo>
                  <a:lnTo>
                    <a:pt x="200244" y="56542"/>
                  </a:lnTo>
                  <a:close/>
                  <a:moveTo>
                    <a:pt x="212427" y="56542"/>
                  </a:moveTo>
                  <a:lnTo>
                    <a:pt x="212427" y="62476"/>
                  </a:lnTo>
                  <a:lnTo>
                    <a:pt x="206491" y="62476"/>
                  </a:lnTo>
                  <a:lnTo>
                    <a:pt x="206491" y="56542"/>
                  </a:lnTo>
                  <a:close/>
                  <a:moveTo>
                    <a:pt x="218674" y="56542"/>
                  </a:moveTo>
                  <a:lnTo>
                    <a:pt x="218674" y="62476"/>
                  </a:lnTo>
                  <a:lnTo>
                    <a:pt x="212739" y="62476"/>
                  </a:lnTo>
                  <a:lnTo>
                    <a:pt x="212739" y="56542"/>
                  </a:lnTo>
                  <a:close/>
                  <a:moveTo>
                    <a:pt x="224921" y="56542"/>
                  </a:moveTo>
                  <a:lnTo>
                    <a:pt x="224921" y="62476"/>
                  </a:lnTo>
                  <a:lnTo>
                    <a:pt x="218987" y="62476"/>
                  </a:lnTo>
                  <a:lnTo>
                    <a:pt x="218987" y="56542"/>
                  </a:lnTo>
                  <a:close/>
                  <a:moveTo>
                    <a:pt x="231170" y="56542"/>
                  </a:moveTo>
                  <a:lnTo>
                    <a:pt x="231170" y="62476"/>
                  </a:lnTo>
                  <a:lnTo>
                    <a:pt x="225234" y="62476"/>
                  </a:lnTo>
                  <a:lnTo>
                    <a:pt x="225234" y="56542"/>
                  </a:lnTo>
                  <a:close/>
                  <a:moveTo>
                    <a:pt x="237417" y="56542"/>
                  </a:moveTo>
                  <a:lnTo>
                    <a:pt x="237417" y="62476"/>
                  </a:lnTo>
                  <a:lnTo>
                    <a:pt x="231481" y="62476"/>
                  </a:lnTo>
                  <a:lnTo>
                    <a:pt x="231481" y="56542"/>
                  </a:lnTo>
                  <a:close/>
                  <a:moveTo>
                    <a:pt x="243664" y="56542"/>
                  </a:moveTo>
                  <a:lnTo>
                    <a:pt x="243664" y="62476"/>
                  </a:lnTo>
                  <a:lnTo>
                    <a:pt x="237729" y="62476"/>
                  </a:lnTo>
                  <a:lnTo>
                    <a:pt x="237729" y="56542"/>
                  </a:lnTo>
                  <a:close/>
                  <a:moveTo>
                    <a:pt x="249911" y="56542"/>
                  </a:moveTo>
                  <a:lnTo>
                    <a:pt x="249911" y="62476"/>
                  </a:lnTo>
                  <a:lnTo>
                    <a:pt x="243977" y="62476"/>
                  </a:lnTo>
                  <a:lnTo>
                    <a:pt x="243977" y="56542"/>
                  </a:lnTo>
                  <a:close/>
                  <a:moveTo>
                    <a:pt x="256161" y="56542"/>
                  </a:moveTo>
                  <a:lnTo>
                    <a:pt x="256161" y="62476"/>
                  </a:lnTo>
                  <a:lnTo>
                    <a:pt x="250225" y="62476"/>
                  </a:lnTo>
                  <a:lnTo>
                    <a:pt x="250225" y="56542"/>
                  </a:lnTo>
                  <a:close/>
                  <a:moveTo>
                    <a:pt x="262409" y="56542"/>
                  </a:moveTo>
                  <a:lnTo>
                    <a:pt x="262409" y="62476"/>
                  </a:lnTo>
                  <a:lnTo>
                    <a:pt x="256474" y="62476"/>
                  </a:lnTo>
                  <a:lnTo>
                    <a:pt x="256474" y="56542"/>
                  </a:lnTo>
                  <a:close/>
                  <a:moveTo>
                    <a:pt x="268656" y="56542"/>
                  </a:moveTo>
                  <a:lnTo>
                    <a:pt x="268656" y="62476"/>
                  </a:lnTo>
                  <a:lnTo>
                    <a:pt x="262721" y="62476"/>
                  </a:lnTo>
                  <a:lnTo>
                    <a:pt x="262721" y="56542"/>
                  </a:lnTo>
                  <a:close/>
                  <a:moveTo>
                    <a:pt x="274904" y="56542"/>
                  </a:moveTo>
                  <a:lnTo>
                    <a:pt x="274904" y="62476"/>
                  </a:lnTo>
                  <a:lnTo>
                    <a:pt x="268968" y="62476"/>
                  </a:lnTo>
                  <a:lnTo>
                    <a:pt x="268968" y="56542"/>
                  </a:lnTo>
                  <a:close/>
                  <a:moveTo>
                    <a:pt x="6251" y="62789"/>
                  </a:moveTo>
                  <a:lnTo>
                    <a:pt x="6251" y="68725"/>
                  </a:lnTo>
                  <a:lnTo>
                    <a:pt x="315" y="68725"/>
                  </a:lnTo>
                  <a:lnTo>
                    <a:pt x="315" y="62789"/>
                  </a:lnTo>
                  <a:close/>
                  <a:moveTo>
                    <a:pt x="12498" y="62789"/>
                  </a:moveTo>
                  <a:lnTo>
                    <a:pt x="12498" y="68725"/>
                  </a:lnTo>
                  <a:lnTo>
                    <a:pt x="6562" y="68725"/>
                  </a:lnTo>
                  <a:lnTo>
                    <a:pt x="6562" y="62789"/>
                  </a:lnTo>
                  <a:close/>
                  <a:moveTo>
                    <a:pt x="18745" y="62789"/>
                  </a:moveTo>
                  <a:lnTo>
                    <a:pt x="18745" y="68725"/>
                  </a:lnTo>
                  <a:lnTo>
                    <a:pt x="12810" y="68725"/>
                  </a:lnTo>
                  <a:lnTo>
                    <a:pt x="12810" y="62789"/>
                  </a:lnTo>
                  <a:close/>
                  <a:moveTo>
                    <a:pt x="24992" y="62789"/>
                  </a:moveTo>
                  <a:lnTo>
                    <a:pt x="24992" y="68725"/>
                  </a:lnTo>
                  <a:lnTo>
                    <a:pt x="19058" y="68725"/>
                  </a:lnTo>
                  <a:lnTo>
                    <a:pt x="19058" y="62789"/>
                  </a:lnTo>
                  <a:close/>
                  <a:moveTo>
                    <a:pt x="31242" y="62789"/>
                  </a:moveTo>
                  <a:lnTo>
                    <a:pt x="31242" y="68725"/>
                  </a:lnTo>
                  <a:lnTo>
                    <a:pt x="25305" y="68725"/>
                  </a:lnTo>
                  <a:lnTo>
                    <a:pt x="25305" y="62789"/>
                  </a:lnTo>
                  <a:close/>
                  <a:moveTo>
                    <a:pt x="37489" y="62789"/>
                  </a:moveTo>
                  <a:lnTo>
                    <a:pt x="37489" y="68725"/>
                  </a:lnTo>
                  <a:lnTo>
                    <a:pt x="31553" y="68725"/>
                  </a:lnTo>
                  <a:lnTo>
                    <a:pt x="31553" y="62789"/>
                  </a:lnTo>
                  <a:close/>
                  <a:moveTo>
                    <a:pt x="43737" y="62789"/>
                  </a:moveTo>
                  <a:lnTo>
                    <a:pt x="43737" y="68725"/>
                  </a:lnTo>
                  <a:lnTo>
                    <a:pt x="37802" y="68725"/>
                  </a:lnTo>
                  <a:lnTo>
                    <a:pt x="37802" y="62789"/>
                  </a:lnTo>
                  <a:close/>
                  <a:moveTo>
                    <a:pt x="49985" y="62789"/>
                  </a:moveTo>
                  <a:lnTo>
                    <a:pt x="49985" y="68725"/>
                  </a:lnTo>
                  <a:lnTo>
                    <a:pt x="44049" y="68725"/>
                  </a:lnTo>
                  <a:lnTo>
                    <a:pt x="44049" y="62789"/>
                  </a:lnTo>
                  <a:close/>
                  <a:moveTo>
                    <a:pt x="56232" y="62789"/>
                  </a:moveTo>
                  <a:lnTo>
                    <a:pt x="56232" y="68725"/>
                  </a:lnTo>
                  <a:lnTo>
                    <a:pt x="50296" y="68725"/>
                  </a:lnTo>
                  <a:lnTo>
                    <a:pt x="50296" y="62789"/>
                  </a:lnTo>
                  <a:close/>
                  <a:moveTo>
                    <a:pt x="62480" y="62789"/>
                  </a:moveTo>
                  <a:lnTo>
                    <a:pt x="62480" y="68725"/>
                  </a:lnTo>
                  <a:lnTo>
                    <a:pt x="56545" y="68725"/>
                  </a:lnTo>
                  <a:lnTo>
                    <a:pt x="56545" y="62789"/>
                  </a:lnTo>
                  <a:close/>
                  <a:moveTo>
                    <a:pt x="68727" y="62789"/>
                  </a:moveTo>
                  <a:lnTo>
                    <a:pt x="68727" y="68725"/>
                  </a:lnTo>
                  <a:lnTo>
                    <a:pt x="62792" y="68725"/>
                  </a:lnTo>
                  <a:lnTo>
                    <a:pt x="62792" y="62789"/>
                  </a:lnTo>
                  <a:close/>
                  <a:moveTo>
                    <a:pt x="74975" y="62789"/>
                  </a:moveTo>
                  <a:lnTo>
                    <a:pt x="74975" y="68725"/>
                  </a:lnTo>
                  <a:lnTo>
                    <a:pt x="69039" y="68725"/>
                  </a:lnTo>
                  <a:lnTo>
                    <a:pt x="69039" y="62789"/>
                  </a:lnTo>
                  <a:close/>
                  <a:moveTo>
                    <a:pt x="81223" y="62789"/>
                  </a:moveTo>
                  <a:lnTo>
                    <a:pt x="81223" y="68725"/>
                  </a:lnTo>
                  <a:lnTo>
                    <a:pt x="75286" y="68725"/>
                  </a:lnTo>
                  <a:lnTo>
                    <a:pt x="75286" y="62789"/>
                  </a:lnTo>
                  <a:close/>
                  <a:moveTo>
                    <a:pt x="87470" y="62789"/>
                  </a:moveTo>
                  <a:lnTo>
                    <a:pt x="87470" y="68725"/>
                  </a:lnTo>
                  <a:lnTo>
                    <a:pt x="81535" y="68725"/>
                  </a:lnTo>
                  <a:lnTo>
                    <a:pt x="81535" y="62789"/>
                  </a:lnTo>
                  <a:close/>
                  <a:moveTo>
                    <a:pt x="93718" y="62789"/>
                  </a:moveTo>
                  <a:lnTo>
                    <a:pt x="93718" y="68725"/>
                  </a:lnTo>
                  <a:lnTo>
                    <a:pt x="87784" y="68725"/>
                  </a:lnTo>
                  <a:lnTo>
                    <a:pt x="87784" y="62789"/>
                  </a:lnTo>
                  <a:close/>
                  <a:moveTo>
                    <a:pt x="99967" y="62789"/>
                  </a:moveTo>
                  <a:lnTo>
                    <a:pt x="99967" y="68725"/>
                  </a:lnTo>
                  <a:lnTo>
                    <a:pt x="94031" y="68725"/>
                  </a:lnTo>
                  <a:lnTo>
                    <a:pt x="94031" y="62789"/>
                  </a:lnTo>
                  <a:close/>
                  <a:moveTo>
                    <a:pt x="106214" y="62789"/>
                  </a:moveTo>
                  <a:lnTo>
                    <a:pt x="106214" y="68725"/>
                  </a:lnTo>
                  <a:lnTo>
                    <a:pt x="100278" y="68725"/>
                  </a:lnTo>
                  <a:lnTo>
                    <a:pt x="100278" y="62789"/>
                  </a:lnTo>
                  <a:close/>
                  <a:moveTo>
                    <a:pt x="112461" y="62789"/>
                  </a:moveTo>
                  <a:lnTo>
                    <a:pt x="112461" y="68725"/>
                  </a:lnTo>
                  <a:lnTo>
                    <a:pt x="106527" y="68725"/>
                  </a:lnTo>
                  <a:lnTo>
                    <a:pt x="106527" y="62789"/>
                  </a:lnTo>
                  <a:close/>
                  <a:moveTo>
                    <a:pt x="118710" y="62789"/>
                  </a:moveTo>
                  <a:lnTo>
                    <a:pt x="118710" y="68725"/>
                  </a:lnTo>
                  <a:lnTo>
                    <a:pt x="112774" y="68725"/>
                  </a:lnTo>
                  <a:lnTo>
                    <a:pt x="112774" y="62789"/>
                  </a:lnTo>
                  <a:close/>
                  <a:moveTo>
                    <a:pt x="124957" y="62789"/>
                  </a:moveTo>
                  <a:lnTo>
                    <a:pt x="124957" y="68725"/>
                  </a:lnTo>
                  <a:lnTo>
                    <a:pt x="119021" y="68725"/>
                  </a:lnTo>
                  <a:lnTo>
                    <a:pt x="119021" y="62789"/>
                  </a:lnTo>
                  <a:close/>
                  <a:moveTo>
                    <a:pt x="131204" y="62789"/>
                  </a:moveTo>
                  <a:lnTo>
                    <a:pt x="131204" y="68725"/>
                  </a:lnTo>
                  <a:lnTo>
                    <a:pt x="125270" y="68725"/>
                  </a:lnTo>
                  <a:lnTo>
                    <a:pt x="125270" y="62789"/>
                  </a:lnTo>
                  <a:close/>
                  <a:moveTo>
                    <a:pt x="137451" y="62789"/>
                  </a:moveTo>
                  <a:lnTo>
                    <a:pt x="137451" y="68725"/>
                  </a:lnTo>
                  <a:lnTo>
                    <a:pt x="131517" y="68725"/>
                  </a:lnTo>
                  <a:lnTo>
                    <a:pt x="131517" y="62789"/>
                  </a:lnTo>
                  <a:close/>
                  <a:moveTo>
                    <a:pt x="143702" y="62789"/>
                  </a:moveTo>
                  <a:lnTo>
                    <a:pt x="143702" y="68725"/>
                  </a:lnTo>
                  <a:lnTo>
                    <a:pt x="137766" y="68725"/>
                  </a:lnTo>
                  <a:lnTo>
                    <a:pt x="137766" y="62789"/>
                  </a:lnTo>
                  <a:close/>
                  <a:moveTo>
                    <a:pt x="149949" y="62789"/>
                  </a:moveTo>
                  <a:lnTo>
                    <a:pt x="149949" y="68725"/>
                  </a:lnTo>
                  <a:lnTo>
                    <a:pt x="144015" y="68725"/>
                  </a:lnTo>
                  <a:lnTo>
                    <a:pt x="144015" y="62789"/>
                  </a:lnTo>
                  <a:close/>
                  <a:moveTo>
                    <a:pt x="156196" y="62789"/>
                  </a:moveTo>
                  <a:lnTo>
                    <a:pt x="156196" y="68725"/>
                  </a:lnTo>
                  <a:lnTo>
                    <a:pt x="150262" y="68725"/>
                  </a:lnTo>
                  <a:lnTo>
                    <a:pt x="150262" y="62789"/>
                  </a:lnTo>
                  <a:close/>
                  <a:moveTo>
                    <a:pt x="162445" y="62789"/>
                  </a:moveTo>
                  <a:lnTo>
                    <a:pt x="162445" y="68725"/>
                  </a:lnTo>
                  <a:lnTo>
                    <a:pt x="156509" y="68725"/>
                  </a:lnTo>
                  <a:lnTo>
                    <a:pt x="156509" y="62789"/>
                  </a:lnTo>
                  <a:close/>
                  <a:moveTo>
                    <a:pt x="168692" y="62789"/>
                  </a:moveTo>
                  <a:lnTo>
                    <a:pt x="168692" y="68725"/>
                  </a:lnTo>
                  <a:lnTo>
                    <a:pt x="162756" y="68725"/>
                  </a:lnTo>
                  <a:lnTo>
                    <a:pt x="162756" y="62789"/>
                  </a:lnTo>
                  <a:close/>
                  <a:moveTo>
                    <a:pt x="174939" y="62789"/>
                  </a:moveTo>
                  <a:lnTo>
                    <a:pt x="174939" y="68725"/>
                  </a:lnTo>
                  <a:lnTo>
                    <a:pt x="169005" y="68725"/>
                  </a:lnTo>
                  <a:lnTo>
                    <a:pt x="169005" y="62789"/>
                  </a:lnTo>
                  <a:close/>
                  <a:moveTo>
                    <a:pt x="181186" y="62789"/>
                  </a:moveTo>
                  <a:lnTo>
                    <a:pt x="181186" y="68725"/>
                  </a:lnTo>
                  <a:lnTo>
                    <a:pt x="175252" y="68725"/>
                  </a:lnTo>
                  <a:lnTo>
                    <a:pt x="175252" y="62789"/>
                  </a:lnTo>
                  <a:close/>
                  <a:moveTo>
                    <a:pt x="187435" y="62789"/>
                  </a:moveTo>
                  <a:lnTo>
                    <a:pt x="187435" y="68725"/>
                  </a:lnTo>
                  <a:lnTo>
                    <a:pt x="181499" y="68725"/>
                  </a:lnTo>
                  <a:lnTo>
                    <a:pt x="181499" y="62789"/>
                  </a:lnTo>
                  <a:close/>
                  <a:moveTo>
                    <a:pt x="193684" y="62789"/>
                  </a:moveTo>
                  <a:lnTo>
                    <a:pt x="193684" y="68725"/>
                  </a:lnTo>
                  <a:lnTo>
                    <a:pt x="187749" y="68725"/>
                  </a:lnTo>
                  <a:lnTo>
                    <a:pt x="187749" y="62789"/>
                  </a:lnTo>
                  <a:close/>
                  <a:moveTo>
                    <a:pt x="199931" y="62789"/>
                  </a:moveTo>
                  <a:lnTo>
                    <a:pt x="199931" y="68725"/>
                  </a:lnTo>
                  <a:lnTo>
                    <a:pt x="193996" y="68725"/>
                  </a:lnTo>
                  <a:lnTo>
                    <a:pt x="193996" y="62789"/>
                  </a:lnTo>
                  <a:close/>
                  <a:moveTo>
                    <a:pt x="206180" y="62789"/>
                  </a:moveTo>
                  <a:lnTo>
                    <a:pt x="206180" y="68725"/>
                  </a:lnTo>
                  <a:lnTo>
                    <a:pt x="200244" y="68725"/>
                  </a:lnTo>
                  <a:lnTo>
                    <a:pt x="200244" y="62789"/>
                  </a:lnTo>
                  <a:close/>
                  <a:moveTo>
                    <a:pt x="212427" y="62789"/>
                  </a:moveTo>
                  <a:lnTo>
                    <a:pt x="212427" y="68725"/>
                  </a:lnTo>
                  <a:lnTo>
                    <a:pt x="206491" y="68725"/>
                  </a:lnTo>
                  <a:lnTo>
                    <a:pt x="206491" y="62789"/>
                  </a:lnTo>
                  <a:close/>
                  <a:moveTo>
                    <a:pt x="218674" y="62789"/>
                  </a:moveTo>
                  <a:lnTo>
                    <a:pt x="218674" y="68725"/>
                  </a:lnTo>
                  <a:lnTo>
                    <a:pt x="212739" y="68725"/>
                  </a:lnTo>
                  <a:lnTo>
                    <a:pt x="212739" y="62789"/>
                  </a:lnTo>
                  <a:close/>
                  <a:moveTo>
                    <a:pt x="224921" y="62789"/>
                  </a:moveTo>
                  <a:lnTo>
                    <a:pt x="224921" y="68725"/>
                  </a:lnTo>
                  <a:lnTo>
                    <a:pt x="218987" y="68725"/>
                  </a:lnTo>
                  <a:lnTo>
                    <a:pt x="218987" y="62789"/>
                  </a:lnTo>
                  <a:close/>
                  <a:moveTo>
                    <a:pt x="231170" y="62789"/>
                  </a:moveTo>
                  <a:lnTo>
                    <a:pt x="231170" y="68725"/>
                  </a:lnTo>
                  <a:lnTo>
                    <a:pt x="225234" y="68725"/>
                  </a:lnTo>
                  <a:lnTo>
                    <a:pt x="225234" y="62789"/>
                  </a:lnTo>
                  <a:close/>
                  <a:moveTo>
                    <a:pt x="237417" y="62789"/>
                  </a:moveTo>
                  <a:lnTo>
                    <a:pt x="237417" y="68725"/>
                  </a:lnTo>
                  <a:lnTo>
                    <a:pt x="231481" y="68725"/>
                  </a:lnTo>
                  <a:lnTo>
                    <a:pt x="231481" y="62789"/>
                  </a:lnTo>
                  <a:close/>
                  <a:moveTo>
                    <a:pt x="243664" y="62789"/>
                  </a:moveTo>
                  <a:lnTo>
                    <a:pt x="243664" y="68725"/>
                  </a:lnTo>
                  <a:lnTo>
                    <a:pt x="237729" y="68725"/>
                  </a:lnTo>
                  <a:lnTo>
                    <a:pt x="237729" y="62789"/>
                  </a:lnTo>
                  <a:close/>
                  <a:moveTo>
                    <a:pt x="249911" y="62789"/>
                  </a:moveTo>
                  <a:lnTo>
                    <a:pt x="249911" y="68725"/>
                  </a:lnTo>
                  <a:lnTo>
                    <a:pt x="243977" y="68725"/>
                  </a:lnTo>
                  <a:lnTo>
                    <a:pt x="243977" y="62789"/>
                  </a:lnTo>
                  <a:close/>
                  <a:moveTo>
                    <a:pt x="256161" y="62789"/>
                  </a:moveTo>
                  <a:lnTo>
                    <a:pt x="256161" y="68725"/>
                  </a:lnTo>
                  <a:lnTo>
                    <a:pt x="250225" y="68725"/>
                  </a:lnTo>
                  <a:lnTo>
                    <a:pt x="250225" y="62789"/>
                  </a:lnTo>
                  <a:close/>
                  <a:moveTo>
                    <a:pt x="262409" y="62789"/>
                  </a:moveTo>
                  <a:lnTo>
                    <a:pt x="262409" y="68725"/>
                  </a:lnTo>
                  <a:lnTo>
                    <a:pt x="256474" y="68725"/>
                  </a:lnTo>
                  <a:lnTo>
                    <a:pt x="256474" y="62789"/>
                  </a:lnTo>
                  <a:close/>
                  <a:moveTo>
                    <a:pt x="268656" y="62789"/>
                  </a:moveTo>
                  <a:lnTo>
                    <a:pt x="268656" y="68725"/>
                  </a:lnTo>
                  <a:lnTo>
                    <a:pt x="262721" y="68725"/>
                  </a:lnTo>
                  <a:lnTo>
                    <a:pt x="262721" y="62789"/>
                  </a:lnTo>
                  <a:close/>
                  <a:moveTo>
                    <a:pt x="274904" y="62789"/>
                  </a:moveTo>
                  <a:lnTo>
                    <a:pt x="274904" y="68725"/>
                  </a:lnTo>
                  <a:lnTo>
                    <a:pt x="268968" y="68725"/>
                  </a:lnTo>
                  <a:lnTo>
                    <a:pt x="268968" y="62789"/>
                  </a:lnTo>
                  <a:close/>
                  <a:moveTo>
                    <a:pt x="6251" y="69036"/>
                  </a:moveTo>
                  <a:lnTo>
                    <a:pt x="6251" y="74972"/>
                  </a:lnTo>
                  <a:lnTo>
                    <a:pt x="315" y="74972"/>
                  </a:lnTo>
                  <a:lnTo>
                    <a:pt x="315" y="69036"/>
                  </a:lnTo>
                  <a:close/>
                  <a:moveTo>
                    <a:pt x="12498" y="69036"/>
                  </a:moveTo>
                  <a:lnTo>
                    <a:pt x="12498" y="74972"/>
                  </a:lnTo>
                  <a:lnTo>
                    <a:pt x="6562" y="74972"/>
                  </a:lnTo>
                  <a:lnTo>
                    <a:pt x="6562" y="69036"/>
                  </a:lnTo>
                  <a:close/>
                  <a:moveTo>
                    <a:pt x="18745" y="69036"/>
                  </a:moveTo>
                  <a:lnTo>
                    <a:pt x="18745" y="74972"/>
                  </a:lnTo>
                  <a:lnTo>
                    <a:pt x="12810" y="74972"/>
                  </a:lnTo>
                  <a:lnTo>
                    <a:pt x="12810" y="69036"/>
                  </a:lnTo>
                  <a:close/>
                  <a:moveTo>
                    <a:pt x="24992" y="69036"/>
                  </a:moveTo>
                  <a:lnTo>
                    <a:pt x="24992" y="74972"/>
                  </a:lnTo>
                  <a:lnTo>
                    <a:pt x="19058" y="74972"/>
                  </a:lnTo>
                  <a:lnTo>
                    <a:pt x="19058" y="69036"/>
                  </a:lnTo>
                  <a:close/>
                  <a:moveTo>
                    <a:pt x="31242" y="69036"/>
                  </a:moveTo>
                  <a:lnTo>
                    <a:pt x="31242" y="74972"/>
                  </a:lnTo>
                  <a:lnTo>
                    <a:pt x="25305" y="74972"/>
                  </a:lnTo>
                  <a:lnTo>
                    <a:pt x="25305" y="69036"/>
                  </a:lnTo>
                  <a:close/>
                  <a:moveTo>
                    <a:pt x="37489" y="69036"/>
                  </a:moveTo>
                  <a:lnTo>
                    <a:pt x="37489" y="74972"/>
                  </a:lnTo>
                  <a:lnTo>
                    <a:pt x="31553" y="74972"/>
                  </a:lnTo>
                  <a:lnTo>
                    <a:pt x="31553" y="69036"/>
                  </a:lnTo>
                  <a:close/>
                  <a:moveTo>
                    <a:pt x="43737" y="69036"/>
                  </a:moveTo>
                  <a:lnTo>
                    <a:pt x="43737" y="74972"/>
                  </a:lnTo>
                  <a:lnTo>
                    <a:pt x="37802" y="74972"/>
                  </a:lnTo>
                  <a:lnTo>
                    <a:pt x="37802" y="69036"/>
                  </a:lnTo>
                  <a:close/>
                  <a:moveTo>
                    <a:pt x="49985" y="69036"/>
                  </a:moveTo>
                  <a:lnTo>
                    <a:pt x="49985" y="74972"/>
                  </a:lnTo>
                  <a:lnTo>
                    <a:pt x="44049" y="74972"/>
                  </a:lnTo>
                  <a:lnTo>
                    <a:pt x="44049" y="69036"/>
                  </a:lnTo>
                  <a:close/>
                  <a:moveTo>
                    <a:pt x="56232" y="69036"/>
                  </a:moveTo>
                  <a:lnTo>
                    <a:pt x="56232" y="74972"/>
                  </a:lnTo>
                  <a:lnTo>
                    <a:pt x="50296" y="74972"/>
                  </a:lnTo>
                  <a:lnTo>
                    <a:pt x="50296" y="69036"/>
                  </a:lnTo>
                  <a:close/>
                  <a:moveTo>
                    <a:pt x="62480" y="69036"/>
                  </a:moveTo>
                  <a:lnTo>
                    <a:pt x="62480" y="74972"/>
                  </a:lnTo>
                  <a:lnTo>
                    <a:pt x="56545" y="74972"/>
                  </a:lnTo>
                  <a:lnTo>
                    <a:pt x="56545" y="69036"/>
                  </a:lnTo>
                  <a:close/>
                  <a:moveTo>
                    <a:pt x="68727" y="69036"/>
                  </a:moveTo>
                  <a:lnTo>
                    <a:pt x="68727" y="74972"/>
                  </a:lnTo>
                  <a:lnTo>
                    <a:pt x="62792" y="74972"/>
                  </a:lnTo>
                  <a:lnTo>
                    <a:pt x="62792" y="69036"/>
                  </a:lnTo>
                  <a:close/>
                  <a:moveTo>
                    <a:pt x="74975" y="69036"/>
                  </a:moveTo>
                  <a:lnTo>
                    <a:pt x="74975" y="74972"/>
                  </a:lnTo>
                  <a:lnTo>
                    <a:pt x="69039" y="74972"/>
                  </a:lnTo>
                  <a:lnTo>
                    <a:pt x="69039" y="69036"/>
                  </a:lnTo>
                  <a:close/>
                  <a:moveTo>
                    <a:pt x="81223" y="69036"/>
                  </a:moveTo>
                  <a:lnTo>
                    <a:pt x="81223" y="74972"/>
                  </a:lnTo>
                  <a:lnTo>
                    <a:pt x="75286" y="74972"/>
                  </a:lnTo>
                  <a:lnTo>
                    <a:pt x="75286" y="69036"/>
                  </a:lnTo>
                  <a:close/>
                  <a:moveTo>
                    <a:pt x="87470" y="69036"/>
                  </a:moveTo>
                  <a:lnTo>
                    <a:pt x="87470" y="74972"/>
                  </a:lnTo>
                  <a:lnTo>
                    <a:pt x="81535" y="74972"/>
                  </a:lnTo>
                  <a:lnTo>
                    <a:pt x="81535" y="69036"/>
                  </a:lnTo>
                  <a:close/>
                  <a:moveTo>
                    <a:pt x="93718" y="69036"/>
                  </a:moveTo>
                  <a:lnTo>
                    <a:pt x="93718" y="74972"/>
                  </a:lnTo>
                  <a:lnTo>
                    <a:pt x="87784" y="74972"/>
                  </a:lnTo>
                  <a:lnTo>
                    <a:pt x="87784" y="69036"/>
                  </a:lnTo>
                  <a:close/>
                  <a:moveTo>
                    <a:pt x="99967" y="69036"/>
                  </a:moveTo>
                  <a:lnTo>
                    <a:pt x="99967" y="74972"/>
                  </a:lnTo>
                  <a:lnTo>
                    <a:pt x="94031" y="74972"/>
                  </a:lnTo>
                  <a:lnTo>
                    <a:pt x="94031" y="69036"/>
                  </a:lnTo>
                  <a:close/>
                  <a:moveTo>
                    <a:pt x="106214" y="69036"/>
                  </a:moveTo>
                  <a:lnTo>
                    <a:pt x="106214" y="74972"/>
                  </a:lnTo>
                  <a:lnTo>
                    <a:pt x="100278" y="74972"/>
                  </a:lnTo>
                  <a:lnTo>
                    <a:pt x="100278" y="69036"/>
                  </a:lnTo>
                  <a:close/>
                  <a:moveTo>
                    <a:pt x="112461" y="69036"/>
                  </a:moveTo>
                  <a:lnTo>
                    <a:pt x="112461" y="74972"/>
                  </a:lnTo>
                  <a:lnTo>
                    <a:pt x="106527" y="74972"/>
                  </a:lnTo>
                  <a:lnTo>
                    <a:pt x="106527" y="69036"/>
                  </a:lnTo>
                  <a:close/>
                  <a:moveTo>
                    <a:pt x="118710" y="69036"/>
                  </a:moveTo>
                  <a:lnTo>
                    <a:pt x="118710" y="74972"/>
                  </a:lnTo>
                  <a:lnTo>
                    <a:pt x="112774" y="74972"/>
                  </a:lnTo>
                  <a:lnTo>
                    <a:pt x="112774" y="69036"/>
                  </a:lnTo>
                  <a:close/>
                  <a:moveTo>
                    <a:pt x="124957" y="69036"/>
                  </a:moveTo>
                  <a:lnTo>
                    <a:pt x="124957" y="74972"/>
                  </a:lnTo>
                  <a:lnTo>
                    <a:pt x="119021" y="74972"/>
                  </a:lnTo>
                  <a:lnTo>
                    <a:pt x="119021" y="69036"/>
                  </a:lnTo>
                  <a:close/>
                  <a:moveTo>
                    <a:pt x="131204" y="69036"/>
                  </a:moveTo>
                  <a:lnTo>
                    <a:pt x="131204" y="74972"/>
                  </a:lnTo>
                  <a:lnTo>
                    <a:pt x="125270" y="74972"/>
                  </a:lnTo>
                  <a:lnTo>
                    <a:pt x="125270" y="69036"/>
                  </a:lnTo>
                  <a:close/>
                  <a:moveTo>
                    <a:pt x="137451" y="69036"/>
                  </a:moveTo>
                  <a:lnTo>
                    <a:pt x="137451" y="74972"/>
                  </a:lnTo>
                  <a:lnTo>
                    <a:pt x="131517" y="74972"/>
                  </a:lnTo>
                  <a:lnTo>
                    <a:pt x="131517" y="69036"/>
                  </a:lnTo>
                  <a:close/>
                  <a:moveTo>
                    <a:pt x="143702" y="69036"/>
                  </a:moveTo>
                  <a:lnTo>
                    <a:pt x="143702" y="74972"/>
                  </a:lnTo>
                  <a:lnTo>
                    <a:pt x="137766" y="74972"/>
                  </a:lnTo>
                  <a:lnTo>
                    <a:pt x="137766" y="69036"/>
                  </a:lnTo>
                  <a:close/>
                  <a:moveTo>
                    <a:pt x="149949" y="69036"/>
                  </a:moveTo>
                  <a:lnTo>
                    <a:pt x="149949" y="74972"/>
                  </a:lnTo>
                  <a:lnTo>
                    <a:pt x="144015" y="74972"/>
                  </a:lnTo>
                  <a:lnTo>
                    <a:pt x="144015" y="69036"/>
                  </a:lnTo>
                  <a:close/>
                  <a:moveTo>
                    <a:pt x="156196" y="69036"/>
                  </a:moveTo>
                  <a:lnTo>
                    <a:pt x="156196" y="74972"/>
                  </a:lnTo>
                  <a:lnTo>
                    <a:pt x="150262" y="74972"/>
                  </a:lnTo>
                  <a:lnTo>
                    <a:pt x="150262" y="69036"/>
                  </a:lnTo>
                  <a:close/>
                  <a:moveTo>
                    <a:pt x="162445" y="69036"/>
                  </a:moveTo>
                  <a:lnTo>
                    <a:pt x="162445" y="74972"/>
                  </a:lnTo>
                  <a:lnTo>
                    <a:pt x="156509" y="74972"/>
                  </a:lnTo>
                  <a:lnTo>
                    <a:pt x="156509" y="69036"/>
                  </a:lnTo>
                  <a:close/>
                  <a:moveTo>
                    <a:pt x="168692" y="69036"/>
                  </a:moveTo>
                  <a:lnTo>
                    <a:pt x="168692" y="74972"/>
                  </a:lnTo>
                  <a:lnTo>
                    <a:pt x="162756" y="74972"/>
                  </a:lnTo>
                  <a:lnTo>
                    <a:pt x="162756" y="69036"/>
                  </a:lnTo>
                  <a:close/>
                  <a:moveTo>
                    <a:pt x="174939" y="69036"/>
                  </a:moveTo>
                  <a:lnTo>
                    <a:pt x="174939" y="74972"/>
                  </a:lnTo>
                  <a:lnTo>
                    <a:pt x="169005" y="74972"/>
                  </a:lnTo>
                  <a:lnTo>
                    <a:pt x="169005" y="69036"/>
                  </a:lnTo>
                  <a:close/>
                  <a:moveTo>
                    <a:pt x="181186" y="69036"/>
                  </a:moveTo>
                  <a:lnTo>
                    <a:pt x="181186" y="74972"/>
                  </a:lnTo>
                  <a:lnTo>
                    <a:pt x="175252" y="74972"/>
                  </a:lnTo>
                  <a:lnTo>
                    <a:pt x="175252" y="69036"/>
                  </a:lnTo>
                  <a:close/>
                  <a:moveTo>
                    <a:pt x="187435" y="69036"/>
                  </a:moveTo>
                  <a:lnTo>
                    <a:pt x="187435" y="74972"/>
                  </a:lnTo>
                  <a:lnTo>
                    <a:pt x="181499" y="74972"/>
                  </a:lnTo>
                  <a:lnTo>
                    <a:pt x="181499" y="69036"/>
                  </a:lnTo>
                  <a:close/>
                  <a:moveTo>
                    <a:pt x="193684" y="69036"/>
                  </a:moveTo>
                  <a:lnTo>
                    <a:pt x="193684" y="74972"/>
                  </a:lnTo>
                  <a:lnTo>
                    <a:pt x="187749" y="74972"/>
                  </a:lnTo>
                  <a:lnTo>
                    <a:pt x="187749" y="69036"/>
                  </a:lnTo>
                  <a:close/>
                  <a:moveTo>
                    <a:pt x="199931" y="69036"/>
                  </a:moveTo>
                  <a:lnTo>
                    <a:pt x="199931" y="74972"/>
                  </a:lnTo>
                  <a:lnTo>
                    <a:pt x="193996" y="74972"/>
                  </a:lnTo>
                  <a:lnTo>
                    <a:pt x="193996" y="69036"/>
                  </a:lnTo>
                  <a:close/>
                  <a:moveTo>
                    <a:pt x="206180" y="69036"/>
                  </a:moveTo>
                  <a:lnTo>
                    <a:pt x="206180" y="74972"/>
                  </a:lnTo>
                  <a:lnTo>
                    <a:pt x="200244" y="74972"/>
                  </a:lnTo>
                  <a:lnTo>
                    <a:pt x="200244" y="69036"/>
                  </a:lnTo>
                  <a:close/>
                  <a:moveTo>
                    <a:pt x="212427" y="69036"/>
                  </a:moveTo>
                  <a:lnTo>
                    <a:pt x="212427" y="74972"/>
                  </a:lnTo>
                  <a:lnTo>
                    <a:pt x="206491" y="74972"/>
                  </a:lnTo>
                  <a:lnTo>
                    <a:pt x="206491" y="69036"/>
                  </a:lnTo>
                  <a:close/>
                  <a:moveTo>
                    <a:pt x="218674" y="69036"/>
                  </a:moveTo>
                  <a:lnTo>
                    <a:pt x="218674" y="74972"/>
                  </a:lnTo>
                  <a:lnTo>
                    <a:pt x="212739" y="74972"/>
                  </a:lnTo>
                  <a:lnTo>
                    <a:pt x="212739" y="69036"/>
                  </a:lnTo>
                  <a:close/>
                  <a:moveTo>
                    <a:pt x="224921" y="69036"/>
                  </a:moveTo>
                  <a:lnTo>
                    <a:pt x="224921" y="74972"/>
                  </a:lnTo>
                  <a:lnTo>
                    <a:pt x="218987" y="74972"/>
                  </a:lnTo>
                  <a:lnTo>
                    <a:pt x="218987" y="69036"/>
                  </a:lnTo>
                  <a:close/>
                  <a:moveTo>
                    <a:pt x="231170" y="69036"/>
                  </a:moveTo>
                  <a:lnTo>
                    <a:pt x="231170" y="74972"/>
                  </a:lnTo>
                  <a:lnTo>
                    <a:pt x="225234" y="74972"/>
                  </a:lnTo>
                  <a:lnTo>
                    <a:pt x="225234" y="69036"/>
                  </a:lnTo>
                  <a:close/>
                  <a:moveTo>
                    <a:pt x="237417" y="69036"/>
                  </a:moveTo>
                  <a:lnTo>
                    <a:pt x="237417" y="74972"/>
                  </a:lnTo>
                  <a:lnTo>
                    <a:pt x="231481" y="74972"/>
                  </a:lnTo>
                  <a:lnTo>
                    <a:pt x="231481" y="69036"/>
                  </a:lnTo>
                  <a:close/>
                  <a:moveTo>
                    <a:pt x="243664" y="69036"/>
                  </a:moveTo>
                  <a:lnTo>
                    <a:pt x="243664" y="74972"/>
                  </a:lnTo>
                  <a:lnTo>
                    <a:pt x="237729" y="74972"/>
                  </a:lnTo>
                  <a:lnTo>
                    <a:pt x="237729" y="69036"/>
                  </a:lnTo>
                  <a:close/>
                  <a:moveTo>
                    <a:pt x="249911" y="69036"/>
                  </a:moveTo>
                  <a:lnTo>
                    <a:pt x="249911" y="74972"/>
                  </a:lnTo>
                  <a:lnTo>
                    <a:pt x="243977" y="74972"/>
                  </a:lnTo>
                  <a:lnTo>
                    <a:pt x="243977" y="69036"/>
                  </a:lnTo>
                  <a:close/>
                  <a:moveTo>
                    <a:pt x="256161" y="69036"/>
                  </a:moveTo>
                  <a:lnTo>
                    <a:pt x="256161" y="74972"/>
                  </a:lnTo>
                  <a:lnTo>
                    <a:pt x="250225" y="74972"/>
                  </a:lnTo>
                  <a:lnTo>
                    <a:pt x="250225" y="69036"/>
                  </a:lnTo>
                  <a:close/>
                  <a:moveTo>
                    <a:pt x="262409" y="69036"/>
                  </a:moveTo>
                  <a:lnTo>
                    <a:pt x="262409" y="74972"/>
                  </a:lnTo>
                  <a:lnTo>
                    <a:pt x="256474" y="74972"/>
                  </a:lnTo>
                  <a:lnTo>
                    <a:pt x="256474" y="69036"/>
                  </a:lnTo>
                  <a:close/>
                  <a:moveTo>
                    <a:pt x="268656" y="69036"/>
                  </a:moveTo>
                  <a:lnTo>
                    <a:pt x="268656" y="74972"/>
                  </a:lnTo>
                  <a:lnTo>
                    <a:pt x="262721" y="74972"/>
                  </a:lnTo>
                  <a:lnTo>
                    <a:pt x="262721" y="69036"/>
                  </a:lnTo>
                  <a:close/>
                  <a:moveTo>
                    <a:pt x="274904" y="69036"/>
                  </a:moveTo>
                  <a:lnTo>
                    <a:pt x="274904" y="74972"/>
                  </a:lnTo>
                  <a:lnTo>
                    <a:pt x="268968" y="74972"/>
                  </a:lnTo>
                  <a:lnTo>
                    <a:pt x="268968" y="69036"/>
                  </a:lnTo>
                  <a:close/>
                  <a:moveTo>
                    <a:pt x="6251" y="75285"/>
                  </a:moveTo>
                  <a:lnTo>
                    <a:pt x="6251" y="81219"/>
                  </a:lnTo>
                  <a:lnTo>
                    <a:pt x="315" y="81219"/>
                  </a:lnTo>
                  <a:lnTo>
                    <a:pt x="315" y="75285"/>
                  </a:lnTo>
                  <a:close/>
                  <a:moveTo>
                    <a:pt x="12498" y="75285"/>
                  </a:moveTo>
                  <a:lnTo>
                    <a:pt x="12498" y="81219"/>
                  </a:lnTo>
                  <a:lnTo>
                    <a:pt x="6562" y="81219"/>
                  </a:lnTo>
                  <a:lnTo>
                    <a:pt x="6562" y="75285"/>
                  </a:lnTo>
                  <a:close/>
                  <a:moveTo>
                    <a:pt x="18745" y="75285"/>
                  </a:moveTo>
                  <a:lnTo>
                    <a:pt x="18745" y="81219"/>
                  </a:lnTo>
                  <a:lnTo>
                    <a:pt x="12810" y="81219"/>
                  </a:lnTo>
                  <a:lnTo>
                    <a:pt x="12810" y="75285"/>
                  </a:lnTo>
                  <a:close/>
                  <a:moveTo>
                    <a:pt x="24992" y="75285"/>
                  </a:moveTo>
                  <a:lnTo>
                    <a:pt x="24992" y="81219"/>
                  </a:lnTo>
                  <a:lnTo>
                    <a:pt x="19058" y="81219"/>
                  </a:lnTo>
                  <a:lnTo>
                    <a:pt x="19058" y="75285"/>
                  </a:lnTo>
                  <a:close/>
                  <a:moveTo>
                    <a:pt x="31242" y="75285"/>
                  </a:moveTo>
                  <a:lnTo>
                    <a:pt x="31242" y="81219"/>
                  </a:lnTo>
                  <a:lnTo>
                    <a:pt x="25305" y="81219"/>
                  </a:lnTo>
                  <a:lnTo>
                    <a:pt x="25305" y="75285"/>
                  </a:lnTo>
                  <a:close/>
                  <a:moveTo>
                    <a:pt x="37489" y="75285"/>
                  </a:moveTo>
                  <a:lnTo>
                    <a:pt x="37489" y="81219"/>
                  </a:lnTo>
                  <a:lnTo>
                    <a:pt x="31553" y="81219"/>
                  </a:lnTo>
                  <a:lnTo>
                    <a:pt x="31553" y="75285"/>
                  </a:lnTo>
                  <a:close/>
                  <a:moveTo>
                    <a:pt x="43737" y="75285"/>
                  </a:moveTo>
                  <a:lnTo>
                    <a:pt x="43737" y="81219"/>
                  </a:lnTo>
                  <a:lnTo>
                    <a:pt x="37802" y="81219"/>
                  </a:lnTo>
                  <a:lnTo>
                    <a:pt x="37802" y="75285"/>
                  </a:lnTo>
                  <a:close/>
                  <a:moveTo>
                    <a:pt x="49985" y="75285"/>
                  </a:moveTo>
                  <a:lnTo>
                    <a:pt x="49985" y="81219"/>
                  </a:lnTo>
                  <a:lnTo>
                    <a:pt x="44049" y="81219"/>
                  </a:lnTo>
                  <a:lnTo>
                    <a:pt x="44049" y="75285"/>
                  </a:lnTo>
                  <a:close/>
                  <a:moveTo>
                    <a:pt x="56232" y="75285"/>
                  </a:moveTo>
                  <a:lnTo>
                    <a:pt x="56232" y="81219"/>
                  </a:lnTo>
                  <a:lnTo>
                    <a:pt x="50296" y="81219"/>
                  </a:lnTo>
                  <a:lnTo>
                    <a:pt x="50296" y="75285"/>
                  </a:lnTo>
                  <a:close/>
                  <a:moveTo>
                    <a:pt x="62480" y="75285"/>
                  </a:moveTo>
                  <a:lnTo>
                    <a:pt x="62480" y="81219"/>
                  </a:lnTo>
                  <a:lnTo>
                    <a:pt x="56545" y="81219"/>
                  </a:lnTo>
                  <a:lnTo>
                    <a:pt x="56545" y="75285"/>
                  </a:lnTo>
                  <a:close/>
                  <a:moveTo>
                    <a:pt x="68727" y="75285"/>
                  </a:moveTo>
                  <a:lnTo>
                    <a:pt x="68727" y="81219"/>
                  </a:lnTo>
                  <a:lnTo>
                    <a:pt x="62792" y="81219"/>
                  </a:lnTo>
                  <a:lnTo>
                    <a:pt x="62792" y="75285"/>
                  </a:lnTo>
                  <a:close/>
                  <a:moveTo>
                    <a:pt x="74975" y="75285"/>
                  </a:moveTo>
                  <a:lnTo>
                    <a:pt x="74975" y="81219"/>
                  </a:lnTo>
                  <a:lnTo>
                    <a:pt x="69039" y="81219"/>
                  </a:lnTo>
                  <a:lnTo>
                    <a:pt x="69039" y="75285"/>
                  </a:lnTo>
                  <a:close/>
                  <a:moveTo>
                    <a:pt x="81223" y="75285"/>
                  </a:moveTo>
                  <a:lnTo>
                    <a:pt x="81223" y="81219"/>
                  </a:lnTo>
                  <a:lnTo>
                    <a:pt x="75286" y="81219"/>
                  </a:lnTo>
                  <a:lnTo>
                    <a:pt x="75286" y="75285"/>
                  </a:lnTo>
                  <a:close/>
                  <a:moveTo>
                    <a:pt x="87470" y="75285"/>
                  </a:moveTo>
                  <a:lnTo>
                    <a:pt x="87470" y="81219"/>
                  </a:lnTo>
                  <a:lnTo>
                    <a:pt x="81535" y="81219"/>
                  </a:lnTo>
                  <a:lnTo>
                    <a:pt x="81535" y="75285"/>
                  </a:lnTo>
                  <a:close/>
                  <a:moveTo>
                    <a:pt x="93718" y="75285"/>
                  </a:moveTo>
                  <a:lnTo>
                    <a:pt x="93718" y="81219"/>
                  </a:lnTo>
                  <a:lnTo>
                    <a:pt x="87784" y="81219"/>
                  </a:lnTo>
                  <a:lnTo>
                    <a:pt x="87784" y="75285"/>
                  </a:lnTo>
                  <a:close/>
                  <a:moveTo>
                    <a:pt x="99967" y="75285"/>
                  </a:moveTo>
                  <a:lnTo>
                    <a:pt x="99967" y="81219"/>
                  </a:lnTo>
                  <a:lnTo>
                    <a:pt x="94031" y="81219"/>
                  </a:lnTo>
                  <a:lnTo>
                    <a:pt x="94031" y="75285"/>
                  </a:lnTo>
                  <a:close/>
                  <a:moveTo>
                    <a:pt x="106214" y="75285"/>
                  </a:moveTo>
                  <a:lnTo>
                    <a:pt x="106214" y="81219"/>
                  </a:lnTo>
                  <a:lnTo>
                    <a:pt x="100278" y="81219"/>
                  </a:lnTo>
                  <a:lnTo>
                    <a:pt x="100278" y="75285"/>
                  </a:lnTo>
                  <a:close/>
                  <a:moveTo>
                    <a:pt x="112461" y="75285"/>
                  </a:moveTo>
                  <a:lnTo>
                    <a:pt x="112461" y="81219"/>
                  </a:lnTo>
                  <a:lnTo>
                    <a:pt x="106527" y="81219"/>
                  </a:lnTo>
                  <a:lnTo>
                    <a:pt x="106527" y="75285"/>
                  </a:lnTo>
                  <a:close/>
                  <a:moveTo>
                    <a:pt x="118710" y="75285"/>
                  </a:moveTo>
                  <a:lnTo>
                    <a:pt x="118710" y="81219"/>
                  </a:lnTo>
                  <a:lnTo>
                    <a:pt x="112774" y="81219"/>
                  </a:lnTo>
                  <a:lnTo>
                    <a:pt x="112774" y="75285"/>
                  </a:lnTo>
                  <a:close/>
                  <a:moveTo>
                    <a:pt x="124957" y="75285"/>
                  </a:moveTo>
                  <a:lnTo>
                    <a:pt x="124957" y="81219"/>
                  </a:lnTo>
                  <a:lnTo>
                    <a:pt x="119021" y="81219"/>
                  </a:lnTo>
                  <a:lnTo>
                    <a:pt x="119021" y="75285"/>
                  </a:lnTo>
                  <a:close/>
                  <a:moveTo>
                    <a:pt x="131204" y="75285"/>
                  </a:moveTo>
                  <a:lnTo>
                    <a:pt x="131204" y="81219"/>
                  </a:lnTo>
                  <a:lnTo>
                    <a:pt x="125270" y="81219"/>
                  </a:lnTo>
                  <a:lnTo>
                    <a:pt x="125270" y="75285"/>
                  </a:lnTo>
                  <a:close/>
                  <a:moveTo>
                    <a:pt x="137451" y="75285"/>
                  </a:moveTo>
                  <a:lnTo>
                    <a:pt x="137451" y="81219"/>
                  </a:lnTo>
                  <a:lnTo>
                    <a:pt x="131517" y="81219"/>
                  </a:lnTo>
                  <a:lnTo>
                    <a:pt x="131517" y="75285"/>
                  </a:lnTo>
                  <a:close/>
                  <a:moveTo>
                    <a:pt x="143702" y="75285"/>
                  </a:moveTo>
                  <a:lnTo>
                    <a:pt x="143702" y="81219"/>
                  </a:lnTo>
                  <a:lnTo>
                    <a:pt x="137766" y="81219"/>
                  </a:lnTo>
                  <a:lnTo>
                    <a:pt x="137766" y="75285"/>
                  </a:lnTo>
                  <a:close/>
                  <a:moveTo>
                    <a:pt x="149949" y="75285"/>
                  </a:moveTo>
                  <a:lnTo>
                    <a:pt x="149949" y="81219"/>
                  </a:lnTo>
                  <a:lnTo>
                    <a:pt x="144015" y="81219"/>
                  </a:lnTo>
                  <a:lnTo>
                    <a:pt x="144015" y="75285"/>
                  </a:lnTo>
                  <a:close/>
                  <a:moveTo>
                    <a:pt x="156196" y="75285"/>
                  </a:moveTo>
                  <a:lnTo>
                    <a:pt x="156196" y="81219"/>
                  </a:lnTo>
                  <a:lnTo>
                    <a:pt x="150262" y="81219"/>
                  </a:lnTo>
                  <a:lnTo>
                    <a:pt x="150262" y="75285"/>
                  </a:lnTo>
                  <a:close/>
                  <a:moveTo>
                    <a:pt x="162445" y="75285"/>
                  </a:moveTo>
                  <a:lnTo>
                    <a:pt x="162445" y="81219"/>
                  </a:lnTo>
                  <a:lnTo>
                    <a:pt x="156509" y="81219"/>
                  </a:lnTo>
                  <a:lnTo>
                    <a:pt x="156509" y="75285"/>
                  </a:lnTo>
                  <a:close/>
                  <a:moveTo>
                    <a:pt x="168692" y="75285"/>
                  </a:moveTo>
                  <a:lnTo>
                    <a:pt x="168692" y="81219"/>
                  </a:lnTo>
                  <a:lnTo>
                    <a:pt x="162756" y="81219"/>
                  </a:lnTo>
                  <a:lnTo>
                    <a:pt x="162756" y="75285"/>
                  </a:lnTo>
                  <a:close/>
                  <a:moveTo>
                    <a:pt x="174939" y="75285"/>
                  </a:moveTo>
                  <a:lnTo>
                    <a:pt x="174939" y="81219"/>
                  </a:lnTo>
                  <a:lnTo>
                    <a:pt x="169005" y="81219"/>
                  </a:lnTo>
                  <a:lnTo>
                    <a:pt x="169005" y="75285"/>
                  </a:lnTo>
                  <a:close/>
                  <a:moveTo>
                    <a:pt x="181186" y="75285"/>
                  </a:moveTo>
                  <a:lnTo>
                    <a:pt x="181186" y="81219"/>
                  </a:lnTo>
                  <a:lnTo>
                    <a:pt x="175252" y="81219"/>
                  </a:lnTo>
                  <a:lnTo>
                    <a:pt x="175252" y="75285"/>
                  </a:lnTo>
                  <a:close/>
                  <a:moveTo>
                    <a:pt x="187435" y="75285"/>
                  </a:moveTo>
                  <a:lnTo>
                    <a:pt x="187435" y="81219"/>
                  </a:lnTo>
                  <a:lnTo>
                    <a:pt x="181499" y="81219"/>
                  </a:lnTo>
                  <a:lnTo>
                    <a:pt x="181499" y="75285"/>
                  </a:lnTo>
                  <a:close/>
                  <a:moveTo>
                    <a:pt x="193684" y="75285"/>
                  </a:moveTo>
                  <a:lnTo>
                    <a:pt x="193684" y="81219"/>
                  </a:lnTo>
                  <a:lnTo>
                    <a:pt x="187749" y="81219"/>
                  </a:lnTo>
                  <a:lnTo>
                    <a:pt x="187749" y="75285"/>
                  </a:lnTo>
                  <a:close/>
                  <a:moveTo>
                    <a:pt x="199931" y="75285"/>
                  </a:moveTo>
                  <a:lnTo>
                    <a:pt x="199931" y="81219"/>
                  </a:lnTo>
                  <a:lnTo>
                    <a:pt x="193996" y="81219"/>
                  </a:lnTo>
                  <a:lnTo>
                    <a:pt x="193996" y="75285"/>
                  </a:lnTo>
                  <a:close/>
                  <a:moveTo>
                    <a:pt x="206180" y="75285"/>
                  </a:moveTo>
                  <a:lnTo>
                    <a:pt x="206180" y="81219"/>
                  </a:lnTo>
                  <a:lnTo>
                    <a:pt x="200244" y="81219"/>
                  </a:lnTo>
                  <a:lnTo>
                    <a:pt x="200244" y="75285"/>
                  </a:lnTo>
                  <a:close/>
                  <a:moveTo>
                    <a:pt x="212427" y="75285"/>
                  </a:moveTo>
                  <a:lnTo>
                    <a:pt x="212427" y="81219"/>
                  </a:lnTo>
                  <a:lnTo>
                    <a:pt x="206491" y="81219"/>
                  </a:lnTo>
                  <a:lnTo>
                    <a:pt x="206491" y="75285"/>
                  </a:lnTo>
                  <a:close/>
                  <a:moveTo>
                    <a:pt x="218674" y="75285"/>
                  </a:moveTo>
                  <a:lnTo>
                    <a:pt x="218674" y="81219"/>
                  </a:lnTo>
                  <a:lnTo>
                    <a:pt x="212739" y="81219"/>
                  </a:lnTo>
                  <a:lnTo>
                    <a:pt x="212739" y="75285"/>
                  </a:lnTo>
                  <a:close/>
                  <a:moveTo>
                    <a:pt x="224921" y="75285"/>
                  </a:moveTo>
                  <a:lnTo>
                    <a:pt x="224921" y="81219"/>
                  </a:lnTo>
                  <a:lnTo>
                    <a:pt x="218987" y="81219"/>
                  </a:lnTo>
                  <a:lnTo>
                    <a:pt x="218987" y="75285"/>
                  </a:lnTo>
                  <a:close/>
                  <a:moveTo>
                    <a:pt x="231170" y="75285"/>
                  </a:moveTo>
                  <a:lnTo>
                    <a:pt x="231170" y="81219"/>
                  </a:lnTo>
                  <a:lnTo>
                    <a:pt x="225234" y="81219"/>
                  </a:lnTo>
                  <a:lnTo>
                    <a:pt x="225234" y="75285"/>
                  </a:lnTo>
                  <a:close/>
                  <a:moveTo>
                    <a:pt x="237417" y="75285"/>
                  </a:moveTo>
                  <a:lnTo>
                    <a:pt x="237417" y="81219"/>
                  </a:lnTo>
                  <a:lnTo>
                    <a:pt x="231481" y="81219"/>
                  </a:lnTo>
                  <a:lnTo>
                    <a:pt x="231481" y="75285"/>
                  </a:lnTo>
                  <a:close/>
                  <a:moveTo>
                    <a:pt x="243664" y="75285"/>
                  </a:moveTo>
                  <a:lnTo>
                    <a:pt x="243664" y="81219"/>
                  </a:lnTo>
                  <a:lnTo>
                    <a:pt x="237729" y="81219"/>
                  </a:lnTo>
                  <a:lnTo>
                    <a:pt x="237729" y="75285"/>
                  </a:lnTo>
                  <a:close/>
                  <a:moveTo>
                    <a:pt x="249911" y="75285"/>
                  </a:moveTo>
                  <a:lnTo>
                    <a:pt x="249911" y="81219"/>
                  </a:lnTo>
                  <a:lnTo>
                    <a:pt x="243977" y="81219"/>
                  </a:lnTo>
                  <a:lnTo>
                    <a:pt x="243977" y="75285"/>
                  </a:lnTo>
                  <a:close/>
                  <a:moveTo>
                    <a:pt x="256161" y="75285"/>
                  </a:moveTo>
                  <a:lnTo>
                    <a:pt x="256161" y="81219"/>
                  </a:lnTo>
                  <a:lnTo>
                    <a:pt x="250225" y="81219"/>
                  </a:lnTo>
                  <a:lnTo>
                    <a:pt x="250225" y="75285"/>
                  </a:lnTo>
                  <a:close/>
                  <a:moveTo>
                    <a:pt x="262409" y="75285"/>
                  </a:moveTo>
                  <a:lnTo>
                    <a:pt x="262409" y="81219"/>
                  </a:lnTo>
                  <a:lnTo>
                    <a:pt x="256474" y="81219"/>
                  </a:lnTo>
                  <a:lnTo>
                    <a:pt x="256474" y="75285"/>
                  </a:lnTo>
                  <a:close/>
                  <a:moveTo>
                    <a:pt x="268656" y="75285"/>
                  </a:moveTo>
                  <a:lnTo>
                    <a:pt x="268656" y="81219"/>
                  </a:lnTo>
                  <a:lnTo>
                    <a:pt x="262721" y="81219"/>
                  </a:lnTo>
                  <a:lnTo>
                    <a:pt x="262721" y="75285"/>
                  </a:lnTo>
                  <a:close/>
                  <a:moveTo>
                    <a:pt x="274904" y="75285"/>
                  </a:moveTo>
                  <a:lnTo>
                    <a:pt x="274904" y="81219"/>
                  </a:lnTo>
                  <a:lnTo>
                    <a:pt x="268968" y="81219"/>
                  </a:lnTo>
                  <a:lnTo>
                    <a:pt x="268968" y="75285"/>
                  </a:lnTo>
                  <a:close/>
                  <a:moveTo>
                    <a:pt x="6251" y="81532"/>
                  </a:moveTo>
                  <a:lnTo>
                    <a:pt x="6251" y="87466"/>
                  </a:lnTo>
                  <a:lnTo>
                    <a:pt x="315" y="87466"/>
                  </a:lnTo>
                  <a:lnTo>
                    <a:pt x="315" y="81532"/>
                  </a:lnTo>
                  <a:close/>
                  <a:moveTo>
                    <a:pt x="12498" y="81532"/>
                  </a:moveTo>
                  <a:lnTo>
                    <a:pt x="12498" y="87466"/>
                  </a:lnTo>
                  <a:lnTo>
                    <a:pt x="6562" y="87466"/>
                  </a:lnTo>
                  <a:lnTo>
                    <a:pt x="6562" y="81532"/>
                  </a:lnTo>
                  <a:close/>
                  <a:moveTo>
                    <a:pt x="18745" y="81532"/>
                  </a:moveTo>
                  <a:lnTo>
                    <a:pt x="18745" y="87466"/>
                  </a:lnTo>
                  <a:lnTo>
                    <a:pt x="12810" y="87466"/>
                  </a:lnTo>
                  <a:lnTo>
                    <a:pt x="12810" y="81532"/>
                  </a:lnTo>
                  <a:close/>
                  <a:moveTo>
                    <a:pt x="24992" y="81532"/>
                  </a:moveTo>
                  <a:lnTo>
                    <a:pt x="24992" y="87466"/>
                  </a:lnTo>
                  <a:lnTo>
                    <a:pt x="19058" y="87466"/>
                  </a:lnTo>
                  <a:lnTo>
                    <a:pt x="19058" y="81532"/>
                  </a:lnTo>
                  <a:close/>
                  <a:moveTo>
                    <a:pt x="31242" y="81532"/>
                  </a:moveTo>
                  <a:lnTo>
                    <a:pt x="31242" y="87466"/>
                  </a:lnTo>
                  <a:lnTo>
                    <a:pt x="25305" y="87466"/>
                  </a:lnTo>
                  <a:lnTo>
                    <a:pt x="25305" y="81532"/>
                  </a:lnTo>
                  <a:close/>
                  <a:moveTo>
                    <a:pt x="37489" y="81532"/>
                  </a:moveTo>
                  <a:lnTo>
                    <a:pt x="37489" y="87466"/>
                  </a:lnTo>
                  <a:lnTo>
                    <a:pt x="31553" y="87466"/>
                  </a:lnTo>
                  <a:lnTo>
                    <a:pt x="31553" y="81532"/>
                  </a:lnTo>
                  <a:close/>
                  <a:moveTo>
                    <a:pt x="43737" y="81532"/>
                  </a:moveTo>
                  <a:lnTo>
                    <a:pt x="43737" y="87466"/>
                  </a:lnTo>
                  <a:lnTo>
                    <a:pt x="37802" y="87466"/>
                  </a:lnTo>
                  <a:lnTo>
                    <a:pt x="37802" y="81532"/>
                  </a:lnTo>
                  <a:close/>
                  <a:moveTo>
                    <a:pt x="49985" y="81532"/>
                  </a:moveTo>
                  <a:lnTo>
                    <a:pt x="49985" y="87466"/>
                  </a:lnTo>
                  <a:lnTo>
                    <a:pt x="44049" y="87466"/>
                  </a:lnTo>
                  <a:lnTo>
                    <a:pt x="44049" y="81532"/>
                  </a:lnTo>
                  <a:close/>
                  <a:moveTo>
                    <a:pt x="56232" y="81532"/>
                  </a:moveTo>
                  <a:lnTo>
                    <a:pt x="56232" y="87466"/>
                  </a:lnTo>
                  <a:lnTo>
                    <a:pt x="50296" y="87466"/>
                  </a:lnTo>
                  <a:lnTo>
                    <a:pt x="50296" y="81532"/>
                  </a:lnTo>
                  <a:close/>
                  <a:moveTo>
                    <a:pt x="62480" y="81532"/>
                  </a:moveTo>
                  <a:lnTo>
                    <a:pt x="62480" y="87466"/>
                  </a:lnTo>
                  <a:lnTo>
                    <a:pt x="56545" y="87466"/>
                  </a:lnTo>
                  <a:lnTo>
                    <a:pt x="56545" y="81532"/>
                  </a:lnTo>
                  <a:close/>
                  <a:moveTo>
                    <a:pt x="68727" y="81532"/>
                  </a:moveTo>
                  <a:lnTo>
                    <a:pt x="68727" y="87466"/>
                  </a:lnTo>
                  <a:lnTo>
                    <a:pt x="62792" y="87466"/>
                  </a:lnTo>
                  <a:lnTo>
                    <a:pt x="62792" y="81532"/>
                  </a:lnTo>
                  <a:close/>
                  <a:moveTo>
                    <a:pt x="74975" y="81532"/>
                  </a:moveTo>
                  <a:lnTo>
                    <a:pt x="74975" y="87466"/>
                  </a:lnTo>
                  <a:lnTo>
                    <a:pt x="69039" y="87466"/>
                  </a:lnTo>
                  <a:lnTo>
                    <a:pt x="69039" y="81532"/>
                  </a:lnTo>
                  <a:close/>
                  <a:moveTo>
                    <a:pt x="81223" y="81532"/>
                  </a:moveTo>
                  <a:lnTo>
                    <a:pt x="81223" y="87466"/>
                  </a:lnTo>
                  <a:lnTo>
                    <a:pt x="75286" y="87466"/>
                  </a:lnTo>
                  <a:lnTo>
                    <a:pt x="75286" y="81532"/>
                  </a:lnTo>
                  <a:close/>
                  <a:moveTo>
                    <a:pt x="87470" y="81532"/>
                  </a:moveTo>
                  <a:lnTo>
                    <a:pt x="87470" y="87466"/>
                  </a:lnTo>
                  <a:lnTo>
                    <a:pt x="81535" y="87466"/>
                  </a:lnTo>
                  <a:lnTo>
                    <a:pt x="81535" y="81532"/>
                  </a:lnTo>
                  <a:close/>
                  <a:moveTo>
                    <a:pt x="93718" y="81532"/>
                  </a:moveTo>
                  <a:lnTo>
                    <a:pt x="93718" y="87466"/>
                  </a:lnTo>
                  <a:lnTo>
                    <a:pt x="87784" y="87466"/>
                  </a:lnTo>
                  <a:lnTo>
                    <a:pt x="87784" y="81532"/>
                  </a:lnTo>
                  <a:close/>
                  <a:moveTo>
                    <a:pt x="99967" y="81532"/>
                  </a:moveTo>
                  <a:lnTo>
                    <a:pt x="99967" y="87466"/>
                  </a:lnTo>
                  <a:lnTo>
                    <a:pt x="94031" y="87466"/>
                  </a:lnTo>
                  <a:lnTo>
                    <a:pt x="94031" y="81532"/>
                  </a:lnTo>
                  <a:close/>
                  <a:moveTo>
                    <a:pt x="106214" y="81532"/>
                  </a:moveTo>
                  <a:lnTo>
                    <a:pt x="106214" y="87466"/>
                  </a:lnTo>
                  <a:lnTo>
                    <a:pt x="100278" y="87466"/>
                  </a:lnTo>
                  <a:lnTo>
                    <a:pt x="100278" y="81532"/>
                  </a:lnTo>
                  <a:close/>
                  <a:moveTo>
                    <a:pt x="112461" y="81532"/>
                  </a:moveTo>
                  <a:lnTo>
                    <a:pt x="112461" y="87466"/>
                  </a:lnTo>
                  <a:lnTo>
                    <a:pt x="106527" y="87466"/>
                  </a:lnTo>
                  <a:lnTo>
                    <a:pt x="106527" y="81532"/>
                  </a:lnTo>
                  <a:close/>
                  <a:moveTo>
                    <a:pt x="118710" y="81532"/>
                  </a:moveTo>
                  <a:lnTo>
                    <a:pt x="118710" y="87466"/>
                  </a:lnTo>
                  <a:lnTo>
                    <a:pt x="112774" y="87466"/>
                  </a:lnTo>
                  <a:lnTo>
                    <a:pt x="112774" y="81532"/>
                  </a:lnTo>
                  <a:close/>
                  <a:moveTo>
                    <a:pt x="124957" y="81532"/>
                  </a:moveTo>
                  <a:lnTo>
                    <a:pt x="124957" y="87466"/>
                  </a:lnTo>
                  <a:lnTo>
                    <a:pt x="119021" y="87466"/>
                  </a:lnTo>
                  <a:lnTo>
                    <a:pt x="119021" y="81532"/>
                  </a:lnTo>
                  <a:close/>
                  <a:moveTo>
                    <a:pt x="131204" y="81532"/>
                  </a:moveTo>
                  <a:lnTo>
                    <a:pt x="131204" y="87466"/>
                  </a:lnTo>
                  <a:lnTo>
                    <a:pt x="125270" y="87466"/>
                  </a:lnTo>
                  <a:lnTo>
                    <a:pt x="125270" y="81532"/>
                  </a:lnTo>
                  <a:close/>
                  <a:moveTo>
                    <a:pt x="137451" y="81532"/>
                  </a:moveTo>
                  <a:lnTo>
                    <a:pt x="137451" y="87466"/>
                  </a:lnTo>
                  <a:lnTo>
                    <a:pt x="131517" y="87466"/>
                  </a:lnTo>
                  <a:lnTo>
                    <a:pt x="131517" y="81532"/>
                  </a:lnTo>
                  <a:close/>
                  <a:moveTo>
                    <a:pt x="143702" y="81532"/>
                  </a:moveTo>
                  <a:lnTo>
                    <a:pt x="143702" y="87466"/>
                  </a:lnTo>
                  <a:lnTo>
                    <a:pt x="137766" y="87466"/>
                  </a:lnTo>
                  <a:lnTo>
                    <a:pt x="137766" y="81532"/>
                  </a:lnTo>
                  <a:close/>
                  <a:moveTo>
                    <a:pt x="149949" y="81532"/>
                  </a:moveTo>
                  <a:lnTo>
                    <a:pt x="149949" y="87466"/>
                  </a:lnTo>
                  <a:lnTo>
                    <a:pt x="144015" y="87466"/>
                  </a:lnTo>
                  <a:lnTo>
                    <a:pt x="144015" y="81532"/>
                  </a:lnTo>
                  <a:close/>
                  <a:moveTo>
                    <a:pt x="156196" y="81532"/>
                  </a:moveTo>
                  <a:lnTo>
                    <a:pt x="156196" y="87466"/>
                  </a:lnTo>
                  <a:lnTo>
                    <a:pt x="150262" y="87466"/>
                  </a:lnTo>
                  <a:lnTo>
                    <a:pt x="150262" y="81532"/>
                  </a:lnTo>
                  <a:close/>
                  <a:moveTo>
                    <a:pt x="162445" y="81532"/>
                  </a:moveTo>
                  <a:lnTo>
                    <a:pt x="162445" y="87466"/>
                  </a:lnTo>
                  <a:lnTo>
                    <a:pt x="156509" y="87466"/>
                  </a:lnTo>
                  <a:lnTo>
                    <a:pt x="156509" y="81532"/>
                  </a:lnTo>
                  <a:close/>
                  <a:moveTo>
                    <a:pt x="168692" y="81532"/>
                  </a:moveTo>
                  <a:lnTo>
                    <a:pt x="168692" y="87466"/>
                  </a:lnTo>
                  <a:lnTo>
                    <a:pt x="162756" y="87466"/>
                  </a:lnTo>
                  <a:lnTo>
                    <a:pt x="162756" y="81532"/>
                  </a:lnTo>
                  <a:close/>
                  <a:moveTo>
                    <a:pt x="174939" y="81532"/>
                  </a:moveTo>
                  <a:lnTo>
                    <a:pt x="174939" y="87466"/>
                  </a:lnTo>
                  <a:lnTo>
                    <a:pt x="169005" y="87466"/>
                  </a:lnTo>
                  <a:lnTo>
                    <a:pt x="169005" y="81532"/>
                  </a:lnTo>
                  <a:close/>
                  <a:moveTo>
                    <a:pt x="181186" y="81532"/>
                  </a:moveTo>
                  <a:lnTo>
                    <a:pt x="181186" y="87466"/>
                  </a:lnTo>
                  <a:lnTo>
                    <a:pt x="175252" y="87466"/>
                  </a:lnTo>
                  <a:lnTo>
                    <a:pt x="175252" y="81532"/>
                  </a:lnTo>
                  <a:close/>
                  <a:moveTo>
                    <a:pt x="187435" y="81532"/>
                  </a:moveTo>
                  <a:lnTo>
                    <a:pt x="187435" y="87466"/>
                  </a:lnTo>
                  <a:lnTo>
                    <a:pt x="181499" y="87466"/>
                  </a:lnTo>
                  <a:lnTo>
                    <a:pt x="181499" y="81532"/>
                  </a:lnTo>
                  <a:close/>
                  <a:moveTo>
                    <a:pt x="193684" y="81532"/>
                  </a:moveTo>
                  <a:lnTo>
                    <a:pt x="193684" y="87466"/>
                  </a:lnTo>
                  <a:lnTo>
                    <a:pt x="187749" y="87466"/>
                  </a:lnTo>
                  <a:lnTo>
                    <a:pt x="187749" y="81532"/>
                  </a:lnTo>
                  <a:close/>
                  <a:moveTo>
                    <a:pt x="199931" y="81532"/>
                  </a:moveTo>
                  <a:lnTo>
                    <a:pt x="199931" y="87466"/>
                  </a:lnTo>
                  <a:lnTo>
                    <a:pt x="193996" y="87466"/>
                  </a:lnTo>
                  <a:lnTo>
                    <a:pt x="193996" y="81532"/>
                  </a:lnTo>
                  <a:close/>
                  <a:moveTo>
                    <a:pt x="206180" y="81532"/>
                  </a:moveTo>
                  <a:lnTo>
                    <a:pt x="206180" y="87466"/>
                  </a:lnTo>
                  <a:lnTo>
                    <a:pt x="200244" y="87466"/>
                  </a:lnTo>
                  <a:lnTo>
                    <a:pt x="200244" y="81532"/>
                  </a:lnTo>
                  <a:close/>
                  <a:moveTo>
                    <a:pt x="212427" y="81532"/>
                  </a:moveTo>
                  <a:lnTo>
                    <a:pt x="212427" y="87466"/>
                  </a:lnTo>
                  <a:lnTo>
                    <a:pt x="206491" y="87466"/>
                  </a:lnTo>
                  <a:lnTo>
                    <a:pt x="206491" y="81532"/>
                  </a:lnTo>
                  <a:close/>
                  <a:moveTo>
                    <a:pt x="218674" y="81532"/>
                  </a:moveTo>
                  <a:lnTo>
                    <a:pt x="218674" y="87466"/>
                  </a:lnTo>
                  <a:lnTo>
                    <a:pt x="212739" y="87466"/>
                  </a:lnTo>
                  <a:lnTo>
                    <a:pt x="212739" y="81532"/>
                  </a:lnTo>
                  <a:close/>
                  <a:moveTo>
                    <a:pt x="224921" y="81532"/>
                  </a:moveTo>
                  <a:lnTo>
                    <a:pt x="224921" y="87466"/>
                  </a:lnTo>
                  <a:lnTo>
                    <a:pt x="218987" y="87466"/>
                  </a:lnTo>
                  <a:lnTo>
                    <a:pt x="218987" y="81532"/>
                  </a:lnTo>
                  <a:close/>
                  <a:moveTo>
                    <a:pt x="231170" y="81532"/>
                  </a:moveTo>
                  <a:lnTo>
                    <a:pt x="231170" y="87466"/>
                  </a:lnTo>
                  <a:lnTo>
                    <a:pt x="225234" y="87466"/>
                  </a:lnTo>
                  <a:lnTo>
                    <a:pt x="225234" y="81532"/>
                  </a:lnTo>
                  <a:close/>
                  <a:moveTo>
                    <a:pt x="237417" y="81532"/>
                  </a:moveTo>
                  <a:lnTo>
                    <a:pt x="237417" y="87466"/>
                  </a:lnTo>
                  <a:lnTo>
                    <a:pt x="231481" y="87466"/>
                  </a:lnTo>
                  <a:lnTo>
                    <a:pt x="231481" y="81532"/>
                  </a:lnTo>
                  <a:close/>
                  <a:moveTo>
                    <a:pt x="243664" y="81532"/>
                  </a:moveTo>
                  <a:lnTo>
                    <a:pt x="243664" y="87466"/>
                  </a:lnTo>
                  <a:lnTo>
                    <a:pt x="237729" y="87466"/>
                  </a:lnTo>
                  <a:lnTo>
                    <a:pt x="237729" y="81532"/>
                  </a:lnTo>
                  <a:close/>
                  <a:moveTo>
                    <a:pt x="249911" y="81532"/>
                  </a:moveTo>
                  <a:lnTo>
                    <a:pt x="249911" y="87466"/>
                  </a:lnTo>
                  <a:lnTo>
                    <a:pt x="243977" y="87466"/>
                  </a:lnTo>
                  <a:lnTo>
                    <a:pt x="243977" y="81532"/>
                  </a:lnTo>
                  <a:close/>
                  <a:moveTo>
                    <a:pt x="256161" y="81532"/>
                  </a:moveTo>
                  <a:lnTo>
                    <a:pt x="256161" y="87466"/>
                  </a:lnTo>
                  <a:lnTo>
                    <a:pt x="250225" y="87466"/>
                  </a:lnTo>
                  <a:lnTo>
                    <a:pt x="250225" y="81532"/>
                  </a:lnTo>
                  <a:close/>
                  <a:moveTo>
                    <a:pt x="262409" y="81532"/>
                  </a:moveTo>
                  <a:lnTo>
                    <a:pt x="262409" y="87466"/>
                  </a:lnTo>
                  <a:lnTo>
                    <a:pt x="256474" y="87466"/>
                  </a:lnTo>
                  <a:lnTo>
                    <a:pt x="256474" y="81532"/>
                  </a:lnTo>
                  <a:close/>
                  <a:moveTo>
                    <a:pt x="268656" y="81532"/>
                  </a:moveTo>
                  <a:lnTo>
                    <a:pt x="268656" y="87466"/>
                  </a:lnTo>
                  <a:lnTo>
                    <a:pt x="262721" y="87466"/>
                  </a:lnTo>
                  <a:lnTo>
                    <a:pt x="262721" y="81532"/>
                  </a:lnTo>
                  <a:close/>
                  <a:moveTo>
                    <a:pt x="274904" y="81532"/>
                  </a:moveTo>
                  <a:lnTo>
                    <a:pt x="274904" y="87466"/>
                  </a:lnTo>
                  <a:lnTo>
                    <a:pt x="268968" y="87466"/>
                  </a:lnTo>
                  <a:lnTo>
                    <a:pt x="268968" y="81532"/>
                  </a:lnTo>
                  <a:close/>
                  <a:moveTo>
                    <a:pt x="6251" y="87779"/>
                  </a:moveTo>
                  <a:lnTo>
                    <a:pt x="6251" y="93713"/>
                  </a:lnTo>
                  <a:lnTo>
                    <a:pt x="315" y="93713"/>
                  </a:lnTo>
                  <a:lnTo>
                    <a:pt x="315" y="87779"/>
                  </a:lnTo>
                  <a:close/>
                  <a:moveTo>
                    <a:pt x="12498" y="87779"/>
                  </a:moveTo>
                  <a:lnTo>
                    <a:pt x="12498" y="93713"/>
                  </a:lnTo>
                  <a:lnTo>
                    <a:pt x="6562" y="93713"/>
                  </a:lnTo>
                  <a:lnTo>
                    <a:pt x="6562" y="87779"/>
                  </a:lnTo>
                  <a:close/>
                  <a:moveTo>
                    <a:pt x="18745" y="87779"/>
                  </a:moveTo>
                  <a:lnTo>
                    <a:pt x="18745" y="93713"/>
                  </a:lnTo>
                  <a:lnTo>
                    <a:pt x="12810" y="93713"/>
                  </a:lnTo>
                  <a:lnTo>
                    <a:pt x="12810" y="87779"/>
                  </a:lnTo>
                  <a:close/>
                  <a:moveTo>
                    <a:pt x="24992" y="87779"/>
                  </a:moveTo>
                  <a:lnTo>
                    <a:pt x="24992" y="93713"/>
                  </a:lnTo>
                  <a:lnTo>
                    <a:pt x="19058" y="93713"/>
                  </a:lnTo>
                  <a:lnTo>
                    <a:pt x="19058" y="87779"/>
                  </a:lnTo>
                  <a:close/>
                  <a:moveTo>
                    <a:pt x="31242" y="87779"/>
                  </a:moveTo>
                  <a:lnTo>
                    <a:pt x="31242" y="93713"/>
                  </a:lnTo>
                  <a:lnTo>
                    <a:pt x="25305" y="93713"/>
                  </a:lnTo>
                  <a:lnTo>
                    <a:pt x="25305" y="87779"/>
                  </a:lnTo>
                  <a:close/>
                  <a:moveTo>
                    <a:pt x="37489" y="87779"/>
                  </a:moveTo>
                  <a:lnTo>
                    <a:pt x="37489" y="93713"/>
                  </a:lnTo>
                  <a:lnTo>
                    <a:pt x="31553" y="93713"/>
                  </a:lnTo>
                  <a:lnTo>
                    <a:pt x="31553" y="87779"/>
                  </a:lnTo>
                  <a:close/>
                  <a:moveTo>
                    <a:pt x="43737" y="87779"/>
                  </a:moveTo>
                  <a:lnTo>
                    <a:pt x="43737" y="93713"/>
                  </a:lnTo>
                  <a:lnTo>
                    <a:pt x="37802" y="93713"/>
                  </a:lnTo>
                  <a:lnTo>
                    <a:pt x="37802" y="87779"/>
                  </a:lnTo>
                  <a:close/>
                  <a:moveTo>
                    <a:pt x="49985" y="87779"/>
                  </a:moveTo>
                  <a:lnTo>
                    <a:pt x="49985" y="93713"/>
                  </a:lnTo>
                  <a:lnTo>
                    <a:pt x="44049" y="93713"/>
                  </a:lnTo>
                  <a:lnTo>
                    <a:pt x="44049" y="87779"/>
                  </a:lnTo>
                  <a:close/>
                  <a:moveTo>
                    <a:pt x="56232" y="87779"/>
                  </a:moveTo>
                  <a:lnTo>
                    <a:pt x="56232" y="93713"/>
                  </a:lnTo>
                  <a:lnTo>
                    <a:pt x="50296" y="93713"/>
                  </a:lnTo>
                  <a:lnTo>
                    <a:pt x="50296" y="87779"/>
                  </a:lnTo>
                  <a:close/>
                  <a:moveTo>
                    <a:pt x="62480" y="87779"/>
                  </a:moveTo>
                  <a:lnTo>
                    <a:pt x="62480" y="93713"/>
                  </a:lnTo>
                  <a:lnTo>
                    <a:pt x="56545" y="93713"/>
                  </a:lnTo>
                  <a:lnTo>
                    <a:pt x="56545" y="87779"/>
                  </a:lnTo>
                  <a:close/>
                  <a:moveTo>
                    <a:pt x="68727" y="87779"/>
                  </a:moveTo>
                  <a:lnTo>
                    <a:pt x="68727" y="93713"/>
                  </a:lnTo>
                  <a:lnTo>
                    <a:pt x="62792" y="93713"/>
                  </a:lnTo>
                  <a:lnTo>
                    <a:pt x="62792" y="87779"/>
                  </a:lnTo>
                  <a:close/>
                  <a:moveTo>
                    <a:pt x="74975" y="87779"/>
                  </a:moveTo>
                  <a:lnTo>
                    <a:pt x="74975" y="93713"/>
                  </a:lnTo>
                  <a:lnTo>
                    <a:pt x="69039" y="93713"/>
                  </a:lnTo>
                  <a:lnTo>
                    <a:pt x="69039" y="87779"/>
                  </a:lnTo>
                  <a:close/>
                  <a:moveTo>
                    <a:pt x="81223" y="87779"/>
                  </a:moveTo>
                  <a:lnTo>
                    <a:pt x="81223" y="93713"/>
                  </a:lnTo>
                  <a:lnTo>
                    <a:pt x="75286" y="93713"/>
                  </a:lnTo>
                  <a:lnTo>
                    <a:pt x="75286" y="87779"/>
                  </a:lnTo>
                  <a:close/>
                  <a:moveTo>
                    <a:pt x="87470" y="87779"/>
                  </a:moveTo>
                  <a:lnTo>
                    <a:pt x="87470" y="93713"/>
                  </a:lnTo>
                  <a:lnTo>
                    <a:pt x="81535" y="93713"/>
                  </a:lnTo>
                  <a:lnTo>
                    <a:pt x="81535" y="87779"/>
                  </a:lnTo>
                  <a:close/>
                  <a:moveTo>
                    <a:pt x="93718" y="87779"/>
                  </a:moveTo>
                  <a:lnTo>
                    <a:pt x="93718" y="93713"/>
                  </a:lnTo>
                  <a:lnTo>
                    <a:pt x="87784" y="93713"/>
                  </a:lnTo>
                  <a:lnTo>
                    <a:pt x="87784" y="87779"/>
                  </a:lnTo>
                  <a:close/>
                  <a:moveTo>
                    <a:pt x="162445" y="87779"/>
                  </a:moveTo>
                  <a:lnTo>
                    <a:pt x="162445" y="93713"/>
                  </a:lnTo>
                  <a:lnTo>
                    <a:pt x="156509" y="93713"/>
                  </a:lnTo>
                  <a:lnTo>
                    <a:pt x="156509" y="87779"/>
                  </a:lnTo>
                  <a:close/>
                  <a:moveTo>
                    <a:pt x="168692" y="87779"/>
                  </a:moveTo>
                  <a:lnTo>
                    <a:pt x="168692" y="93713"/>
                  </a:lnTo>
                  <a:lnTo>
                    <a:pt x="162756" y="93713"/>
                  </a:lnTo>
                  <a:lnTo>
                    <a:pt x="162756" y="87779"/>
                  </a:lnTo>
                  <a:close/>
                  <a:moveTo>
                    <a:pt x="174939" y="87779"/>
                  </a:moveTo>
                  <a:lnTo>
                    <a:pt x="174939" y="93713"/>
                  </a:lnTo>
                  <a:lnTo>
                    <a:pt x="169005" y="93713"/>
                  </a:lnTo>
                  <a:lnTo>
                    <a:pt x="169005" y="87779"/>
                  </a:lnTo>
                  <a:close/>
                  <a:moveTo>
                    <a:pt x="181186" y="87779"/>
                  </a:moveTo>
                  <a:lnTo>
                    <a:pt x="181186" y="93713"/>
                  </a:lnTo>
                  <a:lnTo>
                    <a:pt x="175252" y="93713"/>
                  </a:lnTo>
                  <a:lnTo>
                    <a:pt x="175252" y="87779"/>
                  </a:lnTo>
                  <a:close/>
                  <a:moveTo>
                    <a:pt x="187435" y="87779"/>
                  </a:moveTo>
                  <a:lnTo>
                    <a:pt x="187435" y="93713"/>
                  </a:lnTo>
                  <a:lnTo>
                    <a:pt x="181499" y="93713"/>
                  </a:lnTo>
                  <a:lnTo>
                    <a:pt x="181499" y="87779"/>
                  </a:lnTo>
                  <a:close/>
                  <a:moveTo>
                    <a:pt x="193684" y="87779"/>
                  </a:moveTo>
                  <a:lnTo>
                    <a:pt x="193684" y="93713"/>
                  </a:lnTo>
                  <a:lnTo>
                    <a:pt x="187749" y="93713"/>
                  </a:lnTo>
                  <a:lnTo>
                    <a:pt x="187749" y="87779"/>
                  </a:lnTo>
                  <a:close/>
                  <a:moveTo>
                    <a:pt x="199931" y="87779"/>
                  </a:moveTo>
                  <a:lnTo>
                    <a:pt x="199931" y="93713"/>
                  </a:lnTo>
                  <a:lnTo>
                    <a:pt x="193996" y="93713"/>
                  </a:lnTo>
                  <a:lnTo>
                    <a:pt x="193996" y="87779"/>
                  </a:lnTo>
                  <a:close/>
                  <a:moveTo>
                    <a:pt x="206180" y="87779"/>
                  </a:moveTo>
                  <a:lnTo>
                    <a:pt x="206180" y="93713"/>
                  </a:lnTo>
                  <a:lnTo>
                    <a:pt x="200244" y="93713"/>
                  </a:lnTo>
                  <a:lnTo>
                    <a:pt x="200244" y="87779"/>
                  </a:lnTo>
                  <a:close/>
                  <a:moveTo>
                    <a:pt x="212427" y="87779"/>
                  </a:moveTo>
                  <a:lnTo>
                    <a:pt x="212427" y="93713"/>
                  </a:lnTo>
                  <a:lnTo>
                    <a:pt x="206491" y="93713"/>
                  </a:lnTo>
                  <a:lnTo>
                    <a:pt x="206491" y="87779"/>
                  </a:lnTo>
                  <a:close/>
                  <a:moveTo>
                    <a:pt x="99967" y="87781"/>
                  </a:moveTo>
                  <a:lnTo>
                    <a:pt x="99967" y="93717"/>
                  </a:lnTo>
                  <a:lnTo>
                    <a:pt x="94031" y="93717"/>
                  </a:lnTo>
                  <a:lnTo>
                    <a:pt x="94031" y="87781"/>
                  </a:lnTo>
                  <a:close/>
                  <a:moveTo>
                    <a:pt x="106214" y="87781"/>
                  </a:moveTo>
                  <a:lnTo>
                    <a:pt x="106214" y="93717"/>
                  </a:lnTo>
                  <a:lnTo>
                    <a:pt x="100278" y="93717"/>
                  </a:lnTo>
                  <a:lnTo>
                    <a:pt x="100278" y="87781"/>
                  </a:lnTo>
                  <a:close/>
                  <a:moveTo>
                    <a:pt x="112461" y="87781"/>
                  </a:moveTo>
                  <a:lnTo>
                    <a:pt x="112461" y="93717"/>
                  </a:lnTo>
                  <a:lnTo>
                    <a:pt x="106527" y="93717"/>
                  </a:lnTo>
                  <a:lnTo>
                    <a:pt x="106527" y="87781"/>
                  </a:lnTo>
                  <a:close/>
                  <a:moveTo>
                    <a:pt x="118710" y="87781"/>
                  </a:moveTo>
                  <a:lnTo>
                    <a:pt x="118710" y="93717"/>
                  </a:lnTo>
                  <a:lnTo>
                    <a:pt x="112774" y="93717"/>
                  </a:lnTo>
                  <a:lnTo>
                    <a:pt x="112774" y="87781"/>
                  </a:lnTo>
                  <a:close/>
                  <a:moveTo>
                    <a:pt x="124957" y="87781"/>
                  </a:moveTo>
                  <a:lnTo>
                    <a:pt x="124957" y="93717"/>
                  </a:lnTo>
                  <a:lnTo>
                    <a:pt x="119021" y="93717"/>
                  </a:lnTo>
                  <a:lnTo>
                    <a:pt x="119021" y="87781"/>
                  </a:lnTo>
                  <a:close/>
                  <a:moveTo>
                    <a:pt x="131204" y="87781"/>
                  </a:moveTo>
                  <a:lnTo>
                    <a:pt x="131204" y="93717"/>
                  </a:lnTo>
                  <a:lnTo>
                    <a:pt x="125270" y="93717"/>
                  </a:lnTo>
                  <a:lnTo>
                    <a:pt x="125270" y="87781"/>
                  </a:lnTo>
                  <a:close/>
                  <a:moveTo>
                    <a:pt x="137451" y="87781"/>
                  </a:moveTo>
                  <a:lnTo>
                    <a:pt x="137451" y="93717"/>
                  </a:lnTo>
                  <a:lnTo>
                    <a:pt x="131517" y="93717"/>
                  </a:lnTo>
                  <a:lnTo>
                    <a:pt x="131517" y="87781"/>
                  </a:lnTo>
                  <a:close/>
                  <a:moveTo>
                    <a:pt x="143702" y="87781"/>
                  </a:moveTo>
                  <a:lnTo>
                    <a:pt x="143702" y="93717"/>
                  </a:lnTo>
                  <a:lnTo>
                    <a:pt x="137766" y="93717"/>
                  </a:lnTo>
                  <a:lnTo>
                    <a:pt x="137766" y="87781"/>
                  </a:lnTo>
                  <a:close/>
                  <a:moveTo>
                    <a:pt x="149949" y="87781"/>
                  </a:moveTo>
                  <a:lnTo>
                    <a:pt x="149949" y="93717"/>
                  </a:lnTo>
                  <a:lnTo>
                    <a:pt x="144015" y="93717"/>
                  </a:lnTo>
                  <a:lnTo>
                    <a:pt x="144015" y="87781"/>
                  </a:lnTo>
                  <a:close/>
                  <a:moveTo>
                    <a:pt x="156196" y="87781"/>
                  </a:moveTo>
                  <a:lnTo>
                    <a:pt x="156196" y="93717"/>
                  </a:lnTo>
                  <a:lnTo>
                    <a:pt x="150262" y="93717"/>
                  </a:lnTo>
                  <a:lnTo>
                    <a:pt x="150262" y="87781"/>
                  </a:lnTo>
                  <a:close/>
                  <a:moveTo>
                    <a:pt x="218674" y="87781"/>
                  </a:moveTo>
                  <a:lnTo>
                    <a:pt x="218674" y="93717"/>
                  </a:lnTo>
                  <a:lnTo>
                    <a:pt x="212739" y="93717"/>
                  </a:lnTo>
                  <a:lnTo>
                    <a:pt x="212739" y="87781"/>
                  </a:lnTo>
                  <a:close/>
                  <a:moveTo>
                    <a:pt x="224921" y="87781"/>
                  </a:moveTo>
                  <a:lnTo>
                    <a:pt x="224921" y="93717"/>
                  </a:lnTo>
                  <a:lnTo>
                    <a:pt x="218987" y="93717"/>
                  </a:lnTo>
                  <a:lnTo>
                    <a:pt x="218987" y="87781"/>
                  </a:lnTo>
                  <a:close/>
                  <a:moveTo>
                    <a:pt x="231170" y="87781"/>
                  </a:moveTo>
                  <a:lnTo>
                    <a:pt x="231170" y="93717"/>
                  </a:lnTo>
                  <a:lnTo>
                    <a:pt x="225234" y="93717"/>
                  </a:lnTo>
                  <a:lnTo>
                    <a:pt x="225234" y="87781"/>
                  </a:lnTo>
                  <a:close/>
                  <a:moveTo>
                    <a:pt x="237417" y="87781"/>
                  </a:moveTo>
                  <a:lnTo>
                    <a:pt x="237417" y="93717"/>
                  </a:lnTo>
                  <a:lnTo>
                    <a:pt x="231481" y="93717"/>
                  </a:lnTo>
                  <a:lnTo>
                    <a:pt x="231481" y="87781"/>
                  </a:lnTo>
                  <a:close/>
                  <a:moveTo>
                    <a:pt x="243664" y="87781"/>
                  </a:moveTo>
                  <a:lnTo>
                    <a:pt x="243664" y="93717"/>
                  </a:lnTo>
                  <a:lnTo>
                    <a:pt x="237729" y="93717"/>
                  </a:lnTo>
                  <a:lnTo>
                    <a:pt x="237729" y="87781"/>
                  </a:lnTo>
                  <a:close/>
                  <a:moveTo>
                    <a:pt x="249911" y="87781"/>
                  </a:moveTo>
                  <a:lnTo>
                    <a:pt x="249911" y="93717"/>
                  </a:lnTo>
                  <a:lnTo>
                    <a:pt x="243977" y="93717"/>
                  </a:lnTo>
                  <a:lnTo>
                    <a:pt x="243977" y="87781"/>
                  </a:lnTo>
                  <a:close/>
                  <a:moveTo>
                    <a:pt x="256161" y="87781"/>
                  </a:moveTo>
                  <a:lnTo>
                    <a:pt x="256161" y="93717"/>
                  </a:lnTo>
                  <a:lnTo>
                    <a:pt x="250225" y="93717"/>
                  </a:lnTo>
                  <a:lnTo>
                    <a:pt x="250225" y="87781"/>
                  </a:lnTo>
                  <a:close/>
                  <a:moveTo>
                    <a:pt x="262409" y="87781"/>
                  </a:moveTo>
                  <a:lnTo>
                    <a:pt x="262409" y="93717"/>
                  </a:lnTo>
                  <a:lnTo>
                    <a:pt x="256474" y="93717"/>
                  </a:lnTo>
                  <a:lnTo>
                    <a:pt x="256474" y="87781"/>
                  </a:lnTo>
                  <a:close/>
                  <a:moveTo>
                    <a:pt x="268656" y="87781"/>
                  </a:moveTo>
                  <a:lnTo>
                    <a:pt x="268656" y="93717"/>
                  </a:lnTo>
                  <a:lnTo>
                    <a:pt x="262721" y="93717"/>
                  </a:lnTo>
                  <a:lnTo>
                    <a:pt x="262721" y="87781"/>
                  </a:lnTo>
                  <a:close/>
                  <a:moveTo>
                    <a:pt x="274904" y="87781"/>
                  </a:moveTo>
                  <a:lnTo>
                    <a:pt x="274904" y="93717"/>
                  </a:lnTo>
                  <a:lnTo>
                    <a:pt x="268968" y="93717"/>
                  </a:lnTo>
                  <a:lnTo>
                    <a:pt x="268968" y="87781"/>
                  </a:lnTo>
                  <a:close/>
                  <a:moveTo>
                    <a:pt x="6251" y="94028"/>
                  </a:moveTo>
                  <a:lnTo>
                    <a:pt x="6251" y="99964"/>
                  </a:lnTo>
                  <a:lnTo>
                    <a:pt x="315" y="99964"/>
                  </a:lnTo>
                  <a:lnTo>
                    <a:pt x="315" y="94028"/>
                  </a:lnTo>
                  <a:close/>
                  <a:moveTo>
                    <a:pt x="12498" y="94028"/>
                  </a:moveTo>
                  <a:lnTo>
                    <a:pt x="12498" y="99964"/>
                  </a:lnTo>
                  <a:lnTo>
                    <a:pt x="6562" y="99964"/>
                  </a:lnTo>
                  <a:lnTo>
                    <a:pt x="6562" y="94028"/>
                  </a:lnTo>
                  <a:close/>
                  <a:moveTo>
                    <a:pt x="18745" y="94028"/>
                  </a:moveTo>
                  <a:lnTo>
                    <a:pt x="18745" y="99964"/>
                  </a:lnTo>
                  <a:lnTo>
                    <a:pt x="12810" y="99964"/>
                  </a:lnTo>
                  <a:lnTo>
                    <a:pt x="12810" y="94028"/>
                  </a:lnTo>
                  <a:close/>
                  <a:moveTo>
                    <a:pt x="24992" y="94028"/>
                  </a:moveTo>
                  <a:lnTo>
                    <a:pt x="24992" y="99964"/>
                  </a:lnTo>
                  <a:lnTo>
                    <a:pt x="19058" y="99964"/>
                  </a:lnTo>
                  <a:lnTo>
                    <a:pt x="19058" y="94028"/>
                  </a:lnTo>
                  <a:close/>
                  <a:moveTo>
                    <a:pt x="31242" y="94028"/>
                  </a:moveTo>
                  <a:lnTo>
                    <a:pt x="31242" y="99964"/>
                  </a:lnTo>
                  <a:lnTo>
                    <a:pt x="25305" y="99964"/>
                  </a:lnTo>
                  <a:lnTo>
                    <a:pt x="25305" y="94028"/>
                  </a:lnTo>
                  <a:close/>
                  <a:moveTo>
                    <a:pt x="37489" y="94028"/>
                  </a:moveTo>
                  <a:lnTo>
                    <a:pt x="37489" y="99964"/>
                  </a:lnTo>
                  <a:lnTo>
                    <a:pt x="31553" y="99964"/>
                  </a:lnTo>
                  <a:lnTo>
                    <a:pt x="31553" y="94028"/>
                  </a:lnTo>
                  <a:close/>
                  <a:moveTo>
                    <a:pt x="43737" y="94028"/>
                  </a:moveTo>
                  <a:lnTo>
                    <a:pt x="43737" y="99964"/>
                  </a:lnTo>
                  <a:lnTo>
                    <a:pt x="37802" y="99964"/>
                  </a:lnTo>
                  <a:lnTo>
                    <a:pt x="37802" y="94028"/>
                  </a:lnTo>
                  <a:close/>
                  <a:moveTo>
                    <a:pt x="49985" y="94028"/>
                  </a:moveTo>
                  <a:lnTo>
                    <a:pt x="49985" y="99964"/>
                  </a:lnTo>
                  <a:lnTo>
                    <a:pt x="44049" y="99964"/>
                  </a:lnTo>
                  <a:lnTo>
                    <a:pt x="44049" y="94028"/>
                  </a:lnTo>
                  <a:close/>
                  <a:moveTo>
                    <a:pt x="56232" y="94028"/>
                  </a:moveTo>
                  <a:lnTo>
                    <a:pt x="56232" y="99964"/>
                  </a:lnTo>
                  <a:lnTo>
                    <a:pt x="50296" y="99964"/>
                  </a:lnTo>
                  <a:lnTo>
                    <a:pt x="50296" y="94028"/>
                  </a:lnTo>
                  <a:close/>
                  <a:moveTo>
                    <a:pt x="62480" y="94028"/>
                  </a:moveTo>
                  <a:lnTo>
                    <a:pt x="62480" y="99964"/>
                  </a:lnTo>
                  <a:lnTo>
                    <a:pt x="56545" y="99964"/>
                  </a:lnTo>
                  <a:lnTo>
                    <a:pt x="56545" y="94028"/>
                  </a:lnTo>
                  <a:close/>
                  <a:moveTo>
                    <a:pt x="68727" y="94028"/>
                  </a:moveTo>
                  <a:lnTo>
                    <a:pt x="68727" y="99964"/>
                  </a:lnTo>
                  <a:lnTo>
                    <a:pt x="62792" y="99964"/>
                  </a:lnTo>
                  <a:lnTo>
                    <a:pt x="62792" y="94028"/>
                  </a:lnTo>
                  <a:close/>
                  <a:moveTo>
                    <a:pt x="74975" y="94028"/>
                  </a:moveTo>
                  <a:lnTo>
                    <a:pt x="74975" y="99964"/>
                  </a:lnTo>
                  <a:lnTo>
                    <a:pt x="69039" y="99964"/>
                  </a:lnTo>
                  <a:lnTo>
                    <a:pt x="69039" y="94028"/>
                  </a:lnTo>
                  <a:close/>
                  <a:moveTo>
                    <a:pt x="81223" y="94028"/>
                  </a:moveTo>
                  <a:lnTo>
                    <a:pt x="81223" y="99964"/>
                  </a:lnTo>
                  <a:lnTo>
                    <a:pt x="75286" y="99964"/>
                  </a:lnTo>
                  <a:lnTo>
                    <a:pt x="75286" y="94028"/>
                  </a:lnTo>
                  <a:close/>
                  <a:moveTo>
                    <a:pt x="87470" y="94028"/>
                  </a:moveTo>
                  <a:lnTo>
                    <a:pt x="87470" y="99964"/>
                  </a:lnTo>
                  <a:lnTo>
                    <a:pt x="81535" y="99964"/>
                  </a:lnTo>
                  <a:lnTo>
                    <a:pt x="81535" y="94028"/>
                  </a:lnTo>
                  <a:close/>
                  <a:moveTo>
                    <a:pt x="93718" y="94028"/>
                  </a:moveTo>
                  <a:lnTo>
                    <a:pt x="93718" y="99964"/>
                  </a:lnTo>
                  <a:lnTo>
                    <a:pt x="87784" y="99964"/>
                  </a:lnTo>
                  <a:lnTo>
                    <a:pt x="87784" y="94028"/>
                  </a:lnTo>
                  <a:close/>
                  <a:moveTo>
                    <a:pt x="99967" y="94028"/>
                  </a:moveTo>
                  <a:lnTo>
                    <a:pt x="99967" y="99964"/>
                  </a:lnTo>
                  <a:lnTo>
                    <a:pt x="94031" y="99964"/>
                  </a:lnTo>
                  <a:lnTo>
                    <a:pt x="94031" y="94028"/>
                  </a:lnTo>
                  <a:close/>
                  <a:moveTo>
                    <a:pt x="106214" y="94029"/>
                  </a:moveTo>
                  <a:lnTo>
                    <a:pt x="106214" y="99964"/>
                  </a:lnTo>
                  <a:lnTo>
                    <a:pt x="100278" y="99964"/>
                  </a:lnTo>
                  <a:lnTo>
                    <a:pt x="100278" y="94029"/>
                  </a:lnTo>
                  <a:close/>
                  <a:moveTo>
                    <a:pt x="112461" y="94029"/>
                  </a:moveTo>
                  <a:lnTo>
                    <a:pt x="112461" y="99964"/>
                  </a:lnTo>
                  <a:lnTo>
                    <a:pt x="106527" y="99964"/>
                  </a:lnTo>
                  <a:lnTo>
                    <a:pt x="106527" y="94029"/>
                  </a:lnTo>
                  <a:close/>
                  <a:moveTo>
                    <a:pt x="118710" y="94029"/>
                  </a:moveTo>
                  <a:lnTo>
                    <a:pt x="118710" y="99964"/>
                  </a:lnTo>
                  <a:lnTo>
                    <a:pt x="112774" y="99964"/>
                  </a:lnTo>
                  <a:lnTo>
                    <a:pt x="112774" y="94029"/>
                  </a:lnTo>
                  <a:close/>
                  <a:moveTo>
                    <a:pt x="124957" y="94029"/>
                  </a:moveTo>
                  <a:lnTo>
                    <a:pt x="124957" y="99964"/>
                  </a:lnTo>
                  <a:lnTo>
                    <a:pt x="119021" y="99964"/>
                  </a:lnTo>
                  <a:lnTo>
                    <a:pt x="119021" y="94029"/>
                  </a:lnTo>
                  <a:close/>
                  <a:moveTo>
                    <a:pt x="131204" y="94029"/>
                  </a:moveTo>
                  <a:lnTo>
                    <a:pt x="131204" y="99964"/>
                  </a:lnTo>
                  <a:lnTo>
                    <a:pt x="125270" y="99964"/>
                  </a:lnTo>
                  <a:lnTo>
                    <a:pt x="125270" y="94029"/>
                  </a:lnTo>
                  <a:close/>
                  <a:moveTo>
                    <a:pt x="137451" y="94029"/>
                  </a:moveTo>
                  <a:lnTo>
                    <a:pt x="137451" y="99964"/>
                  </a:lnTo>
                  <a:lnTo>
                    <a:pt x="131517" y="99964"/>
                  </a:lnTo>
                  <a:lnTo>
                    <a:pt x="131517" y="94029"/>
                  </a:lnTo>
                  <a:close/>
                  <a:moveTo>
                    <a:pt x="143702" y="94029"/>
                  </a:moveTo>
                  <a:lnTo>
                    <a:pt x="143702" y="99964"/>
                  </a:lnTo>
                  <a:lnTo>
                    <a:pt x="137766" y="99964"/>
                  </a:lnTo>
                  <a:lnTo>
                    <a:pt x="137766" y="94029"/>
                  </a:lnTo>
                  <a:close/>
                  <a:moveTo>
                    <a:pt x="149949" y="94029"/>
                  </a:moveTo>
                  <a:lnTo>
                    <a:pt x="149949" y="99964"/>
                  </a:lnTo>
                  <a:lnTo>
                    <a:pt x="144015" y="99964"/>
                  </a:lnTo>
                  <a:lnTo>
                    <a:pt x="144015" y="94029"/>
                  </a:lnTo>
                  <a:close/>
                  <a:moveTo>
                    <a:pt x="156196" y="94029"/>
                  </a:moveTo>
                  <a:lnTo>
                    <a:pt x="156196" y="99964"/>
                  </a:lnTo>
                  <a:lnTo>
                    <a:pt x="150262" y="99964"/>
                  </a:lnTo>
                  <a:lnTo>
                    <a:pt x="150262" y="94029"/>
                  </a:lnTo>
                  <a:close/>
                  <a:moveTo>
                    <a:pt x="162445" y="94028"/>
                  </a:moveTo>
                  <a:lnTo>
                    <a:pt x="162445" y="99964"/>
                  </a:lnTo>
                  <a:lnTo>
                    <a:pt x="156509" y="99964"/>
                  </a:lnTo>
                  <a:lnTo>
                    <a:pt x="156509" y="94028"/>
                  </a:lnTo>
                  <a:close/>
                  <a:moveTo>
                    <a:pt x="168692" y="94028"/>
                  </a:moveTo>
                  <a:lnTo>
                    <a:pt x="168692" y="99964"/>
                  </a:lnTo>
                  <a:lnTo>
                    <a:pt x="162756" y="99964"/>
                  </a:lnTo>
                  <a:lnTo>
                    <a:pt x="162756" y="94028"/>
                  </a:lnTo>
                  <a:close/>
                  <a:moveTo>
                    <a:pt x="174939" y="94028"/>
                  </a:moveTo>
                  <a:lnTo>
                    <a:pt x="174939" y="99964"/>
                  </a:lnTo>
                  <a:lnTo>
                    <a:pt x="169005" y="99964"/>
                  </a:lnTo>
                  <a:lnTo>
                    <a:pt x="169005" y="94028"/>
                  </a:lnTo>
                  <a:close/>
                  <a:moveTo>
                    <a:pt x="181186" y="94028"/>
                  </a:moveTo>
                  <a:lnTo>
                    <a:pt x="181186" y="99964"/>
                  </a:lnTo>
                  <a:lnTo>
                    <a:pt x="175252" y="99964"/>
                  </a:lnTo>
                  <a:lnTo>
                    <a:pt x="175252" y="94028"/>
                  </a:lnTo>
                  <a:close/>
                  <a:moveTo>
                    <a:pt x="187435" y="94028"/>
                  </a:moveTo>
                  <a:lnTo>
                    <a:pt x="187435" y="99964"/>
                  </a:lnTo>
                  <a:lnTo>
                    <a:pt x="181499" y="99964"/>
                  </a:lnTo>
                  <a:lnTo>
                    <a:pt x="181499" y="94028"/>
                  </a:lnTo>
                  <a:close/>
                  <a:moveTo>
                    <a:pt x="193684" y="94028"/>
                  </a:moveTo>
                  <a:lnTo>
                    <a:pt x="193684" y="99964"/>
                  </a:lnTo>
                  <a:lnTo>
                    <a:pt x="187749" y="99964"/>
                  </a:lnTo>
                  <a:lnTo>
                    <a:pt x="187749" y="94028"/>
                  </a:lnTo>
                  <a:close/>
                  <a:moveTo>
                    <a:pt x="199931" y="94028"/>
                  </a:moveTo>
                  <a:lnTo>
                    <a:pt x="199931" y="99964"/>
                  </a:lnTo>
                  <a:lnTo>
                    <a:pt x="193996" y="99964"/>
                  </a:lnTo>
                  <a:lnTo>
                    <a:pt x="193996" y="94028"/>
                  </a:lnTo>
                  <a:close/>
                  <a:moveTo>
                    <a:pt x="206180" y="94028"/>
                  </a:moveTo>
                  <a:lnTo>
                    <a:pt x="206180" y="99964"/>
                  </a:lnTo>
                  <a:lnTo>
                    <a:pt x="200244" y="99964"/>
                  </a:lnTo>
                  <a:lnTo>
                    <a:pt x="200244" y="94028"/>
                  </a:lnTo>
                  <a:close/>
                  <a:moveTo>
                    <a:pt x="212427" y="94028"/>
                  </a:moveTo>
                  <a:lnTo>
                    <a:pt x="212427" y="99964"/>
                  </a:lnTo>
                  <a:lnTo>
                    <a:pt x="206491" y="99964"/>
                  </a:lnTo>
                  <a:lnTo>
                    <a:pt x="206491" y="94028"/>
                  </a:lnTo>
                  <a:close/>
                  <a:moveTo>
                    <a:pt x="218674" y="94028"/>
                  </a:moveTo>
                  <a:lnTo>
                    <a:pt x="218674" y="99964"/>
                  </a:lnTo>
                  <a:lnTo>
                    <a:pt x="212739" y="99964"/>
                  </a:lnTo>
                  <a:lnTo>
                    <a:pt x="212739" y="94028"/>
                  </a:lnTo>
                  <a:close/>
                  <a:moveTo>
                    <a:pt x="224921" y="94029"/>
                  </a:moveTo>
                  <a:lnTo>
                    <a:pt x="224921" y="99964"/>
                  </a:lnTo>
                  <a:lnTo>
                    <a:pt x="218987" y="99964"/>
                  </a:lnTo>
                  <a:lnTo>
                    <a:pt x="218987" y="94029"/>
                  </a:lnTo>
                  <a:close/>
                  <a:moveTo>
                    <a:pt x="231170" y="94029"/>
                  </a:moveTo>
                  <a:lnTo>
                    <a:pt x="231170" y="99964"/>
                  </a:lnTo>
                  <a:lnTo>
                    <a:pt x="225234" y="99964"/>
                  </a:lnTo>
                  <a:lnTo>
                    <a:pt x="225234" y="94029"/>
                  </a:lnTo>
                  <a:close/>
                  <a:moveTo>
                    <a:pt x="237417" y="94029"/>
                  </a:moveTo>
                  <a:lnTo>
                    <a:pt x="237417" y="99964"/>
                  </a:lnTo>
                  <a:lnTo>
                    <a:pt x="231481" y="99964"/>
                  </a:lnTo>
                  <a:lnTo>
                    <a:pt x="231481" y="94029"/>
                  </a:lnTo>
                  <a:close/>
                  <a:moveTo>
                    <a:pt x="243664" y="94029"/>
                  </a:moveTo>
                  <a:lnTo>
                    <a:pt x="243664" y="99964"/>
                  </a:lnTo>
                  <a:lnTo>
                    <a:pt x="237729" y="99964"/>
                  </a:lnTo>
                  <a:lnTo>
                    <a:pt x="237729" y="94029"/>
                  </a:lnTo>
                  <a:close/>
                  <a:moveTo>
                    <a:pt x="249911" y="94029"/>
                  </a:moveTo>
                  <a:lnTo>
                    <a:pt x="249911" y="99964"/>
                  </a:lnTo>
                  <a:lnTo>
                    <a:pt x="243977" y="99964"/>
                  </a:lnTo>
                  <a:lnTo>
                    <a:pt x="243977" y="94029"/>
                  </a:lnTo>
                  <a:close/>
                  <a:moveTo>
                    <a:pt x="256161" y="94029"/>
                  </a:moveTo>
                  <a:lnTo>
                    <a:pt x="256161" y="99964"/>
                  </a:lnTo>
                  <a:lnTo>
                    <a:pt x="250225" y="99964"/>
                  </a:lnTo>
                  <a:lnTo>
                    <a:pt x="250225" y="94029"/>
                  </a:lnTo>
                  <a:close/>
                  <a:moveTo>
                    <a:pt x="262409" y="94029"/>
                  </a:moveTo>
                  <a:lnTo>
                    <a:pt x="262409" y="99964"/>
                  </a:lnTo>
                  <a:lnTo>
                    <a:pt x="256474" y="99964"/>
                  </a:lnTo>
                  <a:lnTo>
                    <a:pt x="256474" y="94029"/>
                  </a:lnTo>
                  <a:close/>
                  <a:moveTo>
                    <a:pt x="268656" y="94029"/>
                  </a:moveTo>
                  <a:lnTo>
                    <a:pt x="268656" y="99964"/>
                  </a:lnTo>
                  <a:lnTo>
                    <a:pt x="262721" y="99964"/>
                  </a:lnTo>
                  <a:lnTo>
                    <a:pt x="262721" y="94029"/>
                  </a:lnTo>
                  <a:close/>
                  <a:moveTo>
                    <a:pt x="274904" y="94029"/>
                  </a:moveTo>
                  <a:lnTo>
                    <a:pt x="274904" y="99964"/>
                  </a:lnTo>
                  <a:lnTo>
                    <a:pt x="268968" y="99964"/>
                  </a:lnTo>
                  <a:lnTo>
                    <a:pt x="268968" y="94029"/>
                  </a:lnTo>
                  <a:close/>
                  <a:moveTo>
                    <a:pt x="6251" y="100276"/>
                  </a:moveTo>
                  <a:lnTo>
                    <a:pt x="6251" y="106211"/>
                  </a:lnTo>
                  <a:lnTo>
                    <a:pt x="315" y="106211"/>
                  </a:lnTo>
                  <a:lnTo>
                    <a:pt x="315" y="100276"/>
                  </a:lnTo>
                  <a:close/>
                  <a:moveTo>
                    <a:pt x="12498" y="100276"/>
                  </a:moveTo>
                  <a:lnTo>
                    <a:pt x="12498" y="106211"/>
                  </a:lnTo>
                  <a:lnTo>
                    <a:pt x="6562" y="106211"/>
                  </a:lnTo>
                  <a:lnTo>
                    <a:pt x="6562" y="100276"/>
                  </a:lnTo>
                  <a:close/>
                  <a:moveTo>
                    <a:pt x="18745" y="100276"/>
                  </a:moveTo>
                  <a:lnTo>
                    <a:pt x="18745" y="106211"/>
                  </a:lnTo>
                  <a:lnTo>
                    <a:pt x="12810" y="106211"/>
                  </a:lnTo>
                  <a:lnTo>
                    <a:pt x="12810" y="100276"/>
                  </a:lnTo>
                  <a:close/>
                  <a:moveTo>
                    <a:pt x="24992" y="100276"/>
                  </a:moveTo>
                  <a:lnTo>
                    <a:pt x="24992" y="106211"/>
                  </a:lnTo>
                  <a:lnTo>
                    <a:pt x="19058" y="106211"/>
                  </a:lnTo>
                  <a:lnTo>
                    <a:pt x="19058" y="100276"/>
                  </a:lnTo>
                  <a:close/>
                  <a:moveTo>
                    <a:pt x="31242" y="100276"/>
                  </a:moveTo>
                  <a:lnTo>
                    <a:pt x="31242" y="106211"/>
                  </a:lnTo>
                  <a:lnTo>
                    <a:pt x="25305" y="106211"/>
                  </a:lnTo>
                  <a:lnTo>
                    <a:pt x="25305" y="100276"/>
                  </a:lnTo>
                  <a:close/>
                  <a:moveTo>
                    <a:pt x="37489" y="100276"/>
                  </a:moveTo>
                  <a:lnTo>
                    <a:pt x="37489" y="106211"/>
                  </a:lnTo>
                  <a:lnTo>
                    <a:pt x="31553" y="106211"/>
                  </a:lnTo>
                  <a:lnTo>
                    <a:pt x="31553" y="100276"/>
                  </a:lnTo>
                  <a:close/>
                  <a:moveTo>
                    <a:pt x="43737" y="100276"/>
                  </a:moveTo>
                  <a:lnTo>
                    <a:pt x="43737" y="106211"/>
                  </a:lnTo>
                  <a:lnTo>
                    <a:pt x="37802" y="106211"/>
                  </a:lnTo>
                  <a:lnTo>
                    <a:pt x="37802" y="100276"/>
                  </a:lnTo>
                  <a:close/>
                  <a:moveTo>
                    <a:pt x="49985" y="100276"/>
                  </a:moveTo>
                  <a:lnTo>
                    <a:pt x="49985" y="106211"/>
                  </a:lnTo>
                  <a:lnTo>
                    <a:pt x="44049" y="106211"/>
                  </a:lnTo>
                  <a:lnTo>
                    <a:pt x="44049" y="100276"/>
                  </a:lnTo>
                  <a:close/>
                  <a:moveTo>
                    <a:pt x="56232" y="100276"/>
                  </a:moveTo>
                  <a:lnTo>
                    <a:pt x="56232" y="106211"/>
                  </a:lnTo>
                  <a:lnTo>
                    <a:pt x="50296" y="106211"/>
                  </a:lnTo>
                  <a:lnTo>
                    <a:pt x="50296" y="100276"/>
                  </a:lnTo>
                  <a:close/>
                  <a:moveTo>
                    <a:pt x="62480" y="100276"/>
                  </a:moveTo>
                  <a:lnTo>
                    <a:pt x="62480" y="106211"/>
                  </a:lnTo>
                  <a:lnTo>
                    <a:pt x="56545" y="106211"/>
                  </a:lnTo>
                  <a:lnTo>
                    <a:pt x="56545" y="100276"/>
                  </a:lnTo>
                  <a:close/>
                  <a:moveTo>
                    <a:pt x="68727" y="100276"/>
                  </a:moveTo>
                  <a:lnTo>
                    <a:pt x="68727" y="106211"/>
                  </a:lnTo>
                  <a:lnTo>
                    <a:pt x="62792" y="106211"/>
                  </a:lnTo>
                  <a:lnTo>
                    <a:pt x="62792" y="100276"/>
                  </a:lnTo>
                  <a:close/>
                  <a:moveTo>
                    <a:pt x="74975" y="100276"/>
                  </a:moveTo>
                  <a:lnTo>
                    <a:pt x="74975" y="106211"/>
                  </a:lnTo>
                  <a:lnTo>
                    <a:pt x="69039" y="106211"/>
                  </a:lnTo>
                  <a:lnTo>
                    <a:pt x="69039" y="100276"/>
                  </a:lnTo>
                  <a:close/>
                  <a:moveTo>
                    <a:pt x="81223" y="100276"/>
                  </a:moveTo>
                  <a:lnTo>
                    <a:pt x="81223" y="106211"/>
                  </a:lnTo>
                  <a:lnTo>
                    <a:pt x="75286" y="106211"/>
                  </a:lnTo>
                  <a:lnTo>
                    <a:pt x="75286" y="100276"/>
                  </a:lnTo>
                  <a:close/>
                  <a:moveTo>
                    <a:pt x="87470" y="100276"/>
                  </a:moveTo>
                  <a:lnTo>
                    <a:pt x="87470" y="106211"/>
                  </a:lnTo>
                  <a:lnTo>
                    <a:pt x="81535" y="106211"/>
                  </a:lnTo>
                  <a:lnTo>
                    <a:pt x="81535" y="100276"/>
                  </a:lnTo>
                  <a:close/>
                  <a:moveTo>
                    <a:pt x="93718" y="100276"/>
                  </a:moveTo>
                  <a:lnTo>
                    <a:pt x="93718" y="106211"/>
                  </a:lnTo>
                  <a:lnTo>
                    <a:pt x="87784" y="106211"/>
                  </a:lnTo>
                  <a:lnTo>
                    <a:pt x="87784" y="100276"/>
                  </a:lnTo>
                  <a:close/>
                  <a:moveTo>
                    <a:pt x="99967" y="100276"/>
                  </a:moveTo>
                  <a:lnTo>
                    <a:pt x="99967" y="106211"/>
                  </a:lnTo>
                  <a:lnTo>
                    <a:pt x="94031" y="106211"/>
                  </a:lnTo>
                  <a:lnTo>
                    <a:pt x="94031" y="100276"/>
                  </a:lnTo>
                  <a:close/>
                  <a:moveTo>
                    <a:pt x="106214" y="100276"/>
                  </a:moveTo>
                  <a:lnTo>
                    <a:pt x="106214" y="106211"/>
                  </a:lnTo>
                  <a:lnTo>
                    <a:pt x="100278" y="106211"/>
                  </a:lnTo>
                  <a:lnTo>
                    <a:pt x="100278" y="100276"/>
                  </a:lnTo>
                  <a:close/>
                  <a:moveTo>
                    <a:pt x="112461" y="100276"/>
                  </a:moveTo>
                  <a:lnTo>
                    <a:pt x="112461" y="106211"/>
                  </a:lnTo>
                  <a:lnTo>
                    <a:pt x="106527" y="106211"/>
                  </a:lnTo>
                  <a:lnTo>
                    <a:pt x="106527" y="100276"/>
                  </a:lnTo>
                  <a:close/>
                  <a:moveTo>
                    <a:pt x="118710" y="100276"/>
                  </a:moveTo>
                  <a:lnTo>
                    <a:pt x="118710" y="106211"/>
                  </a:lnTo>
                  <a:lnTo>
                    <a:pt x="112774" y="106211"/>
                  </a:lnTo>
                  <a:lnTo>
                    <a:pt x="112774" y="100276"/>
                  </a:lnTo>
                  <a:close/>
                  <a:moveTo>
                    <a:pt x="124957" y="100276"/>
                  </a:moveTo>
                  <a:lnTo>
                    <a:pt x="124957" y="106211"/>
                  </a:lnTo>
                  <a:lnTo>
                    <a:pt x="119021" y="106211"/>
                  </a:lnTo>
                  <a:lnTo>
                    <a:pt x="119021" y="100276"/>
                  </a:lnTo>
                  <a:close/>
                  <a:moveTo>
                    <a:pt x="131204" y="100276"/>
                  </a:moveTo>
                  <a:lnTo>
                    <a:pt x="131204" y="106211"/>
                  </a:lnTo>
                  <a:lnTo>
                    <a:pt x="125270" y="106211"/>
                  </a:lnTo>
                  <a:lnTo>
                    <a:pt x="125270" y="100276"/>
                  </a:lnTo>
                  <a:close/>
                  <a:moveTo>
                    <a:pt x="137451" y="100276"/>
                  </a:moveTo>
                  <a:lnTo>
                    <a:pt x="137451" y="106211"/>
                  </a:lnTo>
                  <a:lnTo>
                    <a:pt x="131517" y="106211"/>
                  </a:lnTo>
                  <a:lnTo>
                    <a:pt x="131517" y="100276"/>
                  </a:lnTo>
                  <a:close/>
                  <a:moveTo>
                    <a:pt x="143702" y="100276"/>
                  </a:moveTo>
                  <a:lnTo>
                    <a:pt x="143702" y="106211"/>
                  </a:lnTo>
                  <a:lnTo>
                    <a:pt x="137766" y="106211"/>
                  </a:lnTo>
                  <a:lnTo>
                    <a:pt x="137766" y="100276"/>
                  </a:lnTo>
                  <a:close/>
                  <a:moveTo>
                    <a:pt x="149949" y="100276"/>
                  </a:moveTo>
                  <a:lnTo>
                    <a:pt x="149949" y="106211"/>
                  </a:lnTo>
                  <a:lnTo>
                    <a:pt x="144015" y="106211"/>
                  </a:lnTo>
                  <a:lnTo>
                    <a:pt x="144015" y="100276"/>
                  </a:lnTo>
                  <a:close/>
                  <a:moveTo>
                    <a:pt x="156196" y="100276"/>
                  </a:moveTo>
                  <a:lnTo>
                    <a:pt x="156196" y="106211"/>
                  </a:lnTo>
                  <a:lnTo>
                    <a:pt x="150262" y="106211"/>
                  </a:lnTo>
                  <a:lnTo>
                    <a:pt x="150262" y="100276"/>
                  </a:lnTo>
                  <a:close/>
                  <a:moveTo>
                    <a:pt x="162445" y="100276"/>
                  </a:moveTo>
                  <a:lnTo>
                    <a:pt x="162445" y="106211"/>
                  </a:lnTo>
                  <a:lnTo>
                    <a:pt x="156509" y="106211"/>
                  </a:lnTo>
                  <a:lnTo>
                    <a:pt x="156509" y="100276"/>
                  </a:lnTo>
                  <a:close/>
                  <a:moveTo>
                    <a:pt x="168692" y="100276"/>
                  </a:moveTo>
                  <a:lnTo>
                    <a:pt x="168692" y="106211"/>
                  </a:lnTo>
                  <a:lnTo>
                    <a:pt x="162756" y="106211"/>
                  </a:lnTo>
                  <a:lnTo>
                    <a:pt x="162756" y="100276"/>
                  </a:lnTo>
                  <a:close/>
                  <a:moveTo>
                    <a:pt x="174939" y="100276"/>
                  </a:moveTo>
                  <a:lnTo>
                    <a:pt x="174939" y="106211"/>
                  </a:lnTo>
                  <a:lnTo>
                    <a:pt x="169005" y="106211"/>
                  </a:lnTo>
                  <a:lnTo>
                    <a:pt x="169005" y="100276"/>
                  </a:lnTo>
                  <a:close/>
                  <a:moveTo>
                    <a:pt x="181186" y="100276"/>
                  </a:moveTo>
                  <a:lnTo>
                    <a:pt x="181186" y="106211"/>
                  </a:lnTo>
                  <a:lnTo>
                    <a:pt x="175252" y="106211"/>
                  </a:lnTo>
                  <a:lnTo>
                    <a:pt x="175252" y="100276"/>
                  </a:lnTo>
                  <a:close/>
                  <a:moveTo>
                    <a:pt x="187435" y="100276"/>
                  </a:moveTo>
                  <a:lnTo>
                    <a:pt x="187435" y="106211"/>
                  </a:lnTo>
                  <a:lnTo>
                    <a:pt x="181499" y="106211"/>
                  </a:lnTo>
                  <a:lnTo>
                    <a:pt x="181499" y="100276"/>
                  </a:lnTo>
                  <a:close/>
                  <a:moveTo>
                    <a:pt x="193684" y="100276"/>
                  </a:moveTo>
                  <a:lnTo>
                    <a:pt x="193684" y="106211"/>
                  </a:lnTo>
                  <a:lnTo>
                    <a:pt x="187749" y="106211"/>
                  </a:lnTo>
                  <a:lnTo>
                    <a:pt x="187749" y="100276"/>
                  </a:lnTo>
                  <a:close/>
                  <a:moveTo>
                    <a:pt x="199931" y="100276"/>
                  </a:moveTo>
                  <a:lnTo>
                    <a:pt x="199931" y="106211"/>
                  </a:lnTo>
                  <a:lnTo>
                    <a:pt x="193996" y="106211"/>
                  </a:lnTo>
                  <a:lnTo>
                    <a:pt x="193996" y="100276"/>
                  </a:lnTo>
                  <a:close/>
                  <a:moveTo>
                    <a:pt x="206180" y="100276"/>
                  </a:moveTo>
                  <a:lnTo>
                    <a:pt x="206180" y="106211"/>
                  </a:lnTo>
                  <a:lnTo>
                    <a:pt x="200244" y="106211"/>
                  </a:lnTo>
                  <a:lnTo>
                    <a:pt x="200244" y="100276"/>
                  </a:lnTo>
                  <a:close/>
                  <a:moveTo>
                    <a:pt x="212427" y="100276"/>
                  </a:moveTo>
                  <a:lnTo>
                    <a:pt x="212427" y="106211"/>
                  </a:lnTo>
                  <a:lnTo>
                    <a:pt x="206491" y="106211"/>
                  </a:lnTo>
                  <a:lnTo>
                    <a:pt x="206491" y="100276"/>
                  </a:lnTo>
                  <a:close/>
                  <a:moveTo>
                    <a:pt x="218674" y="100276"/>
                  </a:moveTo>
                  <a:lnTo>
                    <a:pt x="218674" y="106211"/>
                  </a:lnTo>
                  <a:lnTo>
                    <a:pt x="212739" y="106211"/>
                  </a:lnTo>
                  <a:lnTo>
                    <a:pt x="212739" y="100276"/>
                  </a:lnTo>
                  <a:close/>
                  <a:moveTo>
                    <a:pt x="224921" y="100276"/>
                  </a:moveTo>
                  <a:lnTo>
                    <a:pt x="224921" y="106211"/>
                  </a:lnTo>
                  <a:lnTo>
                    <a:pt x="218987" y="106211"/>
                  </a:lnTo>
                  <a:lnTo>
                    <a:pt x="218987" y="100276"/>
                  </a:lnTo>
                  <a:close/>
                  <a:moveTo>
                    <a:pt x="231170" y="100276"/>
                  </a:moveTo>
                  <a:lnTo>
                    <a:pt x="231170" y="106211"/>
                  </a:lnTo>
                  <a:lnTo>
                    <a:pt x="225234" y="106211"/>
                  </a:lnTo>
                  <a:lnTo>
                    <a:pt x="225234" y="100276"/>
                  </a:lnTo>
                  <a:close/>
                  <a:moveTo>
                    <a:pt x="237417" y="100276"/>
                  </a:moveTo>
                  <a:lnTo>
                    <a:pt x="237417" y="106211"/>
                  </a:lnTo>
                  <a:lnTo>
                    <a:pt x="231481" y="106211"/>
                  </a:lnTo>
                  <a:lnTo>
                    <a:pt x="231481" y="100276"/>
                  </a:lnTo>
                  <a:close/>
                  <a:moveTo>
                    <a:pt x="243664" y="100276"/>
                  </a:moveTo>
                  <a:lnTo>
                    <a:pt x="243664" y="106211"/>
                  </a:lnTo>
                  <a:lnTo>
                    <a:pt x="237729" y="106211"/>
                  </a:lnTo>
                  <a:lnTo>
                    <a:pt x="237729" y="100276"/>
                  </a:lnTo>
                  <a:close/>
                  <a:moveTo>
                    <a:pt x="249911" y="100276"/>
                  </a:moveTo>
                  <a:lnTo>
                    <a:pt x="249911" y="106211"/>
                  </a:lnTo>
                  <a:lnTo>
                    <a:pt x="243977" y="106211"/>
                  </a:lnTo>
                  <a:lnTo>
                    <a:pt x="243977" y="100276"/>
                  </a:lnTo>
                  <a:close/>
                  <a:moveTo>
                    <a:pt x="256161" y="100276"/>
                  </a:moveTo>
                  <a:lnTo>
                    <a:pt x="256161" y="106211"/>
                  </a:lnTo>
                  <a:lnTo>
                    <a:pt x="250225" y="106211"/>
                  </a:lnTo>
                  <a:lnTo>
                    <a:pt x="250225" y="100276"/>
                  </a:lnTo>
                  <a:close/>
                  <a:moveTo>
                    <a:pt x="262409" y="100276"/>
                  </a:moveTo>
                  <a:lnTo>
                    <a:pt x="262409" y="106211"/>
                  </a:lnTo>
                  <a:lnTo>
                    <a:pt x="256474" y="106211"/>
                  </a:lnTo>
                  <a:lnTo>
                    <a:pt x="256474" y="100276"/>
                  </a:lnTo>
                  <a:close/>
                  <a:moveTo>
                    <a:pt x="268656" y="100276"/>
                  </a:moveTo>
                  <a:lnTo>
                    <a:pt x="268656" y="106211"/>
                  </a:lnTo>
                  <a:lnTo>
                    <a:pt x="262721" y="106211"/>
                  </a:lnTo>
                  <a:lnTo>
                    <a:pt x="262721" y="100276"/>
                  </a:lnTo>
                  <a:close/>
                  <a:moveTo>
                    <a:pt x="274904" y="100276"/>
                  </a:moveTo>
                  <a:lnTo>
                    <a:pt x="274904" y="106211"/>
                  </a:lnTo>
                  <a:lnTo>
                    <a:pt x="268968" y="106211"/>
                  </a:lnTo>
                  <a:lnTo>
                    <a:pt x="268968" y="100276"/>
                  </a:lnTo>
                  <a:close/>
                  <a:moveTo>
                    <a:pt x="6251" y="106523"/>
                  </a:moveTo>
                  <a:lnTo>
                    <a:pt x="6251" y="112460"/>
                  </a:lnTo>
                  <a:lnTo>
                    <a:pt x="315" y="112460"/>
                  </a:lnTo>
                  <a:lnTo>
                    <a:pt x="315" y="106523"/>
                  </a:lnTo>
                  <a:close/>
                  <a:moveTo>
                    <a:pt x="12498" y="106523"/>
                  </a:moveTo>
                  <a:lnTo>
                    <a:pt x="12498" y="112460"/>
                  </a:lnTo>
                  <a:lnTo>
                    <a:pt x="6562" y="112460"/>
                  </a:lnTo>
                  <a:lnTo>
                    <a:pt x="6562" y="106523"/>
                  </a:lnTo>
                  <a:close/>
                  <a:moveTo>
                    <a:pt x="18745" y="106523"/>
                  </a:moveTo>
                  <a:lnTo>
                    <a:pt x="18745" y="112460"/>
                  </a:lnTo>
                  <a:lnTo>
                    <a:pt x="12810" y="112460"/>
                  </a:lnTo>
                  <a:lnTo>
                    <a:pt x="12810" y="106523"/>
                  </a:lnTo>
                  <a:close/>
                  <a:moveTo>
                    <a:pt x="24992" y="106523"/>
                  </a:moveTo>
                  <a:lnTo>
                    <a:pt x="24992" y="112460"/>
                  </a:lnTo>
                  <a:lnTo>
                    <a:pt x="19058" y="112460"/>
                  </a:lnTo>
                  <a:lnTo>
                    <a:pt x="19058" y="106523"/>
                  </a:lnTo>
                  <a:close/>
                  <a:moveTo>
                    <a:pt x="31242" y="106523"/>
                  </a:moveTo>
                  <a:lnTo>
                    <a:pt x="31242" y="112460"/>
                  </a:lnTo>
                  <a:lnTo>
                    <a:pt x="25305" y="112460"/>
                  </a:lnTo>
                  <a:lnTo>
                    <a:pt x="25305" y="106523"/>
                  </a:lnTo>
                  <a:close/>
                  <a:moveTo>
                    <a:pt x="37489" y="106523"/>
                  </a:moveTo>
                  <a:lnTo>
                    <a:pt x="37489" y="112460"/>
                  </a:lnTo>
                  <a:lnTo>
                    <a:pt x="31553" y="112460"/>
                  </a:lnTo>
                  <a:lnTo>
                    <a:pt x="31553" y="106523"/>
                  </a:lnTo>
                  <a:close/>
                  <a:moveTo>
                    <a:pt x="43737" y="106523"/>
                  </a:moveTo>
                  <a:lnTo>
                    <a:pt x="43737" y="112460"/>
                  </a:lnTo>
                  <a:lnTo>
                    <a:pt x="37802" y="112460"/>
                  </a:lnTo>
                  <a:lnTo>
                    <a:pt x="37802" y="106523"/>
                  </a:lnTo>
                  <a:close/>
                  <a:moveTo>
                    <a:pt x="49985" y="106523"/>
                  </a:moveTo>
                  <a:lnTo>
                    <a:pt x="49985" y="112460"/>
                  </a:lnTo>
                  <a:lnTo>
                    <a:pt x="44049" y="112460"/>
                  </a:lnTo>
                  <a:lnTo>
                    <a:pt x="44049" y="106523"/>
                  </a:lnTo>
                  <a:close/>
                  <a:moveTo>
                    <a:pt x="56232" y="106523"/>
                  </a:moveTo>
                  <a:lnTo>
                    <a:pt x="56232" y="112460"/>
                  </a:lnTo>
                  <a:lnTo>
                    <a:pt x="50296" y="112460"/>
                  </a:lnTo>
                  <a:lnTo>
                    <a:pt x="50296" y="106523"/>
                  </a:lnTo>
                  <a:close/>
                  <a:moveTo>
                    <a:pt x="62480" y="106523"/>
                  </a:moveTo>
                  <a:lnTo>
                    <a:pt x="62480" y="112460"/>
                  </a:lnTo>
                  <a:lnTo>
                    <a:pt x="56545" y="112460"/>
                  </a:lnTo>
                  <a:lnTo>
                    <a:pt x="56545" y="106523"/>
                  </a:lnTo>
                  <a:close/>
                  <a:moveTo>
                    <a:pt x="68727" y="106523"/>
                  </a:moveTo>
                  <a:lnTo>
                    <a:pt x="68727" y="112460"/>
                  </a:lnTo>
                  <a:lnTo>
                    <a:pt x="62792" y="112460"/>
                  </a:lnTo>
                  <a:lnTo>
                    <a:pt x="62792" y="106523"/>
                  </a:lnTo>
                  <a:close/>
                  <a:moveTo>
                    <a:pt x="74975" y="106523"/>
                  </a:moveTo>
                  <a:lnTo>
                    <a:pt x="74975" y="112460"/>
                  </a:lnTo>
                  <a:lnTo>
                    <a:pt x="69039" y="112460"/>
                  </a:lnTo>
                  <a:lnTo>
                    <a:pt x="69039" y="106523"/>
                  </a:lnTo>
                  <a:close/>
                  <a:moveTo>
                    <a:pt x="81223" y="106523"/>
                  </a:moveTo>
                  <a:lnTo>
                    <a:pt x="81223" y="112460"/>
                  </a:lnTo>
                  <a:lnTo>
                    <a:pt x="75286" y="112460"/>
                  </a:lnTo>
                  <a:lnTo>
                    <a:pt x="75286" y="106523"/>
                  </a:lnTo>
                  <a:close/>
                  <a:moveTo>
                    <a:pt x="87470" y="106523"/>
                  </a:moveTo>
                  <a:lnTo>
                    <a:pt x="87470" y="112460"/>
                  </a:lnTo>
                  <a:lnTo>
                    <a:pt x="81535" y="112460"/>
                  </a:lnTo>
                  <a:lnTo>
                    <a:pt x="81535" y="106523"/>
                  </a:lnTo>
                  <a:close/>
                  <a:moveTo>
                    <a:pt x="93718" y="106523"/>
                  </a:moveTo>
                  <a:lnTo>
                    <a:pt x="93718" y="112460"/>
                  </a:lnTo>
                  <a:lnTo>
                    <a:pt x="87784" y="112460"/>
                  </a:lnTo>
                  <a:lnTo>
                    <a:pt x="87784" y="106523"/>
                  </a:lnTo>
                  <a:close/>
                  <a:moveTo>
                    <a:pt x="99967" y="106523"/>
                  </a:moveTo>
                  <a:lnTo>
                    <a:pt x="99967" y="112460"/>
                  </a:lnTo>
                  <a:lnTo>
                    <a:pt x="94031" y="112460"/>
                  </a:lnTo>
                  <a:lnTo>
                    <a:pt x="94031" y="106523"/>
                  </a:lnTo>
                  <a:close/>
                  <a:moveTo>
                    <a:pt x="106214" y="106523"/>
                  </a:moveTo>
                  <a:lnTo>
                    <a:pt x="106214" y="112460"/>
                  </a:lnTo>
                  <a:lnTo>
                    <a:pt x="100278" y="112460"/>
                  </a:lnTo>
                  <a:lnTo>
                    <a:pt x="100278" y="106523"/>
                  </a:lnTo>
                  <a:close/>
                  <a:moveTo>
                    <a:pt x="112461" y="106523"/>
                  </a:moveTo>
                  <a:lnTo>
                    <a:pt x="112461" y="112460"/>
                  </a:lnTo>
                  <a:lnTo>
                    <a:pt x="106527" y="112460"/>
                  </a:lnTo>
                  <a:lnTo>
                    <a:pt x="106527" y="106523"/>
                  </a:lnTo>
                  <a:close/>
                  <a:moveTo>
                    <a:pt x="118710" y="106523"/>
                  </a:moveTo>
                  <a:lnTo>
                    <a:pt x="118710" y="112460"/>
                  </a:lnTo>
                  <a:lnTo>
                    <a:pt x="112774" y="112460"/>
                  </a:lnTo>
                  <a:lnTo>
                    <a:pt x="112774" y="106523"/>
                  </a:lnTo>
                  <a:close/>
                  <a:moveTo>
                    <a:pt x="124957" y="106523"/>
                  </a:moveTo>
                  <a:lnTo>
                    <a:pt x="124957" y="112460"/>
                  </a:lnTo>
                  <a:lnTo>
                    <a:pt x="119021" y="112460"/>
                  </a:lnTo>
                  <a:lnTo>
                    <a:pt x="119021" y="106523"/>
                  </a:lnTo>
                  <a:close/>
                  <a:moveTo>
                    <a:pt x="131204" y="106523"/>
                  </a:moveTo>
                  <a:lnTo>
                    <a:pt x="131204" y="112460"/>
                  </a:lnTo>
                  <a:lnTo>
                    <a:pt x="125270" y="112460"/>
                  </a:lnTo>
                  <a:lnTo>
                    <a:pt x="125270" y="106523"/>
                  </a:lnTo>
                  <a:close/>
                  <a:moveTo>
                    <a:pt x="137451" y="106523"/>
                  </a:moveTo>
                  <a:lnTo>
                    <a:pt x="137451" y="112460"/>
                  </a:lnTo>
                  <a:lnTo>
                    <a:pt x="131517" y="112460"/>
                  </a:lnTo>
                  <a:lnTo>
                    <a:pt x="131517" y="106523"/>
                  </a:lnTo>
                  <a:close/>
                  <a:moveTo>
                    <a:pt x="143702" y="106523"/>
                  </a:moveTo>
                  <a:lnTo>
                    <a:pt x="143702" y="112460"/>
                  </a:lnTo>
                  <a:lnTo>
                    <a:pt x="137766" y="112460"/>
                  </a:lnTo>
                  <a:lnTo>
                    <a:pt x="137766" y="106523"/>
                  </a:lnTo>
                  <a:close/>
                  <a:moveTo>
                    <a:pt x="149949" y="106523"/>
                  </a:moveTo>
                  <a:lnTo>
                    <a:pt x="149949" y="112460"/>
                  </a:lnTo>
                  <a:lnTo>
                    <a:pt x="144015" y="112460"/>
                  </a:lnTo>
                  <a:lnTo>
                    <a:pt x="144015" y="106523"/>
                  </a:lnTo>
                  <a:close/>
                  <a:moveTo>
                    <a:pt x="156196" y="106523"/>
                  </a:moveTo>
                  <a:lnTo>
                    <a:pt x="156196" y="112460"/>
                  </a:lnTo>
                  <a:lnTo>
                    <a:pt x="150262" y="112460"/>
                  </a:lnTo>
                  <a:lnTo>
                    <a:pt x="150262" y="106523"/>
                  </a:lnTo>
                  <a:close/>
                  <a:moveTo>
                    <a:pt x="162445" y="106523"/>
                  </a:moveTo>
                  <a:lnTo>
                    <a:pt x="162445" y="112460"/>
                  </a:lnTo>
                  <a:lnTo>
                    <a:pt x="156509" y="112460"/>
                  </a:lnTo>
                  <a:lnTo>
                    <a:pt x="156509" y="106523"/>
                  </a:lnTo>
                  <a:close/>
                  <a:moveTo>
                    <a:pt x="168692" y="106523"/>
                  </a:moveTo>
                  <a:lnTo>
                    <a:pt x="168692" y="112460"/>
                  </a:lnTo>
                  <a:lnTo>
                    <a:pt x="162756" y="112460"/>
                  </a:lnTo>
                  <a:lnTo>
                    <a:pt x="162756" y="106523"/>
                  </a:lnTo>
                  <a:close/>
                  <a:moveTo>
                    <a:pt x="174939" y="106523"/>
                  </a:moveTo>
                  <a:lnTo>
                    <a:pt x="174939" y="112460"/>
                  </a:lnTo>
                  <a:lnTo>
                    <a:pt x="169005" y="112460"/>
                  </a:lnTo>
                  <a:lnTo>
                    <a:pt x="169005" y="106523"/>
                  </a:lnTo>
                  <a:close/>
                  <a:moveTo>
                    <a:pt x="181186" y="106523"/>
                  </a:moveTo>
                  <a:lnTo>
                    <a:pt x="181186" y="112460"/>
                  </a:lnTo>
                  <a:lnTo>
                    <a:pt x="175252" y="112460"/>
                  </a:lnTo>
                  <a:lnTo>
                    <a:pt x="175252" y="106523"/>
                  </a:lnTo>
                  <a:close/>
                  <a:moveTo>
                    <a:pt x="187435" y="106523"/>
                  </a:moveTo>
                  <a:lnTo>
                    <a:pt x="187435" y="112460"/>
                  </a:lnTo>
                  <a:lnTo>
                    <a:pt x="181499" y="112460"/>
                  </a:lnTo>
                  <a:lnTo>
                    <a:pt x="181499" y="106523"/>
                  </a:lnTo>
                  <a:close/>
                  <a:moveTo>
                    <a:pt x="193684" y="106523"/>
                  </a:moveTo>
                  <a:lnTo>
                    <a:pt x="193684" y="112460"/>
                  </a:lnTo>
                  <a:lnTo>
                    <a:pt x="187749" y="112460"/>
                  </a:lnTo>
                  <a:lnTo>
                    <a:pt x="187749" y="106523"/>
                  </a:lnTo>
                  <a:close/>
                  <a:moveTo>
                    <a:pt x="199931" y="106523"/>
                  </a:moveTo>
                  <a:lnTo>
                    <a:pt x="199931" y="112460"/>
                  </a:lnTo>
                  <a:lnTo>
                    <a:pt x="193996" y="112460"/>
                  </a:lnTo>
                  <a:lnTo>
                    <a:pt x="193996" y="106523"/>
                  </a:lnTo>
                  <a:close/>
                  <a:moveTo>
                    <a:pt x="206180" y="106523"/>
                  </a:moveTo>
                  <a:lnTo>
                    <a:pt x="206180" y="112460"/>
                  </a:lnTo>
                  <a:lnTo>
                    <a:pt x="200244" y="112460"/>
                  </a:lnTo>
                  <a:lnTo>
                    <a:pt x="200244" y="106523"/>
                  </a:lnTo>
                  <a:close/>
                  <a:moveTo>
                    <a:pt x="212427" y="106523"/>
                  </a:moveTo>
                  <a:lnTo>
                    <a:pt x="212427" y="112460"/>
                  </a:lnTo>
                  <a:lnTo>
                    <a:pt x="206491" y="112460"/>
                  </a:lnTo>
                  <a:lnTo>
                    <a:pt x="206491" y="106523"/>
                  </a:lnTo>
                  <a:close/>
                  <a:moveTo>
                    <a:pt x="218674" y="106523"/>
                  </a:moveTo>
                  <a:lnTo>
                    <a:pt x="218674" y="112460"/>
                  </a:lnTo>
                  <a:lnTo>
                    <a:pt x="212739" y="112460"/>
                  </a:lnTo>
                  <a:lnTo>
                    <a:pt x="212739" y="106523"/>
                  </a:lnTo>
                  <a:close/>
                  <a:moveTo>
                    <a:pt x="224921" y="106523"/>
                  </a:moveTo>
                  <a:lnTo>
                    <a:pt x="224921" y="112460"/>
                  </a:lnTo>
                  <a:lnTo>
                    <a:pt x="218987" y="112460"/>
                  </a:lnTo>
                  <a:lnTo>
                    <a:pt x="218987" y="106523"/>
                  </a:lnTo>
                  <a:close/>
                  <a:moveTo>
                    <a:pt x="231170" y="106523"/>
                  </a:moveTo>
                  <a:lnTo>
                    <a:pt x="231170" y="112460"/>
                  </a:lnTo>
                  <a:lnTo>
                    <a:pt x="225234" y="112460"/>
                  </a:lnTo>
                  <a:lnTo>
                    <a:pt x="225234" y="106523"/>
                  </a:lnTo>
                  <a:close/>
                  <a:moveTo>
                    <a:pt x="237417" y="106523"/>
                  </a:moveTo>
                  <a:lnTo>
                    <a:pt x="237417" y="112460"/>
                  </a:lnTo>
                  <a:lnTo>
                    <a:pt x="231481" y="112460"/>
                  </a:lnTo>
                  <a:lnTo>
                    <a:pt x="231481" y="106523"/>
                  </a:lnTo>
                  <a:close/>
                  <a:moveTo>
                    <a:pt x="243664" y="106523"/>
                  </a:moveTo>
                  <a:lnTo>
                    <a:pt x="243664" y="112460"/>
                  </a:lnTo>
                  <a:lnTo>
                    <a:pt x="237729" y="112460"/>
                  </a:lnTo>
                  <a:lnTo>
                    <a:pt x="237729" y="106523"/>
                  </a:lnTo>
                  <a:close/>
                  <a:moveTo>
                    <a:pt x="249911" y="106523"/>
                  </a:moveTo>
                  <a:lnTo>
                    <a:pt x="249911" y="112460"/>
                  </a:lnTo>
                  <a:lnTo>
                    <a:pt x="243977" y="112460"/>
                  </a:lnTo>
                  <a:lnTo>
                    <a:pt x="243977" y="106523"/>
                  </a:lnTo>
                  <a:close/>
                  <a:moveTo>
                    <a:pt x="256161" y="106523"/>
                  </a:moveTo>
                  <a:lnTo>
                    <a:pt x="256161" y="112460"/>
                  </a:lnTo>
                  <a:lnTo>
                    <a:pt x="250225" y="112460"/>
                  </a:lnTo>
                  <a:lnTo>
                    <a:pt x="250225" y="106523"/>
                  </a:lnTo>
                  <a:close/>
                  <a:moveTo>
                    <a:pt x="262409" y="106523"/>
                  </a:moveTo>
                  <a:lnTo>
                    <a:pt x="262409" y="112460"/>
                  </a:lnTo>
                  <a:lnTo>
                    <a:pt x="256474" y="112460"/>
                  </a:lnTo>
                  <a:lnTo>
                    <a:pt x="256474" y="106523"/>
                  </a:lnTo>
                  <a:close/>
                  <a:moveTo>
                    <a:pt x="268656" y="106523"/>
                  </a:moveTo>
                  <a:lnTo>
                    <a:pt x="268656" y="112460"/>
                  </a:lnTo>
                  <a:lnTo>
                    <a:pt x="262721" y="112460"/>
                  </a:lnTo>
                  <a:lnTo>
                    <a:pt x="262721" y="106523"/>
                  </a:lnTo>
                  <a:close/>
                  <a:moveTo>
                    <a:pt x="274904" y="106523"/>
                  </a:moveTo>
                  <a:lnTo>
                    <a:pt x="274904" y="112460"/>
                  </a:lnTo>
                  <a:lnTo>
                    <a:pt x="268968" y="112460"/>
                  </a:lnTo>
                  <a:lnTo>
                    <a:pt x="268968" y="106523"/>
                  </a:lnTo>
                  <a:close/>
                  <a:moveTo>
                    <a:pt x="6251" y="112771"/>
                  </a:moveTo>
                  <a:lnTo>
                    <a:pt x="6251" y="118707"/>
                  </a:lnTo>
                  <a:lnTo>
                    <a:pt x="315" y="118707"/>
                  </a:lnTo>
                  <a:lnTo>
                    <a:pt x="315" y="112771"/>
                  </a:lnTo>
                  <a:close/>
                  <a:moveTo>
                    <a:pt x="12498" y="112771"/>
                  </a:moveTo>
                  <a:lnTo>
                    <a:pt x="12498" y="118707"/>
                  </a:lnTo>
                  <a:lnTo>
                    <a:pt x="6562" y="118707"/>
                  </a:lnTo>
                  <a:lnTo>
                    <a:pt x="6562" y="112771"/>
                  </a:lnTo>
                  <a:close/>
                  <a:moveTo>
                    <a:pt x="18745" y="112771"/>
                  </a:moveTo>
                  <a:lnTo>
                    <a:pt x="18745" y="118707"/>
                  </a:lnTo>
                  <a:lnTo>
                    <a:pt x="12810" y="118707"/>
                  </a:lnTo>
                  <a:lnTo>
                    <a:pt x="12810" y="112771"/>
                  </a:lnTo>
                  <a:close/>
                  <a:moveTo>
                    <a:pt x="24992" y="112771"/>
                  </a:moveTo>
                  <a:lnTo>
                    <a:pt x="24992" y="118707"/>
                  </a:lnTo>
                  <a:lnTo>
                    <a:pt x="19058" y="118707"/>
                  </a:lnTo>
                  <a:lnTo>
                    <a:pt x="19058" y="112771"/>
                  </a:lnTo>
                  <a:close/>
                  <a:moveTo>
                    <a:pt x="31242" y="112771"/>
                  </a:moveTo>
                  <a:lnTo>
                    <a:pt x="31242" y="118707"/>
                  </a:lnTo>
                  <a:lnTo>
                    <a:pt x="25305" y="118707"/>
                  </a:lnTo>
                  <a:lnTo>
                    <a:pt x="25305" y="112771"/>
                  </a:lnTo>
                  <a:close/>
                  <a:moveTo>
                    <a:pt x="37489" y="112771"/>
                  </a:moveTo>
                  <a:lnTo>
                    <a:pt x="37489" y="118707"/>
                  </a:lnTo>
                  <a:lnTo>
                    <a:pt x="31553" y="118707"/>
                  </a:lnTo>
                  <a:lnTo>
                    <a:pt x="31553" y="112771"/>
                  </a:lnTo>
                  <a:close/>
                  <a:moveTo>
                    <a:pt x="43737" y="112771"/>
                  </a:moveTo>
                  <a:lnTo>
                    <a:pt x="43737" y="118707"/>
                  </a:lnTo>
                  <a:lnTo>
                    <a:pt x="37802" y="118707"/>
                  </a:lnTo>
                  <a:lnTo>
                    <a:pt x="37802" y="112771"/>
                  </a:lnTo>
                  <a:close/>
                  <a:moveTo>
                    <a:pt x="49985" y="112771"/>
                  </a:moveTo>
                  <a:lnTo>
                    <a:pt x="49985" y="118707"/>
                  </a:lnTo>
                  <a:lnTo>
                    <a:pt x="44049" y="118707"/>
                  </a:lnTo>
                  <a:lnTo>
                    <a:pt x="44049" y="112771"/>
                  </a:lnTo>
                  <a:close/>
                  <a:moveTo>
                    <a:pt x="56232" y="112771"/>
                  </a:moveTo>
                  <a:lnTo>
                    <a:pt x="56232" y="118707"/>
                  </a:lnTo>
                  <a:lnTo>
                    <a:pt x="50296" y="118707"/>
                  </a:lnTo>
                  <a:lnTo>
                    <a:pt x="50296" y="112771"/>
                  </a:lnTo>
                  <a:close/>
                  <a:moveTo>
                    <a:pt x="62480" y="112771"/>
                  </a:moveTo>
                  <a:lnTo>
                    <a:pt x="62480" y="118707"/>
                  </a:lnTo>
                  <a:lnTo>
                    <a:pt x="56545" y="118707"/>
                  </a:lnTo>
                  <a:lnTo>
                    <a:pt x="56545" y="112771"/>
                  </a:lnTo>
                  <a:close/>
                  <a:moveTo>
                    <a:pt x="68727" y="112771"/>
                  </a:moveTo>
                  <a:lnTo>
                    <a:pt x="68727" y="118707"/>
                  </a:lnTo>
                  <a:lnTo>
                    <a:pt x="62792" y="118707"/>
                  </a:lnTo>
                  <a:lnTo>
                    <a:pt x="62792" y="112771"/>
                  </a:lnTo>
                  <a:close/>
                  <a:moveTo>
                    <a:pt x="74975" y="112771"/>
                  </a:moveTo>
                  <a:lnTo>
                    <a:pt x="74975" y="118707"/>
                  </a:lnTo>
                  <a:lnTo>
                    <a:pt x="69039" y="118707"/>
                  </a:lnTo>
                  <a:lnTo>
                    <a:pt x="69039" y="112771"/>
                  </a:lnTo>
                  <a:close/>
                  <a:moveTo>
                    <a:pt x="81223" y="112771"/>
                  </a:moveTo>
                  <a:lnTo>
                    <a:pt x="81223" y="118707"/>
                  </a:lnTo>
                  <a:lnTo>
                    <a:pt x="75286" y="118707"/>
                  </a:lnTo>
                  <a:lnTo>
                    <a:pt x="75286" y="112771"/>
                  </a:lnTo>
                  <a:close/>
                  <a:moveTo>
                    <a:pt x="87470" y="112771"/>
                  </a:moveTo>
                  <a:lnTo>
                    <a:pt x="87470" y="118707"/>
                  </a:lnTo>
                  <a:lnTo>
                    <a:pt x="81535" y="118707"/>
                  </a:lnTo>
                  <a:lnTo>
                    <a:pt x="81535" y="112771"/>
                  </a:lnTo>
                  <a:close/>
                  <a:moveTo>
                    <a:pt x="93718" y="112771"/>
                  </a:moveTo>
                  <a:lnTo>
                    <a:pt x="93718" y="118707"/>
                  </a:lnTo>
                  <a:lnTo>
                    <a:pt x="87784" y="118707"/>
                  </a:lnTo>
                  <a:lnTo>
                    <a:pt x="87784" y="112771"/>
                  </a:lnTo>
                  <a:close/>
                  <a:moveTo>
                    <a:pt x="99967" y="112771"/>
                  </a:moveTo>
                  <a:lnTo>
                    <a:pt x="99967" y="118707"/>
                  </a:lnTo>
                  <a:lnTo>
                    <a:pt x="94031" y="118707"/>
                  </a:lnTo>
                  <a:lnTo>
                    <a:pt x="94031" y="112771"/>
                  </a:lnTo>
                  <a:close/>
                  <a:moveTo>
                    <a:pt x="106214" y="112771"/>
                  </a:moveTo>
                  <a:lnTo>
                    <a:pt x="106214" y="118707"/>
                  </a:lnTo>
                  <a:lnTo>
                    <a:pt x="100278" y="118707"/>
                  </a:lnTo>
                  <a:lnTo>
                    <a:pt x="100278" y="112771"/>
                  </a:lnTo>
                  <a:close/>
                  <a:moveTo>
                    <a:pt x="112461" y="112771"/>
                  </a:moveTo>
                  <a:lnTo>
                    <a:pt x="112461" y="118707"/>
                  </a:lnTo>
                  <a:lnTo>
                    <a:pt x="106527" y="118707"/>
                  </a:lnTo>
                  <a:lnTo>
                    <a:pt x="106527" y="112771"/>
                  </a:lnTo>
                  <a:close/>
                  <a:moveTo>
                    <a:pt x="118710" y="112771"/>
                  </a:moveTo>
                  <a:lnTo>
                    <a:pt x="118710" y="118707"/>
                  </a:lnTo>
                  <a:lnTo>
                    <a:pt x="112774" y="118707"/>
                  </a:lnTo>
                  <a:lnTo>
                    <a:pt x="112774" y="112771"/>
                  </a:lnTo>
                  <a:close/>
                  <a:moveTo>
                    <a:pt x="124957" y="112771"/>
                  </a:moveTo>
                  <a:lnTo>
                    <a:pt x="124957" y="118707"/>
                  </a:lnTo>
                  <a:lnTo>
                    <a:pt x="119021" y="118707"/>
                  </a:lnTo>
                  <a:lnTo>
                    <a:pt x="119021" y="112771"/>
                  </a:lnTo>
                  <a:close/>
                  <a:moveTo>
                    <a:pt x="131204" y="112771"/>
                  </a:moveTo>
                  <a:lnTo>
                    <a:pt x="131204" y="118707"/>
                  </a:lnTo>
                  <a:lnTo>
                    <a:pt x="125270" y="118707"/>
                  </a:lnTo>
                  <a:lnTo>
                    <a:pt x="125270" y="112771"/>
                  </a:lnTo>
                  <a:close/>
                  <a:moveTo>
                    <a:pt x="137451" y="112771"/>
                  </a:moveTo>
                  <a:lnTo>
                    <a:pt x="137451" y="118707"/>
                  </a:lnTo>
                  <a:lnTo>
                    <a:pt x="131517" y="118707"/>
                  </a:lnTo>
                  <a:lnTo>
                    <a:pt x="131517" y="112771"/>
                  </a:lnTo>
                  <a:close/>
                  <a:moveTo>
                    <a:pt x="143702" y="112771"/>
                  </a:moveTo>
                  <a:lnTo>
                    <a:pt x="143702" y="118707"/>
                  </a:lnTo>
                  <a:lnTo>
                    <a:pt x="137766" y="118707"/>
                  </a:lnTo>
                  <a:lnTo>
                    <a:pt x="137766" y="112771"/>
                  </a:lnTo>
                  <a:close/>
                  <a:moveTo>
                    <a:pt x="149949" y="112771"/>
                  </a:moveTo>
                  <a:lnTo>
                    <a:pt x="149949" y="118707"/>
                  </a:lnTo>
                  <a:lnTo>
                    <a:pt x="144015" y="118707"/>
                  </a:lnTo>
                  <a:lnTo>
                    <a:pt x="144015" y="112771"/>
                  </a:lnTo>
                  <a:close/>
                  <a:moveTo>
                    <a:pt x="156196" y="112771"/>
                  </a:moveTo>
                  <a:lnTo>
                    <a:pt x="156196" y="118707"/>
                  </a:lnTo>
                  <a:lnTo>
                    <a:pt x="150262" y="118707"/>
                  </a:lnTo>
                  <a:lnTo>
                    <a:pt x="150262" y="112771"/>
                  </a:lnTo>
                  <a:close/>
                  <a:moveTo>
                    <a:pt x="162445" y="112771"/>
                  </a:moveTo>
                  <a:lnTo>
                    <a:pt x="162445" y="118707"/>
                  </a:lnTo>
                  <a:lnTo>
                    <a:pt x="156509" y="118707"/>
                  </a:lnTo>
                  <a:lnTo>
                    <a:pt x="156509" y="112771"/>
                  </a:lnTo>
                  <a:close/>
                  <a:moveTo>
                    <a:pt x="168692" y="112771"/>
                  </a:moveTo>
                  <a:lnTo>
                    <a:pt x="168692" y="118707"/>
                  </a:lnTo>
                  <a:lnTo>
                    <a:pt x="162756" y="118707"/>
                  </a:lnTo>
                  <a:lnTo>
                    <a:pt x="162756" y="112771"/>
                  </a:lnTo>
                  <a:close/>
                  <a:moveTo>
                    <a:pt x="174939" y="112771"/>
                  </a:moveTo>
                  <a:lnTo>
                    <a:pt x="174939" y="118707"/>
                  </a:lnTo>
                  <a:lnTo>
                    <a:pt x="169005" y="118707"/>
                  </a:lnTo>
                  <a:lnTo>
                    <a:pt x="169005" y="112771"/>
                  </a:lnTo>
                  <a:close/>
                  <a:moveTo>
                    <a:pt x="181186" y="112771"/>
                  </a:moveTo>
                  <a:lnTo>
                    <a:pt x="181186" y="118707"/>
                  </a:lnTo>
                  <a:lnTo>
                    <a:pt x="175252" y="118707"/>
                  </a:lnTo>
                  <a:lnTo>
                    <a:pt x="175252" y="112771"/>
                  </a:lnTo>
                  <a:close/>
                  <a:moveTo>
                    <a:pt x="187435" y="112771"/>
                  </a:moveTo>
                  <a:lnTo>
                    <a:pt x="187435" y="118707"/>
                  </a:lnTo>
                  <a:lnTo>
                    <a:pt x="181499" y="118707"/>
                  </a:lnTo>
                  <a:lnTo>
                    <a:pt x="181499" y="112771"/>
                  </a:lnTo>
                  <a:close/>
                  <a:moveTo>
                    <a:pt x="193684" y="112771"/>
                  </a:moveTo>
                  <a:lnTo>
                    <a:pt x="193684" y="118707"/>
                  </a:lnTo>
                  <a:lnTo>
                    <a:pt x="187749" y="118707"/>
                  </a:lnTo>
                  <a:lnTo>
                    <a:pt x="187749" y="112771"/>
                  </a:lnTo>
                  <a:close/>
                  <a:moveTo>
                    <a:pt x="199931" y="112771"/>
                  </a:moveTo>
                  <a:lnTo>
                    <a:pt x="199931" y="118707"/>
                  </a:lnTo>
                  <a:lnTo>
                    <a:pt x="193996" y="118707"/>
                  </a:lnTo>
                  <a:lnTo>
                    <a:pt x="193996" y="112771"/>
                  </a:lnTo>
                  <a:close/>
                  <a:moveTo>
                    <a:pt x="206180" y="112771"/>
                  </a:moveTo>
                  <a:lnTo>
                    <a:pt x="206180" y="118707"/>
                  </a:lnTo>
                  <a:lnTo>
                    <a:pt x="200244" y="118707"/>
                  </a:lnTo>
                  <a:lnTo>
                    <a:pt x="200244" y="112771"/>
                  </a:lnTo>
                  <a:close/>
                  <a:moveTo>
                    <a:pt x="212427" y="112771"/>
                  </a:moveTo>
                  <a:lnTo>
                    <a:pt x="212427" y="118707"/>
                  </a:lnTo>
                  <a:lnTo>
                    <a:pt x="206491" y="118707"/>
                  </a:lnTo>
                  <a:lnTo>
                    <a:pt x="206491" y="112771"/>
                  </a:lnTo>
                  <a:close/>
                  <a:moveTo>
                    <a:pt x="218674" y="112771"/>
                  </a:moveTo>
                  <a:lnTo>
                    <a:pt x="218674" y="118707"/>
                  </a:lnTo>
                  <a:lnTo>
                    <a:pt x="212739" y="118707"/>
                  </a:lnTo>
                  <a:lnTo>
                    <a:pt x="212739" y="112771"/>
                  </a:lnTo>
                  <a:close/>
                  <a:moveTo>
                    <a:pt x="224921" y="112771"/>
                  </a:moveTo>
                  <a:lnTo>
                    <a:pt x="224921" y="118707"/>
                  </a:lnTo>
                  <a:lnTo>
                    <a:pt x="218987" y="118707"/>
                  </a:lnTo>
                  <a:lnTo>
                    <a:pt x="218987" y="112771"/>
                  </a:lnTo>
                  <a:close/>
                  <a:moveTo>
                    <a:pt x="231170" y="112771"/>
                  </a:moveTo>
                  <a:lnTo>
                    <a:pt x="231170" y="118707"/>
                  </a:lnTo>
                  <a:lnTo>
                    <a:pt x="225234" y="118707"/>
                  </a:lnTo>
                  <a:lnTo>
                    <a:pt x="225234" y="112771"/>
                  </a:lnTo>
                  <a:close/>
                  <a:moveTo>
                    <a:pt x="237417" y="112771"/>
                  </a:moveTo>
                  <a:lnTo>
                    <a:pt x="237417" y="118707"/>
                  </a:lnTo>
                  <a:lnTo>
                    <a:pt x="231481" y="118707"/>
                  </a:lnTo>
                  <a:lnTo>
                    <a:pt x="231481" y="112771"/>
                  </a:lnTo>
                  <a:close/>
                  <a:moveTo>
                    <a:pt x="243664" y="112771"/>
                  </a:moveTo>
                  <a:lnTo>
                    <a:pt x="243664" y="118707"/>
                  </a:lnTo>
                  <a:lnTo>
                    <a:pt x="237729" y="118707"/>
                  </a:lnTo>
                  <a:lnTo>
                    <a:pt x="237729" y="112771"/>
                  </a:lnTo>
                  <a:close/>
                  <a:moveTo>
                    <a:pt x="249911" y="112771"/>
                  </a:moveTo>
                  <a:lnTo>
                    <a:pt x="249911" y="118707"/>
                  </a:lnTo>
                  <a:lnTo>
                    <a:pt x="243977" y="118707"/>
                  </a:lnTo>
                  <a:lnTo>
                    <a:pt x="243977" y="112771"/>
                  </a:lnTo>
                  <a:close/>
                  <a:moveTo>
                    <a:pt x="256161" y="112771"/>
                  </a:moveTo>
                  <a:lnTo>
                    <a:pt x="256161" y="118707"/>
                  </a:lnTo>
                  <a:lnTo>
                    <a:pt x="250225" y="118707"/>
                  </a:lnTo>
                  <a:lnTo>
                    <a:pt x="250225" y="112771"/>
                  </a:lnTo>
                  <a:close/>
                  <a:moveTo>
                    <a:pt x="262409" y="112771"/>
                  </a:moveTo>
                  <a:lnTo>
                    <a:pt x="262409" y="118707"/>
                  </a:lnTo>
                  <a:lnTo>
                    <a:pt x="256474" y="118707"/>
                  </a:lnTo>
                  <a:lnTo>
                    <a:pt x="256474" y="112771"/>
                  </a:lnTo>
                  <a:close/>
                  <a:moveTo>
                    <a:pt x="268656" y="112771"/>
                  </a:moveTo>
                  <a:lnTo>
                    <a:pt x="268656" y="118707"/>
                  </a:lnTo>
                  <a:lnTo>
                    <a:pt x="262721" y="118707"/>
                  </a:lnTo>
                  <a:lnTo>
                    <a:pt x="262721" y="112771"/>
                  </a:lnTo>
                  <a:close/>
                  <a:moveTo>
                    <a:pt x="274904" y="112771"/>
                  </a:moveTo>
                  <a:lnTo>
                    <a:pt x="274904" y="118707"/>
                  </a:lnTo>
                  <a:lnTo>
                    <a:pt x="268968" y="118707"/>
                  </a:lnTo>
                  <a:lnTo>
                    <a:pt x="268968" y="112771"/>
                  </a:lnTo>
                  <a:close/>
                  <a:moveTo>
                    <a:pt x="6251" y="119019"/>
                  </a:moveTo>
                  <a:lnTo>
                    <a:pt x="6251" y="124954"/>
                  </a:lnTo>
                  <a:lnTo>
                    <a:pt x="315" y="124954"/>
                  </a:lnTo>
                  <a:lnTo>
                    <a:pt x="315" y="119019"/>
                  </a:lnTo>
                  <a:close/>
                  <a:moveTo>
                    <a:pt x="12498" y="119019"/>
                  </a:moveTo>
                  <a:lnTo>
                    <a:pt x="12498" y="124954"/>
                  </a:lnTo>
                  <a:lnTo>
                    <a:pt x="6562" y="124954"/>
                  </a:lnTo>
                  <a:lnTo>
                    <a:pt x="6562" y="119019"/>
                  </a:lnTo>
                  <a:close/>
                  <a:moveTo>
                    <a:pt x="18745" y="119019"/>
                  </a:moveTo>
                  <a:lnTo>
                    <a:pt x="18745" y="124954"/>
                  </a:lnTo>
                  <a:lnTo>
                    <a:pt x="12810" y="124954"/>
                  </a:lnTo>
                  <a:lnTo>
                    <a:pt x="12810" y="119019"/>
                  </a:lnTo>
                  <a:close/>
                  <a:moveTo>
                    <a:pt x="24992" y="119019"/>
                  </a:moveTo>
                  <a:lnTo>
                    <a:pt x="24992" y="124954"/>
                  </a:lnTo>
                  <a:lnTo>
                    <a:pt x="19058" y="124954"/>
                  </a:lnTo>
                  <a:lnTo>
                    <a:pt x="19058" y="119019"/>
                  </a:lnTo>
                  <a:close/>
                  <a:moveTo>
                    <a:pt x="31242" y="119019"/>
                  </a:moveTo>
                  <a:lnTo>
                    <a:pt x="31242" y="124954"/>
                  </a:lnTo>
                  <a:lnTo>
                    <a:pt x="25305" y="124954"/>
                  </a:lnTo>
                  <a:lnTo>
                    <a:pt x="25305" y="119019"/>
                  </a:lnTo>
                  <a:close/>
                  <a:moveTo>
                    <a:pt x="37489" y="119019"/>
                  </a:moveTo>
                  <a:lnTo>
                    <a:pt x="37489" y="124954"/>
                  </a:lnTo>
                  <a:lnTo>
                    <a:pt x="31553" y="124954"/>
                  </a:lnTo>
                  <a:lnTo>
                    <a:pt x="31553" y="119019"/>
                  </a:lnTo>
                  <a:close/>
                  <a:moveTo>
                    <a:pt x="43737" y="119019"/>
                  </a:moveTo>
                  <a:lnTo>
                    <a:pt x="43737" y="124954"/>
                  </a:lnTo>
                  <a:lnTo>
                    <a:pt x="37802" y="124954"/>
                  </a:lnTo>
                  <a:lnTo>
                    <a:pt x="37802" y="119019"/>
                  </a:lnTo>
                  <a:close/>
                  <a:moveTo>
                    <a:pt x="49985" y="119019"/>
                  </a:moveTo>
                  <a:lnTo>
                    <a:pt x="49985" y="124954"/>
                  </a:lnTo>
                  <a:lnTo>
                    <a:pt x="44049" y="124954"/>
                  </a:lnTo>
                  <a:lnTo>
                    <a:pt x="44049" y="119019"/>
                  </a:lnTo>
                  <a:close/>
                  <a:moveTo>
                    <a:pt x="56232" y="119019"/>
                  </a:moveTo>
                  <a:lnTo>
                    <a:pt x="56232" y="124954"/>
                  </a:lnTo>
                  <a:lnTo>
                    <a:pt x="50296" y="124954"/>
                  </a:lnTo>
                  <a:lnTo>
                    <a:pt x="50296" y="119019"/>
                  </a:lnTo>
                  <a:close/>
                  <a:moveTo>
                    <a:pt x="62480" y="119019"/>
                  </a:moveTo>
                  <a:lnTo>
                    <a:pt x="62480" y="124954"/>
                  </a:lnTo>
                  <a:lnTo>
                    <a:pt x="56545" y="124954"/>
                  </a:lnTo>
                  <a:lnTo>
                    <a:pt x="56545" y="119019"/>
                  </a:lnTo>
                  <a:close/>
                  <a:moveTo>
                    <a:pt x="68727" y="119019"/>
                  </a:moveTo>
                  <a:lnTo>
                    <a:pt x="68727" y="124954"/>
                  </a:lnTo>
                  <a:lnTo>
                    <a:pt x="62792" y="124954"/>
                  </a:lnTo>
                  <a:lnTo>
                    <a:pt x="62792" y="119019"/>
                  </a:lnTo>
                  <a:close/>
                  <a:moveTo>
                    <a:pt x="74975" y="119019"/>
                  </a:moveTo>
                  <a:lnTo>
                    <a:pt x="74975" y="124954"/>
                  </a:lnTo>
                  <a:lnTo>
                    <a:pt x="69039" y="124954"/>
                  </a:lnTo>
                  <a:lnTo>
                    <a:pt x="69039" y="119019"/>
                  </a:lnTo>
                  <a:close/>
                  <a:moveTo>
                    <a:pt x="81223" y="119019"/>
                  </a:moveTo>
                  <a:lnTo>
                    <a:pt x="81223" y="124954"/>
                  </a:lnTo>
                  <a:lnTo>
                    <a:pt x="75286" y="124954"/>
                  </a:lnTo>
                  <a:lnTo>
                    <a:pt x="75286" y="119019"/>
                  </a:lnTo>
                  <a:close/>
                  <a:moveTo>
                    <a:pt x="87470" y="119019"/>
                  </a:moveTo>
                  <a:lnTo>
                    <a:pt x="87470" y="124954"/>
                  </a:lnTo>
                  <a:lnTo>
                    <a:pt x="81535" y="124954"/>
                  </a:lnTo>
                  <a:lnTo>
                    <a:pt x="81535" y="119019"/>
                  </a:lnTo>
                  <a:close/>
                  <a:moveTo>
                    <a:pt x="93718" y="119019"/>
                  </a:moveTo>
                  <a:lnTo>
                    <a:pt x="93718" y="124954"/>
                  </a:lnTo>
                  <a:lnTo>
                    <a:pt x="87784" y="124954"/>
                  </a:lnTo>
                  <a:lnTo>
                    <a:pt x="87784" y="119019"/>
                  </a:lnTo>
                  <a:close/>
                  <a:moveTo>
                    <a:pt x="99967" y="119019"/>
                  </a:moveTo>
                  <a:lnTo>
                    <a:pt x="99967" y="124954"/>
                  </a:lnTo>
                  <a:lnTo>
                    <a:pt x="94031" y="124954"/>
                  </a:lnTo>
                  <a:lnTo>
                    <a:pt x="94031" y="119019"/>
                  </a:lnTo>
                  <a:close/>
                  <a:moveTo>
                    <a:pt x="106214" y="119019"/>
                  </a:moveTo>
                  <a:lnTo>
                    <a:pt x="106214" y="124954"/>
                  </a:lnTo>
                  <a:lnTo>
                    <a:pt x="100278" y="124954"/>
                  </a:lnTo>
                  <a:lnTo>
                    <a:pt x="100278" y="119019"/>
                  </a:lnTo>
                  <a:close/>
                  <a:moveTo>
                    <a:pt x="112461" y="119019"/>
                  </a:moveTo>
                  <a:lnTo>
                    <a:pt x="112461" y="124954"/>
                  </a:lnTo>
                  <a:lnTo>
                    <a:pt x="106527" y="124954"/>
                  </a:lnTo>
                  <a:lnTo>
                    <a:pt x="106527" y="119019"/>
                  </a:lnTo>
                  <a:close/>
                  <a:moveTo>
                    <a:pt x="118710" y="119019"/>
                  </a:moveTo>
                  <a:lnTo>
                    <a:pt x="118710" y="124954"/>
                  </a:lnTo>
                  <a:lnTo>
                    <a:pt x="112774" y="124954"/>
                  </a:lnTo>
                  <a:lnTo>
                    <a:pt x="112774" y="119019"/>
                  </a:lnTo>
                  <a:close/>
                  <a:moveTo>
                    <a:pt x="124957" y="119019"/>
                  </a:moveTo>
                  <a:lnTo>
                    <a:pt x="124957" y="124954"/>
                  </a:lnTo>
                  <a:lnTo>
                    <a:pt x="119021" y="124954"/>
                  </a:lnTo>
                  <a:lnTo>
                    <a:pt x="119021" y="119019"/>
                  </a:lnTo>
                  <a:close/>
                  <a:moveTo>
                    <a:pt x="131204" y="119019"/>
                  </a:moveTo>
                  <a:lnTo>
                    <a:pt x="131204" y="124954"/>
                  </a:lnTo>
                  <a:lnTo>
                    <a:pt x="125270" y="124954"/>
                  </a:lnTo>
                  <a:lnTo>
                    <a:pt x="125270" y="119019"/>
                  </a:lnTo>
                  <a:close/>
                  <a:moveTo>
                    <a:pt x="137451" y="119019"/>
                  </a:moveTo>
                  <a:lnTo>
                    <a:pt x="137451" y="124954"/>
                  </a:lnTo>
                  <a:lnTo>
                    <a:pt x="131517" y="124954"/>
                  </a:lnTo>
                  <a:lnTo>
                    <a:pt x="131517" y="119019"/>
                  </a:lnTo>
                  <a:close/>
                  <a:moveTo>
                    <a:pt x="143702" y="119019"/>
                  </a:moveTo>
                  <a:lnTo>
                    <a:pt x="143702" y="124954"/>
                  </a:lnTo>
                  <a:lnTo>
                    <a:pt x="137766" y="124954"/>
                  </a:lnTo>
                  <a:lnTo>
                    <a:pt x="137766" y="119019"/>
                  </a:lnTo>
                  <a:close/>
                  <a:moveTo>
                    <a:pt x="149949" y="119019"/>
                  </a:moveTo>
                  <a:lnTo>
                    <a:pt x="149949" y="124954"/>
                  </a:lnTo>
                  <a:lnTo>
                    <a:pt x="144015" y="124954"/>
                  </a:lnTo>
                  <a:lnTo>
                    <a:pt x="144015" y="119019"/>
                  </a:lnTo>
                  <a:close/>
                  <a:moveTo>
                    <a:pt x="156196" y="119019"/>
                  </a:moveTo>
                  <a:lnTo>
                    <a:pt x="156196" y="124954"/>
                  </a:lnTo>
                  <a:lnTo>
                    <a:pt x="150262" y="124954"/>
                  </a:lnTo>
                  <a:lnTo>
                    <a:pt x="150262" y="119019"/>
                  </a:lnTo>
                  <a:close/>
                  <a:moveTo>
                    <a:pt x="162445" y="119019"/>
                  </a:moveTo>
                  <a:lnTo>
                    <a:pt x="162445" y="124954"/>
                  </a:lnTo>
                  <a:lnTo>
                    <a:pt x="156509" y="124954"/>
                  </a:lnTo>
                  <a:lnTo>
                    <a:pt x="156509" y="119019"/>
                  </a:lnTo>
                  <a:close/>
                  <a:moveTo>
                    <a:pt x="168692" y="119019"/>
                  </a:moveTo>
                  <a:lnTo>
                    <a:pt x="168692" y="124954"/>
                  </a:lnTo>
                  <a:lnTo>
                    <a:pt x="162756" y="124954"/>
                  </a:lnTo>
                  <a:lnTo>
                    <a:pt x="162756" y="119019"/>
                  </a:lnTo>
                  <a:close/>
                  <a:moveTo>
                    <a:pt x="174939" y="119019"/>
                  </a:moveTo>
                  <a:lnTo>
                    <a:pt x="174939" y="124954"/>
                  </a:lnTo>
                  <a:lnTo>
                    <a:pt x="169005" y="124954"/>
                  </a:lnTo>
                  <a:lnTo>
                    <a:pt x="169005" y="119019"/>
                  </a:lnTo>
                  <a:close/>
                  <a:moveTo>
                    <a:pt x="181186" y="119019"/>
                  </a:moveTo>
                  <a:lnTo>
                    <a:pt x="181186" y="124954"/>
                  </a:lnTo>
                  <a:lnTo>
                    <a:pt x="175252" y="124954"/>
                  </a:lnTo>
                  <a:lnTo>
                    <a:pt x="175252" y="119019"/>
                  </a:lnTo>
                  <a:close/>
                  <a:moveTo>
                    <a:pt x="187435" y="119019"/>
                  </a:moveTo>
                  <a:lnTo>
                    <a:pt x="187435" y="124954"/>
                  </a:lnTo>
                  <a:lnTo>
                    <a:pt x="181499" y="124954"/>
                  </a:lnTo>
                  <a:lnTo>
                    <a:pt x="181499" y="119019"/>
                  </a:lnTo>
                  <a:close/>
                  <a:moveTo>
                    <a:pt x="193684" y="119019"/>
                  </a:moveTo>
                  <a:lnTo>
                    <a:pt x="193684" y="124954"/>
                  </a:lnTo>
                  <a:lnTo>
                    <a:pt x="187749" y="124954"/>
                  </a:lnTo>
                  <a:lnTo>
                    <a:pt x="187749" y="119019"/>
                  </a:lnTo>
                  <a:close/>
                  <a:moveTo>
                    <a:pt x="199931" y="119019"/>
                  </a:moveTo>
                  <a:lnTo>
                    <a:pt x="199931" y="124954"/>
                  </a:lnTo>
                  <a:lnTo>
                    <a:pt x="193996" y="124954"/>
                  </a:lnTo>
                  <a:lnTo>
                    <a:pt x="193996" y="119019"/>
                  </a:lnTo>
                  <a:close/>
                  <a:moveTo>
                    <a:pt x="206180" y="119019"/>
                  </a:moveTo>
                  <a:lnTo>
                    <a:pt x="206180" y="124954"/>
                  </a:lnTo>
                  <a:lnTo>
                    <a:pt x="200244" y="124954"/>
                  </a:lnTo>
                  <a:lnTo>
                    <a:pt x="200244" y="119019"/>
                  </a:lnTo>
                  <a:close/>
                  <a:moveTo>
                    <a:pt x="212427" y="119019"/>
                  </a:moveTo>
                  <a:lnTo>
                    <a:pt x="212427" y="124954"/>
                  </a:lnTo>
                  <a:lnTo>
                    <a:pt x="206491" y="124954"/>
                  </a:lnTo>
                  <a:lnTo>
                    <a:pt x="206491" y="119019"/>
                  </a:lnTo>
                  <a:close/>
                  <a:moveTo>
                    <a:pt x="218674" y="119019"/>
                  </a:moveTo>
                  <a:lnTo>
                    <a:pt x="218674" y="124954"/>
                  </a:lnTo>
                  <a:lnTo>
                    <a:pt x="212739" y="124954"/>
                  </a:lnTo>
                  <a:lnTo>
                    <a:pt x="212739" y="119019"/>
                  </a:lnTo>
                  <a:close/>
                  <a:moveTo>
                    <a:pt x="224921" y="119019"/>
                  </a:moveTo>
                  <a:lnTo>
                    <a:pt x="224921" y="124954"/>
                  </a:lnTo>
                  <a:lnTo>
                    <a:pt x="218987" y="124954"/>
                  </a:lnTo>
                  <a:lnTo>
                    <a:pt x="218987" y="119019"/>
                  </a:lnTo>
                  <a:close/>
                  <a:moveTo>
                    <a:pt x="231170" y="119019"/>
                  </a:moveTo>
                  <a:lnTo>
                    <a:pt x="231170" y="124954"/>
                  </a:lnTo>
                  <a:lnTo>
                    <a:pt x="225234" y="124954"/>
                  </a:lnTo>
                  <a:lnTo>
                    <a:pt x="225234" y="119019"/>
                  </a:lnTo>
                  <a:close/>
                  <a:moveTo>
                    <a:pt x="237417" y="119019"/>
                  </a:moveTo>
                  <a:lnTo>
                    <a:pt x="237417" y="124954"/>
                  </a:lnTo>
                  <a:lnTo>
                    <a:pt x="231481" y="124954"/>
                  </a:lnTo>
                  <a:lnTo>
                    <a:pt x="231481" y="119019"/>
                  </a:lnTo>
                  <a:close/>
                  <a:moveTo>
                    <a:pt x="243664" y="119019"/>
                  </a:moveTo>
                  <a:lnTo>
                    <a:pt x="243664" y="124954"/>
                  </a:lnTo>
                  <a:lnTo>
                    <a:pt x="237729" y="124954"/>
                  </a:lnTo>
                  <a:lnTo>
                    <a:pt x="237729" y="119019"/>
                  </a:lnTo>
                  <a:close/>
                  <a:moveTo>
                    <a:pt x="249911" y="119019"/>
                  </a:moveTo>
                  <a:lnTo>
                    <a:pt x="249911" y="124954"/>
                  </a:lnTo>
                  <a:lnTo>
                    <a:pt x="243977" y="124954"/>
                  </a:lnTo>
                  <a:lnTo>
                    <a:pt x="243977" y="119019"/>
                  </a:lnTo>
                  <a:close/>
                  <a:moveTo>
                    <a:pt x="256161" y="119019"/>
                  </a:moveTo>
                  <a:lnTo>
                    <a:pt x="256161" y="124954"/>
                  </a:lnTo>
                  <a:lnTo>
                    <a:pt x="250225" y="124954"/>
                  </a:lnTo>
                  <a:lnTo>
                    <a:pt x="250225" y="119019"/>
                  </a:lnTo>
                  <a:close/>
                  <a:moveTo>
                    <a:pt x="262409" y="119019"/>
                  </a:moveTo>
                  <a:lnTo>
                    <a:pt x="262409" y="124954"/>
                  </a:lnTo>
                  <a:lnTo>
                    <a:pt x="256474" y="124954"/>
                  </a:lnTo>
                  <a:lnTo>
                    <a:pt x="256474" y="119019"/>
                  </a:lnTo>
                  <a:close/>
                  <a:moveTo>
                    <a:pt x="268656" y="119019"/>
                  </a:moveTo>
                  <a:lnTo>
                    <a:pt x="268656" y="124954"/>
                  </a:lnTo>
                  <a:lnTo>
                    <a:pt x="262721" y="124954"/>
                  </a:lnTo>
                  <a:lnTo>
                    <a:pt x="262721" y="119019"/>
                  </a:lnTo>
                  <a:close/>
                  <a:moveTo>
                    <a:pt x="274904" y="119019"/>
                  </a:moveTo>
                  <a:lnTo>
                    <a:pt x="274904" y="124954"/>
                  </a:lnTo>
                  <a:lnTo>
                    <a:pt x="268968" y="124954"/>
                  </a:lnTo>
                  <a:lnTo>
                    <a:pt x="268968" y="119019"/>
                  </a:lnTo>
                  <a:close/>
                  <a:moveTo>
                    <a:pt x="6251" y="125266"/>
                  </a:moveTo>
                  <a:lnTo>
                    <a:pt x="6251" y="131201"/>
                  </a:lnTo>
                  <a:lnTo>
                    <a:pt x="315" y="131201"/>
                  </a:lnTo>
                  <a:lnTo>
                    <a:pt x="315" y="125266"/>
                  </a:lnTo>
                  <a:close/>
                  <a:moveTo>
                    <a:pt x="12498" y="125266"/>
                  </a:moveTo>
                  <a:lnTo>
                    <a:pt x="12498" y="131201"/>
                  </a:lnTo>
                  <a:lnTo>
                    <a:pt x="6562" y="131201"/>
                  </a:lnTo>
                  <a:lnTo>
                    <a:pt x="6562" y="125266"/>
                  </a:lnTo>
                  <a:close/>
                  <a:moveTo>
                    <a:pt x="18745" y="125266"/>
                  </a:moveTo>
                  <a:lnTo>
                    <a:pt x="18745" y="131201"/>
                  </a:lnTo>
                  <a:lnTo>
                    <a:pt x="12810" y="131201"/>
                  </a:lnTo>
                  <a:lnTo>
                    <a:pt x="12810" y="125266"/>
                  </a:lnTo>
                  <a:close/>
                  <a:moveTo>
                    <a:pt x="24992" y="125266"/>
                  </a:moveTo>
                  <a:lnTo>
                    <a:pt x="24992" y="131201"/>
                  </a:lnTo>
                  <a:lnTo>
                    <a:pt x="19058" y="131201"/>
                  </a:lnTo>
                  <a:lnTo>
                    <a:pt x="19058" y="125266"/>
                  </a:lnTo>
                  <a:close/>
                  <a:moveTo>
                    <a:pt x="31242" y="125266"/>
                  </a:moveTo>
                  <a:lnTo>
                    <a:pt x="31242" y="131201"/>
                  </a:lnTo>
                  <a:lnTo>
                    <a:pt x="25305" y="131201"/>
                  </a:lnTo>
                  <a:lnTo>
                    <a:pt x="25305" y="125266"/>
                  </a:lnTo>
                  <a:close/>
                  <a:moveTo>
                    <a:pt x="37489" y="125266"/>
                  </a:moveTo>
                  <a:lnTo>
                    <a:pt x="37489" y="131201"/>
                  </a:lnTo>
                  <a:lnTo>
                    <a:pt x="31553" y="131201"/>
                  </a:lnTo>
                  <a:lnTo>
                    <a:pt x="31553" y="125266"/>
                  </a:lnTo>
                  <a:close/>
                  <a:moveTo>
                    <a:pt x="43737" y="125266"/>
                  </a:moveTo>
                  <a:lnTo>
                    <a:pt x="43737" y="131201"/>
                  </a:lnTo>
                  <a:lnTo>
                    <a:pt x="37802" y="131201"/>
                  </a:lnTo>
                  <a:lnTo>
                    <a:pt x="37802" y="125266"/>
                  </a:lnTo>
                  <a:close/>
                  <a:moveTo>
                    <a:pt x="49985" y="125266"/>
                  </a:moveTo>
                  <a:lnTo>
                    <a:pt x="49985" y="131201"/>
                  </a:lnTo>
                  <a:lnTo>
                    <a:pt x="44049" y="131201"/>
                  </a:lnTo>
                  <a:lnTo>
                    <a:pt x="44049" y="125266"/>
                  </a:lnTo>
                  <a:close/>
                  <a:moveTo>
                    <a:pt x="56232" y="125266"/>
                  </a:moveTo>
                  <a:lnTo>
                    <a:pt x="56232" y="131201"/>
                  </a:lnTo>
                  <a:lnTo>
                    <a:pt x="50296" y="131201"/>
                  </a:lnTo>
                  <a:lnTo>
                    <a:pt x="50296" y="125266"/>
                  </a:lnTo>
                  <a:close/>
                  <a:moveTo>
                    <a:pt x="62480" y="125266"/>
                  </a:moveTo>
                  <a:lnTo>
                    <a:pt x="62480" y="131201"/>
                  </a:lnTo>
                  <a:lnTo>
                    <a:pt x="56545" y="131201"/>
                  </a:lnTo>
                  <a:lnTo>
                    <a:pt x="56545" y="125266"/>
                  </a:lnTo>
                  <a:close/>
                  <a:moveTo>
                    <a:pt x="68727" y="125266"/>
                  </a:moveTo>
                  <a:lnTo>
                    <a:pt x="68727" y="131201"/>
                  </a:lnTo>
                  <a:lnTo>
                    <a:pt x="62792" y="131201"/>
                  </a:lnTo>
                  <a:lnTo>
                    <a:pt x="62792" y="125266"/>
                  </a:lnTo>
                  <a:close/>
                  <a:moveTo>
                    <a:pt x="74975" y="125266"/>
                  </a:moveTo>
                  <a:lnTo>
                    <a:pt x="74975" y="131201"/>
                  </a:lnTo>
                  <a:lnTo>
                    <a:pt x="69039" y="131201"/>
                  </a:lnTo>
                  <a:lnTo>
                    <a:pt x="69039" y="125266"/>
                  </a:lnTo>
                  <a:close/>
                  <a:moveTo>
                    <a:pt x="81223" y="125266"/>
                  </a:moveTo>
                  <a:lnTo>
                    <a:pt x="81223" y="131201"/>
                  </a:lnTo>
                  <a:lnTo>
                    <a:pt x="75286" y="131201"/>
                  </a:lnTo>
                  <a:lnTo>
                    <a:pt x="75286" y="125266"/>
                  </a:lnTo>
                  <a:close/>
                  <a:moveTo>
                    <a:pt x="87470" y="125266"/>
                  </a:moveTo>
                  <a:lnTo>
                    <a:pt x="87470" y="131201"/>
                  </a:lnTo>
                  <a:lnTo>
                    <a:pt x="81535" y="131201"/>
                  </a:lnTo>
                  <a:lnTo>
                    <a:pt x="81535" y="125266"/>
                  </a:lnTo>
                  <a:close/>
                  <a:moveTo>
                    <a:pt x="93718" y="125266"/>
                  </a:moveTo>
                  <a:lnTo>
                    <a:pt x="93718" y="131201"/>
                  </a:lnTo>
                  <a:lnTo>
                    <a:pt x="87784" y="131201"/>
                  </a:lnTo>
                  <a:lnTo>
                    <a:pt x="87784" y="125266"/>
                  </a:lnTo>
                  <a:close/>
                  <a:moveTo>
                    <a:pt x="99967" y="125266"/>
                  </a:moveTo>
                  <a:lnTo>
                    <a:pt x="99967" y="131201"/>
                  </a:lnTo>
                  <a:lnTo>
                    <a:pt x="94031" y="131201"/>
                  </a:lnTo>
                  <a:lnTo>
                    <a:pt x="94031" y="125266"/>
                  </a:lnTo>
                  <a:close/>
                  <a:moveTo>
                    <a:pt x="106214" y="125266"/>
                  </a:moveTo>
                  <a:lnTo>
                    <a:pt x="106214" y="131201"/>
                  </a:lnTo>
                  <a:lnTo>
                    <a:pt x="100278" y="131201"/>
                  </a:lnTo>
                  <a:lnTo>
                    <a:pt x="100278" y="125266"/>
                  </a:lnTo>
                  <a:close/>
                  <a:moveTo>
                    <a:pt x="112461" y="125266"/>
                  </a:moveTo>
                  <a:lnTo>
                    <a:pt x="112461" y="131201"/>
                  </a:lnTo>
                  <a:lnTo>
                    <a:pt x="106527" y="131201"/>
                  </a:lnTo>
                  <a:lnTo>
                    <a:pt x="106527" y="125266"/>
                  </a:lnTo>
                  <a:close/>
                  <a:moveTo>
                    <a:pt x="118710" y="125266"/>
                  </a:moveTo>
                  <a:lnTo>
                    <a:pt x="118710" y="131201"/>
                  </a:lnTo>
                  <a:lnTo>
                    <a:pt x="112774" y="131201"/>
                  </a:lnTo>
                  <a:lnTo>
                    <a:pt x="112774" y="125266"/>
                  </a:lnTo>
                  <a:close/>
                  <a:moveTo>
                    <a:pt x="124957" y="125266"/>
                  </a:moveTo>
                  <a:lnTo>
                    <a:pt x="124957" y="131201"/>
                  </a:lnTo>
                  <a:lnTo>
                    <a:pt x="119021" y="131201"/>
                  </a:lnTo>
                  <a:lnTo>
                    <a:pt x="119021" y="125266"/>
                  </a:lnTo>
                  <a:close/>
                  <a:moveTo>
                    <a:pt x="131204" y="125266"/>
                  </a:moveTo>
                  <a:lnTo>
                    <a:pt x="131204" y="131201"/>
                  </a:lnTo>
                  <a:lnTo>
                    <a:pt x="125270" y="131201"/>
                  </a:lnTo>
                  <a:lnTo>
                    <a:pt x="125270" y="125266"/>
                  </a:lnTo>
                  <a:close/>
                  <a:moveTo>
                    <a:pt x="137451" y="125266"/>
                  </a:moveTo>
                  <a:lnTo>
                    <a:pt x="137451" y="131201"/>
                  </a:lnTo>
                  <a:lnTo>
                    <a:pt x="131517" y="131201"/>
                  </a:lnTo>
                  <a:lnTo>
                    <a:pt x="131517" y="125266"/>
                  </a:lnTo>
                  <a:close/>
                  <a:moveTo>
                    <a:pt x="143702" y="125266"/>
                  </a:moveTo>
                  <a:lnTo>
                    <a:pt x="143702" y="131201"/>
                  </a:lnTo>
                  <a:lnTo>
                    <a:pt x="137766" y="131201"/>
                  </a:lnTo>
                  <a:lnTo>
                    <a:pt x="137766" y="125266"/>
                  </a:lnTo>
                  <a:close/>
                  <a:moveTo>
                    <a:pt x="149949" y="125266"/>
                  </a:moveTo>
                  <a:lnTo>
                    <a:pt x="149949" y="131201"/>
                  </a:lnTo>
                  <a:lnTo>
                    <a:pt x="144015" y="131201"/>
                  </a:lnTo>
                  <a:lnTo>
                    <a:pt x="144015" y="125266"/>
                  </a:lnTo>
                  <a:close/>
                  <a:moveTo>
                    <a:pt x="156196" y="125266"/>
                  </a:moveTo>
                  <a:lnTo>
                    <a:pt x="156196" y="131201"/>
                  </a:lnTo>
                  <a:lnTo>
                    <a:pt x="150262" y="131201"/>
                  </a:lnTo>
                  <a:lnTo>
                    <a:pt x="150262" y="125266"/>
                  </a:lnTo>
                  <a:close/>
                  <a:moveTo>
                    <a:pt x="162445" y="125266"/>
                  </a:moveTo>
                  <a:lnTo>
                    <a:pt x="162445" y="131201"/>
                  </a:lnTo>
                  <a:lnTo>
                    <a:pt x="156509" y="131201"/>
                  </a:lnTo>
                  <a:lnTo>
                    <a:pt x="156509" y="125266"/>
                  </a:lnTo>
                  <a:close/>
                  <a:moveTo>
                    <a:pt x="168692" y="125266"/>
                  </a:moveTo>
                  <a:lnTo>
                    <a:pt x="168692" y="131201"/>
                  </a:lnTo>
                  <a:lnTo>
                    <a:pt x="162756" y="131201"/>
                  </a:lnTo>
                  <a:lnTo>
                    <a:pt x="162756" y="125266"/>
                  </a:lnTo>
                  <a:close/>
                  <a:moveTo>
                    <a:pt x="174939" y="125266"/>
                  </a:moveTo>
                  <a:lnTo>
                    <a:pt x="174939" y="131201"/>
                  </a:lnTo>
                  <a:lnTo>
                    <a:pt x="169005" y="131201"/>
                  </a:lnTo>
                  <a:lnTo>
                    <a:pt x="169005" y="125266"/>
                  </a:lnTo>
                  <a:close/>
                  <a:moveTo>
                    <a:pt x="181186" y="125266"/>
                  </a:moveTo>
                  <a:lnTo>
                    <a:pt x="181186" y="131201"/>
                  </a:lnTo>
                  <a:lnTo>
                    <a:pt x="175252" y="131201"/>
                  </a:lnTo>
                  <a:lnTo>
                    <a:pt x="175252" y="125266"/>
                  </a:lnTo>
                  <a:close/>
                  <a:moveTo>
                    <a:pt x="187435" y="125266"/>
                  </a:moveTo>
                  <a:lnTo>
                    <a:pt x="187435" y="131201"/>
                  </a:lnTo>
                  <a:lnTo>
                    <a:pt x="181499" y="131201"/>
                  </a:lnTo>
                  <a:lnTo>
                    <a:pt x="181499" y="125266"/>
                  </a:lnTo>
                  <a:close/>
                  <a:moveTo>
                    <a:pt x="193682" y="125266"/>
                  </a:moveTo>
                  <a:lnTo>
                    <a:pt x="193682" y="131201"/>
                  </a:lnTo>
                  <a:lnTo>
                    <a:pt x="187746" y="131201"/>
                  </a:lnTo>
                  <a:lnTo>
                    <a:pt x="187746" y="125266"/>
                  </a:lnTo>
                  <a:close/>
                  <a:moveTo>
                    <a:pt x="199931" y="125266"/>
                  </a:moveTo>
                  <a:lnTo>
                    <a:pt x="199931" y="131201"/>
                  </a:lnTo>
                  <a:lnTo>
                    <a:pt x="193996" y="131201"/>
                  </a:lnTo>
                  <a:lnTo>
                    <a:pt x="193996" y="125266"/>
                  </a:lnTo>
                  <a:close/>
                  <a:moveTo>
                    <a:pt x="206180" y="125266"/>
                  </a:moveTo>
                  <a:lnTo>
                    <a:pt x="206180" y="131201"/>
                  </a:lnTo>
                  <a:lnTo>
                    <a:pt x="200244" y="131201"/>
                  </a:lnTo>
                  <a:lnTo>
                    <a:pt x="200244" y="125266"/>
                  </a:lnTo>
                  <a:close/>
                  <a:moveTo>
                    <a:pt x="212427" y="125266"/>
                  </a:moveTo>
                  <a:lnTo>
                    <a:pt x="212427" y="131201"/>
                  </a:lnTo>
                  <a:lnTo>
                    <a:pt x="206491" y="131201"/>
                  </a:lnTo>
                  <a:lnTo>
                    <a:pt x="206491" y="125266"/>
                  </a:lnTo>
                  <a:close/>
                  <a:moveTo>
                    <a:pt x="218674" y="125266"/>
                  </a:moveTo>
                  <a:lnTo>
                    <a:pt x="218674" y="131201"/>
                  </a:lnTo>
                  <a:lnTo>
                    <a:pt x="212739" y="131201"/>
                  </a:lnTo>
                  <a:lnTo>
                    <a:pt x="212739" y="125266"/>
                  </a:lnTo>
                  <a:close/>
                  <a:moveTo>
                    <a:pt x="224921" y="125266"/>
                  </a:moveTo>
                  <a:lnTo>
                    <a:pt x="224921" y="131201"/>
                  </a:lnTo>
                  <a:lnTo>
                    <a:pt x="218987" y="131201"/>
                  </a:lnTo>
                  <a:lnTo>
                    <a:pt x="218987" y="125266"/>
                  </a:lnTo>
                  <a:close/>
                  <a:moveTo>
                    <a:pt x="231170" y="125266"/>
                  </a:moveTo>
                  <a:lnTo>
                    <a:pt x="231170" y="131201"/>
                  </a:lnTo>
                  <a:lnTo>
                    <a:pt x="225234" y="131201"/>
                  </a:lnTo>
                  <a:lnTo>
                    <a:pt x="225234" y="125266"/>
                  </a:lnTo>
                  <a:close/>
                  <a:moveTo>
                    <a:pt x="237417" y="125266"/>
                  </a:moveTo>
                  <a:lnTo>
                    <a:pt x="237417" y="131201"/>
                  </a:lnTo>
                  <a:lnTo>
                    <a:pt x="231481" y="131201"/>
                  </a:lnTo>
                  <a:lnTo>
                    <a:pt x="231481" y="125266"/>
                  </a:lnTo>
                  <a:close/>
                  <a:moveTo>
                    <a:pt x="243664" y="125266"/>
                  </a:moveTo>
                  <a:lnTo>
                    <a:pt x="243664" y="131201"/>
                  </a:lnTo>
                  <a:lnTo>
                    <a:pt x="237729" y="131201"/>
                  </a:lnTo>
                  <a:lnTo>
                    <a:pt x="237729" y="125266"/>
                  </a:lnTo>
                  <a:close/>
                  <a:moveTo>
                    <a:pt x="249911" y="125266"/>
                  </a:moveTo>
                  <a:lnTo>
                    <a:pt x="249911" y="131201"/>
                  </a:lnTo>
                  <a:lnTo>
                    <a:pt x="243977" y="131201"/>
                  </a:lnTo>
                  <a:lnTo>
                    <a:pt x="243977" y="125266"/>
                  </a:lnTo>
                  <a:close/>
                  <a:moveTo>
                    <a:pt x="256161" y="125266"/>
                  </a:moveTo>
                  <a:lnTo>
                    <a:pt x="256161" y="131201"/>
                  </a:lnTo>
                  <a:lnTo>
                    <a:pt x="250225" y="131201"/>
                  </a:lnTo>
                  <a:lnTo>
                    <a:pt x="250225" y="125266"/>
                  </a:lnTo>
                  <a:close/>
                  <a:moveTo>
                    <a:pt x="262409" y="125266"/>
                  </a:moveTo>
                  <a:lnTo>
                    <a:pt x="262409" y="131201"/>
                  </a:lnTo>
                  <a:lnTo>
                    <a:pt x="256474" y="131201"/>
                  </a:lnTo>
                  <a:lnTo>
                    <a:pt x="256474" y="125266"/>
                  </a:lnTo>
                  <a:close/>
                  <a:moveTo>
                    <a:pt x="268656" y="125266"/>
                  </a:moveTo>
                  <a:lnTo>
                    <a:pt x="268656" y="131201"/>
                  </a:lnTo>
                  <a:lnTo>
                    <a:pt x="262721" y="131201"/>
                  </a:lnTo>
                  <a:lnTo>
                    <a:pt x="262721" y="125266"/>
                  </a:lnTo>
                  <a:close/>
                  <a:moveTo>
                    <a:pt x="274904" y="125266"/>
                  </a:moveTo>
                  <a:lnTo>
                    <a:pt x="274904" y="131201"/>
                  </a:lnTo>
                  <a:lnTo>
                    <a:pt x="268968" y="131201"/>
                  </a:lnTo>
                  <a:lnTo>
                    <a:pt x="268968" y="125266"/>
                  </a:lnTo>
                  <a:close/>
                  <a:moveTo>
                    <a:pt x="6251" y="131513"/>
                  </a:moveTo>
                  <a:lnTo>
                    <a:pt x="6251" y="137449"/>
                  </a:lnTo>
                  <a:lnTo>
                    <a:pt x="315" y="137449"/>
                  </a:lnTo>
                  <a:lnTo>
                    <a:pt x="315" y="131513"/>
                  </a:lnTo>
                  <a:close/>
                  <a:moveTo>
                    <a:pt x="12498" y="131513"/>
                  </a:moveTo>
                  <a:lnTo>
                    <a:pt x="12498" y="137449"/>
                  </a:lnTo>
                  <a:lnTo>
                    <a:pt x="6562" y="137449"/>
                  </a:lnTo>
                  <a:lnTo>
                    <a:pt x="6562" y="131513"/>
                  </a:lnTo>
                  <a:close/>
                  <a:moveTo>
                    <a:pt x="18745" y="131513"/>
                  </a:moveTo>
                  <a:lnTo>
                    <a:pt x="18745" y="137449"/>
                  </a:lnTo>
                  <a:lnTo>
                    <a:pt x="12810" y="137449"/>
                  </a:lnTo>
                  <a:lnTo>
                    <a:pt x="12810" y="131513"/>
                  </a:lnTo>
                  <a:close/>
                  <a:moveTo>
                    <a:pt x="24992" y="131513"/>
                  </a:moveTo>
                  <a:lnTo>
                    <a:pt x="24992" y="137449"/>
                  </a:lnTo>
                  <a:lnTo>
                    <a:pt x="19058" y="137449"/>
                  </a:lnTo>
                  <a:lnTo>
                    <a:pt x="19058" y="131513"/>
                  </a:lnTo>
                  <a:close/>
                  <a:moveTo>
                    <a:pt x="31241" y="131513"/>
                  </a:moveTo>
                  <a:lnTo>
                    <a:pt x="31241" y="137449"/>
                  </a:lnTo>
                  <a:lnTo>
                    <a:pt x="25305" y="137449"/>
                  </a:lnTo>
                  <a:lnTo>
                    <a:pt x="25305" y="131513"/>
                  </a:lnTo>
                  <a:close/>
                  <a:moveTo>
                    <a:pt x="37489" y="131513"/>
                  </a:moveTo>
                  <a:lnTo>
                    <a:pt x="37489" y="137449"/>
                  </a:lnTo>
                  <a:lnTo>
                    <a:pt x="31553" y="137449"/>
                  </a:lnTo>
                  <a:lnTo>
                    <a:pt x="31553" y="131513"/>
                  </a:lnTo>
                  <a:close/>
                  <a:moveTo>
                    <a:pt x="43737" y="131513"/>
                  </a:moveTo>
                  <a:lnTo>
                    <a:pt x="43737" y="137449"/>
                  </a:lnTo>
                  <a:lnTo>
                    <a:pt x="37802" y="137449"/>
                  </a:lnTo>
                  <a:lnTo>
                    <a:pt x="37802" y="131513"/>
                  </a:lnTo>
                  <a:close/>
                  <a:moveTo>
                    <a:pt x="49985" y="131513"/>
                  </a:moveTo>
                  <a:lnTo>
                    <a:pt x="49985" y="137449"/>
                  </a:lnTo>
                  <a:lnTo>
                    <a:pt x="44049" y="137449"/>
                  </a:lnTo>
                  <a:lnTo>
                    <a:pt x="44049" y="131513"/>
                  </a:lnTo>
                  <a:close/>
                  <a:moveTo>
                    <a:pt x="56232" y="131513"/>
                  </a:moveTo>
                  <a:lnTo>
                    <a:pt x="56232" y="137449"/>
                  </a:lnTo>
                  <a:lnTo>
                    <a:pt x="50296" y="137449"/>
                  </a:lnTo>
                  <a:lnTo>
                    <a:pt x="50296" y="131513"/>
                  </a:lnTo>
                  <a:close/>
                  <a:moveTo>
                    <a:pt x="62480" y="131513"/>
                  </a:moveTo>
                  <a:lnTo>
                    <a:pt x="62480" y="137449"/>
                  </a:lnTo>
                  <a:lnTo>
                    <a:pt x="56545" y="137449"/>
                  </a:lnTo>
                  <a:lnTo>
                    <a:pt x="56545" y="131513"/>
                  </a:lnTo>
                  <a:close/>
                  <a:moveTo>
                    <a:pt x="68727" y="131513"/>
                  </a:moveTo>
                  <a:lnTo>
                    <a:pt x="68727" y="137449"/>
                  </a:lnTo>
                  <a:lnTo>
                    <a:pt x="62792" y="137449"/>
                  </a:lnTo>
                  <a:lnTo>
                    <a:pt x="62792" y="131513"/>
                  </a:lnTo>
                  <a:close/>
                  <a:moveTo>
                    <a:pt x="74975" y="131513"/>
                  </a:moveTo>
                  <a:lnTo>
                    <a:pt x="74975" y="137449"/>
                  </a:lnTo>
                  <a:lnTo>
                    <a:pt x="69039" y="137449"/>
                  </a:lnTo>
                  <a:lnTo>
                    <a:pt x="69039" y="131513"/>
                  </a:lnTo>
                  <a:close/>
                  <a:moveTo>
                    <a:pt x="81223" y="131513"/>
                  </a:moveTo>
                  <a:lnTo>
                    <a:pt x="81223" y="137449"/>
                  </a:lnTo>
                  <a:lnTo>
                    <a:pt x="75286" y="137449"/>
                  </a:lnTo>
                  <a:lnTo>
                    <a:pt x="75286" y="131513"/>
                  </a:lnTo>
                  <a:close/>
                  <a:moveTo>
                    <a:pt x="87470" y="131513"/>
                  </a:moveTo>
                  <a:lnTo>
                    <a:pt x="87470" y="137449"/>
                  </a:lnTo>
                  <a:lnTo>
                    <a:pt x="81535" y="137449"/>
                  </a:lnTo>
                  <a:lnTo>
                    <a:pt x="81535" y="131513"/>
                  </a:lnTo>
                  <a:close/>
                  <a:moveTo>
                    <a:pt x="93718" y="131513"/>
                  </a:moveTo>
                  <a:lnTo>
                    <a:pt x="93718" y="137449"/>
                  </a:lnTo>
                  <a:lnTo>
                    <a:pt x="87784" y="137449"/>
                  </a:lnTo>
                  <a:lnTo>
                    <a:pt x="87784" y="131513"/>
                  </a:lnTo>
                  <a:close/>
                  <a:moveTo>
                    <a:pt x="99967" y="131513"/>
                  </a:moveTo>
                  <a:lnTo>
                    <a:pt x="99967" y="137449"/>
                  </a:lnTo>
                  <a:lnTo>
                    <a:pt x="94031" y="137449"/>
                  </a:lnTo>
                  <a:lnTo>
                    <a:pt x="94031" y="131513"/>
                  </a:lnTo>
                  <a:close/>
                  <a:moveTo>
                    <a:pt x="106214" y="131513"/>
                  </a:moveTo>
                  <a:lnTo>
                    <a:pt x="106214" y="137449"/>
                  </a:lnTo>
                  <a:lnTo>
                    <a:pt x="100278" y="137449"/>
                  </a:lnTo>
                  <a:lnTo>
                    <a:pt x="100278" y="131513"/>
                  </a:lnTo>
                  <a:close/>
                  <a:moveTo>
                    <a:pt x="112461" y="131513"/>
                  </a:moveTo>
                  <a:lnTo>
                    <a:pt x="112461" y="137449"/>
                  </a:lnTo>
                  <a:lnTo>
                    <a:pt x="106527" y="137449"/>
                  </a:lnTo>
                  <a:lnTo>
                    <a:pt x="106527" y="131513"/>
                  </a:lnTo>
                  <a:close/>
                  <a:moveTo>
                    <a:pt x="118710" y="131513"/>
                  </a:moveTo>
                  <a:lnTo>
                    <a:pt x="118710" y="137449"/>
                  </a:lnTo>
                  <a:lnTo>
                    <a:pt x="112774" y="137449"/>
                  </a:lnTo>
                  <a:lnTo>
                    <a:pt x="112774" y="131513"/>
                  </a:lnTo>
                  <a:close/>
                  <a:moveTo>
                    <a:pt x="124957" y="131513"/>
                  </a:moveTo>
                  <a:lnTo>
                    <a:pt x="124957" y="137449"/>
                  </a:lnTo>
                  <a:lnTo>
                    <a:pt x="119021" y="137449"/>
                  </a:lnTo>
                  <a:lnTo>
                    <a:pt x="119021" y="131513"/>
                  </a:lnTo>
                  <a:close/>
                  <a:moveTo>
                    <a:pt x="131204" y="131513"/>
                  </a:moveTo>
                  <a:lnTo>
                    <a:pt x="131204" y="137449"/>
                  </a:lnTo>
                  <a:lnTo>
                    <a:pt x="125270" y="137449"/>
                  </a:lnTo>
                  <a:lnTo>
                    <a:pt x="125270" y="131513"/>
                  </a:lnTo>
                  <a:close/>
                  <a:moveTo>
                    <a:pt x="137451" y="131513"/>
                  </a:moveTo>
                  <a:lnTo>
                    <a:pt x="137451" y="137449"/>
                  </a:lnTo>
                  <a:lnTo>
                    <a:pt x="131517" y="137449"/>
                  </a:lnTo>
                  <a:lnTo>
                    <a:pt x="131517" y="131513"/>
                  </a:lnTo>
                  <a:close/>
                  <a:moveTo>
                    <a:pt x="143702" y="131513"/>
                  </a:moveTo>
                  <a:lnTo>
                    <a:pt x="143702" y="137449"/>
                  </a:lnTo>
                  <a:lnTo>
                    <a:pt x="137766" y="137449"/>
                  </a:lnTo>
                  <a:lnTo>
                    <a:pt x="137766" y="131513"/>
                  </a:lnTo>
                  <a:close/>
                  <a:moveTo>
                    <a:pt x="149949" y="131513"/>
                  </a:moveTo>
                  <a:lnTo>
                    <a:pt x="149949" y="137449"/>
                  </a:lnTo>
                  <a:lnTo>
                    <a:pt x="144015" y="137449"/>
                  </a:lnTo>
                  <a:lnTo>
                    <a:pt x="144015" y="131513"/>
                  </a:lnTo>
                  <a:close/>
                  <a:moveTo>
                    <a:pt x="156196" y="131513"/>
                  </a:moveTo>
                  <a:lnTo>
                    <a:pt x="156196" y="137449"/>
                  </a:lnTo>
                  <a:lnTo>
                    <a:pt x="150262" y="137449"/>
                  </a:lnTo>
                  <a:lnTo>
                    <a:pt x="150262" y="131513"/>
                  </a:lnTo>
                  <a:close/>
                  <a:moveTo>
                    <a:pt x="162445" y="131513"/>
                  </a:moveTo>
                  <a:lnTo>
                    <a:pt x="162445" y="137449"/>
                  </a:lnTo>
                  <a:lnTo>
                    <a:pt x="156509" y="137449"/>
                  </a:lnTo>
                  <a:lnTo>
                    <a:pt x="156509" y="131513"/>
                  </a:lnTo>
                  <a:close/>
                  <a:moveTo>
                    <a:pt x="168692" y="131513"/>
                  </a:moveTo>
                  <a:lnTo>
                    <a:pt x="168692" y="137449"/>
                  </a:lnTo>
                  <a:lnTo>
                    <a:pt x="162756" y="137449"/>
                  </a:lnTo>
                  <a:lnTo>
                    <a:pt x="162756" y="131513"/>
                  </a:lnTo>
                  <a:close/>
                  <a:moveTo>
                    <a:pt x="174939" y="131513"/>
                  </a:moveTo>
                  <a:lnTo>
                    <a:pt x="174939" y="137449"/>
                  </a:lnTo>
                  <a:lnTo>
                    <a:pt x="169005" y="137449"/>
                  </a:lnTo>
                  <a:lnTo>
                    <a:pt x="169005" y="131513"/>
                  </a:lnTo>
                  <a:close/>
                  <a:moveTo>
                    <a:pt x="181186" y="131513"/>
                  </a:moveTo>
                  <a:lnTo>
                    <a:pt x="181186" y="137449"/>
                  </a:lnTo>
                  <a:lnTo>
                    <a:pt x="175252" y="137449"/>
                  </a:lnTo>
                  <a:lnTo>
                    <a:pt x="175252" y="131513"/>
                  </a:lnTo>
                  <a:close/>
                  <a:moveTo>
                    <a:pt x="187433" y="131513"/>
                  </a:moveTo>
                  <a:lnTo>
                    <a:pt x="187433" y="137449"/>
                  </a:lnTo>
                  <a:lnTo>
                    <a:pt x="181499" y="137449"/>
                  </a:lnTo>
                  <a:lnTo>
                    <a:pt x="181499" y="131513"/>
                  </a:lnTo>
                  <a:close/>
                  <a:moveTo>
                    <a:pt x="193682" y="131513"/>
                  </a:moveTo>
                  <a:lnTo>
                    <a:pt x="193682" y="137449"/>
                  </a:lnTo>
                  <a:lnTo>
                    <a:pt x="187746" y="137449"/>
                  </a:lnTo>
                  <a:lnTo>
                    <a:pt x="187746" y="131513"/>
                  </a:lnTo>
                  <a:close/>
                  <a:moveTo>
                    <a:pt x="199931" y="131513"/>
                  </a:moveTo>
                  <a:lnTo>
                    <a:pt x="199931" y="137449"/>
                  </a:lnTo>
                  <a:lnTo>
                    <a:pt x="193996" y="137449"/>
                  </a:lnTo>
                  <a:lnTo>
                    <a:pt x="193996" y="131513"/>
                  </a:lnTo>
                  <a:close/>
                  <a:moveTo>
                    <a:pt x="206180" y="131513"/>
                  </a:moveTo>
                  <a:lnTo>
                    <a:pt x="206180" y="137449"/>
                  </a:lnTo>
                  <a:lnTo>
                    <a:pt x="200244" y="137449"/>
                  </a:lnTo>
                  <a:lnTo>
                    <a:pt x="200244" y="131513"/>
                  </a:lnTo>
                  <a:close/>
                  <a:moveTo>
                    <a:pt x="212427" y="131513"/>
                  </a:moveTo>
                  <a:lnTo>
                    <a:pt x="212427" y="137449"/>
                  </a:lnTo>
                  <a:lnTo>
                    <a:pt x="206491" y="137449"/>
                  </a:lnTo>
                  <a:lnTo>
                    <a:pt x="206491" y="131513"/>
                  </a:lnTo>
                  <a:close/>
                  <a:moveTo>
                    <a:pt x="218674" y="131513"/>
                  </a:moveTo>
                  <a:lnTo>
                    <a:pt x="218674" y="137449"/>
                  </a:lnTo>
                  <a:lnTo>
                    <a:pt x="212739" y="137449"/>
                  </a:lnTo>
                  <a:lnTo>
                    <a:pt x="212739" y="131513"/>
                  </a:lnTo>
                  <a:close/>
                  <a:moveTo>
                    <a:pt x="224921" y="131513"/>
                  </a:moveTo>
                  <a:lnTo>
                    <a:pt x="224921" y="137449"/>
                  </a:lnTo>
                  <a:lnTo>
                    <a:pt x="218987" y="137449"/>
                  </a:lnTo>
                  <a:lnTo>
                    <a:pt x="218987" y="131513"/>
                  </a:lnTo>
                  <a:close/>
                  <a:moveTo>
                    <a:pt x="231170" y="131513"/>
                  </a:moveTo>
                  <a:lnTo>
                    <a:pt x="231170" y="137449"/>
                  </a:lnTo>
                  <a:lnTo>
                    <a:pt x="225234" y="137449"/>
                  </a:lnTo>
                  <a:lnTo>
                    <a:pt x="225234" y="131513"/>
                  </a:lnTo>
                  <a:close/>
                  <a:moveTo>
                    <a:pt x="237417" y="131513"/>
                  </a:moveTo>
                  <a:lnTo>
                    <a:pt x="237417" y="137449"/>
                  </a:lnTo>
                  <a:lnTo>
                    <a:pt x="231481" y="137449"/>
                  </a:lnTo>
                  <a:lnTo>
                    <a:pt x="231481" y="131513"/>
                  </a:lnTo>
                  <a:close/>
                  <a:moveTo>
                    <a:pt x="243664" y="131513"/>
                  </a:moveTo>
                  <a:lnTo>
                    <a:pt x="243664" y="137449"/>
                  </a:lnTo>
                  <a:lnTo>
                    <a:pt x="237729" y="137449"/>
                  </a:lnTo>
                  <a:lnTo>
                    <a:pt x="237729" y="131513"/>
                  </a:lnTo>
                  <a:close/>
                  <a:moveTo>
                    <a:pt x="249911" y="131513"/>
                  </a:moveTo>
                  <a:lnTo>
                    <a:pt x="249911" y="137449"/>
                  </a:lnTo>
                  <a:lnTo>
                    <a:pt x="243977" y="137449"/>
                  </a:lnTo>
                  <a:lnTo>
                    <a:pt x="243977" y="131513"/>
                  </a:lnTo>
                  <a:close/>
                  <a:moveTo>
                    <a:pt x="256161" y="131513"/>
                  </a:moveTo>
                  <a:lnTo>
                    <a:pt x="256161" y="137449"/>
                  </a:lnTo>
                  <a:lnTo>
                    <a:pt x="250225" y="137449"/>
                  </a:lnTo>
                  <a:lnTo>
                    <a:pt x="250225" y="131513"/>
                  </a:lnTo>
                  <a:close/>
                  <a:moveTo>
                    <a:pt x="262409" y="131513"/>
                  </a:moveTo>
                  <a:lnTo>
                    <a:pt x="262409" y="137449"/>
                  </a:lnTo>
                  <a:lnTo>
                    <a:pt x="256474" y="137449"/>
                  </a:lnTo>
                  <a:lnTo>
                    <a:pt x="256474" y="131513"/>
                  </a:lnTo>
                  <a:close/>
                  <a:moveTo>
                    <a:pt x="268656" y="131513"/>
                  </a:moveTo>
                  <a:lnTo>
                    <a:pt x="268656" y="137449"/>
                  </a:lnTo>
                  <a:lnTo>
                    <a:pt x="262721" y="137449"/>
                  </a:lnTo>
                  <a:lnTo>
                    <a:pt x="262721" y="131513"/>
                  </a:lnTo>
                  <a:close/>
                  <a:moveTo>
                    <a:pt x="274904" y="131513"/>
                  </a:moveTo>
                  <a:lnTo>
                    <a:pt x="274904" y="137449"/>
                  </a:lnTo>
                  <a:lnTo>
                    <a:pt x="268968" y="137449"/>
                  </a:lnTo>
                  <a:lnTo>
                    <a:pt x="268968" y="131513"/>
                  </a:lnTo>
                  <a:close/>
                  <a:moveTo>
                    <a:pt x="6251" y="137760"/>
                  </a:moveTo>
                  <a:lnTo>
                    <a:pt x="6251" y="143697"/>
                  </a:lnTo>
                  <a:lnTo>
                    <a:pt x="315" y="143697"/>
                  </a:lnTo>
                  <a:lnTo>
                    <a:pt x="315" y="137760"/>
                  </a:lnTo>
                  <a:close/>
                  <a:moveTo>
                    <a:pt x="12498" y="137760"/>
                  </a:moveTo>
                  <a:lnTo>
                    <a:pt x="12498" y="143697"/>
                  </a:lnTo>
                  <a:lnTo>
                    <a:pt x="6562" y="143697"/>
                  </a:lnTo>
                  <a:lnTo>
                    <a:pt x="6562" y="137760"/>
                  </a:lnTo>
                  <a:close/>
                  <a:moveTo>
                    <a:pt x="18745" y="137760"/>
                  </a:moveTo>
                  <a:lnTo>
                    <a:pt x="18745" y="143697"/>
                  </a:lnTo>
                  <a:lnTo>
                    <a:pt x="12810" y="143697"/>
                  </a:lnTo>
                  <a:lnTo>
                    <a:pt x="12810" y="137760"/>
                  </a:lnTo>
                  <a:close/>
                  <a:moveTo>
                    <a:pt x="24992" y="137760"/>
                  </a:moveTo>
                  <a:lnTo>
                    <a:pt x="24992" y="143697"/>
                  </a:lnTo>
                  <a:lnTo>
                    <a:pt x="19058" y="143697"/>
                  </a:lnTo>
                  <a:lnTo>
                    <a:pt x="19058" y="137760"/>
                  </a:lnTo>
                  <a:close/>
                  <a:moveTo>
                    <a:pt x="31241" y="137760"/>
                  </a:moveTo>
                  <a:lnTo>
                    <a:pt x="31241" y="143697"/>
                  </a:lnTo>
                  <a:lnTo>
                    <a:pt x="25305" y="143697"/>
                  </a:lnTo>
                  <a:lnTo>
                    <a:pt x="25305" y="137760"/>
                  </a:lnTo>
                  <a:close/>
                  <a:moveTo>
                    <a:pt x="37489" y="137760"/>
                  </a:moveTo>
                  <a:lnTo>
                    <a:pt x="37489" y="143697"/>
                  </a:lnTo>
                  <a:lnTo>
                    <a:pt x="31553" y="143697"/>
                  </a:lnTo>
                  <a:lnTo>
                    <a:pt x="31553" y="137760"/>
                  </a:lnTo>
                  <a:close/>
                  <a:moveTo>
                    <a:pt x="43737" y="137760"/>
                  </a:moveTo>
                  <a:lnTo>
                    <a:pt x="43737" y="143697"/>
                  </a:lnTo>
                  <a:lnTo>
                    <a:pt x="37802" y="143697"/>
                  </a:lnTo>
                  <a:lnTo>
                    <a:pt x="37802" y="137760"/>
                  </a:lnTo>
                  <a:close/>
                  <a:moveTo>
                    <a:pt x="49985" y="137760"/>
                  </a:moveTo>
                  <a:lnTo>
                    <a:pt x="49985" y="143697"/>
                  </a:lnTo>
                  <a:lnTo>
                    <a:pt x="44049" y="143697"/>
                  </a:lnTo>
                  <a:lnTo>
                    <a:pt x="44049" y="137760"/>
                  </a:lnTo>
                  <a:close/>
                  <a:moveTo>
                    <a:pt x="56232" y="137760"/>
                  </a:moveTo>
                  <a:lnTo>
                    <a:pt x="56232" y="143697"/>
                  </a:lnTo>
                  <a:lnTo>
                    <a:pt x="50296" y="143697"/>
                  </a:lnTo>
                  <a:lnTo>
                    <a:pt x="50296" y="137760"/>
                  </a:lnTo>
                  <a:close/>
                  <a:moveTo>
                    <a:pt x="62480" y="137760"/>
                  </a:moveTo>
                  <a:lnTo>
                    <a:pt x="62480" y="143697"/>
                  </a:lnTo>
                  <a:lnTo>
                    <a:pt x="56545" y="143697"/>
                  </a:lnTo>
                  <a:lnTo>
                    <a:pt x="56545" y="137760"/>
                  </a:lnTo>
                  <a:close/>
                  <a:moveTo>
                    <a:pt x="68727" y="137760"/>
                  </a:moveTo>
                  <a:lnTo>
                    <a:pt x="68727" y="143697"/>
                  </a:lnTo>
                  <a:lnTo>
                    <a:pt x="62792" y="143697"/>
                  </a:lnTo>
                  <a:lnTo>
                    <a:pt x="62792" y="137760"/>
                  </a:lnTo>
                  <a:close/>
                  <a:moveTo>
                    <a:pt x="74975" y="137760"/>
                  </a:moveTo>
                  <a:lnTo>
                    <a:pt x="74975" y="143697"/>
                  </a:lnTo>
                  <a:lnTo>
                    <a:pt x="69039" y="143697"/>
                  </a:lnTo>
                  <a:lnTo>
                    <a:pt x="69039" y="137760"/>
                  </a:lnTo>
                  <a:close/>
                  <a:moveTo>
                    <a:pt x="81223" y="137760"/>
                  </a:moveTo>
                  <a:lnTo>
                    <a:pt x="81223" y="143697"/>
                  </a:lnTo>
                  <a:lnTo>
                    <a:pt x="75286" y="143697"/>
                  </a:lnTo>
                  <a:lnTo>
                    <a:pt x="75286" y="137760"/>
                  </a:lnTo>
                  <a:close/>
                  <a:moveTo>
                    <a:pt x="87470" y="137760"/>
                  </a:moveTo>
                  <a:lnTo>
                    <a:pt x="87470" y="143697"/>
                  </a:lnTo>
                  <a:lnTo>
                    <a:pt x="81535" y="143697"/>
                  </a:lnTo>
                  <a:lnTo>
                    <a:pt x="81535" y="137760"/>
                  </a:lnTo>
                  <a:close/>
                  <a:moveTo>
                    <a:pt x="93718" y="137760"/>
                  </a:moveTo>
                  <a:lnTo>
                    <a:pt x="93718" y="143697"/>
                  </a:lnTo>
                  <a:lnTo>
                    <a:pt x="87784" y="143697"/>
                  </a:lnTo>
                  <a:lnTo>
                    <a:pt x="87784" y="137760"/>
                  </a:lnTo>
                  <a:close/>
                  <a:moveTo>
                    <a:pt x="99967" y="137760"/>
                  </a:moveTo>
                  <a:lnTo>
                    <a:pt x="99967" y="143697"/>
                  </a:lnTo>
                  <a:lnTo>
                    <a:pt x="94031" y="143697"/>
                  </a:lnTo>
                  <a:lnTo>
                    <a:pt x="94031" y="137760"/>
                  </a:lnTo>
                  <a:close/>
                  <a:moveTo>
                    <a:pt x="106214" y="137760"/>
                  </a:moveTo>
                  <a:lnTo>
                    <a:pt x="106214" y="143697"/>
                  </a:lnTo>
                  <a:lnTo>
                    <a:pt x="100278" y="143697"/>
                  </a:lnTo>
                  <a:lnTo>
                    <a:pt x="100278" y="137760"/>
                  </a:lnTo>
                  <a:close/>
                  <a:moveTo>
                    <a:pt x="112461" y="137760"/>
                  </a:moveTo>
                  <a:lnTo>
                    <a:pt x="112461" y="143697"/>
                  </a:lnTo>
                  <a:lnTo>
                    <a:pt x="106527" y="143697"/>
                  </a:lnTo>
                  <a:lnTo>
                    <a:pt x="106527" y="137760"/>
                  </a:lnTo>
                  <a:close/>
                  <a:moveTo>
                    <a:pt x="118710" y="137760"/>
                  </a:moveTo>
                  <a:lnTo>
                    <a:pt x="118710" y="143697"/>
                  </a:lnTo>
                  <a:lnTo>
                    <a:pt x="112774" y="143697"/>
                  </a:lnTo>
                  <a:lnTo>
                    <a:pt x="112774" y="137760"/>
                  </a:lnTo>
                  <a:close/>
                  <a:moveTo>
                    <a:pt x="124957" y="137760"/>
                  </a:moveTo>
                  <a:lnTo>
                    <a:pt x="124957" y="143697"/>
                  </a:lnTo>
                  <a:lnTo>
                    <a:pt x="119021" y="143697"/>
                  </a:lnTo>
                  <a:lnTo>
                    <a:pt x="119021" y="137760"/>
                  </a:lnTo>
                  <a:close/>
                  <a:moveTo>
                    <a:pt x="131204" y="137760"/>
                  </a:moveTo>
                  <a:lnTo>
                    <a:pt x="131204" y="143697"/>
                  </a:lnTo>
                  <a:lnTo>
                    <a:pt x="125270" y="143697"/>
                  </a:lnTo>
                  <a:lnTo>
                    <a:pt x="125270" y="137760"/>
                  </a:lnTo>
                  <a:close/>
                  <a:moveTo>
                    <a:pt x="137451" y="137760"/>
                  </a:moveTo>
                  <a:lnTo>
                    <a:pt x="137451" y="143697"/>
                  </a:lnTo>
                  <a:lnTo>
                    <a:pt x="131517" y="143697"/>
                  </a:lnTo>
                  <a:lnTo>
                    <a:pt x="131517" y="137760"/>
                  </a:lnTo>
                  <a:close/>
                  <a:moveTo>
                    <a:pt x="143702" y="137760"/>
                  </a:moveTo>
                  <a:lnTo>
                    <a:pt x="143702" y="143697"/>
                  </a:lnTo>
                  <a:lnTo>
                    <a:pt x="137766" y="143697"/>
                  </a:lnTo>
                  <a:lnTo>
                    <a:pt x="137766" y="137760"/>
                  </a:lnTo>
                  <a:close/>
                  <a:moveTo>
                    <a:pt x="149949" y="137760"/>
                  </a:moveTo>
                  <a:lnTo>
                    <a:pt x="149949" y="143697"/>
                  </a:lnTo>
                  <a:lnTo>
                    <a:pt x="144015" y="143697"/>
                  </a:lnTo>
                  <a:lnTo>
                    <a:pt x="144015" y="137760"/>
                  </a:lnTo>
                  <a:close/>
                  <a:moveTo>
                    <a:pt x="156196" y="137760"/>
                  </a:moveTo>
                  <a:lnTo>
                    <a:pt x="156196" y="143697"/>
                  </a:lnTo>
                  <a:lnTo>
                    <a:pt x="150262" y="143697"/>
                  </a:lnTo>
                  <a:lnTo>
                    <a:pt x="150262" y="137760"/>
                  </a:lnTo>
                  <a:close/>
                  <a:moveTo>
                    <a:pt x="162445" y="137760"/>
                  </a:moveTo>
                  <a:lnTo>
                    <a:pt x="162445" y="143697"/>
                  </a:lnTo>
                  <a:lnTo>
                    <a:pt x="156509" y="143697"/>
                  </a:lnTo>
                  <a:lnTo>
                    <a:pt x="156509" y="137760"/>
                  </a:lnTo>
                  <a:close/>
                  <a:moveTo>
                    <a:pt x="168692" y="137760"/>
                  </a:moveTo>
                  <a:lnTo>
                    <a:pt x="168692" y="143697"/>
                  </a:lnTo>
                  <a:lnTo>
                    <a:pt x="162756" y="143697"/>
                  </a:lnTo>
                  <a:lnTo>
                    <a:pt x="162756" y="137760"/>
                  </a:lnTo>
                  <a:close/>
                  <a:moveTo>
                    <a:pt x="174939" y="137760"/>
                  </a:moveTo>
                  <a:lnTo>
                    <a:pt x="174939" y="143697"/>
                  </a:lnTo>
                  <a:lnTo>
                    <a:pt x="169005" y="143697"/>
                  </a:lnTo>
                  <a:lnTo>
                    <a:pt x="169005" y="137760"/>
                  </a:lnTo>
                  <a:close/>
                  <a:moveTo>
                    <a:pt x="181186" y="137760"/>
                  </a:moveTo>
                  <a:lnTo>
                    <a:pt x="181186" y="143697"/>
                  </a:lnTo>
                  <a:lnTo>
                    <a:pt x="175252" y="143697"/>
                  </a:lnTo>
                  <a:lnTo>
                    <a:pt x="175252" y="137760"/>
                  </a:lnTo>
                  <a:close/>
                  <a:moveTo>
                    <a:pt x="187433" y="137760"/>
                  </a:moveTo>
                  <a:lnTo>
                    <a:pt x="187433" y="143697"/>
                  </a:lnTo>
                  <a:lnTo>
                    <a:pt x="181499" y="143697"/>
                  </a:lnTo>
                  <a:lnTo>
                    <a:pt x="181499" y="137760"/>
                  </a:lnTo>
                  <a:close/>
                  <a:moveTo>
                    <a:pt x="193682" y="137760"/>
                  </a:moveTo>
                  <a:lnTo>
                    <a:pt x="193682" y="143697"/>
                  </a:lnTo>
                  <a:lnTo>
                    <a:pt x="187746" y="143697"/>
                  </a:lnTo>
                  <a:lnTo>
                    <a:pt x="187746" y="137760"/>
                  </a:lnTo>
                  <a:close/>
                  <a:moveTo>
                    <a:pt x="199931" y="137760"/>
                  </a:moveTo>
                  <a:lnTo>
                    <a:pt x="199931" y="143697"/>
                  </a:lnTo>
                  <a:lnTo>
                    <a:pt x="193996" y="143697"/>
                  </a:lnTo>
                  <a:lnTo>
                    <a:pt x="193996" y="137760"/>
                  </a:lnTo>
                  <a:close/>
                  <a:moveTo>
                    <a:pt x="206180" y="137760"/>
                  </a:moveTo>
                  <a:lnTo>
                    <a:pt x="206180" y="143697"/>
                  </a:lnTo>
                  <a:lnTo>
                    <a:pt x="200244" y="143697"/>
                  </a:lnTo>
                  <a:lnTo>
                    <a:pt x="200244" y="137760"/>
                  </a:lnTo>
                  <a:close/>
                  <a:moveTo>
                    <a:pt x="212427" y="137760"/>
                  </a:moveTo>
                  <a:lnTo>
                    <a:pt x="212427" y="143697"/>
                  </a:lnTo>
                  <a:lnTo>
                    <a:pt x="206491" y="143697"/>
                  </a:lnTo>
                  <a:lnTo>
                    <a:pt x="206491" y="137760"/>
                  </a:lnTo>
                  <a:close/>
                  <a:moveTo>
                    <a:pt x="218674" y="137760"/>
                  </a:moveTo>
                  <a:lnTo>
                    <a:pt x="218674" y="143697"/>
                  </a:lnTo>
                  <a:lnTo>
                    <a:pt x="212739" y="143697"/>
                  </a:lnTo>
                  <a:lnTo>
                    <a:pt x="212739" y="137760"/>
                  </a:lnTo>
                  <a:close/>
                  <a:moveTo>
                    <a:pt x="224921" y="137760"/>
                  </a:moveTo>
                  <a:lnTo>
                    <a:pt x="224921" y="143697"/>
                  </a:lnTo>
                  <a:lnTo>
                    <a:pt x="218987" y="143697"/>
                  </a:lnTo>
                  <a:lnTo>
                    <a:pt x="218987" y="137760"/>
                  </a:lnTo>
                  <a:close/>
                  <a:moveTo>
                    <a:pt x="231170" y="137760"/>
                  </a:moveTo>
                  <a:lnTo>
                    <a:pt x="231170" y="143697"/>
                  </a:lnTo>
                  <a:lnTo>
                    <a:pt x="225234" y="143697"/>
                  </a:lnTo>
                  <a:lnTo>
                    <a:pt x="225234" y="137760"/>
                  </a:lnTo>
                  <a:close/>
                  <a:moveTo>
                    <a:pt x="237417" y="137760"/>
                  </a:moveTo>
                  <a:lnTo>
                    <a:pt x="237417" y="143697"/>
                  </a:lnTo>
                  <a:lnTo>
                    <a:pt x="231481" y="143697"/>
                  </a:lnTo>
                  <a:lnTo>
                    <a:pt x="231481" y="137760"/>
                  </a:lnTo>
                  <a:close/>
                  <a:moveTo>
                    <a:pt x="243664" y="137760"/>
                  </a:moveTo>
                  <a:lnTo>
                    <a:pt x="243664" y="143697"/>
                  </a:lnTo>
                  <a:lnTo>
                    <a:pt x="237729" y="143697"/>
                  </a:lnTo>
                  <a:lnTo>
                    <a:pt x="237729" y="137760"/>
                  </a:lnTo>
                  <a:close/>
                  <a:moveTo>
                    <a:pt x="249911" y="137760"/>
                  </a:moveTo>
                  <a:lnTo>
                    <a:pt x="249911" y="143697"/>
                  </a:lnTo>
                  <a:lnTo>
                    <a:pt x="243977" y="143697"/>
                  </a:lnTo>
                  <a:lnTo>
                    <a:pt x="243977" y="137760"/>
                  </a:lnTo>
                  <a:close/>
                  <a:moveTo>
                    <a:pt x="256161" y="137760"/>
                  </a:moveTo>
                  <a:lnTo>
                    <a:pt x="256161" y="143697"/>
                  </a:lnTo>
                  <a:lnTo>
                    <a:pt x="250225" y="143697"/>
                  </a:lnTo>
                  <a:lnTo>
                    <a:pt x="250225" y="137760"/>
                  </a:lnTo>
                  <a:close/>
                  <a:moveTo>
                    <a:pt x="262409" y="137760"/>
                  </a:moveTo>
                  <a:lnTo>
                    <a:pt x="262409" y="143697"/>
                  </a:lnTo>
                  <a:lnTo>
                    <a:pt x="256474" y="143697"/>
                  </a:lnTo>
                  <a:lnTo>
                    <a:pt x="256474" y="137760"/>
                  </a:lnTo>
                  <a:close/>
                  <a:moveTo>
                    <a:pt x="268656" y="137760"/>
                  </a:moveTo>
                  <a:lnTo>
                    <a:pt x="268656" y="143697"/>
                  </a:lnTo>
                  <a:lnTo>
                    <a:pt x="262721" y="143697"/>
                  </a:lnTo>
                  <a:lnTo>
                    <a:pt x="262721" y="137760"/>
                  </a:lnTo>
                  <a:close/>
                  <a:moveTo>
                    <a:pt x="274904" y="137760"/>
                  </a:moveTo>
                  <a:lnTo>
                    <a:pt x="274904" y="143697"/>
                  </a:lnTo>
                  <a:lnTo>
                    <a:pt x="268968" y="143697"/>
                  </a:lnTo>
                  <a:lnTo>
                    <a:pt x="268968" y="137760"/>
                  </a:lnTo>
                  <a:close/>
                  <a:moveTo>
                    <a:pt x="6251" y="144011"/>
                  </a:moveTo>
                  <a:lnTo>
                    <a:pt x="6251" y="149945"/>
                  </a:lnTo>
                  <a:lnTo>
                    <a:pt x="315" y="149945"/>
                  </a:lnTo>
                  <a:lnTo>
                    <a:pt x="315" y="144011"/>
                  </a:lnTo>
                  <a:close/>
                  <a:moveTo>
                    <a:pt x="12498" y="144011"/>
                  </a:moveTo>
                  <a:lnTo>
                    <a:pt x="12498" y="149945"/>
                  </a:lnTo>
                  <a:lnTo>
                    <a:pt x="6562" y="149945"/>
                  </a:lnTo>
                  <a:lnTo>
                    <a:pt x="6562" y="144011"/>
                  </a:lnTo>
                  <a:close/>
                  <a:moveTo>
                    <a:pt x="18745" y="144011"/>
                  </a:moveTo>
                  <a:lnTo>
                    <a:pt x="18745" y="149945"/>
                  </a:lnTo>
                  <a:lnTo>
                    <a:pt x="12810" y="149945"/>
                  </a:lnTo>
                  <a:lnTo>
                    <a:pt x="12810" y="144011"/>
                  </a:lnTo>
                  <a:close/>
                  <a:moveTo>
                    <a:pt x="24992" y="144011"/>
                  </a:moveTo>
                  <a:lnTo>
                    <a:pt x="24992" y="149945"/>
                  </a:lnTo>
                  <a:lnTo>
                    <a:pt x="19058" y="149945"/>
                  </a:lnTo>
                  <a:lnTo>
                    <a:pt x="19058" y="144011"/>
                  </a:lnTo>
                  <a:close/>
                  <a:moveTo>
                    <a:pt x="31241" y="144011"/>
                  </a:moveTo>
                  <a:lnTo>
                    <a:pt x="31241" y="149945"/>
                  </a:lnTo>
                  <a:lnTo>
                    <a:pt x="25305" y="149945"/>
                  </a:lnTo>
                  <a:lnTo>
                    <a:pt x="25305" y="144011"/>
                  </a:lnTo>
                  <a:close/>
                  <a:moveTo>
                    <a:pt x="37489" y="144011"/>
                  </a:moveTo>
                  <a:lnTo>
                    <a:pt x="37489" y="149945"/>
                  </a:lnTo>
                  <a:lnTo>
                    <a:pt x="31553" y="149945"/>
                  </a:lnTo>
                  <a:lnTo>
                    <a:pt x="31553" y="144011"/>
                  </a:lnTo>
                  <a:close/>
                  <a:moveTo>
                    <a:pt x="43737" y="144011"/>
                  </a:moveTo>
                  <a:lnTo>
                    <a:pt x="43737" y="149945"/>
                  </a:lnTo>
                  <a:lnTo>
                    <a:pt x="37802" y="149945"/>
                  </a:lnTo>
                  <a:lnTo>
                    <a:pt x="37802" y="144011"/>
                  </a:lnTo>
                  <a:close/>
                  <a:moveTo>
                    <a:pt x="49985" y="144011"/>
                  </a:moveTo>
                  <a:lnTo>
                    <a:pt x="49985" y="149945"/>
                  </a:lnTo>
                  <a:lnTo>
                    <a:pt x="44049" y="149945"/>
                  </a:lnTo>
                  <a:lnTo>
                    <a:pt x="44049" y="144011"/>
                  </a:lnTo>
                  <a:close/>
                  <a:moveTo>
                    <a:pt x="56232" y="144011"/>
                  </a:moveTo>
                  <a:lnTo>
                    <a:pt x="56232" y="149945"/>
                  </a:lnTo>
                  <a:lnTo>
                    <a:pt x="50296" y="149945"/>
                  </a:lnTo>
                  <a:lnTo>
                    <a:pt x="50296" y="144011"/>
                  </a:lnTo>
                  <a:close/>
                  <a:moveTo>
                    <a:pt x="62480" y="144011"/>
                  </a:moveTo>
                  <a:lnTo>
                    <a:pt x="62480" y="149945"/>
                  </a:lnTo>
                  <a:lnTo>
                    <a:pt x="56545" y="149945"/>
                  </a:lnTo>
                  <a:lnTo>
                    <a:pt x="56545" y="144011"/>
                  </a:lnTo>
                  <a:close/>
                  <a:moveTo>
                    <a:pt x="68727" y="144011"/>
                  </a:moveTo>
                  <a:lnTo>
                    <a:pt x="68727" y="149945"/>
                  </a:lnTo>
                  <a:lnTo>
                    <a:pt x="62792" y="149945"/>
                  </a:lnTo>
                  <a:lnTo>
                    <a:pt x="62792" y="144011"/>
                  </a:lnTo>
                  <a:close/>
                  <a:moveTo>
                    <a:pt x="74975" y="144011"/>
                  </a:moveTo>
                  <a:lnTo>
                    <a:pt x="74975" y="149945"/>
                  </a:lnTo>
                  <a:lnTo>
                    <a:pt x="69039" y="149945"/>
                  </a:lnTo>
                  <a:lnTo>
                    <a:pt x="69039" y="144011"/>
                  </a:lnTo>
                  <a:close/>
                  <a:moveTo>
                    <a:pt x="81223" y="144011"/>
                  </a:moveTo>
                  <a:lnTo>
                    <a:pt x="81223" y="149945"/>
                  </a:lnTo>
                  <a:lnTo>
                    <a:pt x="75286" y="149945"/>
                  </a:lnTo>
                  <a:lnTo>
                    <a:pt x="75286" y="144011"/>
                  </a:lnTo>
                  <a:close/>
                  <a:moveTo>
                    <a:pt x="87470" y="144011"/>
                  </a:moveTo>
                  <a:lnTo>
                    <a:pt x="87470" y="149945"/>
                  </a:lnTo>
                  <a:lnTo>
                    <a:pt x="81535" y="149945"/>
                  </a:lnTo>
                  <a:lnTo>
                    <a:pt x="81535" y="144011"/>
                  </a:lnTo>
                  <a:close/>
                  <a:moveTo>
                    <a:pt x="93718" y="144011"/>
                  </a:moveTo>
                  <a:lnTo>
                    <a:pt x="93718" y="149945"/>
                  </a:lnTo>
                  <a:lnTo>
                    <a:pt x="87784" y="149945"/>
                  </a:lnTo>
                  <a:lnTo>
                    <a:pt x="87784" y="144011"/>
                  </a:lnTo>
                  <a:close/>
                  <a:moveTo>
                    <a:pt x="99967" y="144011"/>
                  </a:moveTo>
                  <a:lnTo>
                    <a:pt x="99967" y="149945"/>
                  </a:lnTo>
                  <a:lnTo>
                    <a:pt x="94031" y="149945"/>
                  </a:lnTo>
                  <a:lnTo>
                    <a:pt x="94031" y="144011"/>
                  </a:lnTo>
                  <a:close/>
                  <a:moveTo>
                    <a:pt x="106214" y="144011"/>
                  </a:moveTo>
                  <a:lnTo>
                    <a:pt x="106214" y="149945"/>
                  </a:lnTo>
                  <a:lnTo>
                    <a:pt x="100278" y="149945"/>
                  </a:lnTo>
                  <a:lnTo>
                    <a:pt x="100278" y="144011"/>
                  </a:lnTo>
                  <a:close/>
                  <a:moveTo>
                    <a:pt x="112461" y="144011"/>
                  </a:moveTo>
                  <a:lnTo>
                    <a:pt x="112461" y="149945"/>
                  </a:lnTo>
                  <a:lnTo>
                    <a:pt x="106527" y="149945"/>
                  </a:lnTo>
                  <a:lnTo>
                    <a:pt x="106527" y="144011"/>
                  </a:lnTo>
                  <a:close/>
                  <a:moveTo>
                    <a:pt x="118710" y="144011"/>
                  </a:moveTo>
                  <a:lnTo>
                    <a:pt x="118710" y="149945"/>
                  </a:lnTo>
                  <a:lnTo>
                    <a:pt x="112774" y="149945"/>
                  </a:lnTo>
                  <a:lnTo>
                    <a:pt x="112774" y="144011"/>
                  </a:lnTo>
                  <a:close/>
                  <a:moveTo>
                    <a:pt x="124957" y="144011"/>
                  </a:moveTo>
                  <a:lnTo>
                    <a:pt x="124957" y="149945"/>
                  </a:lnTo>
                  <a:lnTo>
                    <a:pt x="119021" y="149945"/>
                  </a:lnTo>
                  <a:lnTo>
                    <a:pt x="119021" y="144011"/>
                  </a:lnTo>
                  <a:close/>
                  <a:moveTo>
                    <a:pt x="131204" y="144011"/>
                  </a:moveTo>
                  <a:lnTo>
                    <a:pt x="131204" y="149945"/>
                  </a:lnTo>
                  <a:lnTo>
                    <a:pt x="125270" y="149945"/>
                  </a:lnTo>
                  <a:lnTo>
                    <a:pt x="125270" y="144011"/>
                  </a:lnTo>
                  <a:close/>
                  <a:moveTo>
                    <a:pt x="137451" y="144011"/>
                  </a:moveTo>
                  <a:lnTo>
                    <a:pt x="137451" y="149945"/>
                  </a:lnTo>
                  <a:lnTo>
                    <a:pt x="131517" y="149945"/>
                  </a:lnTo>
                  <a:lnTo>
                    <a:pt x="131517" y="144011"/>
                  </a:lnTo>
                  <a:close/>
                  <a:moveTo>
                    <a:pt x="143702" y="144011"/>
                  </a:moveTo>
                  <a:lnTo>
                    <a:pt x="143702" y="149945"/>
                  </a:lnTo>
                  <a:lnTo>
                    <a:pt x="137766" y="149945"/>
                  </a:lnTo>
                  <a:lnTo>
                    <a:pt x="137766" y="144011"/>
                  </a:lnTo>
                  <a:close/>
                  <a:moveTo>
                    <a:pt x="149949" y="144011"/>
                  </a:moveTo>
                  <a:lnTo>
                    <a:pt x="149949" y="149945"/>
                  </a:lnTo>
                  <a:lnTo>
                    <a:pt x="144015" y="149945"/>
                  </a:lnTo>
                  <a:lnTo>
                    <a:pt x="144015" y="144011"/>
                  </a:lnTo>
                  <a:close/>
                  <a:moveTo>
                    <a:pt x="156196" y="144011"/>
                  </a:moveTo>
                  <a:lnTo>
                    <a:pt x="156196" y="149945"/>
                  </a:lnTo>
                  <a:lnTo>
                    <a:pt x="150262" y="149945"/>
                  </a:lnTo>
                  <a:lnTo>
                    <a:pt x="150262" y="144011"/>
                  </a:lnTo>
                  <a:close/>
                  <a:moveTo>
                    <a:pt x="162445" y="144011"/>
                  </a:moveTo>
                  <a:lnTo>
                    <a:pt x="162445" y="149945"/>
                  </a:lnTo>
                  <a:lnTo>
                    <a:pt x="156509" y="149945"/>
                  </a:lnTo>
                  <a:lnTo>
                    <a:pt x="156509" y="144011"/>
                  </a:lnTo>
                  <a:close/>
                  <a:moveTo>
                    <a:pt x="168692" y="144011"/>
                  </a:moveTo>
                  <a:lnTo>
                    <a:pt x="168692" y="149945"/>
                  </a:lnTo>
                  <a:lnTo>
                    <a:pt x="162756" y="149945"/>
                  </a:lnTo>
                  <a:lnTo>
                    <a:pt x="162756" y="144011"/>
                  </a:lnTo>
                  <a:close/>
                  <a:moveTo>
                    <a:pt x="174939" y="144011"/>
                  </a:moveTo>
                  <a:lnTo>
                    <a:pt x="174939" y="149945"/>
                  </a:lnTo>
                  <a:lnTo>
                    <a:pt x="169005" y="149945"/>
                  </a:lnTo>
                  <a:lnTo>
                    <a:pt x="169005" y="144011"/>
                  </a:lnTo>
                  <a:close/>
                  <a:moveTo>
                    <a:pt x="181186" y="144011"/>
                  </a:moveTo>
                  <a:lnTo>
                    <a:pt x="181186" y="149945"/>
                  </a:lnTo>
                  <a:lnTo>
                    <a:pt x="175252" y="149945"/>
                  </a:lnTo>
                  <a:lnTo>
                    <a:pt x="175252" y="144011"/>
                  </a:lnTo>
                  <a:close/>
                  <a:moveTo>
                    <a:pt x="187433" y="144011"/>
                  </a:moveTo>
                  <a:lnTo>
                    <a:pt x="187433" y="149945"/>
                  </a:lnTo>
                  <a:lnTo>
                    <a:pt x="181499" y="149945"/>
                  </a:lnTo>
                  <a:lnTo>
                    <a:pt x="181499" y="144011"/>
                  </a:lnTo>
                  <a:close/>
                  <a:moveTo>
                    <a:pt x="193682" y="144011"/>
                  </a:moveTo>
                  <a:lnTo>
                    <a:pt x="193682" y="149945"/>
                  </a:lnTo>
                  <a:lnTo>
                    <a:pt x="187746" y="149945"/>
                  </a:lnTo>
                  <a:lnTo>
                    <a:pt x="187746" y="144011"/>
                  </a:lnTo>
                  <a:close/>
                  <a:moveTo>
                    <a:pt x="199931" y="144011"/>
                  </a:moveTo>
                  <a:lnTo>
                    <a:pt x="199931" y="149945"/>
                  </a:lnTo>
                  <a:lnTo>
                    <a:pt x="193996" y="149945"/>
                  </a:lnTo>
                  <a:lnTo>
                    <a:pt x="193996" y="144011"/>
                  </a:lnTo>
                  <a:close/>
                  <a:moveTo>
                    <a:pt x="206180" y="144011"/>
                  </a:moveTo>
                  <a:lnTo>
                    <a:pt x="206180" y="149945"/>
                  </a:lnTo>
                  <a:lnTo>
                    <a:pt x="200244" y="149945"/>
                  </a:lnTo>
                  <a:lnTo>
                    <a:pt x="200244" y="144011"/>
                  </a:lnTo>
                  <a:close/>
                  <a:moveTo>
                    <a:pt x="212427" y="144011"/>
                  </a:moveTo>
                  <a:lnTo>
                    <a:pt x="212427" y="149945"/>
                  </a:lnTo>
                  <a:lnTo>
                    <a:pt x="206491" y="149945"/>
                  </a:lnTo>
                  <a:lnTo>
                    <a:pt x="206491" y="144011"/>
                  </a:lnTo>
                  <a:close/>
                  <a:moveTo>
                    <a:pt x="218674" y="144011"/>
                  </a:moveTo>
                  <a:lnTo>
                    <a:pt x="218674" y="149945"/>
                  </a:lnTo>
                  <a:lnTo>
                    <a:pt x="212739" y="149945"/>
                  </a:lnTo>
                  <a:lnTo>
                    <a:pt x="212739" y="144011"/>
                  </a:lnTo>
                  <a:close/>
                  <a:moveTo>
                    <a:pt x="224921" y="144011"/>
                  </a:moveTo>
                  <a:lnTo>
                    <a:pt x="224921" y="149945"/>
                  </a:lnTo>
                  <a:lnTo>
                    <a:pt x="218987" y="149945"/>
                  </a:lnTo>
                  <a:lnTo>
                    <a:pt x="218987" y="144011"/>
                  </a:lnTo>
                  <a:close/>
                  <a:moveTo>
                    <a:pt x="231170" y="144011"/>
                  </a:moveTo>
                  <a:lnTo>
                    <a:pt x="231170" y="149945"/>
                  </a:lnTo>
                  <a:lnTo>
                    <a:pt x="225234" y="149945"/>
                  </a:lnTo>
                  <a:lnTo>
                    <a:pt x="225234" y="144011"/>
                  </a:lnTo>
                  <a:close/>
                  <a:moveTo>
                    <a:pt x="237417" y="144011"/>
                  </a:moveTo>
                  <a:lnTo>
                    <a:pt x="237417" y="149945"/>
                  </a:lnTo>
                  <a:lnTo>
                    <a:pt x="231481" y="149945"/>
                  </a:lnTo>
                  <a:lnTo>
                    <a:pt x="231481" y="144011"/>
                  </a:lnTo>
                  <a:close/>
                  <a:moveTo>
                    <a:pt x="243664" y="144011"/>
                  </a:moveTo>
                  <a:lnTo>
                    <a:pt x="243664" y="149945"/>
                  </a:lnTo>
                  <a:lnTo>
                    <a:pt x="237729" y="149945"/>
                  </a:lnTo>
                  <a:lnTo>
                    <a:pt x="237729" y="144011"/>
                  </a:lnTo>
                  <a:close/>
                  <a:moveTo>
                    <a:pt x="249911" y="144011"/>
                  </a:moveTo>
                  <a:lnTo>
                    <a:pt x="249911" y="149945"/>
                  </a:lnTo>
                  <a:lnTo>
                    <a:pt x="243977" y="149945"/>
                  </a:lnTo>
                  <a:lnTo>
                    <a:pt x="243977" y="144011"/>
                  </a:lnTo>
                  <a:close/>
                  <a:moveTo>
                    <a:pt x="256161" y="144011"/>
                  </a:moveTo>
                  <a:lnTo>
                    <a:pt x="256161" y="149945"/>
                  </a:lnTo>
                  <a:lnTo>
                    <a:pt x="250225" y="149945"/>
                  </a:lnTo>
                  <a:lnTo>
                    <a:pt x="250225" y="144011"/>
                  </a:lnTo>
                  <a:close/>
                  <a:moveTo>
                    <a:pt x="262409" y="144011"/>
                  </a:moveTo>
                  <a:lnTo>
                    <a:pt x="262409" y="149945"/>
                  </a:lnTo>
                  <a:lnTo>
                    <a:pt x="256474" y="149945"/>
                  </a:lnTo>
                  <a:lnTo>
                    <a:pt x="256474" y="144011"/>
                  </a:lnTo>
                  <a:close/>
                  <a:moveTo>
                    <a:pt x="268656" y="144011"/>
                  </a:moveTo>
                  <a:lnTo>
                    <a:pt x="268656" y="149945"/>
                  </a:lnTo>
                  <a:lnTo>
                    <a:pt x="262721" y="149945"/>
                  </a:lnTo>
                  <a:lnTo>
                    <a:pt x="262721" y="144011"/>
                  </a:lnTo>
                  <a:close/>
                  <a:moveTo>
                    <a:pt x="274904" y="144011"/>
                  </a:moveTo>
                  <a:lnTo>
                    <a:pt x="274904" y="149945"/>
                  </a:lnTo>
                  <a:lnTo>
                    <a:pt x="268968" y="149945"/>
                  </a:lnTo>
                  <a:lnTo>
                    <a:pt x="268968" y="144011"/>
                  </a:lnTo>
                  <a:close/>
                  <a:moveTo>
                    <a:pt x="6251" y="150258"/>
                  </a:moveTo>
                  <a:lnTo>
                    <a:pt x="6251" y="156192"/>
                  </a:lnTo>
                  <a:lnTo>
                    <a:pt x="315" y="156192"/>
                  </a:lnTo>
                  <a:lnTo>
                    <a:pt x="315" y="150258"/>
                  </a:lnTo>
                  <a:close/>
                  <a:moveTo>
                    <a:pt x="12498" y="150258"/>
                  </a:moveTo>
                  <a:lnTo>
                    <a:pt x="12498" y="156192"/>
                  </a:lnTo>
                  <a:lnTo>
                    <a:pt x="6562" y="156192"/>
                  </a:lnTo>
                  <a:lnTo>
                    <a:pt x="6562" y="150258"/>
                  </a:lnTo>
                  <a:close/>
                  <a:moveTo>
                    <a:pt x="18745" y="150258"/>
                  </a:moveTo>
                  <a:lnTo>
                    <a:pt x="18745" y="156192"/>
                  </a:lnTo>
                  <a:lnTo>
                    <a:pt x="12810" y="156192"/>
                  </a:lnTo>
                  <a:lnTo>
                    <a:pt x="12810" y="150258"/>
                  </a:lnTo>
                  <a:close/>
                  <a:moveTo>
                    <a:pt x="24992" y="150258"/>
                  </a:moveTo>
                  <a:lnTo>
                    <a:pt x="24992" y="156192"/>
                  </a:lnTo>
                  <a:lnTo>
                    <a:pt x="19058" y="156192"/>
                  </a:lnTo>
                  <a:lnTo>
                    <a:pt x="19058" y="150258"/>
                  </a:lnTo>
                  <a:close/>
                  <a:moveTo>
                    <a:pt x="31241" y="150258"/>
                  </a:moveTo>
                  <a:lnTo>
                    <a:pt x="31241" y="156192"/>
                  </a:lnTo>
                  <a:lnTo>
                    <a:pt x="25305" y="156192"/>
                  </a:lnTo>
                  <a:lnTo>
                    <a:pt x="25305" y="150258"/>
                  </a:lnTo>
                  <a:close/>
                  <a:moveTo>
                    <a:pt x="37489" y="150258"/>
                  </a:moveTo>
                  <a:lnTo>
                    <a:pt x="37489" y="156192"/>
                  </a:lnTo>
                  <a:lnTo>
                    <a:pt x="31553" y="156192"/>
                  </a:lnTo>
                  <a:lnTo>
                    <a:pt x="31553" y="150258"/>
                  </a:lnTo>
                  <a:close/>
                  <a:moveTo>
                    <a:pt x="43737" y="150258"/>
                  </a:moveTo>
                  <a:lnTo>
                    <a:pt x="43737" y="156192"/>
                  </a:lnTo>
                  <a:lnTo>
                    <a:pt x="37802" y="156192"/>
                  </a:lnTo>
                  <a:lnTo>
                    <a:pt x="37802" y="150258"/>
                  </a:lnTo>
                  <a:close/>
                  <a:moveTo>
                    <a:pt x="49985" y="150258"/>
                  </a:moveTo>
                  <a:lnTo>
                    <a:pt x="49985" y="156192"/>
                  </a:lnTo>
                  <a:lnTo>
                    <a:pt x="44049" y="156192"/>
                  </a:lnTo>
                  <a:lnTo>
                    <a:pt x="44049" y="150258"/>
                  </a:lnTo>
                  <a:close/>
                  <a:moveTo>
                    <a:pt x="56232" y="150258"/>
                  </a:moveTo>
                  <a:lnTo>
                    <a:pt x="56232" y="156192"/>
                  </a:lnTo>
                  <a:lnTo>
                    <a:pt x="50296" y="156192"/>
                  </a:lnTo>
                  <a:lnTo>
                    <a:pt x="50296" y="150258"/>
                  </a:lnTo>
                  <a:close/>
                  <a:moveTo>
                    <a:pt x="62480" y="150258"/>
                  </a:moveTo>
                  <a:lnTo>
                    <a:pt x="62480" y="156192"/>
                  </a:lnTo>
                  <a:lnTo>
                    <a:pt x="56545" y="156192"/>
                  </a:lnTo>
                  <a:lnTo>
                    <a:pt x="56545" y="150258"/>
                  </a:lnTo>
                  <a:close/>
                  <a:moveTo>
                    <a:pt x="68727" y="150258"/>
                  </a:moveTo>
                  <a:lnTo>
                    <a:pt x="68727" y="156192"/>
                  </a:lnTo>
                  <a:lnTo>
                    <a:pt x="62792" y="156192"/>
                  </a:lnTo>
                  <a:lnTo>
                    <a:pt x="62792" y="150258"/>
                  </a:lnTo>
                  <a:close/>
                  <a:moveTo>
                    <a:pt x="74975" y="150258"/>
                  </a:moveTo>
                  <a:lnTo>
                    <a:pt x="74975" y="156192"/>
                  </a:lnTo>
                  <a:lnTo>
                    <a:pt x="69039" y="156192"/>
                  </a:lnTo>
                  <a:lnTo>
                    <a:pt x="69039" y="150258"/>
                  </a:lnTo>
                  <a:close/>
                  <a:moveTo>
                    <a:pt x="81223" y="150258"/>
                  </a:moveTo>
                  <a:lnTo>
                    <a:pt x="81223" y="156192"/>
                  </a:lnTo>
                  <a:lnTo>
                    <a:pt x="75286" y="156192"/>
                  </a:lnTo>
                  <a:lnTo>
                    <a:pt x="75286" y="150258"/>
                  </a:lnTo>
                  <a:close/>
                  <a:moveTo>
                    <a:pt x="87470" y="150258"/>
                  </a:moveTo>
                  <a:lnTo>
                    <a:pt x="87470" y="156192"/>
                  </a:lnTo>
                  <a:lnTo>
                    <a:pt x="81535" y="156192"/>
                  </a:lnTo>
                  <a:lnTo>
                    <a:pt x="81535" y="150258"/>
                  </a:lnTo>
                  <a:close/>
                  <a:moveTo>
                    <a:pt x="93718" y="150258"/>
                  </a:moveTo>
                  <a:lnTo>
                    <a:pt x="93718" y="156192"/>
                  </a:lnTo>
                  <a:lnTo>
                    <a:pt x="87784" y="156192"/>
                  </a:lnTo>
                  <a:lnTo>
                    <a:pt x="87784" y="150258"/>
                  </a:lnTo>
                  <a:close/>
                  <a:moveTo>
                    <a:pt x="99967" y="150258"/>
                  </a:moveTo>
                  <a:lnTo>
                    <a:pt x="99967" y="156192"/>
                  </a:lnTo>
                  <a:lnTo>
                    <a:pt x="94031" y="156192"/>
                  </a:lnTo>
                  <a:lnTo>
                    <a:pt x="94031" y="150258"/>
                  </a:lnTo>
                  <a:close/>
                  <a:moveTo>
                    <a:pt x="106214" y="150258"/>
                  </a:moveTo>
                  <a:lnTo>
                    <a:pt x="106214" y="156192"/>
                  </a:lnTo>
                  <a:lnTo>
                    <a:pt x="100278" y="156192"/>
                  </a:lnTo>
                  <a:lnTo>
                    <a:pt x="100278" y="150258"/>
                  </a:lnTo>
                  <a:close/>
                  <a:moveTo>
                    <a:pt x="112461" y="150258"/>
                  </a:moveTo>
                  <a:lnTo>
                    <a:pt x="112461" y="156192"/>
                  </a:lnTo>
                  <a:lnTo>
                    <a:pt x="106527" y="156192"/>
                  </a:lnTo>
                  <a:lnTo>
                    <a:pt x="106527" y="150258"/>
                  </a:lnTo>
                  <a:close/>
                  <a:moveTo>
                    <a:pt x="118710" y="150258"/>
                  </a:moveTo>
                  <a:lnTo>
                    <a:pt x="118710" y="156192"/>
                  </a:lnTo>
                  <a:lnTo>
                    <a:pt x="112774" y="156192"/>
                  </a:lnTo>
                  <a:lnTo>
                    <a:pt x="112774" y="150258"/>
                  </a:lnTo>
                  <a:close/>
                  <a:moveTo>
                    <a:pt x="124957" y="150258"/>
                  </a:moveTo>
                  <a:lnTo>
                    <a:pt x="124957" y="156192"/>
                  </a:lnTo>
                  <a:lnTo>
                    <a:pt x="119021" y="156192"/>
                  </a:lnTo>
                  <a:lnTo>
                    <a:pt x="119021" y="150258"/>
                  </a:lnTo>
                  <a:close/>
                  <a:moveTo>
                    <a:pt x="131204" y="150258"/>
                  </a:moveTo>
                  <a:lnTo>
                    <a:pt x="131204" y="156192"/>
                  </a:lnTo>
                  <a:lnTo>
                    <a:pt x="125270" y="156192"/>
                  </a:lnTo>
                  <a:lnTo>
                    <a:pt x="125270" y="150258"/>
                  </a:lnTo>
                  <a:close/>
                  <a:moveTo>
                    <a:pt x="137451" y="150258"/>
                  </a:moveTo>
                  <a:lnTo>
                    <a:pt x="137451" y="156192"/>
                  </a:lnTo>
                  <a:lnTo>
                    <a:pt x="131517" y="156192"/>
                  </a:lnTo>
                  <a:lnTo>
                    <a:pt x="131517" y="150258"/>
                  </a:lnTo>
                  <a:close/>
                  <a:moveTo>
                    <a:pt x="143702" y="150258"/>
                  </a:moveTo>
                  <a:lnTo>
                    <a:pt x="143702" y="156192"/>
                  </a:lnTo>
                  <a:lnTo>
                    <a:pt x="137766" y="156192"/>
                  </a:lnTo>
                  <a:lnTo>
                    <a:pt x="137766" y="150258"/>
                  </a:lnTo>
                  <a:close/>
                  <a:moveTo>
                    <a:pt x="149949" y="150258"/>
                  </a:moveTo>
                  <a:lnTo>
                    <a:pt x="149949" y="156192"/>
                  </a:lnTo>
                  <a:lnTo>
                    <a:pt x="144015" y="156192"/>
                  </a:lnTo>
                  <a:lnTo>
                    <a:pt x="144015" y="150258"/>
                  </a:lnTo>
                  <a:close/>
                  <a:moveTo>
                    <a:pt x="156196" y="150258"/>
                  </a:moveTo>
                  <a:lnTo>
                    <a:pt x="156196" y="156192"/>
                  </a:lnTo>
                  <a:lnTo>
                    <a:pt x="150262" y="156192"/>
                  </a:lnTo>
                  <a:lnTo>
                    <a:pt x="150262" y="150258"/>
                  </a:lnTo>
                  <a:close/>
                  <a:moveTo>
                    <a:pt x="162445" y="150258"/>
                  </a:moveTo>
                  <a:lnTo>
                    <a:pt x="162445" y="156192"/>
                  </a:lnTo>
                  <a:lnTo>
                    <a:pt x="156509" y="156192"/>
                  </a:lnTo>
                  <a:lnTo>
                    <a:pt x="156509" y="150258"/>
                  </a:lnTo>
                  <a:close/>
                  <a:moveTo>
                    <a:pt x="168692" y="150258"/>
                  </a:moveTo>
                  <a:lnTo>
                    <a:pt x="168692" y="156192"/>
                  </a:lnTo>
                  <a:lnTo>
                    <a:pt x="162756" y="156192"/>
                  </a:lnTo>
                  <a:lnTo>
                    <a:pt x="162756" y="150258"/>
                  </a:lnTo>
                  <a:close/>
                  <a:moveTo>
                    <a:pt x="174939" y="150258"/>
                  </a:moveTo>
                  <a:lnTo>
                    <a:pt x="174939" y="156192"/>
                  </a:lnTo>
                  <a:lnTo>
                    <a:pt x="169005" y="156192"/>
                  </a:lnTo>
                  <a:lnTo>
                    <a:pt x="169005" y="150258"/>
                  </a:lnTo>
                  <a:close/>
                  <a:moveTo>
                    <a:pt x="181186" y="150258"/>
                  </a:moveTo>
                  <a:lnTo>
                    <a:pt x="181186" y="156192"/>
                  </a:lnTo>
                  <a:lnTo>
                    <a:pt x="175252" y="156192"/>
                  </a:lnTo>
                  <a:lnTo>
                    <a:pt x="175252" y="150258"/>
                  </a:lnTo>
                  <a:close/>
                  <a:moveTo>
                    <a:pt x="187433" y="150258"/>
                  </a:moveTo>
                  <a:lnTo>
                    <a:pt x="187433" y="156192"/>
                  </a:lnTo>
                  <a:lnTo>
                    <a:pt x="181499" y="156192"/>
                  </a:lnTo>
                  <a:lnTo>
                    <a:pt x="181499" y="150258"/>
                  </a:lnTo>
                  <a:close/>
                  <a:moveTo>
                    <a:pt x="193682" y="150258"/>
                  </a:moveTo>
                  <a:lnTo>
                    <a:pt x="193682" y="156192"/>
                  </a:lnTo>
                  <a:lnTo>
                    <a:pt x="187746" y="156192"/>
                  </a:lnTo>
                  <a:lnTo>
                    <a:pt x="187746" y="150258"/>
                  </a:lnTo>
                  <a:close/>
                  <a:moveTo>
                    <a:pt x="199931" y="150258"/>
                  </a:moveTo>
                  <a:lnTo>
                    <a:pt x="199931" y="156192"/>
                  </a:lnTo>
                  <a:lnTo>
                    <a:pt x="193996" y="156192"/>
                  </a:lnTo>
                  <a:lnTo>
                    <a:pt x="193996" y="150258"/>
                  </a:lnTo>
                  <a:close/>
                  <a:moveTo>
                    <a:pt x="206180" y="150258"/>
                  </a:moveTo>
                  <a:lnTo>
                    <a:pt x="206180" y="156192"/>
                  </a:lnTo>
                  <a:lnTo>
                    <a:pt x="200244" y="156192"/>
                  </a:lnTo>
                  <a:lnTo>
                    <a:pt x="200244" y="150258"/>
                  </a:lnTo>
                  <a:close/>
                  <a:moveTo>
                    <a:pt x="212427" y="150258"/>
                  </a:moveTo>
                  <a:lnTo>
                    <a:pt x="212427" y="156192"/>
                  </a:lnTo>
                  <a:lnTo>
                    <a:pt x="206491" y="156192"/>
                  </a:lnTo>
                  <a:lnTo>
                    <a:pt x="206491" y="150258"/>
                  </a:lnTo>
                  <a:close/>
                  <a:moveTo>
                    <a:pt x="218674" y="150258"/>
                  </a:moveTo>
                  <a:lnTo>
                    <a:pt x="218674" y="156192"/>
                  </a:lnTo>
                  <a:lnTo>
                    <a:pt x="212739" y="156192"/>
                  </a:lnTo>
                  <a:lnTo>
                    <a:pt x="212739" y="150258"/>
                  </a:lnTo>
                  <a:close/>
                  <a:moveTo>
                    <a:pt x="224921" y="150258"/>
                  </a:moveTo>
                  <a:lnTo>
                    <a:pt x="224921" y="156192"/>
                  </a:lnTo>
                  <a:lnTo>
                    <a:pt x="218987" y="156192"/>
                  </a:lnTo>
                  <a:lnTo>
                    <a:pt x="218987" y="150258"/>
                  </a:lnTo>
                  <a:close/>
                  <a:moveTo>
                    <a:pt x="231170" y="150258"/>
                  </a:moveTo>
                  <a:lnTo>
                    <a:pt x="231170" y="156192"/>
                  </a:lnTo>
                  <a:lnTo>
                    <a:pt x="225234" y="156192"/>
                  </a:lnTo>
                  <a:lnTo>
                    <a:pt x="225234" y="150258"/>
                  </a:lnTo>
                  <a:close/>
                  <a:moveTo>
                    <a:pt x="237417" y="150258"/>
                  </a:moveTo>
                  <a:lnTo>
                    <a:pt x="237417" y="156192"/>
                  </a:lnTo>
                  <a:lnTo>
                    <a:pt x="231481" y="156192"/>
                  </a:lnTo>
                  <a:lnTo>
                    <a:pt x="231481" y="150258"/>
                  </a:lnTo>
                  <a:close/>
                  <a:moveTo>
                    <a:pt x="243664" y="150258"/>
                  </a:moveTo>
                  <a:lnTo>
                    <a:pt x="243664" y="156192"/>
                  </a:lnTo>
                  <a:lnTo>
                    <a:pt x="237729" y="156192"/>
                  </a:lnTo>
                  <a:lnTo>
                    <a:pt x="237729" y="150258"/>
                  </a:lnTo>
                  <a:close/>
                  <a:moveTo>
                    <a:pt x="249911" y="150258"/>
                  </a:moveTo>
                  <a:lnTo>
                    <a:pt x="249911" y="156192"/>
                  </a:lnTo>
                  <a:lnTo>
                    <a:pt x="243977" y="156192"/>
                  </a:lnTo>
                  <a:lnTo>
                    <a:pt x="243977" y="150258"/>
                  </a:lnTo>
                  <a:close/>
                  <a:moveTo>
                    <a:pt x="256161" y="150258"/>
                  </a:moveTo>
                  <a:lnTo>
                    <a:pt x="256161" y="156192"/>
                  </a:lnTo>
                  <a:lnTo>
                    <a:pt x="250225" y="156192"/>
                  </a:lnTo>
                  <a:lnTo>
                    <a:pt x="250225" y="150258"/>
                  </a:lnTo>
                  <a:close/>
                  <a:moveTo>
                    <a:pt x="262409" y="150258"/>
                  </a:moveTo>
                  <a:lnTo>
                    <a:pt x="262409" y="156192"/>
                  </a:lnTo>
                  <a:lnTo>
                    <a:pt x="256474" y="156192"/>
                  </a:lnTo>
                  <a:lnTo>
                    <a:pt x="256474" y="150258"/>
                  </a:lnTo>
                  <a:close/>
                  <a:moveTo>
                    <a:pt x="268656" y="150258"/>
                  </a:moveTo>
                  <a:lnTo>
                    <a:pt x="268656" y="156192"/>
                  </a:lnTo>
                  <a:lnTo>
                    <a:pt x="262721" y="156192"/>
                  </a:lnTo>
                  <a:lnTo>
                    <a:pt x="262721" y="150258"/>
                  </a:lnTo>
                  <a:close/>
                  <a:moveTo>
                    <a:pt x="274904" y="150258"/>
                  </a:moveTo>
                  <a:lnTo>
                    <a:pt x="274904" y="156192"/>
                  </a:lnTo>
                  <a:lnTo>
                    <a:pt x="268968" y="156192"/>
                  </a:lnTo>
                  <a:lnTo>
                    <a:pt x="268968" y="150258"/>
                  </a:lnTo>
                  <a:close/>
                  <a:moveTo>
                    <a:pt x="158" y="0"/>
                  </a:moveTo>
                  <a:lnTo>
                    <a:pt x="158" y="157"/>
                  </a:lnTo>
                  <a:lnTo>
                    <a:pt x="0" y="157"/>
                  </a:lnTo>
                  <a:lnTo>
                    <a:pt x="0" y="156350"/>
                  </a:lnTo>
                  <a:lnTo>
                    <a:pt x="158" y="156350"/>
                  </a:lnTo>
                  <a:lnTo>
                    <a:pt x="158" y="156508"/>
                  </a:lnTo>
                  <a:lnTo>
                    <a:pt x="275059" y="156508"/>
                  </a:lnTo>
                  <a:lnTo>
                    <a:pt x="275059" y="156350"/>
                  </a:lnTo>
                  <a:lnTo>
                    <a:pt x="275215" y="156350"/>
                  </a:lnTo>
                  <a:lnTo>
                    <a:pt x="275215" y="155"/>
                  </a:lnTo>
                  <a:lnTo>
                    <a:pt x="275059" y="155"/>
                  </a:lnTo>
                  <a:lnTo>
                    <a:pt x="275059" y="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bg>
      <p:bgPr>
        <a:solidFill>
          <a:schemeClr val="accent2"/>
        </a:solidFill>
        <a:effectLst/>
      </p:bgPr>
    </p:bg>
    <p:spTree>
      <p:nvGrpSpPr>
        <p:cNvPr id="1" name="Shape 39"/>
        <p:cNvGrpSpPr/>
        <p:nvPr/>
      </p:nvGrpSpPr>
      <p:grpSpPr>
        <a:xfrm>
          <a:off x="0" y="0"/>
          <a:ext cx="0" cy="0"/>
          <a:chOff x="0" y="0"/>
          <a:chExt cx="0" cy="0"/>
        </a:xfrm>
      </p:grpSpPr>
      <p:grpSp>
        <p:nvGrpSpPr>
          <p:cNvPr id="40" name="Google Shape;40;p3"/>
          <p:cNvGrpSpPr/>
          <p:nvPr/>
        </p:nvGrpSpPr>
        <p:grpSpPr>
          <a:xfrm>
            <a:off x="235800" y="213550"/>
            <a:ext cx="8672393" cy="4716400"/>
            <a:chOff x="235800" y="213550"/>
            <a:chExt cx="8672393" cy="4716400"/>
          </a:xfrm>
        </p:grpSpPr>
        <p:sp>
          <p:nvSpPr>
            <p:cNvPr id="41" name="Google Shape;41;p3"/>
            <p:cNvSpPr/>
            <p:nvPr/>
          </p:nvSpPr>
          <p:spPr>
            <a:xfrm>
              <a:off x="420024" y="213550"/>
              <a:ext cx="8311596" cy="4715505"/>
            </a:xfrm>
            <a:custGeom>
              <a:avLst/>
              <a:gdLst/>
              <a:ahLst/>
              <a:cxnLst/>
              <a:rect l="l" t="t" r="r" b="b"/>
              <a:pathLst>
                <a:path w="141824" h="89559" extrusionOk="0">
                  <a:moveTo>
                    <a:pt x="9819" y="0"/>
                  </a:moveTo>
                  <a:cubicBezTo>
                    <a:pt x="4591" y="0"/>
                    <a:pt x="304" y="4267"/>
                    <a:pt x="285" y="9500"/>
                  </a:cubicBezTo>
                  <a:lnTo>
                    <a:pt x="20" y="79757"/>
                  </a:lnTo>
                  <a:cubicBezTo>
                    <a:pt x="1" y="85001"/>
                    <a:pt x="4276" y="89308"/>
                    <a:pt x="9520" y="89327"/>
                  </a:cubicBezTo>
                  <a:lnTo>
                    <a:pt x="40300" y="89442"/>
                  </a:lnTo>
                  <a:lnTo>
                    <a:pt x="135808" y="89551"/>
                  </a:lnTo>
                  <a:lnTo>
                    <a:pt x="137983" y="89559"/>
                  </a:lnTo>
                  <a:cubicBezTo>
                    <a:pt x="137987" y="89559"/>
                    <a:pt x="137992" y="89559"/>
                    <a:pt x="137996" y="89559"/>
                  </a:cubicBezTo>
                  <a:cubicBezTo>
                    <a:pt x="139922" y="89559"/>
                    <a:pt x="141502" y="87986"/>
                    <a:pt x="141510" y="86060"/>
                  </a:cubicBezTo>
                  <a:lnTo>
                    <a:pt x="141818" y="3758"/>
                  </a:lnTo>
                  <a:cubicBezTo>
                    <a:pt x="141823" y="1829"/>
                    <a:pt x="140249" y="242"/>
                    <a:pt x="138319" y="235"/>
                  </a:cubicBezTo>
                  <a:lnTo>
                    <a:pt x="136144" y="225"/>
                  </a:lnTo>
                  <a:lnTo>
                    <a:pt x="40635" y="116"/>
                  </a:lnTo>
                  <a:lnTo>
                    <a:pt x="9855" y="0"/>
                  </a:lnTo>
                  <a:cubicBezTo>
                    <a:pt x="9843" y="0"/>
                    <a:pt x="9831" y="0"/>
                    <a:pt x="9819"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 name="Google Shape;42;p3"/>
            <p:cNvSpPr/>
            <p:nvPr/>
          </p:nvSpPr>
          <p:spPr>
            <a:xfrm>
              <a:off x="596481" y="214234"/>
              <a:ext cx="8311713" cy="4715716"/>
            </a:xfrm>
            <a:custGeom>
              <a:avLst/>
              <a:gdLst/>
              <a:ahLst/>
              <a:cxnLst/>
              <a:rect l="l" t="t" r="r" b="b"/>
              <a:pathLst>
                <a:path w="141826" h="89563" extrusionOk="0">
                  <a:moveTo>
                    <a:pt x="9822" y="1"/>
                  </a:moveTo>
                  <a:cubicBezTo>
                    <a:pt x="4592" y="1"/>
                    <a:pt x="306" y="4268"/>
                    <a:pt x="285" y="9501"/>
                  </a:cubicBezTo>
                  <a:lnTo>
                    <a:pt x="21" y="79759"/>
                  </a:lnTo>
                  <a:cubicBezTo>
                    <a:pt x="1" y="85004"/>
                    <a:pt x="4276" y="89308"/>
                    <a:pt x="9520" y="89329"/>
                  </a:cubicBezTo>
                  <a:lnTo>
                    <a:pt x="40301" y="89445"/>
                  </a:lnTo>
                  <a:lnTo>
                    <a:pt x="135810" y="89553"/>
                  </a:lnTo>
                  <a:lnTo>
                    <a:pt x="137984" y="89562"/>
                  </a:lnTo>
                  <a:cubicBezTo>
                    <a:pt x="137988" y="89562"/>
                    <a:pt x="137993" y="89562"/>
                    <a:pt x="137997" y="89562"/>
                  </a:cubicBezTo>
                  <a:cubicBezTo>
                    <a:pt x="139924" y="89562"/>
                    <a:pt x="141504" y="87990"/>
                    <a:pt x="141511" y="86063"/>
                  </a:cubicBezTo>
                  <a:lnTo>
                    <a:pt x="141820" y="3761"/>
                  </a:lnTo>
                  <a:cubicBezTo>
                    <a:pt x="141826" y="1827"/>
                    <a:pt x="140249" y="239"/>
                    <a:pt x="138317" y="233"/>
                  </a:cubicBezTo>
                  <a:lnTo>
                    <a:pt x="136143" y="225"/>
                  </a:lnTo>
                  <a:lnTo>
                    <a:pt x="40635" y="117"/>
                  </a:lnTo>
                  <a:lnTo>
                    <a:pt x="9856" y="1"/>
                  </a:lnTo>
                  <a:cubicBezTo>
                    <a:pt x="9845" y="1"/>
                    <a:pt x="9833" y="1"/>
                    <a:pt x="9822"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 name="Google Shape;43;p3"/>
            <p:cNvSpPr/>
            <p:nvPr/>
          </p:nvSpPr>
          <p:spPr>
            <a:xfrm>
              <a:off x="810919" y="559949"/>
              <a:ext cx="311650" cy="311755"/>
            </a:xfrm>
            <a:custGeom>
              <a:avLst/>
              <a:gdLst/>
              <a:ahLst/>
              <a:cxnLst/>
              <a:rect l="l" t="t" r="r" b="b"/>
              <a:pathLst>
                <a:path w="5919" h="5921" extrusionOk="0">
                  <a:moveTo>
                    <a:pt x="23" y="0"/>
                  </a:moveTo>
                  <a:lnTo>
                    <a:pt x="0" y="5896"/>
                  </a:lnTo>
                  <a:lnTo>
                    <a:pt x="5897" y="5920"/>
                  </a:lnTo>
                  <a:lnTo>
                    <a:pt x="5918" y="23"/>
                  </a:lnTo>
                  <a:lnTo>
                    <a:pt x="23"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 name="Google Shape;44;p3"/>
            <p:cNvSpPr/>
            <p:nvPr/>
          </p:nvSpPr>
          <p:spPr>
            <a:xfrm>
              <a:off x="250174" y="605967"/>
              <a:ext cx="733502" cy="85034"/>
            </a:xfrm>
            <a:custGeom>
              <a:avLst/>
              <a:gdLst/>
              <a:ahLst/>
              <a:cxnLst/>
              <a:rect l="l" t="t" r="r" b="b"/>
              <a:pathLst>
                <a:path w="13931" h="1615" extrusionOk="0">
                  <a:moveTo>
                    <a:pt x="786" y="0"/>
                  </a:moveTo>
                  <a:cubicBezTo>
                    <a:pt x="355" y="0"/>
                    <a:pt x="3" y="349"/>
                    <a:pt x="2" y="782"/>
                  </a:cubicBezTo>
                  <a:cubicBezTo>
                    <a:pt x="1" y="1214"/>
                    <a:pt x="350" y="1567"/>
                    <a:pt x="783" y="1568"/>
                  </a:cubicBezTo>
                  <a:lnTo>
                    <a:pt x="13141" y="1614"/>
                  </a:lnTo>
                  <a:cubicBezTo>
                    <a:pt x="13141" y="1614"/>
                    <a:pt x="13142" y="1614"/>
                    <a:pt x="13142" y="1614"/>
                  </a:cubicBezTo>
                  <a:cubicBezTo>
                    <a:pt x="13574" y="1614"/>
                    <a:pt x="13926" y="1265"/>
                    <a:pt x="13927" y="833"/>
                  </a:cubicBezTo>
                  <a:cubicBezTo>
                    <a:pt x="13930" y="399"/>
                    <a:pt x="13579" y="47"/>
                    <a:pt x="13147" y="46"/>
                  </a:cubicBezTo>
                  <a:lnTo>
                    <a:pt x="788" y="0"/>
                  </a:lnTo>
                  <a:cubicBezTo>
                    <a:pt x="788" y="0"/>
                    <a:pt x="787" y="0"/>
                    <a:pt x="786"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 name="Google Shape;45;p3"/>
            <p:cNvSpPr/>
            <p:nvPr/>
          </p:nvSpPr>
          <p:spPr>
            <a:xfrm>
              <a:off x="249700" y="738071"/>
              <a:ext cx="733397" cy="85034"/>
            </a:xfrm>
            <a:custGeom>
              <a:avLst/>
              <a:gdLst/>
              <a:ahLst/>
              <a:cxnLst/>
              <a:rect l="l" t="t" r="r" b="b"/>
              <a:pathLst>
                <a:path w="13929" h="1615" extrusionOk="0">
                  <a:moveTo>
                    <a:pt x="782" y="0"/>
                  </a:moveTo>
                  <a:cubicBezTo>
                    <a:pt x="353" y="0"/>
                    <a:pt x="3" y="350"/>
                    <a:pt x="1" y="782"/>
                  </a:cubicBezTo>
                  <a:cubicBezTo>
                    <a:pt x="0" y="1214"/>
                    <a:pt x="349" y="1566"/>
                    <a:pt x="783" y="1568"/>
                  </a:cubicBezTo>
                  <a:lnTo>
                    <a:pt x="13140" y="1614"/>
                  </a:lnTo>
                  <a:cubicBezTo>
                    <a:pt x="13141" y="1614"/>
                    <a:pt x="13143" y="1614"/>
                    <a:pt x="13144" y="1614"/>
                  </a:cubicBezTo>
                  <a:cubicBezTo>
                    <a:pt x="13575" y="1614"/>
                    <a:pt x="13926" y="1265"/>
                    <a:pt x="13927" y="833"/>
                  </a:cubicBezTo>
                  <a:cubicBezTo>
                    <a:pt x="13929" y="400"/>
                    <a:pt x="13580" y="47"/>
                    <a:pt x="13145" y="46"/>
                  </a:cubicBezTo>
                  <a:lnTo>
                    <a:pt x="788" y="0"/>
                  </a:lnTo>
                  <a:cubicBezTo>
                    <a:pt x="786" y="0"/>
                    <a:pt x="784" y="0"/>
                    <a:pt x="782"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 name="Google Shape;46;p3"/>
            <p:cNvSpPr/>
            <p:nvPr/>
          </p:nvSpPr>
          <p:spPr>
            <a:xfrm>
              <a:off x="808918" y="1088367"/>
              <a:ext cx="311650" cy="311755"/>
            </a:xfrm>
            <a:custGeom>
              <a:avLst/>
              <a:gdLst/>
              <a:ahLst/>
              <a:cxnLst/>
              <a:rect l="l" t="t" r="r" b="b"/>
              <a:pathLst>
                <a:path w="5919" h="5921" extrusionOk="0">
                  <a:moveTo>
                    <a:pt x="23" y="1"/>
                  </a:moveTo>
                  <a:lnTo>
                    <a:pt x="1" y="5898"/>
                  </a:lnTo>
                  <a:lnTo>
                    <a:pt x="5897" y="5920"/>
                  </a:lnTo>
                  <a:lnTo>
                    <a:pt x="5919" y="23"/>
                  </a:lnTo>
                  <a:lnTo>
                    <a:pt x="23" y="1"/>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 name="Google Shape;47;p3"/>
            <p:cNvSpPr/>
            <p:nvPr/>
          </p:nvSpPr>
          <p:spPr>
            <a:xfrm>
              <a:off x="248173" y="1134385"/>
              <a:ext cx="733449" cy="85086"/>
            </a:xfrm>
            <a:custGeom>
              <a:avLst/>
              <a:gdLst/>
              <a:ahLst/>
              <a:cxnLst/>
              <a:rect l="l" t="t" r="r" b="b"/>
              <a:pathLst>
                <a:path w="13930" h="1616" extrusionOk="0">
                  <a:moveTo>
                    <a:pt x="784" y="0"/>
                  </a:moveTo>
                  <a:cubicBezTo>
                    <a:pt x="353" y="0"/>
                    <a:pt x="2" y="348"/>
                    <a:pt x="1" y="782"/>
                  </a:cubicBezTo>
                  <a:cubicBezTo>
                    <a:pt x="0" y="1213"/>
                    <a:pt x="349" y="1566"/>
                    <a:pt x="783" y="1568"/>
                  </a:cubicBezTo>
                  <a:lnTo>
                    <a:pt x="13141" y="1615"/>
                  </a:lnTo>
                  <a:cubicBezTo>
                    <a:pt x="13142" y="1615"/>
                    <a:pt x="13142" y="1615"/>
                    <a:pt x="13143" y="1615"/>
                  </a:cubicBezTo>
                  <a:cubicBezTo>
                    <a:pt x="13574" y="1615"/>
                    <a:pt x="13927" y="1266"/>
                    <a:pt x="13928" y="834"/>
                  </a:cubicBezTo>
                  <a:cubicBezTo>
                    <a:pt x="13930" y="399"/>
                    <a:pt x="13582" y="48"/>
                    <a:pt x="13145" y="47"/>
                  </a:cubicBezTo>
                  <a:lnTo>
                    <a:pt x="788" y="0"/>
                  </a:lnTo>
                  <a:cubicBezTo>
                    <a:pt x="787" y="0"/>
                    <a:pt x="785" y="0"/>
                    <a:pt x="78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 name="Google Shape;48;p3"/>
            <p:cNvSpPr/>
            <p:nvPr/>
          </p:nvSpPr>
          <p:spPr>
            <a:xfrm>
              <a:off x="247647" y="1266594"/>
              <a:ext cx="733502" cy="84981"/>
            </a:xfrm>
            <a:custGeom>
              <a:avLst/>
              <a:gdLst/>
              <a:ahLst/>
              <a:cxnLst/>
              <a:rect l="l" t="t" r="r" b="b"/>
              <a:pathLst>
                <a:path w="13931" h="1614" extrusionOk="0">
                  <a:moveTo>
                    <a:pt x="785" y="0"/>
                  </a:moveTo>
                  <a:cubicBezTo>
                    <a:pt x="354" y="0"/>
                    <a:pt x="3" y="348"/>
                    <a:pt x="2" y="780"/>
                  </a:cubicBezTo>
                  <a:cubicBezTo>
                    <a:pt x="1" y="1212"/>
                    <a:pt x="350" y="1565"/>
                    <a:pt x="783" y="1566"/>
                  </a:cubicBezTo>
                  <a:lnTo>
                    <a:pt x="13141" y="1613"/>
                  </a:lnTo>
                  <a:cubicBezTo>
                    <a:pt x="13142" y="1613"/>
                    <a:pt x="13143" y="1613"/>
                    <a:pt x="13144" y="1613"/>
                  </a:cubicBezTo>
                  <a:cubicBezTo>
                    <a:pt x="13578" y="1613"/>
                    <a:pt x="13927" y="1265"/>
                    <a:pt x="13928" y="832"/>
                  </a:cubicBezTo>
                  <a:cubicBezTo>
                    <a:pt x="13930" y="399"/>
                    <a:pt x="13581" y="47"/>
                    <a:pt x="13146" y="47"/>
                  </a:cubicBezTo>
                  <a:lnTo>
                    <a:pt x="788" y="0"/>
                  </a:lnTo>
                  <a:cubicBezTo>
                    <a:pt x="787" y="0"/>
                    <a:pt x="786" y="0"/>
                    <a:pt x="785"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 name="Google Shape;49;p3"/>
            <p:cNvSpPr/>
            <p:nvPr/>
          </p:nvSpPr>
          <p:spPr>
            <a:xfrm>
              <a:off x="806970" y="1616837"/>
              <a:ext cx="311650" cy="311755"/>
            </a:xfrm>
            <a:custGeom>
              <a:avLst/>
              <a:gdLst/>
              <a:ahLst/>
              <a:cxnLst/>
              <a:rect l="l" t="t" r="r" b="b"/>
              <a:pathLst>
                <a:path w="5919" h="5921" extrusionOk="0">
                  <a:moveTo>
                    <a:pt x="22" y="1"/>
                  </a:moveTo>
                  <a:lnTo>
                    <a:pt x="0" y="5898"/>
                  </a:lnTo>
                  <a:lnTo>
                    <a:pt x="5897" y="5920"/>
                  </a:lnTo>
                  <a:lnTo>
                    <a:pt x="5918" y="24"/>
                  </a:lnTo>
                  <a:lnTo>
                    <a:pt x="22" y="1"/>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 name="Google Shape;50;p3"/>
            <p:cNvSpPr/>
            <p:nvPr/>
          </p:nvSpPr>
          <p:spPr>
            <a:xfrm>
              <a:off x="246172" y="1662802"/>
              <a:ext cx="733449" cy="85086"/>
            </a:xfrm>
            <a:custGeom>
              <a:avLst/>
              <a:gdLst/>
              <a:ahLst/>
              <a:cxnLst/>
              <a:rect l="l" t="t" r="r" b="b"/>
              <a:pathLst>
                <a:path w="13930" h="1616" extrusionOk="0">
                  <a:moveTo>
                    <a:pt x="787" y="0"/>
                  </a:moveTo>
                  <a:cubicBezTo>
                    <a:pt x="356" y="0"/>
                    <a:pt x="4" y="350"/>
                    <a:pt x="3" y="781"/>
                  </a:cubicBezTo>
                  <a:cubicBezTo>
                    <a:pt x="1" y="1214"/>
                    <a:pt x="350" y="1567"/>
                    <a:pt x="784" y="1568"/>
                  </a:cubicBezTo>
                  <a:lnTo>
                    <a:pt x="13142" y="1615"/>
                  </a:lnTo>
                  <a:cubicBezTo>
                    <a:pt x="13143" y="1615"/>
                    <a:pt x="13145" y="1615"/>
                    <a:pt x="13147" y="1615"/>
                  </a:cubicBezTo>
                  <a:cubicBezTo>
                    <a:pt x="13577" y="1615"/>
                    <a:pt x="13927" y="1265"/>
                    <a:pt x="13928" y="835"/>
                  </a:cubicBezTo>
                  <a:cubicBezTo>
                    <a:pt x="13929" y="400"/>
                    <a:pt x="13580" y="48"/>
                    <a:pt x="13147" y="47"/>
                  </a:cubicBezTo>
                  <a:lnTo>
                    <a:pt x="789" y="0"/>
                  </a:lnTo>
                  <a:cubicBezTo>
                    <a:pt x="789" y="0"/>
                    <a:pt x="788" y="0"/>
                    <a:pt x="787"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 name="Google Shape;51;p3"/>
            <p:cNvSpPr/>
            <p:nvPr/>
          </p:nvSpPr>
          <p:spPr>
            <a:xfrm>
              <a:off x="245751" y="1794959"/>
              <a:ext cx="733344" cy="85034"/>
            </a:xfrm>
            <a:custGeom>
              <a:avLst/>
              <a:gdLst/>
              <a:ahLst/>
              <a:cxnLst/>
              <a:rect l="l" t="t" r="r" b="b"/>
              <a:pathLst>
                <a:path w="13928" h="1615" extrusionOk="0">
                  <a:moveTo>
                    <a:pt x="787" y="0"/>
                  </a:moveTo>
                  <a:cubicBezTo>
                    <a:pt x="355" y="0"/>
                    <a:pt x="2" y="349"/>
                    <a:pt x="1" y="782"/>
                  </a:cubicBezTo>
                  <a:cubicBezTo>
                    <a:pt x="0" y="1214"/>
                    <a:pt x="350" y="1565"/>
                    <a:pt x="783" y="1568"/>
                  </a:cubicBezTo>
                  <a:lnTo>
                    <a:pt x="13140" y="1614"/>
                  </a:lnTo>
                  <a:cubicBezTo>
                    <a:pt x="13141" y="1614"/>
                    <a:pt x="13143" y="1614"/>
                    <a:pt x="13144" y="1614"/>
                  </a:cubicBezTo>
                  <a:cubicBezTo>
                    <a:pt x="13575" y="1614"/>
                    <a:pt x="13926" y="1266"/>
                    <a:pt x="13927" y="834"/>
                  </a:cubicBezTo>
                  <a:cubicBezTo>
                    <a:pt x="13928" y="400"/>
                    <a:pt x="13579" y="47"/>
                    <a:pt x="13146" y="47"/>
                  </a:cubicBezTo>
                  <a:lnTo>
                    <a:pt x="789" y="0"/>
                  </a:lnTo>
                  <a:cubicBezTo>
                    <a:pt x="788" y="0"/>
                    <a:pt x="788" y="0"/>
                    <a:pt x="787"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 name="Google Shape;52;p3"/>
            <p:cNvSpPr/>
            <p:nvPr/>
          </p:nvSpPr>
          <p:spPr>
            <a:xfrm>
              <a:off x="804969" y="2145307"/>
              <a:ext cx="311650" cy="311703"/>
            </a:xfrm>
            <a:custGeom>
              <a:avLst/>
              <a:gdLst/>
              <a:ahLst/>
              <a:cxnLst/>
              <a:rect l="l" t="t" r="r" b="b"/>
              <a:pathLst>
                <a:path w="5919" h="5920" extrusionOk="0">
                  <a:moveTo>
                    <a:pt x="23" y="1"/>
                  </a:moveTo>
                  <a:lnTo>
                    <a:pt x="1" y="5897"/>
                  </a:lnTo>
                  <a:lnTo>
                    <a:pt x="5896" y="5919"/>
                  </a:lnTo>
                  <a:lnTo>
                    <a:pt x="5919" y="24"/>
                  </a:lnTo>
                  <a:lnTo>
                    <a:pt x="23" y="1"/>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 name="Google Shape;53;p3"/>
            <p:cNvSpPr/>
            <p:nvPr/>
          </p:nvSpPr>
          <p:spPr>
            <a:xfrm>
              <a:off x="244172" y="2191325"/>
              <a:ext cx="733502" cy="85034"/>
            </a:xfrm>
            <a:custGeom>
              <a:avLst/>
              <a:gdLst/>
              <a:ahLst/>
              <a:cxnLst/>
              <a:rect l="l" t="t" r="r" b="b"/>
              <a:pathLst>
                <a:path w="13931" h="1615" extrusionOk="0">
                  <a:moveTo>
                    <a:pt x="786" y="0"/>
                  </a:moveTo>
                  <a:cubicBezTo>
                    <a:pt x="353" y="0"/>
                    <a:pt x="2" y="349"/>
                    <a:pt x="1" y="780"/>
                  </a:cubicBezTo>
                  <a:cubicBezTo>
                    <a:pt x="0" y="1214"/>
                    <a:pt x="349" y="1567"/>
                    <a:pt x="783" y="1568"/>
                  </a:cubicBezTo>
                  <a:lnTo>
                    <a:pt x="13140" y="1614"/>
                  </a:lnTo>
                  <a:cubicBezTo>
                    <a:pt x="13141" y="1614"/>
                    <a:pt x="13141" y="1614"/>
                    <a:pt x="13142" y="1614"/>
                  </a:cubicBezTo>
                  <a:cubicBezTo>
                    <a:pt x="13574" y="1614"/>
                    <a:pt x="13927" y="1265"/>
                    <a:pt x="13928" y="833"/>
                  </a:cubicBezTo>
                  <a:cubicBezTo>
                    <a:pt x="13931" y="400"/>
                    <a:pt x="13581" y="48"/>
                    <a:pt x="13146" y="46"/>
                  </a:cubicBezTo>
                  <a:lnTo>
                    <a:pt x="788" y="0"/>
                  </a:lnTo>
                  <a:cubicBezTo>
                    <a:pt x="787" y="0"/>
                    <a:pt x="787" y="0"/>
                    <a:pt x="786"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 name="Google Shape;54;p3"/>
            <p:cNvSpPr/>
            <p:nvPr/>
          </p:nvSpPr>
          <p:spPr>
            <a:xfrm>
              <a:off x="243645" y="2323324"/>
              <a:ext cx="733555" cy="85086"/>
            </a:xfrm>
            <a:custGeom>
              <a:avLst/>
              <a:gdLst/>
              <a:ahLst/>
              <a:cxnLst/>
              <a:rect l="l" t="t" r="r" b="b"/>
              <a:pathLst>
                <a:path w="13932" h="1616" extrusionOk="0">
                  <a:moveTo>
                    <a:pt x="788" y="1"/>
                  </a:moveTo>
                  <a:cubicBezTo>
                    <a:pt x="356" y="1"/>
                    <a:pt x="4" y="350"/>
                    <a:pt x="3" y="782"/>
                  </a:cubicBezTo>
                  <a:cubicBezTo>
                    <a:pt x="1" y="1216"/>
                    <a:pt x="352" y="1568"/>
                    <a:pt x="784" y="1569"/>
                  </a:cubicBezTo>
                  <a:lnTo>
                    <a:pt x="13143" y="1616"/>
                  </a:lnTo>
                  <a:cubicBezTo>
                    <a:pt x="13144" y="1616"/>
                    <a:pt x="13145" y="1616"/>
                    <a:pt x="13146" y="1616"/>
                  </a:cubicBezTo>
                  <a:cubicBezTo>
                    <a:pt x="13577" y="1616"/>
                    <a:pt x="13928" y="1266"/>
                    <a:pt x="13929" y="835"/>
                  </a:cubicBezTo>
                  <a:cubicBezTo>
                    <a:pt x="13931" y="401"/>
                    <a:pt x="13581" y="51"/>
                    <a:pt x="13147" y="47"/>
                  </a:cubicBezTo>
                  <a:lnTo>
                    <a:pt x="789" y="1"/>
                  </a:lnTo>
                  <a:cubicBezTo>
                    <a:pt x="789" y="1"/>
                    <a:pt x="788" y="1"/>
                    <a:pt x="788"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 name="Google Shape;55;p3"/>
            <p:cNvSpPr/>
            <p:nvPr/>
          </p:nvSpPr>
          <p:spPr>
            <a:xfrm>
              <a:off x="802968" y="2673830"/>
              <a:ext cx="311650" cy="311703"/>
            </a:xfrm>
            <a:custGeom>
              <a:avLst/>
              <a:gdLst/>
              <a:ahLst/>
              <a:cxnLst/>
              <a:rect l="l" t="t" r="r" b="b"/>
              <a:pathLst>
                <a:path w="5919" h="5920" extrusionOk="0">
                  <a:moveTo>
                    <a:pt x="23" y="1"/>
                  </a:moveTo>
                  <a:lnTo>
                    <a:pt x="0" y="5897"/>
                  </a:lnTo>
                  <a:lnTo>
                    <a:pt x="5898" y="5919"/>
                  </a:lnTo>
                  <a:lnTo>
                    <a:pt x="5918" y="22"/>
                  </a:lnTo>
                  <a:lnTo>
                    <a:pt x="23" y="1"/>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 name="Google Shape;56;p3"/>
            <p:cNvSpPr/>
            <p:nvPr/>
          </p:nvSpPr>
          <p:spPr>
            <a:xfrm>
              <a:off x="242224" y="2719638"/>
              <a:ext cx="733502" cy="85139"/>
            </a:xfrm>
            <a:custGeom>
              <a:avLst/>
              <a:gdLst/>
              <a:ahLst/>
              <a:cxnLst/>
              <a:rect l="l" t="t" r="r" b="b"/>
              <a:pathLst>
                <a:path w="13931" h="1617" extrusionOk="0">
                  <a:moveTo>
                    <a:pt x="790" y="1"/>
                  </a:moveTo>
                  <a:cubicBezTo>
                    <a:pt x="356" y="1"/>
                    <a:pt x="5" y="350"/>
                    <a:pt x="2" y="782"/>
                  </a:cubicBezTo>
                  <a:cubicBezTo>
                    <a:pt x="1" y="1217"/>
                    <a:pt x="351" y="1569"/>
                    <a:pt x="783" y="1570"/>
                  </a:cubicBezTo>
                  <a:lnTo>
                    <a:pt x="13140" y="1617"/>
                  </a:lnTo>
                  <a:cubicBezTo>
                    <a:pt x="13575" y="1617"/>
                    <a:pt x="13926" y="1270"/>
                    <a:pt x="13927" y="838"/>
                  </a:cubicBezTo>
                  <a:cubicBezTo>
                    <a:pt x="13930" y="402"/>
                    <a:pt x="13580" y="51"/>
                    <a:pt x="13149" y="48"/>
                  </a:cubicBezTo>
                  <a:lnTo>
                    <a:pt x="790" y="1"/>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 name="Google Shape;57;p3"/>
            <p:cNvSpPr/>
            <p:nvPr/>
          </p:nvSpPr>
          <p:spPr>
            <a:xfrm>
              <a:off x="241697" y="2851795"/>
              <a:ext cx="733502" cy="85086"/>
            </a:xfrm>
            <a:custGeom>
              <a:avLst/>
              <a:gdLst/>
              <a:ahLst/>
              <a:cxnLst/>
              <a:rect l="l" t="t" r="r" b="b"/>
              <a:pathLst>
                <a:path w="13931" h="1616" extrusionOk="0">
                  <a:moveTo>
                    <a:pt x="787" y="1"/>
                  </a:moveTo>
                  <a:cubicBezTo>
                    <a:pt x="354" y="1"/>
                    <a:pt x="4" y="350"/>
                    <a:pt x="2" y="783"/>
                  </a:cubicBezTo>
                  <a:cubicBezTo>
                    <a:pt x="0" y="1216"/>
                    <a:pt x="350" y="1569"/>
                    <a:pt x="784" y="1570"/>
                  </a:cubicBezTo>
                  <a:lnTo>
                    <a:pt x="13141" y="1616"/>
                  </a:lnTo>
                  <a:cubicBezTo>
                    <a:pt x="13142" y="1616"/>
                    <a:pt x="13142" y="1616"/>
                    <a:pt x="13143" y="1616"/>
                  </a:cubicBezTo>
                  <a:cubicBezTo>
                    <a:pt x="13577" y="1616"/>
                    <a:pt x="13927" y="1266"/>
                    <a:pt x="13930" y="835"/>
                  </a:cubicBezTo>
                  <a:cubicBezTo>
                    <a:pt x="13931" y="401"/>
                    <a:pt x="13582" y="49"/>
                    <a:pt x="13147" y="48"/>
                  </a:cubicBezTo>
                  <a:lnTo>
                    <a:pt x="789" y="1"/>
                  </a:lnTo>
                  <a:cubicBezTo>
                    <a:pt x="788" y="1"/>
                    <a:pt x="788" y="1"/>
                    <a:pt x="787"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 name="Google Shape;58;p3"/>
            <p:cNvSpPr/>
            <p:nvPr/>
          </p:nvSpPr>
          <p:spPr>
            <a:xfrm>
              <a:off x="800968" y="3202195"/>
              <a:ext cx="311703" cy="311808"/>
            </a:xfrm>
            <a:custGeom>
              <a:avLst/>
              <a:gdLst/>
              <a:ahLst/>
              <a:cxnLst/>
              <a:rect l="l" t="t" r="r" b="b"/>
              <a:pathLst>
                <a:path w="5920" h="5922" extrusionOk="0">
                  <a:moveTo>
                    <a:pt x="23" y="1"/>
                  </a:moveTo>
                  <a:lnTo>
                    <a:pt x="1" y="5897"/>
                  </a:lnTo>
                  <a:lnTo>
                    <a:pt x="5898" y="5921"/>
                  </a:lnTo>
                  <a:lnTo>
                    <a:pt x="5920" y="24"/>
                  </a:lnTo>
                  <a:lnTo>
                    <a:pt x="23" y="1"/>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 name="Google Shape;59;p3"/>
            <p:cNvSpPr/>
            <p:nvPr/>
          </p:nvSpPr>
          <p:spPr>
            <a:xfrm>
              <a:off x="240275" y="3248161"/>
              <a:ext cx="733449" cy="85086"/>
            </a:xfrm>
            <a:custGeom>
              <a:avLst/>
              <a:gdLst/>
              <a:ahLst/>
              <a:cxnLst/>
              <a:rect l="l" t="t" r="r" b="b"/>
              <a:pathLst>
                <a:path w="13930" h="1616" extrusionOk="0">
                  <a:moveTo>
                    <a:pt x="787" y="1"/>
                  </a:moveTo>
                  <a:cubicBezTo>
                    <a:pt x="353" y="1"/>
                    <a:pt x="2" y="350"/>
                    <a:pt x="1" y="782"/>
                  </a:cubicBezTo>
                  <a:cubicBezTo>
                    <a:pt x="0" y="1216"/>
                    <a:pt x="350" y="1568"/>
                    <a:pt x="783" y="1570"/>
                  </a:cubicBezTo>
                  <a:lnTo>
                    <a:pt x="13141" y="1616"/>
                  </a:lnTo>
                  <a:cubicBezTo>
                    <a:pt x="13142" y="1616"/>
                    <a:pt x="13144" y="1616"/>
                    <a:pt x="13145" y="1616"/>
                  </a:cubicBezTo>
                  <a:cubicBezTo>
                    <a:pt x="13575" y="1616"/>
                    <a:pt x="13927" y="1268"/>
                    <a:pt x="13928" y="835"/>
                  </a:cubicBezTo>
                  <a:cubicBezTo>
                    <a:pt x="13930" y="401"/>
                    <a:pt x="13581" y="50"/>
                    <a:pt x="13146" y="48"/>
                  </a:cubicBezTo>
                  <a:lnTo>
                    <a:pt x="789" y="1"/>
                  </a:lnTo>
                  <a:cubicBezTo>
                    <a:pt x="788" y="1"/>
                    <a:pt x="788" y="1"/>
                    <a:pt x="787"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 name="Google Shape;60;p3"/>
            <p:cNvSpPr/>
            <p:nvPr/>
          </p:nvSpPr>
          <p:spPr>
            <a:xfrm>
              <a:off x="239749" y="3380318"/>
              <a:ext cx="733502" cy="84981"/>
            </a:xfrm>
            <a:custGeom>
              <a:avLst/>
              <a:gdLst/>
              <a:ahLst/>
              <a:cxnLst/>
              <a:rect l="l" t="t" r="r" b="b"/>
              <a:pathLst>
                <a:path w="13931" h="1614" extrusionOk="0">
                  <a:moveTo>
                    <a:pt x="783" y="1"/>
                  </a:moveTo>
                  <a:cubicBezTo>
                    <a:pt x="353" y="1"/>
                    <a:pt x="5" y="350"/>
                    <a:pt x="2" y="780"/>
                  </a:cubicBezTo>
                  <a:cubicBezTo>
                    <a:pt x="1" y="1215"/>
                    <a:pt x="351" y="1566"/>
                    <a:pt x="783" y="1569"/>
                  </a:cubicBezTo>
                  <a:lnTo>
                    <a:pt x="13141" y="1614"/>
                  </a:lnTo>
                  <a:cubicBezTo>
                    <a:pt x="13142" y="1614"/>
                    <a:pt x="13144" y="1614"/>
                    <a:pt x="13146" y="1614"/>
                  </a:cubicBezTo>
                  <a:cubicBezTo>
                    <a:pt x="13576" y="1614"/>
                    <a:pt x="13926" y="1263"/>
                    <a:pt x="13927" y="835"/>
                  </a:cubicBezTo>
                  <a:cubicBezTo>
                    <a:pt x="13930" y="400"/>
                    <a:pt x="13580" y="48"/>
                    <a:pt x="13147" y="45"/>
                  </a:cubicBezTo>
                  <a:lnTo>
                    <a:pt x="788" y="1"/>
                  </a:lnTo>
                  <a:cubicBezTo>
                    <a:pt x="787" y="1"/>
                    <a:pt x="785" y="1"/>
                    <a:pt x="783"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 name="Google Shape;61;p3"/>
            <p:cNvSpPr/>
            <p:nvPr/>
          </p:nvSpPr>
          <p:spPr>
            <a:xfrm>
              <a:off x="799019" y="3730665"/>
              <a:ext cx="311650" cy="311755"/>
            </a:xfrm>
            <a:custGeom>
              <a:avLst/>
              <a:gdLst/>
              <a:ahLst/>
              <a:cxnLst/>
              <a:rect l="l" t="t" r="r" b="b"/>
              <a:pathLst>
                <a:path w="5919" h="5921" extrusionOk="0">
                  <a:moveTo>
                    <a:pt x="22" y="1"/>
                  </a:moveTo>
                  <a:lnTo>
                    <a:pt x="0" y="5897"/>
                  </a:lnTo>
                  <a:lnTo>
                    <a:pt x="5898" y="5920"/>
                  </a:lnTo>
                  <a:lnTo>
                    <a:pt x="5918" y="23"/>
                  </a:lnTo>
                  <a:lnTo>
                    <a:pt x="22" y="1"/>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 name="Google Shape;62;p3"/>
            <p:cNvSpPr/>
            <p:nvPr/>
          </p:nvSpPr>
          <p:spPr>
            <a:xfrm>
              <a:off x="238275" y="3776578"/>
              <a:ext cx="733449" cy="85034"/>
            </a:xfrm>
            <a:custGeom>
              <a:avLst/>
              <a:gdLst/>
              <a:ahLst/>
              <a:cxnLst/>
              <a:rect l="l" t="t" r="r" b="b"/>
              <a:pathLst>
                <a:path w="13930" h="1615" extrusionOk="0">
                  <a:moveTo>
                    <a:pt x="786" y="1"/>
                  </a:moveTo>
                  <a:cubicBezTo>
                    <a:pt x="355" y="1"/>
                    <a:pt x="3" y="351"/>
                    <a:pt x="2" y="782"/>
                  </a:cubicBezTo>
                  <a:cubicBezTo>
                    <a:pt x="1" y="1215"/>
                    <a:pt x="350" y="1568"/>
                    <a:pt x="783" y="1569"/>
                  </a:cubicBezTo>
                  <a:lnTo>
                    <a:pt x="13140" y="1615"/>
                  </a:lnTo>
                  <a:cubicBezTo>
                    <a:pt x="13142" y="1615"/>
                    <a:pt x="13144" y="1615"/>
                    <a:pt x="13146" y="1615"/>
                  </a:cubicBezTo>
                  <a:cubicBezTo>
                    <a:pt x="13577" y="1615"/>
                    <a:pt x="13926" y="1267"/>
                    <a:pt x="13928" y="834"/>
                  </a:cubicBezTo>
                  <a:cubicBezTo>
                    <a:pt x="13929" y="404"/>
                    <a:pt x="13580" y="50"/>
                    <a:pt x="13147" y="48"/>
                  </a:cubicBezTo>
                  <a:lnTo>
                    <a:pt x="788" y="1"/>
                  </a:lnTo>
                  <a:cubicBezTo>
                    <a:pt x="788" y="1"/>
                    <a:pt x="787" y="1"/>
                    <a:pt x="786"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 name="Google Shape;63;p3"/>
            <p:cNvSpPr/>
            <p:nvPr/>
          </p:nvSpPr>
          <p:spPr>
            <a:xfrm>
              <a:off x="237801" y="3908683"/>
              <a:ext cx="733449" cy="85139"/>
            </a:xfrm>
            <a:custGeom>
              <a:avLst/>
              <a:gdLst/>
              <a:ahLst/>
              <a:cxnLst/>
              <a:rect l="l" t="t" r="r" b="b"/>
              <a:pathLst>
                <a:path w="13930" h="1617" extrusionOk="0">
                  <a:moveTo>
                    <a:pt x="789" y="1"/>
                  </a:moveTo>
                  <a:cubicBezTo>
                    <a:pt x="354" y="1"/>
                    <a:pt x="2" y="350"/>
                    <a:pt x="1" y="782"/>
                  </a:cubicBezTo>
                  <a:cubicBezTo>
                    <a:pt x="0" y="1216"/>
                    <a:pt x="349" y="1569"/>
                    <a:pt x="783" y="1570"/>
                  </a:cubicBezTo>
                  <a:lnTo>
                    <a:pt x="13140" y="1617"/>
                  </a:lnTo>
                  <a:cubicBezTo>
                    <a:pt x="13141" y="1617"/>
                    <a:pt x="13141" y="1617"/>
                    <a:pt x="13142" y="1617"/>
                  </a:cubicBezTo>
                  <a:cubicBezTo>
                    <a:pt x="13575" y="1617"/>
                    <a:pt x="13926" y="1267"/>
                    <a:pt x="13927" y="835"/>
                  </a:cubicBezTo>
                  <a:cubicBezTo>
                    <a:pt x="13930" y="402"/>
                    <a:pt x="13579" y="50"/>
                    <a:pt x="13146" y="47"/>
                  </a:cubicBezTo>
                  <a:lnTo>
                    <a:pt x="789" y="1"/>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 name="Google Shape;64;p3"/>
            <p:cNvSpPr/>
            <p:nvPr/>
          </p:nvSpPr>
          <p:spPr>
            <a:xfrm>
              <a:off x="1326852" y="576450"/>
              <a:ext cx="7375789" cy="3990588"/>
            </a:xfrm>
            <a:custGeom>
              <a:avLst/>
              <a:gdLst/>
              <a:ahLst/>
              <a:cxnLst/>
              <a:rect l="l" t="t" r="r" b="b"/>
              <a:pathLst>
                <a:path w="275216" h="156509" extrusionOk="0">
                  <a:moveTo>
                    <a:pt x="6251" y="311"/>
                  </a:moveTo>
                  <a:lnTo>
                    <a:pt x="6251" y="6247"/>
                  </a:lnTo>
                  <a:lnTo>
                    <a:pt x="315" y="6247"/>
                  </a:lnTo>
                  <a:lnTo>
                    <a:pt x="315" y="311"/>
                  </a:lnTo>
                  <a:close/>
                  <a:moveTo>
                    <a:pt x="12498" y="311"/>
                  </a:moveTo>
                  <a:lnTo>
                    <a:pt x="12498" y="6247"/>
                  </a:lnTo>
                  <a:lnTo>
                    <a:pt x="6562" y="6247"/>
                  </a:lnTo>
                  <a:lnTo>
                    <a:pt x="6562" y="311"/>
                  </a:lnTo>
                  <a:close/>
                  <a:moveTo>
                    <a:pt x="18745" y="311"/>
                  </a:moveTo>
                  <a:lnTo>
                    <a:pt x="18745" y="6247"/>
                  </a:lnTo>
                  <a:lnTo>
                    <a:pt x="12810" y="6247"/>
                  </a:lnTo>
                  <a:lnTo>
                    <a:pt x="12810" y="311"/>
                  </a:lnTo>
                  <a:close/>
                  <a:moveTo>
                    <a:pt x="24992" y="311"/>
                  </a:moveTo>
                  <a:lnTo>
                    <a:pt x="24992" y="6247"/>
                  </a:lnTo>
                  <a:lnTo>
                    <a:pt x="19058" y="6247"/>
                  </a:lnTo>
                  <a:lnTo>
                    <a:pt x="19058" y="311"/>
                  </a:lnTo>
                  <a:close/>
                  <a:moveTo>
                    <a:pt x="31241" y="311"/>
                  </a:moveTo>
                  <a:lnTo>
                    <a:pt x="31241" y="6247"/>
                  </a:lnTo>
                  <a:lnTo>
                    <a:pt x="25305" y="6247"/>
                  </a:lnTo>
                  <a:lnTo>
                    <a:pt x="25305" y="311"/>
                  </a:lnTo>
                  <a:close/>
                  <a:moveTo>
                    <a:pt x="37489" y="311"/>
                  </a:moveTo>
                  <a:lnTo>
                    <a:pt x="37489" y="6247"/>
                  </a:lnTo>
                  <a:lnTo>
                    <a:pt x="31553" y="6247"/>
                  </a:lnTo>
                  <a:lnTo>
                    <a:pt x="31553" y="311"/>
                  </a:lnTo>
                  <a:close/>
                  <a:moveTo>
                    <a:pt x="43737" y="311"/>
                  </a:moveTo>
                  <a:lnTo>
                    <a:pt x="43737" y="6247"/>
                  </a:lnTo>
                  <a:lnTo>
                    <a:pt x="37802" y="6247"/>
                  </a:lnTo>
                  <a:lnTo>
                    <a:pt x="37802" y="311"/>
                  </a:lnTo>
                  <a:close/>
                  <a:moveTo>
                    <a:pt x="49985" y="311"/>
                  </a:moveTo>
                  <a:lnTo>
                    <a:pt x="49985" y="6247"/>
                  </a:lnTo>
                  <a:lnTo>
                    <a:pt x="44049" y="6247"/>
                  </a:lnTo>
                  <a:lnTo>
                    <a:pt x="44049" y="311"/>
                  </a:lnTo>
                  <a:close/>
                  <a:moveTo>
                    <a:pt x="56232" y="311"/>
                  </a:moveTo>
                  <a:lnTo>
                    <a:pt x="56232" y="6247"/>
                  </a:lnTo>
                  <a:lnTo>
                    <a:pt x="50296" y="6247"/>
                  </a:lnTo>
                  <a:lnTo>
                    <a:pt x="50296" y="311"/>
                  </a:lnTo>
                  <a:close/>
                  <a:moveTo>
                    <a:pt x="62480" y="311"/>
                  </a:moveTo>
                  <a:lnTo>
                    <a:pt x="62480" y="6247"/>
                  </a:lnTo>
                  <a:lnTo>
                    <a:pt x="56545" y="6247"/>
                  </a:lnTo>
                  <a:lnTo>
                    <a:pt x="56545" y="311"/>
                  </a:lnTo>
                  <a:close/>
                  <a:moveTo>
                    <a:pt x="68727" y="311"/>
                  </a:moveTo>
                  <a:lnTo>
                    <a:pt x="68727" y="6247"/>
                  </a:lnTo>
                  <a:lnTo>
                    <a:pt x="62792" y="6247"/>
                  </a:lnTo>
                  <a:lnTo>
                    <a:pt x="62792" y="311"/>
                  </a:lnTo>
                  <a:close/>
                  <a:moveTo>
                    <a:pt x="74975" y="311"/>
                  </a:moveTo>
                  <a:lnTo>
                    <a:pt x="74975" y="6247"/>
                  </a:lnTo>
                  <a:lnTo>
                    <a:pt x="69039" y="6247"/>
                  </a:lnTo>
                  <a:lnTo>
                    <a:pt x="69039" y="311"/>
                  </a:lnTo>
                  <a:close/>
                  <a:moveTo>
                    <a:pt x="81223" y="311"/>
                  </a:moveTo>
                  <a:lnTo>
                    <a:pt x="81223" y="6247"/>
                  </a:lnTo>
                  <a:lnTo>
                    <a:pt x="75286" y="6247"/>
                  </a:lnTo>
                  <a:lnTo>
                    <a:pt x="75286" y="311"/>
                  </a:lnTo>
                  <a:close/>
                  <a:moveTo>
                    <a:pt x="87470" y="311"/>
                  </a:moveTo>
                  <a:lnTo>
                    <a:pt x="87470" y="6247"/>
                  </a:lnTo>
                  <a:lnTo>
                    <a:pt x="81535" y="6247"/>
                  </a:lnTo>
                  <a:lnTo>
                    <a:pt x="81535" y="311"/>
                  </a:lnTo>
                  <a:close/>
                  <a:moveTo>
                    <a:pt x="93720" y="311"/>
                  </a:moveTo>
                  <a:lnTo>
                    <a:pt x="93720" y="6247"/>
                  </a:lnTo>
                  <a:lnTo>
                    <a:pt x="87784" y="6247"/>
                  </a:lnTo>
                  <a:lnTo>
                    <a:pt x="87784" y="311"/>
                  </a:lnTo>
                  <a:close/>
                  <a:moveTo>
                    <a:pt x="99967" y="311"/>
                  </a:moveTo>
                  <a:lnTo>
                    <a:pt x="99967" y="6247"/>
                  </a:lnTo>
                  <a:lnTo>
                    <a:pt x="94031" y="6247"/>
                  </a:lnTo>
                  <a:lnTo>
                    <a:pt x="94031" y="311"/>
                  </a:lnTo>
                  <a:close/>
                  <a:moveTo>
                    <a:pt x="106214" y="311"/>
                  </a:moveTo>
                  <a:lnTo>
                    <a:pt x="106214" y="6247"/>
                  </a:lnTo>
                  <a:lnTo>
                    <a:pt x="100280" y="6247"/>
                  </a:lnTo>
                  <a:lnTo>
                    <a:pt x="100280" y="311"/>
                  </a:lnTo>
                  <a:close/>
                  <a:moveTo>
                    <a:pt x="112461" y="311"/>
                  </a:moveTo>
                  <a:lnTo>
                    <a:pt x="112461" y="6247"/>
                  </a:lnTo>
                  <a:lnTo>
                    <a:pt x="106527" y="6247"/>
                  </a:lnTo>
                  <a:lnTo>
                    <a:pt x="106527" y="311"/>
                  </a:lnTo>
                  <a:close/>
                  <a:moveTo>
                    <a:pt x="118710" y="311"/>
                  </a:moveTo>
                  <a:lnTo>
                    <a:pt x="118710" y="6247"/>
                  </a:lnTo>
                  <a:lnTo>
                    <a:pt x="112774" y="6247"/>
                  </a:lnTo>
                  <a:lnTo>
                    <a:pt x="112774" y="311"/>
                  </a:lnTo>
                  <a:close/>
                  <a:moveTo>
                    <a:pt x="124957" y="311"/>
                  </a:moveTo>
                  <a:lnTo>
                    <a:pt x="124957" y="6247"/>
                  </a:lnTo>
                  <a:lnTo>
                    <a:pt x="119021" y="6247"/>
                  </a:lnTo>
                  <a:lnTo>
                    <a:pt x="119021" y="311"/>
                  </a:lnTo>
                  <a:close/>
                  <a:moveTo>
                    <a:pt x="131204" y="311"/>
                  </a:moveTo>
                  <a:lnTo>
                    <a:pt x="131204" y="6247"/>
                  </a:lnTo>
                  <a:lnTo>
                    <a:pt x="125270" y="6247"/>
                  </a:lnTo>
                  <a:lnTo>
                    <a:pt x="125270" y="311"/>
                  </a:lnTo>
                  <a:close/>
                  <a:moveTo>
                    <a:pt x="137451" y="311"/>
                  </a:moveTo>
                  <a:lnTo>
                    <a:pt x="137451" y="6247"/>
                  </a:lnTo>
                  <a:lnTo>
                    <a:pt x="131517" y="6247"/>
                  </a:lnTo>
                  <a:lnTo>
                    <a:pt x="131517" y="311"/>
                  </a:lnTo>
                  <a:close/>
                  <a:moveTo>
                    <a:pt x="143702" y="311"/>
                  </a:moveTo>
                  <a:lnTo>
                    <a:pt x="143702" y="6247"/>
                  </a:lnTo>
                  <a:lnTo>
                    <a:pt x="137766" y="6247"/>
                  </a:lnTo>
                  <a:lnTo>
                    <a:pt x="137766" y="311"/>
                  </a:lnTo>
                  <a:close/>
                  <a:moveTo>
                    <a:pt x="149949" y="311"/>
                  </a:moveTo>
                  <a:lnTo>
                    <a:pt x="149949" y="6247"/>
                  </a:lnTo>
                  <a:lnTo>
                    <a:pt x="144015" y="6247"/>
                  </a:lnTo>
                  <a:lnTo>
                    <a:pt x="144015" y="311"/>
                  </a:lnTo>
                  <a:close/>
                  <a:moveTo>
                    <a:pt x="156196" y="311"/>
                  </a:moveTo>
                  <a:lnTo>
                    <a:pt x="156196" y="6247"/>
                  </a:lnTo>
                  <a:lnTo>
                    <a:pt x="150262" y="6247"/>
                  </a:lnTo>
                  <a:lnTo>
                    <a:pt x="150262" y="311"/>
                  </a:lnTo>
                  <a:close/>
                  <a:moveTo>
                    <a:pt x="162445" y="311"/>
                  </a:moveTo>
                  <a:lnTo>
                    <a:pt x="162445" y="6247"/>
                  </a:lnTo>
                  <a:lnTo>
                    <a:pt x="156509" y="6247"/>
                  </a:lnTo>
                  <a:lnTo>
                    <a:pt x="156509" y="311"/>
                  </a:lnTo>
                  <a:close/>
                  <a:moveTo>
                    <a:pt x="168692" y="311"/>
                  </a:moveTo>
                  <a:lnTo>
                    <a:pt x="168692" y="6247"/>
                  </a:lnTo>
                  <a:lnTo>
                    <a:pt x="162756" y="6247"/>
                  </a:lnTo>
                  <a:lnTo>
                    <a:pt x="162756" y="311"/>
                  </a:lnTo>
                  <a:close/>
                  <a:moveTo>
                    <a:pt x="174939" y="311"/>
                  </a:moveTo>
                  <a:lnTo>
                    <a:pt x="174939" y="6247"/>
                  </a:lnTo>
                  <a:lnTo>
                    <a:pt x="169005" y="6247"/>
                  </a:lnTo>
                  <a:lnTo>
                    <a:pt x="169005" y="311"/>
                  </a:lnTo>
                  <a:close/>
                  <a:moveTo>
                    <a:pt x="181186" y="311"/>
                  </a:moveTo>
                  <a:lnTo>
                    <a:pt x="181186" y="6247"/>
                  </a:lnTo>
                  <a:lnTo>
                    <a:pt x="175252" y="6247"/>
                  </a:lnTo>
                  <a:lnTo>
                    <a:pt x="175252" y="311"/>
                  </a:lnTo>
                  <a:close/>
                  <a:moveTo>
                    <a:pt x="187435" y="311"/>
                  </a:moveTo>
                  <a:lnTo>
                    <a:pt x="187435" y="6247"/>
                  </a:lnTo>
                  <a:lnTo>
                    <a:pt x="181499" y="6247"/>
                  </a:lnTo>
                  <a:lnTo>
                    <a:pt x="181499" y="311"/>
                  </a:lnTo>
                  <a:close/>
                  <a:moveTo>
                    <a:pt x="193684" y="311"/>
                  </a:moveTo>
                  <a:lnTo>
                    <a:pt x="193684" y="6247"/>
                  </a:lnTo>
                  <a:lnTo>
                    <a:pt x="187749" y="6247"/>
                  </a:lnTo>
                  <a:lnTo>
                    <a:pt x="187749" y="311"/>
                  </a:lnTo>
                  <a:close/>
                  <a:moveTo>
                    <a:pt x="199931" y="311"/>
                  </a:moveTo>
                  <a:lnTo>
                    <a:pt x="199931" y="6247"/>
                  </a:lnTo>
                  <a:lnTo>
                    <a:pt x="193996" y="6247"/>
                  </a:lnTo>
                  <a:lnTo>
                    <a:pt x="193996" y="311"/>
                  </a:lnTo>
                  <a:close/>
                  <a:moveTo>
                    <a:pt x="206180" y="311"/>
                  </a:moveTo>
                  <a:lnTo>
                    <a:pt x="206180" y="6247"/>
                  </a:lnTo>
                  <a:lnTo>
                    <a:pt x="200244" y="6247"/>
                  </a:lnTo>
                  <a:lnTo>
                    <a:pt x="200244" y="311"/>
                  </a:lnTo>
                  <a:close/>
                  <a:moveTo>
                    <a:pt x="212427" y="311"/>
                  </a:moveTo>
                  <a:lnTo>
                    <a:pt x="212427" y="6247"/>
                  </a:lnTo>
                  <a:lnTo>
                    <a:pt x="206491" y="6247"/>
                  </a:lnTo>
                  <a:lnTo>
                    <a:pt x="206491" y="311"/>
                  </a:lnTo>
                  <a:close/>
                  <a:moveTo>
                    <a:pt x="218674" y="311"/>
                  </a:moveTo>
                  <a:lnTo>
                    <a:pt x="218674" y="6247"/>
                  </a:lnTo>
                  <a:lnTo>
                    <a:pt x="212739" y="6247"/>
                  </a:lnTo>
                  <a:lnTo>
                    <a:pt x="212739" y="311"/>
                  </a:lnTo>
                  <a:close/>
                  <a:moveTo>
                    <a:pt x="224921" y="311"/>
                  </a:moveTo>
                  <a:lnTo>
                    <a:pt x="224921" y="6247"/>
                  </a:lnTo>
                  <a:lnTo>
                    <a:pt x="218987" y="6247"/>
                  </a:lnTo>
                  <a:lnTo>
                    <a:pt x="218987" y="311"/>
                  </a:lnTo>
                  <a:close/>
                  <a:moveTo>
                    <a:pt x="231170" y="311"/>
                  </a:moveTo>
                  <a:lnTo>
                    <a:pt x="231170" y="6247"/>
                  </a:lnTo>
                  <a:lnTo>
                    <a:pt x="225234" y="6247"/>
                  </a:lnTo>
                  <a:lnTo>
                    <a:pt x="225234" y="311"/>
                  </a:lnTo>
                  <a:close/>
                  <a:moveTo>
                    <a:pt x="237417" y="311"/>
                  </a:moveTo>
                  <a:lnTo>
                    <a:pt x="237417" y="6247"/>
                  </a:lnTo>
                  <a:lnTo>
                    <a:pt x="231481" y="6247"/>
                  </a:lnTo>
                  <a:lnTo>
                    <a:pt x="231481" y="311"/>
                  </a:lnTo>
                  <a:close/>
                  <a:moveTo>
                    <a:pt x="243664" y="311"/>
                  </a:moveTo>
                  <a:lnTo>
                    <a:pt x="243664" y="6247"/>
                  </a:lnTo>
                  <a:lnTo>
                    <a:pt x="237729" y="6247"/>
                  </a:lnTo>
                  <a:lnTo>
                    <a:pt x="237729" y="311"/>
                  </a:lnTo>
                  <a:close/>
                  <a:moveTo>
                    <a:pt x="249914" y="311"/>
                  </a:moveTo>
                  <a:lnTo>
                    <a:pt x="249914" y="6247"/>
                  </a:lnTo>
                  <a:lnTo>
                    <a:pt x="243978" y="6247"/>
                  </a:lnTo>
                  <a:lnTo>
                    <a:pt x="243978" y="311"/>
                  </a:lnTo>
                  <a:close/>
                  <a:moveTo>
                    <a:pt x="256161" y="311"/>
                  </a:moveTo>
                  <a:lnTo>
                    <a:pt x="256161" y="6247"/>
                  </a:lnTo>
                  <a:lnTo>
                    <a:pt x="250225" y="6247"/>
                  </a:lnTo>
                  <a:lnTo>
                    <a:pt x="250225" y="311"/>
                  </a:lnTo>
                  <a:close/>
                  <a:moveTo>
                    <a:pt x="262409" y="311"/>
                  </a:moveTo>
                  <a:lnTo>
                    <a:pt x="262409" y="6247"/>
                  </a:lnTo>
                  <a:lnTo>
                    <a:pt x="256474" y="6247"/>
                  </a:lnTo>
                  <a:lnTo>
                    <a:pt x="256474" y="311"/>
                  </a:lnTo>
                  <a:close/>
                  <a:moveTo>
                    <a:pt x="268656" y="311"/>
                  </a:moveTo>
                  <a:lnTo>
                    <a:pt x="268656" y="6247"/>
                  </a:lnTo>
                  <a:lnTo>
                    <a:pt x="262721" y="6247"/>
                  </a:lnTo>
                  <a:lnTo>
                    <a:pt x="262721" y="311"/>
                  </a:lnTo>
                  <a:close/>
                  <a:moveTo>
                    <a:pt x="274904" y="311"/>
                  </a:moveTo>
                  <a:lnTo>
                    <a:pt x="274904" y="6247"/>
                  </a:lnTo>
                  <a:lnTo>
                    <a:pt x="268968" y="6247"/>
                  </a:lnTo>
                  <a:lnTo>
                    <a:pt x="268968" y="311"/>
                  </a:lnTo>
                  <a:close/>
                  <a:moveTo>
                    <a:pt x="6251" y="6560"/>
                  </a:moveTo>
                  <a:lnTo>
                    <a:pt x="6251" y="12494"/>
                  </a:lnTo>
                  <a:lnTo>
                    <a:pt x="315" y="12494"/>
                  </a:lnTo>
                  <a:lnTo>
                    <a:pt x="315" y="6560"/>
                  </a:lnTo>
                  <a:close/>
                  <a:moveTo>
                    <a:pt x="12498" y="6560"/>
                  </a:moveTo>
                  <a:lnTo>
                    <a:pt x="12498" y="12494"/>
                  </a:lnTo>
                  <a:lnTo>
                    <a:pt x="6562" y="12494"/>
                  </a:lnTo>
                  <a:lnTo>
                    <a:pt x="6562" y="6560"/>
                  </a:lnTo>
                  <a:close/>
                  <a:moveTo>
                    <a:pt x="18745" y="6560"/>
                  </a:moveTo>
                  <a:lnTo>
                    <a:pt x="18745" y="12494"/>
                  </a:lnTo>
                  <a:lnTo>
                    <a:pt x="12810" y="12494"/>
                  </a:lnTo>
                  <a:lnTo>
                    <a:pt x="12810" y="6560"/>
                  </a:lnTo>
                  <a:close/>
                  <a:moveTo>
                    <a:pt x="24992" y="6560"/>
                  </a:moveTo>
                  <a:lnTo>
                    <a:pt x="24992" y="12494"/>
                  </a:lnTo>
                  <a:lnTo>
                    <a:pt x="19058" y="12494"/>
                  </a:lnTo>
                  <a:lnTo>
                    <a:pt x="19058" y="6560"/>
                  </a:lnTo>
                  <a:close/>
                  <a:moveTo>
                    <a:pt x="31241" y="6560"/>
                  </a:moveTo>
                  <a:lnTo>
                    <a:pt x="31241" y="12494"/>
                  </a:lnTo>
                  <a:lnTo>
                    <a:pt x="25305" y="12494"/>
                  </a:lnTo>
                  <a:lnTo>
                    <a:pt x="25305" y="6560"/>
                  </a:lnTo>
                  <a:close/>
                  <a:moveTo>
                    <a:pt x="37489" y="6560"/>
                  </a:moveTo>
                  <a:lnTo>
                    <a:pt x="37489" y="12494"/>
                  </a:lnTo>
                  <a:lnTo>
                    <a:pt x="31553" y="12494"/>
                  </a:lnTo>
                  <a:lnTo>
                    <a:pt x="31553" y="6560"/>
                  </a:lnTo>
                  <a:close/>
                  <a:moveTo>
                    <a:pt x="43737" y="6560"/>
                  </a:moveTo>
                  <a:lnTo>
                    <a:pt x="43737" y="12494"/>
                  </a:lnTo>
                  <a:lnTo>
                    <a:pt x="37802" y="12494"/>
                  </a:lnTo>
                  <a:lnTo>
                    <a:pt x="37802" y="6560"/>
                  </a:lnTo>
                  <a:close/>
                  <a:moveTo>
                    <a:pt x="49985" y="6560"/>
                  </a:moveTo>
                  <a:lnTo>
                    <a:pt x="49985" y="12494"/>
                  </a:lnTo>
                  <a:lnTo>
                    <a:pt x="44049" y="12494"/>
                  </a:lnTo>
                  <a:lnTo>
                    <a:pt x="44049" y="6560"/>
                  </a:lnTo>
                  <a:close/>
                  <a:moveTo>
                    <a:pt x="56232" y="6560"/>
                  </a:moveTo>
                  <a:lnTo>
                    <a:pt x="56232" y="12494"/>
                  </a:lnTo>
                  <a:lnTo>
                    <a:pt x="50296" y="12494"/>
                  </a:lnTo>
                  <a:lnTo>
                    <a:pt x="50296" y="6560"/>
                  </a:lnTo>
                  <a:close/>
                  <a:moveTo>
                    <a:pt x="62480" y="6560"/>
                  </a:moveTo>
                  <a:lnTo>
                    <a:pt x="62480" y="12494"/>
                  </a:lnTo>
                  <a:lnTo>
                    <a:pt x="56545" y="12494"/>
                  </a:lnTo>
                  <a:lnTo>
                    <a:pt x="56545" y="6560"/>
                  </a:lnTo>
                  <a:close/>
                  <a:moveTo>
                    <a:pt x="68727" y="6560"/>
                  </a:moveTo>
                  <a:lnTo>
                    <a:pt x="68727" y="12494"/>
                  </a:lnTo>
                  <a:lnTo>
                    <a:pt x="62792" y="12494"/>
                  </a:lnTo>
                  <a:lnTo>
                    <a:pt x="62792" y="6560"/>
                  </a:lnTo>
                  <a:close/>
                  <a:moveTo>
                    <a:pt x="74975" y="6560"/>
                  </a:moveTo>
                  <a:lnTo>
                    <a:pt x="74975" y="12494"/>
                  </a:lnTo>
                  <a:lnTo>
                    <a:pt x="69039" y="12494"/>
                  </a:lnTo>
                  <a:lnTo>
                    <a:pt x="69039" y="6560"/>
                  </a:lnTo>
                  <a:close/>
                  <a:moveTo>
                    <a:pt x="81223" y="6560"/>
                  </a:moveTo>
                  <a:lnTo>
                    <a:pt x="81223" y="12494"/>
                  </a:lnTo>
                  <a:lnTo>
                    <a:pt x="75286" y="12494"/>
                  </a:lnTo>
                  <a:lnTo>
                    <a:pt x="75286" y="6560"/>
                  </a:lnTo>
                  <a:close/>
                  <a:moveTo>
                    <a:pt x="87470" y="6560"/>
                  </a:moveTo>
                  <a:lnTo>
                    <a:pt x="87470" y="12494"/>
                  </a:lnTo>
                  <a:lnTo>
                    <a:pt x="81535" y="12494"/>
                  </a:lnTo>
                  <a:lnTo>
                    <a:pt x="81535" y="6560"/>
                  </a:lnTo>
                  <a:close/>
                  <a:moveTo>
                    <a:pt x="93720" y="6560"/>
                  </a:moveTo>
                  <a:lnTo>
                    <a:pt x="93720" y="12494"/>
                  </a:lnTo>
                  <a:lnTo>
                    <a:pt x="87784" y="12494"/>
                  </a:lnTo>
                  <a:lnTo>
                    <a:pt x="87784" y="6560"/>
                  </a:lnTo>
                  <a:close/>
                  <a:moveTo>
                    <a:pt x="99967" y="6560"/>
                  </a:moveTo>
                  <a:lnTo>
                    <a:pt x="99967" y="12494"/>
                  </a:lnTo>
                  <a:lnTo>
                    <a:pt x="94031" y="12494"/>
                  </a:lnTo>
                  <a:lnTo>
                    <a:pt x="94031" y="6560"/>
                  </a:lnTo>
                  <a:close/>
                  <a:moveTo>
                    <a:pt x="106214" y="6560"/>
                  </a:moveTo>
                  <a:lnTo>
                    <a:pt x="106214" y="12494"/>
                  </a:lnTo>
                  <a:lnTo>
                    <a:pt x="100280" y="12494"/>
                  </a:lnTo>
                  <a:lnTo>
                    <a:pt x="100280" y="6560"/>
                  </a:lnTo>
                  <a:close/>
                  <a:moveTo>
                    <a:pt x="112461" y="6560"/>
                  </a:moveTo>
                  <a:lnTo>
                    <a:pt x="112461" y="12494"/>
                  </a:lnTo>
                  <a:lnTo>
                    <a:pt x="106527" y="12494"/>
                  </a:lnTo>
                  <a:lnTo>
                    <a:pt x="106527" y="6560"/>
                  </a:lnTo>
                  <a:close/>
                  <a:moveTo>
                    <a:pt x="118710" y="6560"/>
                  </a:moveTo>
                  <a:lnTo>
                    <a:pt x="118710" y="12494"/>
                  </a:lnTo>
                  <a:lnTo>
                    <a:pt x="112774" y="12494"/>
                  </a:lnTo>
                  <a:lnTo>
                    <a:pt x="112774" y="6560"/>
                  </a:lnTo>
                  <a:close/>
                  <a:moveTo>
                    <a:pt x="124957" y="6560"/>
                  </a:moveTo>
                  <a:lnTo>
                    <a:pt x="124957" y="12494"/>
                  </a:lnTo>
                  <a:lnTo>
                    <a:pt x="119021" y="12494"/>
                  </a:lnTo>
                  <a:lnTo>
                    <a:pt x="119021" y="6560"/>
                  </a:lnTo>
                  <a:close/>
                  <a:moveTo>
                    <a:pt x="131204" y="6560"/>
                  </a:moveTo>
                  <a:lnTo>
                    <a:pt x="131204" y="12494"/>
                  </a:lnTo>
                  <a:lnTo>
                    <a:pt x="125270" y="12494"/>
                  </a:lnTo>
                  <a:lnTo>
                    <a:pt x="125270" y="6560"/>
                  </a:lnTo>
                  <a:close/>
                  <a:moveTo>
                    <a:pt x="137451" y="6560"/>
                  </a:moveTo>
                  <a:lnTo>
                    <a:pt x="137451" y="12494"/>
                  </a:lnTo>
                  <a:lnTo>
                    <a:pt x="131517" y="12494"/>
                  </a:lnTo>
                  <a:lnTo>
                    <a:pt x="131517" y="6560"/>
                  </a:lnTo>
                  <a:close/>
                  <a:moveTo>
                    <a:pt x="143702" y="6560"/>
                  </a:moveTo>
                  <a:lnTo>
                    <a:pt x="143702" y="12494"/>
                  </a:lnTo>
                  <a:lnTo>
                    <a:pt x="137766" y="12494"/>
                  </a:lnTo>
                  <a:lnTo>
                    <a:pt x="137766" y="6560"/>
                  </a:lnTo>
                  <a:close/>
                  <a:moveTo>
                    <a:pt x="149949" y="6560"/>
                  </a:moveTo>
                  <a:lnTo>
                    <a:pt x="149949" y="12494"/>
                  </a:lnTo>
                  <a:lnTo>
                    <a:pt x="144015" y="12494"/>
                  </a:lnTo>
                  <a:lnTo>
                    <a:pt x="144015" y="6560"/>
                  </a:lnTo>
                  <a:close/>
                  <a:moveTo>
                    <a:pt x="156196" y="6560"/>
                  </a:moveTo>
                  <a:lnTo>
                    <a:pt x="156196" y="12494"/>
                  </a:lnTo>
                  <a:lnTo>
                    <a:pt x="150262" y="12494"/>
                  </a:lnTo>
                  <a:lnTo>
                    <a:pt x="150262" y="6560"/>
                  </a:lnTo>
                  <a:close/>
                  <a:moveTo>
                    <a:pt x="162445" y="6560"/>
                  </a:moveTo>
                  <a:lnTo>
                    <a:pt x="162445" y="12494"/>
                  </a:lnTo>
                  <a:lnTo>
                    <a:pt x="156509" y="12494"/>
                  </a:lnTo>
                  <a:lnTo>
                    <a:pt x="156509" y="6560"/>
                  </a:lnTo>
                  <a:close/>
                  <a:moveTo>
                    <a:pt x="168692" y="6560"/>
                  </a:moveTo>
                  <a:lnTo>
                    <a:pt x="168692" y="12494"/>
                  </a:lnTo>
                  <a:lnTo>
                    <a:pt x="162756" y="12494"/>
                  </a:lnTo>
                  <a:lnTo>
                    <a:pt x="162756" y="6560"/>
                  </a:lnTo>
                  <a:close/>
                  <a:moveTo>
                    <a:pt x="174939" y="6560"/>
                  </a:moveTo>
                  <a:lnTo>
                    <a:pt x="174939" y="12494"/>
                  </a:lnTo>
                  <a:lnTo>
                    <a:pt x="169005" y="12494"/>
                  </a:lnTo>
                  <a:lnTo>
                    <a:pt x="169005" y="6560"/>
                  </a:lnTo>
                  <a:close/>
                  <a:moveTo>
                    <a:pt x="181186" y="6560"/>
                  </a:moveTo>
                  <a:lnTo>
                    <a:pt x="181186" y="12494"/>
                  </a:lnTo>
                  <a:lnTo>
                    <a:pt x="175252" y="12494"/>
                  </a:lnTo>
                  <a:lnTo>
                    <a:pt x="175252" y="6560"/>
                  </a:lnTo>
                  <a:close/>
                  <a:moveTo>
                    <a:pt x="187435" y="6560"/>
                  </a:moveTo>
                  <a:lnTo>
                    <a:pt x="187435" y="12494"/>
                  </a:lnTo>
                  <a:lnTo>
                    <a:pt x="181499" y="12494"/>
                  </a:lnTo>
                  <a:lnTo>
                    <a:pt x="181499" y="6560"/>
                  </a:lnTo>
                  <a:close/>
                  <a:moveTo>
                    <a:pt x="193684" y="6560"/>
                  </a:moveTo>
                  <a:lnTo>
                    <a:pt x="193684" y="12494"/>
                  </a:lnTo>
                  <a:lnTo>
                    <a:pt x="187749" y="12494"/>
                  </a:lnTo>
                  <a:lnTo>
                    <a:pt x="187749" y="6560"/>
                  </a:lnTo>
                  <a:close/>
                  <a:moveTo>
                    <a:pt x="199931" y="6560"/>
                  </a:moveTo>
                  <a:lnTo>
                    <a:pt x="199931" y="12494"/>
                  </a:lnTo>
                  <a:lnTo>
                    <a:pt x="193996" y="12494"/>
                  </a:lnTo>
                  <a:lnTo>
                    <a:pt x="193996" y="6560"/>
                  </a:lnTo>
                  <a:close/>
                  <a:moveTo>
                    <a:pt x="206180" y="6560"/>
                  </a:moveTo>
                  <a:lnTo>
                    <a:pt x="206180" y="12494"/>
                  </a:lnTo>
                  <a:lnTo>
                    <a:pt x="200244" y="12494"/>
                  </a:lnTo>
                  <a:lnTo>
                    <a:pt x="200244" y="6560"/>
                  </a:lnTo>
                  <a:close/>
                  <a:moveTo>
                    <a:pt x="212427" y="6560"/>
                  </a:moveTo>
                  <a:lnTo>
                    <a:pt x="212427" y="12494"/>
                  </a:lnTo>
                  <a:lnTo>
                    <a:pt x="206491" y="12494"/>
                  </a:lnTo>
                  <a:lnTo>
                    <a:pt x="206491" y="6560"/>
                  </a:lnTo>
                  <a:close/>
                  <a:moveTo>
                    <a:pt x="218674" y="6560"/>
                  </a:moveTo>
                  <a:lnTo>
                    <a:pt x="218674" y="12494"/>
                  </a:lnTo>
                  <a:lnTo>
                    <a:pt x="212739" y="12494"/>
                  </a:lnTo>
                  <a:lnTo>
                    <a:pt x="212739" y="6560"/>
                  </a:lnTo>
                  <a:close/>
                  <a:moveTo>
                    <a:pt x="224921" y="6560"/>
                  </a:moveTo>
                  <a:lnTo>
                    <a:pt x="224921" y="12494"/>
                  </a:lnTo>
                  <a:lnTo>
                    <a:pt x="218987" y="12494"/>
                  </a:lnTo>
                  <a:lnTo>
                    <a:pt x="218987" y="6560"/>
                  </a:lnTo>
                  <a:close/>
                  <a:moveTo>
                    <a:pt x="231170" y="6560"/>
                  </a:moveTo>
                  <a:lnTo>
                    <a:pt x="231170" y="12494"/>
                  </a:lnTo>
                  <a:lnTo>
                    <a:pt x="225234" y="12494"/>
                  </a:lnTo>
                  <a:lnTo>
                    <a:pt x="225234" y="6560"/>
                  </a:lnTo>
                  <a:close/>
                  <a:moveTo>
                    <a:pt x="237417" y="6560"/>
                  </a:moveTo>
                  <a:lnTo>
                    <a:pt x="237417" y="12494"/>
                  </a:lnTo>
                  <a:lnTo>
                    <a:pt x="231481" y="12494"/>
                  </a:lnTo>
                  <a:lnTo>
                    <a:pt x="231481" y="6560"/>
                  </a:lnTo>
                  <a:close/>
                  <a:moveTo>
                    <a:pt x="243664" y="6560"/>
                  </a:moveTo>
                  <a:lnTo>
                    <a:pt x="243664" y="12494"/>
                  </a:lnTo>
                  <a:lnTo>
                    <a:pt x="237729" y="12494"/>
                  </a:lnTo>
                  <a:lnTo>
                    <a:pt x="237729" y="6560"/>
                  </a:lnTo>
                  <a:close/>
                  <a:moveTo>
                    <a:pt x="249914" y="6560"/>
                  </a:moveTo>
                  <a:lnTo>
                    <a:pt x="249914" y="12494"/>
                  </a:lnTo>
                  <a:lnTo>
                    <a:pt x="243978" y="12494"/>
                  </a:lnTo>
                  <a:lnTo>
                    <a:pt x="243978" y="6560"/>
                  </a:lnTo>
                  <a:close/>
                  <a:moveTo>
                    <a:pt x="256161" y="6560"/>
                  </a:moveTo>
                  <a:lnTo>
                    <a:pt x="256161" y="12494"/>
                  </a:lnTo>
                  <a:lnTo>
                    <a:pt x="250225" y="12494"/>
                  </a:lnTo>
                  <a:lnTo>
                    <a:pt x="250225" y="6560"/>
                  </a:lnTo>
                  <a:close/>
                  <a:moveTo>
                    <a:pt x="262409" y="6560"/>
                  </a:moveTo>
                  <a:lnTo>
                    <a:pt x="262409" y="12494"/>
                  </a:lnTo>
                  <a:lnTo>
                    <a:pt x="256474" y="12494"/>
                  </a:lnTo>
                  <a:lnTo>
                    <a:pt x="256474" y="6560"/>
                  </a:lnTo>
                  <a:close/>
                  <a:moveTo>
                    <a:pt x="268656" y="6560"/>
                  </a:moveTo>
                  <a:lnTo>
                    <a:pt x="268656" y="12494"/>
                  </a:lnTo>
                  <a:lnTo>
                    <a:pt x="262721" y="12494"/>
                  </a:lnTo>
                  <a:lnTo>
                    <a:pt x="262721" y="6560"/>
                  </a:lnTo>
                  <a:close/>
                  <a:moveTo>
                    <a:pt x="274904" y="6560"/>
                  </a:moveTo>
                  <a:lnTo>
                    <a:pt x="274904" y="12494"/>
                  </a:lnTo>
                  <a:lnTo>
                    <a:pt x="268968" y="12494"/>
                  </a:lnTo>
                  <a:lnTo>
                    <a:pt x="268968" y="6560"/>
                  </a:lnTo>
                  <a:close/>
                  <a:moveTo>
                    <a:pt x="6251" y="12807"/>
                  </a:moveTo>
                  <a:lnTo>
                    <a:pt x="6251" y="18742"/>
                  </a:lnTo>
                  <a:lnTo>
                    <a:pt x="315" y="18742"/>
                  </a:lnTo>
                  <a:lnTo>
                    <a:pt x="315" y="12807"/>
                  </a:lnTo>
                  <a:close/>
                  <a:moveTo>
                    <a:pt x="12498" y="12807"/>
                  </a:moveTo>
                  <a:lnTo>
                    <a:pt x="12498" y="18742"/>
                  </a:lnTo>
                  <a:lnTo>
                    <a:pt x="6562" y="18742"/>
                  </a:lnTo>
                  <a:lnTo>
                    <a:pt x="6562" y="12807"/>
                  </a:lnTo>
                  <a:close/>
                  <a:moveTo>
                    <a:pt x="18745" y="12807"/>
                  </a:moveTo>
                  <a:lnTo>
                    <a:pt x="18745" y="18742"/>
                  </a:lnTo>
                  <a:lnTo>
                    <a:pt x="12810" y="18742"/>
                  </a:lnTo>
                  <a:lnTo>
                    <a:pt x="12810" y="12807"/>
                  </a:lnTo>
                  <a:close/>
                  <a:moveTo>
                    <a:pt x="24992" y="12807"/>
                  </a:moveTo>
                  <a:lnTo>
                    <a:pt x="24992" y="18742"/>
                  </a:lnTo>
                  <a:lnTo>
                    <a:pt x="19058" y="18742"/>
                  </a:lnTo>
                  <a:lnTo>
                    <a:pt x="19058" y="12807"/>
                  </a:lnTo>
                  <a:close/>
                  <a:moveTo>
                    <a:pt x="31241" y="12807"/>
                  </a:moveTo>
                  <a:lnTo>
                    <a:pt x="31241" y="18742"/>
                  </a:lnTo>
                  <a:lnTo>
                    <a:pt x="25305" y="18742"/>
                  </a:lnTo>
                  <a:lnTo>
                    <a:pt x="25305" y="12807"/>
                  </a:lnTo>
                  <a:close/>
                  <a:moveTo>
                    <a:pt x="37489" y="12807"/>
                  </a:moveTo>
                  <a:lnTo>
                    <a:pt x="37489" y="18742"/>
                  </a:lnTo>
                  <a:lnTo>
                    <a:pt x="31553" y="18742"/>
                  </a:lnTo>
                  <a:lnTo>
                    <a:pt x="31553" y="12807"/>
                  </a:lnTo>
                  <a:close/>
                  <a:moveTo>
                    <a:pt x="43737" y="12807"/>
                  </a:moveTo>
                  <a:lnTo>
                    <a:pt x="43737" y="18742"/>
                  </a:lnTo>
                  <a:lnTo>
                    <a:pt x="37802" y="18742"/>
                  </a:lnTo>
                  <a:lnTo>
                    <a:pt x="37802" y="12807"/>
                  </a:lnTo>
                  <a:close/>
                  <a:moveTo>
                    <a:pt x="49985" y="12807"/>
                  </a:moveTo>
                  <a:lnTo>
                    <a:pt x="49985" y="18742"/>
                  </a:lnTo>
                  <a:lnTo>
                    <a:pt x="44049" y="18742"/>
                  </a:lnTo>
                  <a:lnTo>
                    <a:pt x="44049" y="12807"/>
                  </a:lnTo>
                  <a:close/>
                  <a:moveTo>
                    <a:pt x="56232" y="12807"/>
                  </a:moveTo>
                  <a:lnTo>
                    <a:pt x="56232" y="18742"/>
                  </a:lnTo>
                  <a:lnTo>
                    <a:pt x="50296" y="18742"/>
                  </a:lnTo>
                  <a:lnTo>
                    <a:pt x="50296" y="12807"/>
                  </a:lnTo>
                  <a:close/>
                  <a:moveTo>
                    <a:pt x="62480" y="12807"/>
                  </a:moveTo>
                  <a:lnTo>
                    <a:pt x="62480" y="18742"/>
                  </a:lnTo>
                  <a:lnTo>
                    <a:pt x="56545" y="18742"/>
                  </a:lnTo>
                  <a:lnTo>
                    <a:pt x="56545" y="12807"/>
                  </a:lnTo>
                  <a:close/>
                  <a:moveTo>
                    <a:pt x="68727" y="12807"/>
                  </a:moveTo>
                  <a:lnTo>
                    <a:pt x="68727" y="18742"/>
                  </a:lnTo>
                  <a:lnTo>
                    <a:pt x="62792" y="18742"/>
                  </a:lnTo>
                  <a:lnTo>
                    <a:pt x="62792" y="12807"/>
                  </a:lnTo>
                  <a:close/>
                  <a:moveTo>
                    <a:pt x="74975" y="12807"/>
                  </a:moveTo>
                  <a:lnTo>
                    <a:pt x="74975" y="18742"/>
                  </a:lnTo>
                  <a:lnTo>
                    <a:pt x="69039" y="18742"/>
                  </a:lnTo>
                  <a:lnTo>
                    <a:pt x="69039" y="12807"/>
                  </a:lnTo>
                  <a:close/>
                  <a:moveTo>
                    <a:pt x="81223" y="12807"/>
                  </a:moveTo>
                  <a:lnTo>
                    <a:pt x="81223" y="18742"/>
                  </a:lnTo>
                  <a:lnTo>
                    <a:pt x="75286" y="18742"/>
                  </a:lnTo>
                  <a:lnTo>
                    <a:pt x="75286" y="12807"/>
                  </a:lnTo>
                  <a:close/>
                  <a:moveTo>
                    <a:pt x="87470" y="12807"/>
                  </a:moveTo>
                  <a:lnTo>
                    <a:pt x="87470" y="18742"/>
                  </a:lnTo>
                  <a:lnTo>
                    <a:pt x="81535" y="18742"/>
                  </a:lnTo>
                  <a:lnTo>
                    <a:pt x="81535" y="12807"/>
                  </a:lnTo>
                  <a:close/>
                  <a:moveTo>
                    <a:pt x="93720" y="12807"/>
                  </a:moveTo>
                  <a:lnTo>
                    <a:pt x="93720" y="18742"/>
                  </a:lnTo>
                  <a:lnTo>
                    <a:pt x="87784" y="18742"/>
                  </a:lnTo>
                  <a:lnTo>
                    <a:pt x="87784" y="12807"/>
                  </a:lnTo>
                  <a:close/>
                  <a:moveTo>
                    <a:pt x="99967" y="12807"/>
                  </a:moveTo>
                  <a:lnTo>
                    <a:pt x="99967" y="18742"/>
                  </a:lnTo>
                  <a:lnTo>
                    <a:pt x="94031" y="18742"/>
                  </a:lnTo>
                  <a:lnTo>
                    <a:pt x="94031" y="12807"/>
                  </a:lnTo>
                  <a:close/>
                  <a:moveTo>
                    <a:pt x="106214" y="12807"/>
                  </a:moveTo>
                  <a:lnTo>
                    <a:pt x="106214" y="18742"/>
                  </a:lnTo>
                  <a:lnTo>
                    <a:pt x="100280" y="18742"/>
                  </a:lnTo>
                  <a:lnTo>
                    <a:pt x="100280" y="12807"/>
                  </a:lnTo>
                  <a:close/>
                  <a:moveTo>
                    <a:pt x="112461" y="12807"/>
                  </a:moveTo>
                  <a:lnTo>
                    <a:pt x="112461" y="18742"/>
                  </a:lnTo>
                  <a:lnTo>
                    <a:pt x="106527" y="18742"/>
                  </a:lnTo>
                  <a:lnTo>
                    <a:pt x="106527" y="12807"/>
                  </a:lnTo>
                  <a:close/>
                  <a:moveTo>
                    <a:pt x="118710" y="12807"/>
                  </a:moveTo>
                  <a:lnTo>
                    <a:pt x="118710" y="18742"/>
                  </a:lnTo>
                  <a:lnTo>
                    <a:pt x="112774" y="18742"/>
                  </a:lnTo>
                  <a:lnTo>
                    <a:pt x="112774" y="12807"/>
                  </a:lnTo>
                  <a:close/>
                  <a:moveTo>
                    <a:pt x="124957" y="12807"/>
                  </a:moveTo>
                  <a:lnTo>
                    <a:pt x="124957" y="18742"/>
                  </a:lnTo>
                  <a:lnTo>
                    <a:pt x="119021" y="18742"/>
                  </a:lnTo>
                  <a:lnTo>
                    <a:pt x="119021" y="12807"/>
                  </a:lnTo>
                  <a:close/>
                  <a:moveTo>
                    <a:pt x="131204" y="12807"/>
                  </a:moveTo>
                  <a:lnTo>
                    <a:pt x="131204" y="18742"/>
                  </a:lnTo>
                  <a:lnTo>
                    <a:pt x="125270" y="18742"/>
                  </a:lnTo>
                  <a:lnTo>
                    <a:pt x="125270" y="12807"/>
                  </a:lnTo>
                  <a:close/>
                  <a:moveTo>
                    <a:pt x="137451" y="12807"/>
                  </a:moveTo>
                  <a:lnTo>
                    <a:pt x="137451" y="18742"/>
                  </a:lnTo>
                  <a:lnTo>
                    <a:pt x="131517" y="18742"/>
                  </a:lnTo>
                  <a:lnTo>
                    <a:pt x="131517" y="12807"/>
                  </a:lnTo>
                  <a:close/>
                  <a:moveTo>
                    <a:pt x="143702" y="12807"/>
                  </a:moveTo>
                  <a:lnTo>
                    <a:pt x="143702" y="18742"/>
                  </a:lnTo>
                  <a:lnTo>
                    <a:pt x="137766" y="18742"/>
                  </a:lnTo>
                  <a:lnTo>
                    <a:pt x="137766" y="12807"/>
                  </a:lnTo>
                  <a:close/>
                  <a:moveTo>
                    <a:pt x="149949" y="12807"/>
                  </a:moveTo>
                  <a:lnTo>
                    <a:pt x="149949" y="18742"/>
                  </a:lnTo>
                  <a:lnTo>
                    <a:pt x="144015" y="18742"/>
                  </a:lnTo>
                  <a:lnTo>
                    <a:pt x="144015" y="12807"/>
                  </a:lnTo>
                  <a:close/>
                  <a:moveTo>
                    <a:pt x="156196" y="12807"/>
                  </a:moveTo>
                  <a:lnTo>
                    <a:pt x="156196" y="18742"/>
                  </a:lnTo>
                  <a:lnTo>
                    <a:pt x="150262" y="18742"/>
                  </a:lnTo>
                  <a:lnTo>
                    <a:pt x="150262" y="12807"/>
                  </a:lnTo>
                  <a:close/>
                  <a:moveTo>
                    <a:pt x="162445" y="12807"/>
                  </a:moveTo>
                  <a:lnTo>
                    <a:pt x="162445" y="18742"/>
                  </a:lnTo>
                  <a:lnTo>
                    <a:pt x="156509" y="18742"/>
                  </a:lnTo>
                  <a:lnTo>
                    <a:pt x="156509" y="12807"/>
                  </a:lnTo>
                  <a:close/>
                  <a:moveTo>
                    <a:pt x="168692" y="12807"/>
                  </a:moveTo>
                  <a:lnTo>
                    <a:pt x="168692" y="18742"/>
                  </a:lnTo>
                  <a:lnTo>
                    <a:pt x="162756" y="18742"/>
                  </a:lnTo>
                  <a:lnTo>
                    <a:pt x="162756" y="12807"/>
                  </a:lnTo>
                  <a:close/>
                  <a:moveTo>
                    <a:pt x="174939" y="12807"/>
                  </a:moveTo>
                  <a:lnTo>
                    <a:pt x="174939" y="18742"/>
                  </a:lnTo>
                  <a:lnTo>
                    <a:pt x="169005" y="18742"/>
                  </a:lnTo>
                  <a:lnTo>
                    <a:pt x="169005" y="12807"/>
                  </a:lnTo>
                  <a:close/>
                  <a:moveTo>
                    <a:pt x="181186" y="12807"/>
                  </a:moveTo>
                  <a:lnTo>
                    <a:pt x="181186" y="18742"/>
                  </a:lnTo>
                  <a:lnTo>
                    <a:pt x="175252" y="18742"/>
                  </a:lnTo>
                  <a:lnTo>
                    <a:pt x="175252" y="12807"/>
                  </a:lnTo>
                  <a:close/>
                  <a:moveTo>
                    <a:pt x="187435" y="12807"/>
                  </a:moveTo>
                  <a:lnTo>
                    <a:pt x="187435" y="18742"/>
                  </a:lnTo>
                  <a:lnTo>
                    <a:pt x="181499" y="18742"/>
                  </a:lnTo>
                  <a:lnTo>
                    <a:pt x="181499" y="12807"/>
                  </a:lnTo>
                  <a:close/>
                  <a:moveTo>
                    <a:pt x="193684" y="12807"/>
                  </a:moveTo>
                  <a:lnTo>
                    <a:pt x="193684" y="18742"/>
                  </a:lnTo>
                  <a:lnTo>
                    <a:pt x="187749" y="18742"/>
                  </a:lnTo>
                  <a:lnTo>
                    <a:pt x="187749" y="12807"/>
                  </a:lnTo>
                  <a:close/>
                  <a:moveTo>
                    <a:pt x="199931" y="12807"/>
                  </a:moveTo>
                  <a:lnTo>
                    <a:pt x="199931" y="18742"/>
                  </a:lnTo>
                  <a:lnTo>
                    <a:pt x="193996" y="18742"/>
                  </a:lnTo>
                  <a:lnTo>
                    <a:pt x="193996" y="12807"/>
                  </a:lnTo>
                  <a:close/>
                  <a:moveTo>
                    <a:pt x="206180" y="12807"/>
                  </a:moveTo>
                  <a:lnTo>
                    <a:pt x="206180" y="18742"/>
                  </a:lnTo>
                  <a:lnTo>
                    <a:pt x="200244" y="18742"/>
                  </a:lnTo>
                  <a:lnTo>
                    <a:pt x="200244" y="12807"/>
                  </a:lnTo>
                  <a:close/>
                  <a:moveTo>
                    <a:pt x="212427" y="12807"/>
                  </a:moveTo>
                  <a:lnTo>
                    <a:pt x="212427" y="18742"/>
                  </a:lnTo>
                  <a:lnTo>
                    <a:pt x="206491" y="18742"/>
                  </a:lnTo>
                  <a:lnTo>
                    <a:pt x="206491" y="12807"/>
                  </a:lnTo>
                  <a:close/>
                  <a:moveTo>
                    <a:pt x="218674" y="12807"/>
                  </a:moveTo>
                  <a:lnTo>
                    <a:pt x="218674" y="18742"/>
                  </a:lnTo>
                  <a:lnTo>
                    <a:pt x="212739" y="18742"/>
                  </a:lnTo>
                  <a:lnTo>
                    <a:pt x="212739" y="12807"/>
                  </a:lnTo>
                  <a:close/>
                  <a:moveTo>
                    <a:pt x="224921" y="12807"/>
                  </a:moveTo>
                  <a:lnTo>
                    <a:pt x="224921" y="18742"/>
                  </a:lnTo>
                  <a:lnTo>
                    <a:pt x="218987" y="18742"/>
                  </a:lnTo>
                  <a:lnTo>
                    <a:pt x="218987" y="12807"/>
                  </a:lnTo>
                  <a:close/>
                  <a:moveTo>
                    <a:pt x="231170" y="12807"/>
                  </a:moveTo>
                  <a:lnTo>
                    <a:pt x="231170" y="18742"/>
                  </a:lnTo>
                  <a:lnTo>
                    <a:pt x="225234" y="18742"/>
                  </a:lnTo>
                  <a:lnTo>
                    <a:pt x="225234" y="12807"/>
                  </a:lnTo>
                  <a:close/>
                  <a:moveTo>
                    <a:pt x="237417" y="12807"/>
                  </a:moveTo>
                  <a:lnTo>
                    <a:pt x="237417" y="18742"/>
                  </a:lnTo>
                  <a:lnTo>
                    <a:pt x="231481" y="18742"/>
                  </a:lnTo>
                  <a:lnTo>
                    <a:pt x="231481" y="12807"/>
                  </a:lnTo>
                  <a:close/>
                  <a:moveTo>
                    <a:pt x="243664" y="12807"/>
                  </a:moveTo>
                  <a:lnTo>
                    <a:pt x="243664" y="18742"/>
                  </a:lnTo>
                  <a:lnTo>
                    <a:pt x="237729" y="18742"/>
                  </a:lnTo>
                  <a:lnTo>
                    <a:pt x="237729" y="12807"/>
                  </a:lnTo>
                  <a:close/>
                  <a:moveTo>
                    <a:pt x="249914" y="12807"/>
                  </a:moveTo>
                  <a:lnTo>
                    <a:pt x="249914" y="18742"/>
                  </a:lnTo>
                  <a:lnTo>
                    <a:pt x="243978" y="18742"/>
                  </a:lnTo>
                  <a:lnTo>
                    <a:pt x="243978" y="12807"/>
                  </a:lnTo>
                  <a:close/>
                  <a:moveTo>
                    <a:pt x="256161" y="12807"/>
                  </a:moveTo>
                  <a:lnTo>
                    <a:pt x="256161" y="18742"/>
                  </a:lnTo>
                  <a:lnTo>
                    <a:pt x="250225" y="18742"/>
                  </a:lnTo>
                  <a:lnTo>
                    <a:pt x="250225" y="12807"/>
                  </a:lnTo>
                  <a:close/>
                  <a:moveTo>
                    <a:pt x="262409" y="12807"/>
                  </a:moveTo>
                  <a:lnTo>
                    <a:pt x="262409" y="18742"/>
                  </a:lnTo>
                  <a:lnTo>
                    <a:pt x="256474" y="18742"/>
                  </a:lnTo>
                  <a:lnTo>
                    <a:pt x="256474" y="12807"/>
                  </a:lnTo>
                  <a:close/>
                  <a:moveTo>
                    <a:pt x="268656" y="12807"/>
                  </a:moveTo>
                  <a:lnTo>
                    <a:pt x="268656" y="18742"/>
                  </a:lnTo>
                  <a:lnTo>
                    <a:pt x="262721" y="18742"/>
                  </a:lnTo>
                  <a:lnTo>
                    <a:pt x="262721" y="12807"/>
                  </a:lnTo>
                  <a:close/>
                  <a:moveTo>
                    <a:pt x="274904" y="12807"/>
                  </a:moveTo>
                  <a:lnTo>
                    <a:pt x="274904" y="18742"/>
                  </a:lnTo>
                  <a:lnTo>
                    <a:pt x="268968" y="18742"/>
                  </a:lnTo>
                  <a:lnTo>
                    <a:pt x="268968" y="12807"/>
                  </a:lnTo>
                  <a:close/>
                  <a:moveTo>
                    <a:pt x="6251" y="19054"/>
                  </a:moveTo>
                  <a:lnTo>
                    <a:pt x="6251" y="24990"/>
                  </a:lnTo>
                  <a:lnTo>
                    <a:pt x="315" y="24990"/>
                  </a:lnTo>
                  <a:lnTo>
                    <a:pt x="315" y="19054"/>
                  </a:lnTo>
                  <a:close/>
                  <a:moveTo>
                    <a:pt x="12498" y="19054"/>
                  </a:moveTo>
                  <a:lnTo>
                    <a:pt x="12498" y="24990"/>
                  </a:lnTo>
                  <a:lnTo>
                    <a:pt x="6562" y="24990"/>
                  </a:lnTo>
                  <a:lnTo>
                    <a:pt x="6562" y="19054"/>
                  </a:lnTo>
                  <a:close/>
                  <a:moveTo>
                    <a:pt x="18745" y="19054"/>
                  </a:moveTo>
                  <a:lnTo>
                    <a:pt x="18745" y="24990"/>
                  </a:lnTo>
                  <a:lnTo>
                    <a:pt x="12810" y="24990"/>
                  </a:lnTo>
                  <a:lnTo>
                    <a:pt x="12810" y="19054"/>
                  </a:lnTo>
                  <a:close/>
                  <a:moveTo>
                    <a:pt x="24992" y="19054"/>
                  </a:moveTo>
                  <a:lnTo>
                    <a:pt x="24992" y="24990"/>
                  </a:lnTo>
                  <a:lnTo>
                    <a:pt x="19058" y="24990"/>
                  </a:lnTo>
                  <a:lnTo>
                    <a:pt x="19058" y="19054"/>
                  </a:lnTo>
                  <a:close/>
                  <a:moveTo>
                    <a:pt x="31241" y="19054"/>
                  </a:moveTo>
                  <a:lnTo>
                    <a:pt x="31241" y="24990"/>
                  </a:lnTo>
                  <a:lnTo>
                    <a:pt x="25305" y="24990"/>
                  </a:lnTo>
                  <a:lnTo>
                    <a:pt x="25305" y="19054"/>
                  </a:lnTo>
                  <a:close/>
                  <a:moveTo>
                    <a:pt x="37489" y="19054"/>
                  </a:moveTo>
                  <a:lnTo>
                    <a:pt x="37489" y="24990"/>
                  </a:lnTo>
                  <a:lnTo>
                    <a:pt x="31553" y="24990"/>
                  </a:lnTo>
                  <a:lnTo>
                    <a:pt x="31553" y="19054"/>
                  </a:lnTo>
                  <a:close/>
                  <a:moveTo>
                    <a:pt x="43737" y="19054"/>
                  </a:moveTo>
                  <a:lnTo>
                    <a:pt x="43737" y="24990"/>
                  </a:lnTo>
                  <a:lnTo>
                    <a:pt x="37802" y="24990"/>
                  </a:lnTo>
                  <a:lnTo>
                    <a:pt x="37802" y="19054"/>
                  </a:lnTo>
                  <a:close/>
                  <a:moveTo>
                    <a:pt x="49985" y="19054"/>
                  </a:moveTo>
                  <a:lnTo>
                    <a:pt x="49985" y="24990"/>
                  </a:lnTo>
                  <a:lnTo>
                    <a:pt x="44049" y="24990"/>
                  </a:lnTo>
                  <a:lnTo>
                    <a:pt x="44049" y="19054"/>
                  </a:lnTo>
                  <a:close/>
                  <a:moveTo>
                    <a:pt x="56232" y="19054"/>
                  </a:moveTo>
                  <a:lnTo>
                    <a:pt x="56232" y="24990"/>
                  </a:lnTo>
                  <a:lnTo>
                    <a:pt x="50296" y="24990"/>
                  </a:lnTo>
                  <a:lnTo>
                    <a:pt x="50296" y="19054"/>
                  </a:lnTo>
                  <a:close/>
                  <a:moveTo>
                    <a:pt x="62480" y="19054"/>
                  </a:moveTo>
                  <a:lnTo>
                    <a:pt x="62480" y="24990"/>
                  </a:lnTo>
                  <a:lnTo>
                    <a:pt x="56545" y="24990"/>
                  </a:lnTo>
                  <a:lnTo>
                    <a:pt x="56545" y="19054"/>
                  </a:lnTo>
                  <a:close/>
                  <a:moveTo>
                    <a:pt x="68727" y="19054"/>
                  </a:moveTo>
                  <a:lnTo>
                    <a:pt x="68727" y="24990"/>
                  </a:lnTo>
                  <a:lnTo>
                    <a:pt x="62792" y="24990"/>
                  </a:lnTo>
                  <a:lnTo>
                    <a:pt x="62792" y="19054"/>
                  </a:lnTo>
                  <a:close/>
                  <a:moveTo>
                    <a:pt x="74975" y="19054"/>
                  </a:moveTo>
                  <a:lnTo>
                    <a:pt x="74975" y="24990"/>
                  </a:lnTo>
                  <a:lnTo>
                    <a:pt x="69039" y="24990"/>
                  </a:lnTo>
                  <a:lnTo>
                    <a:pt x="69039" y="19054"/>
                  </a:lnTo>
                  <a:close/>
                  <a:moveTo>
                    <a:pt x="81223" y="19054"/>
                  </a:moveTo>
                  <a:lnTo>
                    <a:pt x="81223" y="24990"/>
                  </a:lnTo>
                  <a:lnTo>
                    <a:pt x="75286" y="24990"/>
                  </a:lnTo>
                  <a:lnTo>
                    <a:pt x="75286" y="19054"/>
                  </a:lnTo>
                  <a:close/>
                  <a:moveTo>
                    <a:pt x="87470" y="19054"/>
                  </a:moveTo>
                  <a:lnTo>
                    <a:pt x="87470" y="24990"/>
                  </a:lnTo>
                  <a:lnTo>
                    <a:pt x="81535" y="24990"/>
                  </a:lnTo>
                  <a:lnTo>
                    <a:pt x="81535" y="19054"/>
                  </a:lnTo>
                  <a:close/>
                  <a:moveTo>
                    <a:pt x="93720" y="19054"/>
                  </a:moveTo>
                  <a:lnTo>
                    <a:pt x="93720" y="24990"/>
                  </a:lnTo>
                  <a:lnTo>
                    <a:pt x="87784" y="24990"/>
                  </a:lnTo>
                  <a:lnTo>
                    <a:pt x="87784" y="19054"/>
                  </a:lnTo>
                  <a:close/>
                  <a:moveTo>
                    <a:pt x="99967" y="19054"/>
                  </a:moveTo>
                  <a:lnTo>
                    <a:pt x="99967" y="24990"/>
                  </a:lnTo>
                  <a:lnTo>
                    <a:pt x="94031" y="24990"/>
                  </a:lnTo>
                  <a:lnTo>
                    <a:pt x="94031" y="19054"/>
                  </a:lnTo>
                  <a:close/>
                  <a:moveTo>
                    <a:pt x="106214" y="19054"/>
                  </a:moveTo>
                  <a:lnTo>
                    <a:pt x="106214" y="24990"/>
                  </a:lnTo>
                  <a:lnTo>
                    <a:pt x="100280" y="24990"/>
                  </a:lnTo>
                  <a:lnTo>
                    <a:pt x="100280" y="19054"/>
                  </a:lnTo>
                  <a:close/>
                  <a:moveTo>
                    <a:pt x="112461" y="19054"/>
                  </a:moveTo>
                  <a:lnTo>
                    <a:pt x="112461" y="24990"/>
                  </a:lnTo>
                  <a:lnTo>
                    <a:pt x="106527" y="24990"/>
                  </a:lnTo>
                  <a:lnTo>
                    <a:pt x="106527" y="19054"/>
                  </a:lnTo>
                  <a:close/>
                  <a:moveTo>
                    <a:pt x="118710" y="19054"/>
                  </a:moveTo>
                  <a:lnTo>
                    <a:pt x="118710" y="24990"/>
                  </a:lnTo>
                  <a:lnTo>
                    <a:pt x="112774" y="24990"/>
                  </a:lnTo>
                  <a:lnTo>
                    <a:pt x="112774" y="19054"/>
                  </a:lnTo>
                  <a:close/>
                  <a:moveTo>
                    <a:pt x="124957" y="19054"/>
                  </a:moveTo>
                  <a:lnTo>
                    <a:pt x="124957" y="24990"/>
                  </a:lnTo>
                  <a:lnTo>
                    <a:pt x="119021" y="24990"/>
                  </a:lnTo>
                  <a:lnTo>
                    <a:pt x="119021" y="19054"/>
                  </a:lnTo>
                  <a:close/>
                  <a:moveTo>
                    <a:pt x="131204" y="19054"/>
                  </a:moveTo>
                  <a:lnTo>
                    <a:pt x="131204" y="24990"/>
                  </a:lnTo>
                  <a:lnTo>
                    <a:pt x="125270" y="24990"/>
                  </a:lnTo>
                  <a:lnTo>
                    <a:pt x="125270" y="19054"/>
                  </a:lnTo>
                  <a:close/>
                  <a:moveTo>
                    <a:pt x="137451" y="19054"/>
                  </a:moveTo>
                  <a:lnTo>
                    <a:pt x="137451" y="24990"/>
                  </a:lnTo>
                  <a:lnTo>
                    <a:pt x="131517" y="24990"/>
                  </a:lnTo>
                  <a:lnTo>
                    <a:pt x="131517" y="19054"/>
                  </a:lnTo>
                  <a:close/>
                  <a:moveTo>
                    <a:pt x="143702" y="19054"/>
                  </a:moveTo>
                  <a:lnTo>
                    <a:pt x="143702" y="24990"/>
                  </a:lnTo>
                  <a:lnTo>
                    <a:pt x="137766" y="24990"/>
                  </a:lnTo>
                  <a:lnTo>
                    <a:pt x="137766" y="19054"/>
                  </a:lnTo>
                  <a:close/>
                  <a:moveTo>
                    <a:pt x="149949" y="19054"/>
                  </a:moveTo>
                  <a:lnTo>
                    <a:pt x="149949" y="24990"/>
                  </a:lnTo>
                  <a:lnTo>
                    <a:pt x="144015" y="24990"/>
                  </a:lnTo>
                  <a:lnTo>
                    <a:pt x="144015" y="19054"/>
                  </a:lnTo>
                  <a:close/>
                  <a:moveTo>
                    <a:pt x="156196" y="19054"/>
                  </a:moveTo>
                  <a:lnTo>
                    <a:pt x="156196" y="24990"/>
                  </a:lnTo>
                  <a:lnTo>
                    <a:pt x="150262" y="24990"/>
                  </a:lnTo>
                  <a:lnTo>
                    <a:pt x="150262" y="19054"/>
                  </a:lnTo>
                  <a:close/>
                  <a:moveTo>
                    <a:pt x="162445" y="19054"/>
                  </a:moveTo>
                  <a:lnTo>
                    <a:pt x="162445" y="24990"/>
                  </a:lnTo>
                  <a:lnTo>
                    <a:pt x="156509" y="24990"/>
                  </a:lnTo>
                  <a:lnTo>
                    <a:pt x="156509" y="19054"/>
                  </a:lnTo>
                  <a:close/>
                  <a:moveTo>
                    <a:pt x="168692" y="19054"/>
                  </a:moveTo>
                  <a:lnTo>
                    <a:pt x="168692" y="24990"/>
                  </a:lnTo>
                  <a:lnTo>
                    <a:pt x="162756" y="24990"/>
                  </a:lnTo>
                  <a:lnTo>
                    <a:pt x="162756" y="19054"/>
                  </a:lnTo>
                  <a:close/>
                  <a:moveTo>
                    <a:pt x="174939" y="19054"/>
                  </a:moveTo>
                  <a:lnTo>
                    <a:pt x="174939" y="24990"/>
                  </a:lnTo>
                  <a:lnTo>
                    <a:pt x="169005" y="24990"/>
                  </a:lnTo>
                  <a:lnTo>
                    <a:pt x="169005" y="19054"/>
                  </a:lnTo>
                  <a:close/>
                  <a:moveTo>
                    <a:pt x="181186" y="19054"/>
                  </a:moveTo>
                  <a:lnTo>
                    <a:pt x="181186" y="24990"/>
                  </a:lnTo>
                  <a:lnTo>
                    <a:pt x="175252" y="24990"/>
                  </a:lnTo>
                  <a:lnTo>
                    <a:pt x="175252" y="19054"/>
                  </a:lnTo>
                  <a:close/>
                  <a:moveTo>
                    <a:pt x="187435" y="19054"/>
                  </a:moveTo>
                  <a:lnTo>
                    <a:pt x="187435" y="24990"/>
                  </a:lnTo>
                  <a:lnTo>
                    <a:pt x="181499" y="24990"/>
                  </a:lnTo>
                  <a:lnTo>
                    <a:pt x="181499" y="19054"/>
                  </a:lnTo>
                  <a:close/>
                  <a:moveTo>
                    <a:pt x="193684" y="19054"/>
                  </a:moveTo>
                  <a:lnTo>
                    <a:pt x="193684" y="24990"/>
                  </a:lnTo>
                  <a:lnTo>
                    <a:pt x="187749" y="24990"/>
                  </a:lnTo>
                  <a:lnTo>
                    <a:pt x="187749" y="19054"/>
                  </a:lnTo>
                  <a:close/>
                  <a:moveTo>
                    <a:pt x="199931" y="19054"/>
                  </a:moveTo>
                  <a:lnTo>
                    <a:pt x="199931" y="24990"/>
                  </a:lnTo>
                  <a:lnTo>
                    <a:pt x="193996" y="24990"/>
                  </a:lnTo>
                  <a:lnTo>
                    <a:pt x="193996" y="19054"/>
                  </a:lnTo>
                  <a:close/>
                  <a:moveTo>
                    <a:pt x="206180" y="19054"/>
                  </a:moveTo>
                  <a:lnTo>
                    <a:pt x="206180" y="24990"/>
                  </a:lnTo>
                  <a:lnTo>
                    <a:pt x="200244" y="24990"/>
                  </a:lnTo>
                  <a:lnTo>
                    <a:pt x="200244" y="19054"/>
                  </a:lnTo>
                  <a:close/>
                  <a:moveTo>
                    <a:pt x="212427" y="19054"/>
                  </a:moveTo>
                  <a:lnTo>
                    <a:pt x="212427" y="24990"/>
                  </a:lnTo>
                  <a:lnTo>
                    <a:pt x="206491" y="24990"/>
                  </a:lnTo>
                  <a:lnTo>
                    <a:pt x="206491" y="19054"/>
                  </a:lnTo>
                  <a:close/>
                  <a:moveTo>
                    <a:pt x="218674" y="19054"/>
                  </a:moveTo>
                  <a:lnTo>
                    <a:pt x="218674" y="24990"/>
                  </a:lnTo>
                  <a:lnTo>
                    <a:pt x="212739" y="24990"/>
                  </a:lnTo>
                  <a:lnTo>
                    <a:pt x="212739" y="19054"/>
                  </a:lnTo>
                  <a:close/>
                  <a:moveTo>
                    <a:pt x="224921" y="19054"/>
                  </a:moveTo>
                  <a:lnTo>
                    <a:pt x="224921" y="24990"/>
                  </a:lnTo>
                  <a:lnTo>
                    <a:pt x="218987" y="24990"/>
                  </a:lnTo>
                  <a:lnTo>
                    <a:pt x="218987" y="19054"/>
                  </a:lnTo>
                  <a:close/>
                  <a:moveTo>
                    <a:pt x="231170" y="19054"/>
                  </a:moveTo>
                  <a:lnTo>
                    <a:pt x="231170" y="24990"/>
                  </a:lnTo>
                  <a:lnTo>
                    <a:pt x="225234" y="24990"/>
                  </a:lnTo>
                  <a:lnTo>
                    <a:pt x="225234" y="19054"/>
                  </a:lnTo>
                  <a:close/>
                  <a:moveTo>
                    <a:pt x="237417" y="19054"/>
                  </a:moveTo>
                  <a:lnTo>
                    <a:pt x="237417" y="24990"/>
                  </a:lnTo>
                  <a:lnTo>
                    <a:pt x="231481" y="24990"/>
                  </a:lnTo>
                  <a:lnTo>
                    <a:pt x="231481" y="19054"/>
                  </a:lnTo>
                  <a:close/>
                  <a:moveTo>
                    <a:pt x="243664" y="19054"/>
                  </a:moveTo>
                  <a:lnTo>
                    <a:pt x="243664" y="24990"/>
                  </a:lnTo>
                  <a:lnTo>
                    <a:pt x="237729" y="24990"/>
                  </a:lnTo>
                  <a:lnTo>
                    <a:pt x="237729" y="19054"/>
                  </a:lnTo>
                  <a:close/>
                  <a:moveTo>
                    <a:pt x="249911" y="19054"/>
                  </a:moveTo>
                  <a:lnTo>
                    <a:pt x="249911" y="24990"/>
                  </a:lnTo>
                  <a:lnTo>
                    <a:pt x="243977" y="24990"/>
                  </a:lnTo>
                  <a:lnTo>
                    <a:pt x="243977" y="19054"/>
                  </a:lnTo>
                  <a:close/>
                  <a:moveTo>
                    <a:pt x="256161" y="19054"/>
                  </a:moveTo>
                  <a:lnTo>
                    <a:pt x="256161" y="24990"/>
                  </a:lnTo>
                  <a:lnTo>
                    <a:pt x="250225" y="24990"/>
                  </a:lnTo>
                  <a:lnTo>
                    <a:pt x="250225" y="19054"/>
                  </a:lnTo>
                  <a:close/>
                  <a:moveTo>
                    <a:pt x="262409" y="19054"/>
                  </a:moveTo>
                  <a:lnTo>
                    <a:pt x="262409" y="24990"/>
                  </a:lnTo>
                  <a:lnTo>
                    <a:pt x="256474" y="24990"/>
                  </a:lnTo>
                  <a:lnTo>
                    <a:pt x="256474" y="19054"/>
                  </a:lnTo>
                  <a:close/>
                  <a:moveTo>
                    <a:pt x="268656" y="19054"/>
                  </a:moveTo>
                  <a:lnTo>
                    <a:pt x="268656" y="24990"/>
                  </a:lnTo>
                  <a:lnTo>
                    <a:pt x="262721" y="24990"/>
                  </a:lnTo>
                  <a:lnTo>
                    <a:pt x="262721" y="19054"/>
                  </a:lnTo>
                  <a:close/>
                  <a:moveTo>
                    <a:pt x="274904" y="19054"/>
                  </a:moveTo>
                  <a:lnTo>
                    <a:pt x="274904" y="24990"/>
                  </a:lnTo>
                  <a:lnTo>
                    <a:pt x="268968" y="24990"/>
                  </a:lnTo>
                  <a:lnTo>
                    <a:pt x="268968" y="19054"/>
                  </a:lnTo>
                  <a:close/>
                  <a:moveTo>
                    <a:pt x="6251" y="25301"/>
                  </a:moveTo>
                  <a:lnTo>
                    <a:pt x="6251" y="31237"/>
                  </a:lnTo>
                  <a:lnTo>
                    <a:pt x="315" y="31237"/>
                  </a:lnTo>
                  <a:lnTo>
                    <a:pt x="315" y="25301"/>
                  </a:lnTo>
                  <a:close/>
                  <a:moveTo>
                    <a:pt x="12498" y="25301"/>
                  </a:moveTo>
                  <a:lnTo>
                    <a:pt x="12498" y="31237"/>
                  </a:lnTo>
                  <a:lnTo>
                    <a:pt x="6562" y="31237"/>
                  </a:lnTo>
                  <a:lnTo>
                    <a:pt x="6562" y="25301"/>
                  </a:lnTo>
                  <a:close/>
                  <a:moveTo>
                    <a:pt x="18745" y="25301"/>
                  </a:moveTo>
                  <a:lnTo>
                    <a:pt x="18745" y="31237"/>
                  </a:lnTo>
                  <a:lnTo>
                    <a:pt x="12810" y="31237"/>
                  </a:lnTo>
                  <a:lnTo>
                    <a:pt x="12810" y="25301"/>
                  </a:lnTo>
                  <a:close/>
                  <a:moveTo>
                    <a:pt x="24992" y="25301"/>
                  </a:moveTo>
                  <a:lnTo>
                    <a:pt x="24992" y="31237"/>
                  </a:lnTo>
                  <a:lnTo>
                    <a:pt x="19058" y="31237"/>
                  </a:lnTo>
                  <a:lnTo>
                    <a:pt x="19058" y="25301"/>
                  </a:lnTo>
                  <a:close/>
                  <a:moveTo>
                    <a:pt x="31241" y="25301"/>
                  </a:moveTo>
                  <a:lnTo>
                    <a:pt x="31241" y="31237"/>
                  </a:lnTo>
                  <a:lnTo>
                    <a:pt x="25305" y="31237"/>
                  </a:lnTo>
                  <a:lnTo>
                    <a:pt x="25305" y="25301"/>
                  </a:lnTo>
                  <a:close/>
                  <a:moveTo>
                    <a:pt x="37489" y="25301"/>
                  </a:moveTo>
                  <a:lnTo>
                    <a:pt x="37489" y="31237"/>
                  </a:lnTo>
                  <a:lnTo>
                    <a:pt x="31553" y="31237"/>
                  </a:lnTo>
                  <a:lnTo>
                    <a:pt x="31553" y="25301"/>
                  </a:lnTo>
                  <a:close/>
                  <a:moveTo>
                    <a:pt x="43737" y="25301"/>
                  </a:moveTo>
                  <a:lnTo>
                    <a:pt x="43737" y="31237"/>
                  </a:lnTo>
                  <a:lnTo>
                    <a:pt x="37802" y="31237"/>
                  </a:lnTo>
                  <a:lnTo>
                    <a:pt x="37802" y="25301"/>
                  </a:lnTo>
                  <a:close/>
                  <a:moveTo>
                    <a:pt x="49985" y="25301"/>
                  </a:moveTo>
                  <a:lnTo>
                    <a:pt x="49985" y="31237"/>
                  </a:lnTo>
                  <a:lnTo>
                    <a:pt x="44049" y="31237"/>
                  </a:lnTo>
                  <a:lnTo>
                    <a:pt x="44049" y="25301"/>
                  </a:lnTo>
                  <a:close/>
                  <a:moveTo>
                    <a:pt x="56232" y="25301"/>
                  </a:moveTo>
                  <a:lnTo>
                    <a:pt x="56232" y="31237"/>
                  </a:lnTo>
                  <a:lnTo>
                    <a:pt x="50296" y="31237"/>
                  </a:lnTo>
                  <a:lnTo>
                    <a:pt x="50296" y="25301"/>
                  </a:lnTo>
                  <a:close/>
                  <a:moveTo>
                    <a:pt x="62480" y="25301"/>
                  </a:moveTo>
                  <a:lnTo>
                    <a:pt x="62480" y="31237"/>
                  </a:lnTo>
                  <a:lnTo>
                    <a:pt x="56545" y="31237"/>
                  </a:lnTo>
                  <a:lnTo>
                    <a:pt x="56545" y="25301"/>
                  </a:lnTo>
                  <a:close/>
                  <a:moveTo>
                    <a:pt x="68727" y="25301"/>
                  </a:moveTo>
                  <a:lnTo>
                    <a:pt x="68727" y="31237"/>
                  </a:lnTo>
                  <a:lnTo>
                    <a:pt x="62792" y="31237"/>
                  </a:lnTo>
                  <a:lnTo>
                    <a:pt x="62792" y="25301"/>
                  </a:lnTo>
                  <a:close/>
                  <a:moveTo>
                    <a:pt x="74975" y="25301"/>
                  </a:moveTo>
                  <a:lnTo>
                    <a:pt x="74975" y="31237"/>
                  </a:lnTo>
                  <a:lnTo>
                    <a:pt x="69039" y="31237"/>
                  </a:lnTo>
                  <a:lnTo>
                    <a:pt x="69039" y="25301"/>
                  </a:lnTo>
                  <a:close/>
                  <a:moveTo>
                    <a:pt x="81223" y="25301"/>
                  </a:moveTo>
                  <a:lnTo>
                    <a:pt x="81223" y="31237"/>
                  </a:lnTo>
                  <a:lnTo>
                    <a:pt x="75286" y="31237"/>
                  </a:lnTo>
                  <a:lnTo>
                    <a:pt x="75286" y="25301"/>
                  </a:lnTo>
                  <a:close/>
                  <a:moveTo>
                    <a:pt x="87470" y="25301"/>
                  </a:moveTo>
                  <a:lnTo>
                    <a:pt x="87470" y="31237"/>
                  </a:lnTo>
                  <a:lnTo>
                    <a:pt x="81535" y="31237"/>
                  </a:lnTo>
                  <a:lnTo>
                    <a:pt x="81535" y="25301"/>
                  </a:lnTo>
                  <a:close/>
                  <a:moveTo>
                    <a:pt x="93720" y="25301"/>
                  </a:moveTo>
                  <a:lnTo>
                    <a:pt x="93720" y="31237"/>
                  </a:lnTo>
                  <a:lnTo>
                    <a:pt x="87784" y="31237"/>
                  </a:lnTo>
                  <a:lnTo>
                    <a:pt x="87784" y="25301"/>
                  </a:lnTo>
                  <a:close/>
                  <a:moveTo>
                    <a:pt x="99967" y="25301"/>
                  </a:moveTo>
                  <a:lnTo>
                    <a:pt x="99967" y="31237"/>
                  </a:lnTo>
                  <a:lnTo>
                    <a:pt x="94031" y="31237"/>
                  </a:lnTo>
                  <a:lnTo>
                    <a:pt x="94031" y="25301"/>
                  </a:lnTo>
                  <a:close/>
                  <a:moveTo>
                    <a:pt x="106214" y="25301"/>
                  </a:moveTo>
                  <a:lnTo>
                    <a:pt x="106214" y="31237"/>
                  </a:lnTo>
                  <a:lnTo>
                    <a:pt x="100280" y="31237"/>
                  </a:lnTo>
                  <a:lnTo>
                    <a:pt x="100280" y="25301"/>
                  </a:lnTo>
                  <a:close/>
                  <a:moveTo>
                    <a:pt x="112461" y="25301"/>
                  </a:moveTo>
                  <a:lnTo>
                    <a:pt x="112461" y="31237"/>
                  </a:lnTo>
                  <a:lnTo>
                    <a:pt x="106527" y="31237"/>
                  </a:lnTo>
                  <a:lnTo>
                    <a:pt x="106527" y="25301"/>
                  </a:lnTo>
                  <a:close/>
                  <a:moveTo>
                    <a:pt x="118710" y="25301"/>
                  </a:moveTo>
                  <a:lnTo>
                    <a:pt x="118710" y="31237"/>
                  </a:lnTo>
                  <a:lnTo>
                    <a:pt x="112774" y="31237"/>
                  </a:lnTo>
                  <a:lnTo>
                    <a:pt x="112774" y="25301"/>
                  </a:lnTo>
                  <a:close/>
                  <a:moveTo>
                    <a:pt x="124957" y="25301"/>
                  </a:moveTo>
                  <a:lnTo>
                    <a:pt x="124957" y="31237"/>
                  </a:lnTo>
                  <a:lnTo>
                    <a:pt x="119021" y="31237"/>
                  </a:lnTo>
                  <a:lnTo>
                    <a:pt x="119021" y="25301"/>
                  </a:lnTo>
                  <a:close/>
                  <a:moveTo>
                    <a:pt x="131204" y="25301"/>
                  </a:moveTo>
                  <a:lnTo>
                    <a:pt x="131204" y="31237"/>
                  </a:lnTo>
                  <a:lnTo>
                    <a:pt x="125270" y="31237"/>
                  </a:lnTo>
                  <a:lnTo>
                    <a:pt x="125270" y="25301"/>
                  </a:lnTo>
                  <a:close/>
                  <a:moveTo>
                    <a:pt x="137451" y="25301"/>
                  </a:moveTo>
                  <a:lnTo>
                    <a:pt x="137451" y="31237"/>
                  </a:lnTo>
                  <a:lnTo>
                    <a:pt x="131517" y="31237"/>
                  </a:lnTo>
                  <a:lnTo>
                    <a:pt x="131517" y="25301"/>
                  </a:lnTo>
                  <a:close/>
                  <a:moveTo>
                    <a:pt x="143702" y="25301"/>
                  </a:moveTo>
                  <a:lnTo>
                    <a:pt x="143702" y="31237"/>
                  </a:lnTo>
                  <a:lnTo>
                    <a:pt x="137766" y="31237"/>
                  </a:lnTo>
                  <a:lnTo>
                    <a:pt x="137766" y="25301"/>
                  </a:lnTo>
                  <a:close/>
                  <a:moveTo>
                    <a:pt x="149949" y="25301"/>
                  </a:moveTo>
                  <a:lnTo>
                    <a:pt x="149949" y="31237"/>
                  </a:lnTo>
                  <a:lnTo>
                    <a:pt x="144015" y="31237"/>
                  </a:lnTo>
                  <a:lnTo>
                    <a:pt x="144015" y="25301"/>
                  </a:lnTo>
                  <a:close/>
                  <a:moveTo>
                    <a:pt x="156196" y="25301"/>
                  </a:moveTo>
                  <a:lnTo>
                    <a:pt x="156196" y="31237"/>
                  </a:lnTo>
                  <a:lnTo>
                    <a:pt x="150262" y="31237"/>
                  </a:lnTo>
                  <a:lnTo>
                    <a:pt x="150262" y="25301"/>
                  </a:lnTo>
                  <a:close/>
                  <a:moveTo>
                    <a:pt x="162445" y="25301"/>
                  </a:moveTo>
                  <a:lnTo>
                    <a:pt x="162445" y="31237"/>
                  </a:lnTo>
                  <a:lnTo>
                    <a:pt x="156509" y="31237"/>
                  </a:lnTo>
                  <a:lnTo>
                    <a:pt x="156509" y="25301"/>
                  </a:lnTo>
                  <a:close/>
                  <a:moveTo>
                    <a:pt x="168692" y="25301"/>
                  </a:moveTo>
                  <a:lnTo>
                    <a:pt x="168692" y="31237"/>
                  </a:lnTo>
                  <a:lnTo>
                    <a:pt x="162756" y="31237"/>
                  </a:lnTo>
                  <a:lnTo>
                    <a:pt x="162756" y="25301"/>
                  </a:lnTo>
                  <a:close/>
                  <a:moveTo>
                    <a:pt x="174939" y="25301"/>
                  </a:moveTo>
                  <a:lnTo>
                    <a:pt x="174939" y="31237"/>
                  </a:lnTo>
                  <a:lnTo>
                    <a:pt x="169005" y="31237"/>
                  </a:lnTo>
                  <a:lnTo>
                    <a:pt x="169005" y="25301"/>
                  </a:lnTo>
                  <a:close/>
                  <a:moveTo>
                    <a:pt x="181186" y="25301"/>
                  </a:moveTo>
                  <a:lnTo>
                    <a:pt x="181186" y="31237"/>
                  </a:lnTo>
                  <a:lnTo>
                    <a:pt x="175252" y="31237"/>
                  </a:lnTo>
                  <a:lnTo>
                    <a:pt x="175252" y="25301"/>
                  </a:lnTo>
                  <a:close/>
                  <a:moveTo>
                    <a:pt x="187435" y="25301"/>
                  </a:moveTo>
                  <a:lnTo>
                    <a:pt x="187435" y="31237"/>
                  </a:lnTo>
                  <a:lnTo>
                    <a:pt x="181499" y="31237"/>
                  </a:lnTo>
                  <a:lnTo>
                    <a:pt x="181499" y="25301"/>
                  </a:lnTo>
                  <a:close/>
                  <a:moveTo>
                    <a:pt x="193684" y="25301"/>
                  </a:moveTo>
                  <a:lnTo>
                    <a:pt x="193684" y="31237"/>
                  </a:lnTo>
                  <a:lnTo>
                    <a:pt x="187749" y="31237"/>
                  </a:lnTo>
                  <a:lnTo>
                    <a:pt x="187749" y="25301"/>
                  </a:lnTo>
                  <a:close/>
                  <a:moveTo>
                    <a:pt x="199931" y="25301"/>
                  </a:moveTo>
                  <a:lnTo>
                    <a:pt x="199931" y="31237"/>
                  </a:lnTo>
                  <a:lnTo>
                    <a:pt x="193996" y="31237"/>
                  </a:lnTo>
                  <a:lnTo>
                    <a:pt x="193996" y="25301"/>
                  </a:lnTo>
                  <a:close/>
                  <a:moveTo>
                    <a:pt x="206180" y="25301"/>
                  </a:moveTo>
                  <a:lnTo>
                    <a:pt x="206180" y="31237"/>
                  </a:lnTo>
                  <a:lnTo>
                    <a:pt x="200244" y="31237"/>
                  </a:lnTo>
                  <a:lnTo>
                    <a:pt x="200244" y="25301"/>
                  </a:lnTo>
                  <a:close/>
                  <a:moveTo>
                    <a:pt x="212427" y="25301"/>
                  </a:moveTo>
                  <a:lnTo>
                    <a:pt x="212427" y="31237"/>
                  </a:lnTo>
                  <a:lnTo>
                    <a:pt x="206491" y="31237"/>
                  </a:lnTo>
                  <a:lnTo>
                    <a:pt x="206491" y="25301"/>
                  </a:lnTo>
                  <a:close/>
                  <a:moveTo>
                    <a:pt x="218674" y="25301"/>
                  </a:moveTo>
                  <a:lnTo>
                    <a:pt x="218674" y="31237"/>
                  </a:lnTo>
                  <a:lnTo>
                    <a:pt x="212739" y="31237"/>
                  </a:lnTo>
                  <a:lnTo>
                    <a:pt x="212739" y="25301"/>
                  </a:lnTo>
                  <a:close/>
                  <a:moveTo>
                    <a:pt x="224921" y="25301"/>
                  </a:moveTo>
                  <a:lnTo>
                    <a:pt x="224921" y="31237"/>
                  </a:lnTo>
                  <a:lnTo>
                    <a:pt x="218987" y="31237"/>
                  </a:lnTo>
                  <a:lnTo>
                    <a:pt x="218987" y="25301"/>
                  </a:lnTo>
                  <a:close/>
                  <a:moveTo>
                    <a:pt x="231170" y="25301"/>
                  </a:moveTo>
                  <a:lnTo>
                    <a:pt x="231170" y="31237"/>
                  </a:lnTo>
                  <a:lnTo>
                    <a:pt x="225234" y="31237"/>
                  </a:lnTo>
                  <a:lnTo>
                    <a:pt x="225234" y="25301"/>
                  </a:lnTo>
                  <a:close/>
                  <a:moveTo>
                    <a:pt x="237417" y="25301"/>
                  </a:moveTo>
                  <a:lnTo>
                    <a:pt x="237417" y="31237"/>
                  </a:lnTo>
                  <a:lnTo>
                    <a:pt x="231481" y="31237"/>
                  </a:lnTo>
                  <a:lnTo>
                    <a:pt x="231481" y="25301"/>
                  </a:lnTo>
                  <a:close/>
                  <a:moveTo>
                    <a:pt x="243664" y="25301"/>
                  </a:moveTo>
                  <a:lnTo>
                    <a:pt x="243664" y="31237"/>
                  </a:lnTo>
                  <a:lnTo>
                    <a:pt x="237729" y="31237"/>
                  </a:lnTo>
                  <a:lnTo>
                    <a:pt x="237729" y="25301"/>
                  </a:lnTo>
                  <a:close/>
                  <a:moveTo>
                    <a:pt x="249911" y="25301"/>
                  </a:moveTo>
                  <a:lnTo>
                    <a:pt x="249911" y="31237"/>
                  </a:lnTo>
                  <a:lnTo>
                    <a:pt x="243977" y="31237"/>
                  </a:lnTo>
                  <a:lnTo>
                    <a:pt x="243977" y="25301"/>
                  </a:lnTo>
                  <a:close/>
                  <a:moveTo>
                    <a:pt x="256161" y="25301"/>
                  </a:moveTo>
                  <a:lnTo>
                    <a:pt x="256161" y="31237"/>
                  </a:lnTo>
                  <a:lnTo>
                    <a:pt x="250225" y="31237"/>
                  </a:lnTo>
                  <a:lnTo>
                    <a:pt x="250225" y="25301"/>
                  </a:lnTo>
                  <a:close/>
                  <a:moveTo>
                    <a:pt x="262409" y="25301"/>
                  </a:moveTo>
                  <a:lnTo>
                    <a:pt x="262409" y="31237"/>
                  </a:lnTo>
                  <a:lnTo>
                    <a:pt x="256474" y="31237"/>
                  </a:lnTo>
                  <a:lnTo>
                    <a:pt x="256474" y="25301"/>
                  </a:lnTo>
                  <a:close/>
                  <a:moveTo>
                    <a:pt x="268656" y="25301"/>
                  </a:moveTo>
                  <a:lnTo>
                    <a:pt x="268656" y="31237"/>
                  </a:lnTo>
                  <a:lnTo>
                    <a:pt x="262721" y="31237"/>
                  </a:lnTo>
                  <a:lnTo>
                    <a:pt x="262721" y="25301"/>
                  </a:lnTo>
                  <a:close/>
                  <a:moveTo>
                    <a:pt x="274904" y="25301"/>
                  </a:moveTo>
                  <a:lnTo>
                    <a:pt x="274904" y="31237"/>
                  </a:lnTo>
                  <a:lnTo>
                    <a:pt x="268968" y="31237"/>
                  </a:lnTo>
                  <a:lnTo>
                    <a:pt x="268968" y="25301"/>
                  </a:lnTo>
                  <a:close/>
                  <a:moveTo>
                    <a:pt x="6251" y="31548"/>
                  </a:moveTo>
                  <a:lnTo>
                    <a:pt x="6251" y="31550"/>
                  </a:lnTo>
                  <a:lnTo>
                    <a:pt x="6251" y="37484"/>
                  </a:lnTo>
                  <a:lnTo>
                    <a:pt x="315" y="37484"/>
                  </a:lnTo>
                  <a:lnTo>
                    <a:pt x="315" y="31548"/>
                  </a:lnTo>
                  <a:close/>
                  <a:moveTo>
                    <a:pt x="12498" y="31548"/>
                  </a:moveTo>
                  <a:lnTo>
                    <a:pt x="12498" y="31550"/>
                  </a:lnTo>
                  <a:lnTo>
                    <a:pt x="12498" y="37484"/>
                  </a:lnTo>
                  <a:lnTo>
                    <a:pt x="6562" y="37484"/>
                  </a:lnTo>
                  <a:lnTo>
                    <a:pt x="6562" y="31548"/>
                  </a:lnTo>
                  <a:close/>
                  <a:moveTo>
                    <a:pt x="18745" y="31548"/>
                  </a:moveTo>
                  <a:lnTo>
                    <a:pt x="18745" y="31550"/>
                  </a:lnTo>
                  <a:lnTo>
                    <a:pt x="18745" y="37484"/>
                  </a:lnTo>
                  <a:lnTo>
                    <a:pt x="12810" y="37484"/>
                  </a:lnTo>
                  <a:lnTo>
                    <a:pt x="12810" y="31548"/>
                  </a:lnTo>
                  <a:close/>
                  <a:moveTo>
                    <a:pt x="24992" y="31548"/>
                  </a:moveTo>
                  <a:lnTo>
                    <a:pt x="24992" y="31550"/>
                  </a:lnTo>
                  <a:lnTo>
                    <a:pt x="24992" y="37484"/>
                  </a:lnTo>
                  <a:lnTo>
                    <a:pt x="19058" y="37484"/>
                  </a:lnTo>
                  <a:lnTo>
                    <a:pt x="19058" y="31548"/>
                  </a:lnTo>
                  <a:close/>
                  <a:moveTo>
                    <a:pt x="31242" y="31548"/>
                  </a:moveTo>
                  <a:lnTo>
                    <a:pt x="31242" y="31550"/>
                  </a:lnTo>
                  <a:lnTo>
                    <a:pt x="31242" y="37484"/>
                  </a:lnTo>
                  <a:lnTo>
                    <a:pt x="25305" y="37484"/>
                  </a:lnTo>
                  <a:lnTo>
                    <a:pt x="25305" y="31548"/>
                  </a:lnTo>
                  <a:close/>
                  <a:moveTo>
                    <a:pt x="162445" y="31548"/>
                  </a:moveTo>
                  <a:lnTo>
                    <a:pt x="162445" y="31550"/>
                  </a:lnTo>
                  <a:lnTo>
                    <a:pt x="162445" y="37484"/>
                  </a:lnTo>
                  <a:lnTo>
                    <a:pt x="156509" y="37484"/>
                  </a:lnTo>
                  <a:lnTo>
                    <a:pt x="156509" y="31548"/>
                  </a:lnTo>
                  <a:close/>
                  <a:moveTo>
                    <a:pt x="168692" y="31548"/>
                  </a:moveTo>
                  <a:lnTo>
                    <a:pt x="168692" y="31550"/>
                  </a:lnTo>
                  <a:lnTo>
                    <a:pt x="168692" y="37484"/>
                  </a:lnTo>
                  <a:lnTo>
                    <a:pt x="162756" y="37484"/>
                  </a:lnTo>
                  <a:lnTo>
                    <a:pt x="162756" y="31548"/>
                  </a:lnTo>
                  <a:close/>
                  <a:moveTo>
                    <a:pt x="174939" y="31548"/>
                  </a:moveTo>
                  <a:lnTo>
                    <a:pt x="174939" y="31550"/>
                  </a:lnTo>
                  <a:lnTo>
                    <a:pt x="174939" y="37484"/>
                  </a:lnTo>
                  <a:lnTo>
                    <a:pt x="169005" y="37484"/>
                  </a:lnTo>
                  <a:lnTo>
                    <a:pt x="169005" y="31548"/>
                  </a:lnTo>
                  <a:close/>
                  <a:moveTo>
                    <a:pt x="181186" y="31548"/>
                  </a:moveTo>
                  <a:lnTo>
                    <a:pt x="181186" y="31550"/>
                  </a:lnTo>
                  <a:lnTo>
                    <a:pt x="181186" y="37484"/>
                  </a:lnTo>
                  <a:lnTo>
                    <a:pt x="175252" y="37484"/>
                  </a:lnTo>
                  <a:lnTo>
                    <a:pt x="175252" y="31548"/>
                  </a:lnTo>
                  <a:close/>
                  <a:moveTo>
                    <a:pt x="187435" y="31548"/>
                  </a:moveTo>
                  <a:lnTo>
                    <a:pt x="187435" y="31550"/>
                  </a:lnTo>
                  <a:lnTo>
                    <a:pt x="187435" y="37484"/>
                  </a:lnTo>
                  <a:lnTo>
                    <a:pt x="181499" y="37484"/>
                  </a:lnTo>
                  <a:lnTo>
                    <a:pt x="181499" y="31548"/>
                  </a:lnTo>
                  <a:close/>
                  <a:moveTo>
                    <a:pt x="37489" y="31552"/>
                  </a:moveTo>
                  <a:lnTo>
                    <a:pt x="37489" y="37486"/>
                  </a:lnTo>
                  <a:lnTo>
                    <a:pt x="31553" y="37486"/>
                  </a:lnTo>
                  <a:lnTo>
                    <a:pt x="31553" y="31552"/>
                  </a:lnTo>
                  <a:close/>
                  <a:moveTo>
                    <a:pt x="43737" y="31552"/>
                  </a:moveTo>
                  <a:lnTo>
                    <a:pt x="43737" y="37486"/>
                  </a:lnTo>
                  <a:lnTo>
                    <a:pt x="37802" y="37486"/>
                  </a:lnTo>
                  <a:lnTo>
                    <a:pt x="37802" y="31552"/>
                  </a:lnTo>
                  <a:close/>
                  <a:moveTo>
                    <a:pt x="49985" y="31552"/>
                  </a:moveTo>
                  <a:lnTo>
                    <a:pt x="49985" y="37486"/>
                  </a:lnTo>
                  <a:lnTo>
                    <a:pt x="44049" y="37486"/>
                  </a:lnTo>
                  <a:lnTo>
                    <a:pt x="44049" y="31552"/>
                  </a:lnTo>
                  <a:close/>
                  <a:moveTo>
                    <a:pt x="56232" y="31552"/>
                  </a:moveTo>
                  <a:lnTo>
                    <a:pt x="56232" y="37486"/>
                  </a:lnTo>
                  <a:lnTo>
                    <a:pt x="50296" y="37486"/>
                  </a:lnTo>
                  <a:lnTo>
                    <a:pt x="50296" y="31552"/>
                  </a:lnTo>
                  <a:close/>
                  <a:moveTo>
                    <a:pt x="62480" y="31552"/>
                  </a:moveTo>
                  <a:lnTo>
                    <a:pt x="62480" y="37486"/>
                  </a:lnTo>
                  <a:lnTo>
                    <a:pt x="56545" y="37486"/>
                  </a:lnTo>
                  <a:lnTo>
                    <a:pt x="56545" y="31552"/>
                  </a:lnTo>
                  <a:close/>
                  <a:moveTo>
                    <a:pt x="68727" y="31552"/>
                  </a:moveTo>
                  <a:lnTo>
                    <a:pt x="68727" y="37486"/>
                  </a:lnTo>
                  <a:lnTo>
                    <a:pt x="62792" y="37486"/>
                  </a:lnTo>
                  <a:lnTo>
                    <a:pt x="62792" y="31552"/>
                  </a:lnTo>
                  <a:close/>
                  <a:moveTo>
                    <a:pt x="74975" y="31552"/>
                  </a:moveTo>
                  <a:lnTo>
                    <a:pt x="74975" y="37486"/>
                  </a:lnTo>
                  <a:lnTo>
                    <a:pt x="69039" y="37486"/>
                  </a:lnTo>
                  <a:lnTo>
                    <a:pt x="69039" y="31552"/>
                  </a:lnTo>
                  <a:close/>
                  <a:moveTo>
                    <a:pt x="81223" y="31552"/>
                  </a:moveTo>
                  <a:lnTo>
                    <a:pt x="81223" y="37486"/>
                  </a:lnTo>
                  <a:lnTo>
                    <a:pt x="75286" y="37486"/>
                  </a:lnTo>
                  <a:lnTo>
                    <a:pt x="75286" y="31552"/>
                  </a:lnTo>
                  <a:close/>
                  <a:moveTo>
                    <a:pt x="87470" y="31552"/>
                  </a:moveTo>
                  <a:lnTo>
                    <a:pt x="87470" y="37486"/>
                  </a:lnTo>
                  <a:lnTo>
                    <a:pt x="81535" y="37486"/>
                  </a:lnTo>
                  <a:lnTo>
                    <a:pt x="81535" y="31552"/>
                  </a:lnTo>
                  <a:close/>
                  <a:moveTo>
                    <a:pt x="93720" y="31552"/>
                  </a:moveTo>
                  <a:lnTo>
                    <a:pt x="93720" y="37486"/>
                  </a:lnTo>
                  <a:lnTo>
                    <a:pt x="87784" y="37486"/>
                  </a:lnTo>
                  <a:lnTo>
                    <a:pt x="87784" y="31552"/>
                  </a:lnTo>
                  <a:close/>
                  <a:moveTo>
                    <a:pt x="99967" y="31552"/>
                  </a:moveTo>
                  <a:lnTo>
                    <a:pt x="99967" y="37486"/>
                  </a:lnTo>
                  <a:lnTo>
                    <a:pt x="94031" y="37486"/>
                  </a:lnTo>
                  <a:lnTo>
                    <a:pt x="94031" y="31552"/>
                  </a:lnTo>
                  <a:close/>
                  <a:moveTo>
                    <a:pt x="106214" y="31552"/>
                  </a:moveTo>
                  <a:lnTo>
                    <a:pt x="106214" y="37486"/>
                  </a:lnTo>
                  <a:lnTo>
                    <a:pt x="100280" y="37486"/>
                  </a:lnTo>
                  <a:lnTo>
                    <a:pt x="100280" y="31552"/>
                  </a:lnTo>
                  <a:close/>
                  <a:moveTo>
                    <a:pt x="112461" y="31552"/>
                  </a:moveTo>
                  <a:lnTo>
                    <a:pt x="112461" y="37486"/>
                  </a:lnTo>
                  <a:lnTo>
                    <a:pt x="106527" y="37486"/>
                  </a:lnTo>
                  <a:lnTo>
                    <a:pt x="106527" y="31552"/>
                  </a:lnTo>
                  <a:close/>
                  <a:moveTo>
                    <a:pt x="118710" y="31552"/>
                  </a:moveTo>
                  <a:lnTo>
                    <a:pt x="118710" y="37486"/>
                  </a:lnTo>
                  <a:lnTo>
                    <a:pt x="112774" y="37486"/>
                  </a:lnTo>
                  <a:lnTo>
                    <a:pt x="112774" y="31552"/>
                  </a:lnTo>
                  <a:close/>
                  <a:moveTo>
                    <a:pt x="124957" y="31552"/>
                  </a:moveTo>
                  <a:lnTo>
                    <a:pt x="124957" y="37486"/>
                  </a:lnTo>
                  <a:lnTo>
                    <a:pt x="119021" y="37486"/>
                  </a:lnTo>
                  <a:lnTo>
                    <a:pt x="119021" y="31552"/>
                  </a:lnTo>
                  <a:close/>
                  <a:moveTo>
                    <a:pt x="131204" y="31552"/>
                  </a:moveTo>
                  <a:lnTo>
                    <a:pt x="131204" y="37486"/>
                  </a:lnTo>
                  <a:lnTo>
                    <a:pt x="125270" y="37486"/>
                  </a:lnTo>
                  <a:lnTo>
                    <a:pt x="125270" y="31552"/>
                  </a:lnTo>
                  <a:close/>
                  <a:moveTo>
                    <a:pt x="137451" y="31552"/>
                  </a:moveTo>
                  <a:lnTo>
                    <a:pt x="137451" y="37486"/>
                  </a:lnTo>
                  <a:lnTo>
                    <a:pt x="131517" y="37486"/>
                  </a:lnTo>
                  <a:lnTo>
                    <a:pt x="131517" y="31552"/>
                  </a:lnTo>
                  <a:close/>
                  <a:moveTo>
                    <a:pt x="143702" y="31552"/>
                  </a:moveTo>
                  <a:lnTo>
                    <a:pt x="143702" y="37486"/>
                  </a:lnTo>
                  <a:lnTo>
                    <a:pt x="137766" y="37486"/>
                  </a:lnTo>
                  <a:lnTo>
                    <a:pt x="137766" y="31552"/>
                  </a:lnTo>
                  <a:close/>
                  <a:moveTo>
                    <a:pt x="149949" y="31552"/>
                  </a:moveTo>
                  <a:lnTo>
                    <a:pt x="149949" y="37486"/>
                  </a:lnTo>
                  <a:lnTo>
                    <a:pt x="144015" y="37486"/>
                  </a:lnTo>
                  <a:lnTo>
                    <a:pt x="144015" y="31552"/>
                  </a:lnTo>
                  <a:close/>
                  <a:moveTo>
                    <a:pt x="156196" y="31552"/>
                  </a:moveTo>
                  <a:lnTo>
                    <a:pt x="156196" y="37486"/>
                  </a:lnTo>
                  <a:lnTo>
                    <a:pt x="150262" y="37486"/>
                  </a:lnTo>
                  <a:lnTo>
                    <a:pt x="150262" y="31552"/>
                  </a:lnTo>
                  <a:close/>
                  <a:moveTo>
                    <a:pt x="193684" y="31552"/>
                  </a:moveTo>
                  <a:lnTo>
                    <a:pt x="193684" y="37486"/>
                  </a:lnTo>
                  <a:lnTo>
                    <a:pt x="187749" y="37486"/>
                  </a:lnTo>
                  <a:lnTo>
                    <a:pt x="187749" y="31552"/>
                  </a:lnTo>
                  <a:close/>
                  <a:moveTo>
                    <a:pt x="199931" y="31552"/>
                  </a:moveTo>
                  <a:lnTo>
                    <a:pt x="199931" y="37486"/>
                  </a:lnTo>
                  <a:lnTo>
                    <a:pt x="193996" y="37486"/>
                  </a:lnTo>
                  <a:lnTo>
                    <a:pt x="193996" y="31552"/>
                  </a:lnTo>
                  <a:close/>
                  <a:moveTo>
                    <a:pt x="206180" y="31552"/>
                  </a:moveTo>
                  <a:lnTo>
                    <a:pt x="206180" y="37486"/>
                  </a:lnTo>
                  <a:lnTo>
                    <a:pt x="200244" y="37486"/>
                  </a:lnTo>
                  <a:lnTo>
                    <a:pt x="200244" y="31552"/>
                  </a:lnTo>
                  <a:close/>
                  <a:moveTo>
                    <a:pt x="212427" y="31552"/>
                  </a:moveTo>
                  <a:lnTo>
                    <a:pt x="212427" y="37486"/>
                  </a:lnTo>
                  <a:lnTo>
                    <a:pt x="206491" y="37486"/>
                  </a:lnTo>
                  <a:lnTo>
                    <a:pt x="206491" y="31552"/>
                  </a:lnTo>
                  <a:close/>
                  <a:moveTo>
                    <a:pt x="218674" y="31552"/>
                  </a:moveTo>
                  <a:lnTo>
                    <a:pt x="218674" y="37486"/>
                  </a:lnTo>
                  <a:lnTo>
                    <a:pt x="212739" y="37486"/>
                  </a:lnTo>
                  <a:lnTo>
                    <a:pt x="212739" y="31552"/>
                  </a:lnTo>
                  <a:close/>
                  <a:moveTo>
                    <a:pt x="224921" y="31552"/>
                  </a:moveTo>
                  <a:lnTo>
                    <a:pt x="224921" y="37486"/>
                  </a:lnTo>
                  <a:lnTo>
                    <a:pt x="218987" y="37486"/>
                  </a:lnTo>
                  <a:lnTo>
                    <a:pt x="218987" y="31552"/>
                  </a:lnTo>
                  <a:close/>
                  <a:moveTo>
                    <a:pt x="231170" y="31552"/>
                  </a:moveTo>
                  <a:lnTo>
                    <a:pt x="231170" y="37486"/>
                  </a:lnTo>
                  <a:lnTo>
                    <a:pt x="225234" y="37486"/>
                  </a:lnTo>
                  <a:lnTo>
                    <a:pt x="225234" y="31552"/>
                  </a:lnTo>
                  <a:close/>
                  <a:moveTo>
                    <a:pt x="237417" y="31552"/>
                  </a:moveTo>
                  <a:lnTo>
                    <a:pt x="237417" y="37486"/>
                  </a:lnTo>
                  <a:lnTo>
                    <a:pt x="231481" y="37486"/>
                  </a:lnTo>
                  <a:lnTo>
                    <a:pt x="231481" y="31552"/>
                  </a:lnTo>
                  <a:close/>
                  <a:moveTo>
                    <a:pt x="243664" y="31552"/>
                  </a:moveTo>
                  <a:lnTo>
                    <a:pt x="243664" y="37486"/>
                  </a:lnTo>
                  <a:lnTo>
                    <a:pt x="237729" y="37486"/>
                  </a:lnTo>
                  <a:lnTo>
                    <a:pt x="237729" y="31552"/>
                  </a:lnTo>
                  <a:close/>
                  <a:moveTo>
                    <a:pt x="249911" y="31552"/>
                  </a:moveTo>
                  <a:lnTo>
                    <a:pt x="249911" y="37486"/>
                  </a:lnTo>
                  <a:lnTo>
                    <a:pt x="243977" y="37486"/>
                  </a:lnTo>
                  <a:lnTo>
                    <a:pt x="243977" y="31552"/>
                  </a:lnTo>
                  <a:close/>
                  <a:moveTo>
                    <a:pt x="256161" y="31552"/>
                  </a:moveTo>
                  <a:lnTo>
                    <a:pt x="256161" y="37486"/>
                  </a:lnTo>
                  <a:lnTo>
                    <a:pt x="250225" y="37486"/>
                  </a:lnTo>
                  <a:lnTo>
                    <a:pt x="250225" y="31552"/>
                  </a:lnTo>
                  <a:close/>
                  <a:moveTo>
                    <a:pt x="262409" y="31552"/>
                  </a:moveTo>
                  <a:lnTo>
                    <a:pt x="262409" y="37486"/>
                  </a:lnTo>
                  <a:lnTo>
                    <a:pt x="256474" y="37486"/>
                  </a:lnTo>
                  <a:lnTo>
                    <a:pt x="256474" y="31552"/>
                  </a:lnTo>
                  <a:close/>
                  <a:moveTo>
                    <a:pt x="268656" y="31552"/>
                  </a:moveTo>
                  <a:lnTo>
                    <a:pt x="268656" y="37486"/>
                  </a:lnTo>
                  <a:lnTo>
                    <a:pt x="262721" y="37486"/>
                  </a:lnTo>
                  <a:lnTo>
                    <a:pt x="262721" y="31552"/>
                  </a:lnTo>
                  <a:close/>
                  <a:moveTo>
                    <a:pt x="274904" y="31552"/>
                  </a:moveTo>
                  <a:lnTo>
                    <a:pt x="274904" y="37486"/>
                  </a:lnTo>
                  <a:lnTo>
                    <a:pt x="268968" y="37486"/>
                  </a:lnTo>
                  <a:lnTo>
                    <a:pt x="268968" y="31552"/>
                  </a:lnTo>
                  <a:close/>
                  <a:moveTo>
                    <a:pt x="6251" y="37799"/>
                  </a:moveTo>
                  <a:lnTo>
                    <a:pt x="6251" y="43735"/>
                  </a:lnTo>
                  <a:lnTo>
                    <a:pt x="315" y="43735"/>
                  </a:lnTo>
                  <a:lnTo>
                    <a:pt x="315" y="37799"/>
                  </a:lnTo>
                  <a:close/>
                  <a:moveTo>
                    <a:pt x="12498" y="37799"/>
                  </a:moveTo>
                  <a:lnTo>
                    <a:pt x="12498" y="43735"/>
                  </a:lnTo>
                  <a:lnTo>
                    <a:pt x="6562" y="43735"/>
                  </a:lnTo>
                  <a:lnTo>
                    <a:pt x="6562" y="37799"/>
                  </a:lnTo>
                  <a:close/>
                  <a:moveTo>
                    <a:pt x="18745" y="37799"/>
                  </a:moveTo>
                  <a:lnTo>
                    <a:pt x="18745" y="43735"/>
                  </a:lnTo>
                  <a:lnTo>
                    <a:pt x="12810" y="43735"/>
                  </a:lnTo>
                  <a:lnTo>
                    <a:pt x="12810" y="37799"/>
                  </a:lnTo>
                  <a:close/>
                  <a:moveTo>
                    <a:pt x="24992" y="37799"/>
                  </a:moveTo>
                  <a:lnTo>
                    <a:pt x="24992" y="43735"/>
                  </a:lnTo>
                  <a:lnTo>
                    <a:pt x="19058" y="43735"/>
                  </a:lnTo>
                  <a:lnTo>
                    <a:pt x="19058" y="37799"/>
                  </a:lnTo>
                  <a:close/>
                  <a:moveTo>
                    <a:pt x="31242" y="37799"/>
                  </a:moveTo>
                  <a:lnTo>
                    <a:pt x="31242" y="43735"/>
                  </a:lnTo>
                  <a:lnTo>
                    <a:pt x="25305" y="43735"/>
                  </a:lnTo>
                  <a:lnTo>
                    <a:pt x="25305" y="37799"/>
                  </a:lnTo>
                  <a:close/>
                  <a:moveTo>
                    <a:pt x="37489" y="37799"/>
                  </a:moveTo>
                  <a:lnTo>
                    <a:pt x="37489" y="43735"/>
                  </a:lnTo>
                  <a:lnTo>
                    <a:pt x="31553" y="43735"/>
                  </a:lnTo>
                  <a:lnTo>
                    <a:pt x="31553" y="37799"/>
                  </a:lnTo>
                  <a:close/>
                  <a:moveTo>
                    <a:pt x="43737" y="37799"/>
                  </a:moveTo>
                  <a:lnTo>
                    <a:pt x="43737" y="43735"/>
                  </a:lnTo>
                  <a:lnTo>
                    <a:pt x="37802" y="43735"/>
                  </a:lnTo>
                  <a:lnTo>
                    <a:pt x="37802" y="37799"/>
                  </a:lnTo>
                  <a:close/>
                  <a:moveTo>
                    <a:pt x="49985" y="37799"/>
                  </a:moveTo>
                  <a:lnTo>
                    <a:pt x="49985" y="43735"/>
                  </a:lnTo>
                  <a:lnTo>
                    <a:pt x="44049" y="43735"/>
                  </a:lnTo>
                  <a:lnTo>
                    <a:pt x="44049" y="37799"/>
                  </a:lnTo>
                  <a:close/>
                  <a:moveTo>
                    <a:pt x="56232" y="37799"/>
                  </a:moveTo>
                  <a:lnTo>
                    <a:pt x="56232" y="43735"/>
                  </a:lnTo>
                  <a:lnTo>
                    <a:pt x="50296" y="43735"/>
                  </a:lnTo>
                  <a:lnTo>
                    <a:pt x="50296" y="37799"/>
                  </a:lnTo>
                  <a:close/>
                  <a:moveTo>
                    <a:pt x="62480" y="37799"/>
                  </a:moveTo>
                  <a:lnTo>
                    <a:pt x="62480" y="43735"/>
                  </a:lnTo>
                  <a:lnTo>
                    <a:pt x="56545" y="43735"/>
                  </a:lnTo>
                  <a:lnTo>
                    <a:pt x="56545" y="37799"/>
                  </a:lnTo>
                  <a:close/>
                  <a:moveTo>
                    <a:pt x="68727" y="37799"/>
                  </a:moveTo>
                  <a:lnTo>
                    <a:pt x="68727" y="43735"/>
                  </a:lnTo>
                  <a:lnTo>
                    <a:pt x="62792" y="43735"/>
                  </a:lnTo>
                  <a:lnTo>
                    <a:pt x="62792" y="37799"/>
                  </a:lnTo>
                  <a:close/>
                  <a:moveTo>
                    <a:pt x="74975" y="37799"/>
                  </a:moveTo>
                  <a:lnTo>
                    <a:pt x="74975" y="43735"/>
                  </a:lnTo>
                  <a:lnTo>
                    <a:pt x="69039" y="43735"/>
                  </a:lnTo>
                  <a:lnTo>
                    <a:pt x="69039" y="37799"/>
                  </a:lnTo>
                  <a:close/>
                  <a:moveTo>
                    <a:pt x="81223" y="37799"/>
                  </a:moveTo>
                  <a:lnTo>
                    <a:pt x="81223" y="43735"/>
                  </a:lnTo>
                  <a:lnTo>
                    <a:pt x="75286" y="43735"/>
                  </a:lnTo>
                  <a:lnTo>
                    <a:pt x="75286" y="37799"/>
                  </a:lnTo>
                  <a:close/>
                  <a:moveTo>
                    <a:pt x="87470" y="37799"/>
                  </a:moveTo>
                  <a:lnTo>
                    <a:pt x="87470" y="43735"/>
                  </a:lnTo>
                  <a:lnTo>
                    <a:pt x="81535" y="43735"/>
                  </a:lnTo>
                  <a:lnTo>
                    <a:pt x="81535" y="37799"/>
                  </a:lnTo>
                  <a:close/>
                  <a:moveTo>
                    <a:pt x="93720" y="37799"/>
                  </a:moveTo>
                  <a:lnTo>
                    <a:pt x="93720" y="43735"/>
                  </a:lnTo>
                  <a:lnTo>
                    <a:pt x="87784" y="43735"/>
                  </a:lnTo>
                  <a:lnTo>
                    <a:pt x="87784" y="37799"/>
                  </a:lnTo>
                  <a:close/>
                  <a:moveTo>
                    <a:pt x="99967" y="37799"/>
                  </a:moveTo>
                  <a:lnTo>
                    <a:pt x="99967" y="43735"/>
                  </a:lnTo>
                  <a:lnTo>
                    <a:pt x="94031" y="43735"/>
                  </a:lnTo>
                  <a:lnTo>
                    <a:pt x="94031" y="37799"/>
                  </a:lnTo>
                  <a:close/>
                  <a:moveTo>
                    <a:pt x="106214" y="37799"/>
                  </a:moveTo>
                  <a:lnTo>
                    <a:pt x="106214" y="43735"/>
                  </a:lnTo>
                  <a:lnTo>
                    <a:pt x="100280" y="43735"/>
                  </a:lnTo>
                  <a:lnTo>
                    <a:pt x="100280" y="37799"/>
                  </a:lnTo>
                  <a:close/>
                  <a:moveTo>
                    <a:pt x="112461" y="37799"/>
                  </a:moveTo>
                  <a:lnTo>
                    <a:pt x="112461" y="43735"/>
                  </a:lnTo>
                  <a:lnTo>
                    <a:pt x="106527" y="43735"/>
                  </a:lnTo>
                  <a:lnTo>
                    <a:pt x="106527" y="37799"/>
                  </a:lnTo>
                  <a:close/>
                  <a:moveTo>
                    <a:pt x="118710" y="37799"/>
                  </a:moveTo>
                  <a:lnTo>
                    <a:pt x="118710" y="43735"/>
                  </a:lnTo>
                  <a:lnTo>
                    <a:pt x="112774" y="43735"/>
                  </a:lnTo>
                  <a:lnTo>
                    <a:pt x="112774" y="37799"/>
                  </a:lnTo>
                  <a:close/>
                  <a:moveTo>
                    <a:pt x="124957" y="37799"/>
                  </a:moveTo>
                  <a:lnTo>
                    <a:pt x="124957" y="43735"/>
                  </a:lnTo>
                  <a:lnTo>
                    <a:pt x="119021" y="43735"/>
                  </a:lnTo>
                  <a:lnTo>
                    <a:pt x="119021" y="37799"/>
                  </a:lnTo>
                  <a:close/>
                  <a:moveTo>
                    <a:pt x="131204" y="37799"/>
                  </a:moveTo>
                  <a:lnTo>
                    <a:pt x="131204" y="43735"/>
                  </a:lnTo>
                  <a:lnTo>
                    <a:pt x="125270" y="43735"/>
                  </a:lnTo>
                  <a:lnTo>
                    <a:pt x="125270" y="37799"/>
                  </a:lnTo>
                  <a:close/>
                  <a:moveTo>
                    <a:pt x="137451" y="37799"/>
                  </a:moveTo>
                  <a:lnTo>
                    <a:pt x="137451" y="43735"/>
                  </a:lnTo>
                  <a:lnTo>
                    <a:pt x="131517" y="43735"/>
                  </a:lnTo>
                  <a:lnTo>
                    <a:pt x="131517" y="37799"/>
                  </a:lnTo>
                  <a:close/>
                  <a:moveTo>
                    <a:pt x="143702" y="37799"/>
                  </a:moveTo>
                  <a:lnTo>
                    <a:pt x="143702" y="43735"/>
                  </a:lnTo>
                  <a:lnTo>
                    <a:pt x="137766" y="43735"/>
                  </a:lnTo>
                  <a:lnTo>
                    <a:pt x="137766" y="37799"/>
                  </a:lnTo>
                  <a:close/>
                  <a:moveTo>
                    <a:pt x="149949" y="37799"/>
                  </a:moveTo>
                  <a:lnTo>
                    <a:pt x="149949" y="43735"/>
                  </a:lnTo>
                  <a:lnTo>
                    <a:pt x="144015" y="43735"/>
                  </a:lnTo>
                  <a:lnTo>
                    <a:pt x="144015" y="37799"/>
                  </a:lnTo>
                  <a:close/>
                  <a:moveTo>
                    <a:pt x="156196" y="37799"/>
                  </a:moveTo>
                  <a:lnTo>
                    <a:pt x="156196" y="43735"/>
                  </a:lnTo>
                  <a:lnTo>
                    <a:pt x="150262" y="43735"/>
                  </a:lnTo>
                  <a:lnTo>
                    <a:pt x="150262" y="37799"/>
                  </a:lnTo>
                  <a:close/>
                  <a:moveTo>
                    <a:pt x="162445" y="37799"/>
                  </a:moveTo>
                  <a:lnTo>
                    <a:pt x="162445" y="43735"/>
                  </a:lnTo>
                  <a:lnTo>
                    <a:pt x="156509" y="43735"/>
                  </a:lnTo>
                  <a:lnTo>
                    <a:pt x="156509" y="37799"/>
                  </a:lnTo>
                  <a:close/>
                  <a:moveTo>
                    <a:pt x="168692" y="37799"/>
                  </a:moveTo>
                  <a:lnTo>
                    <a:pt x="168692" y="43735"/>
                  </a:lnTo>
                  <a:lnTo>
                    <a:pt x="162756" y="43735"/>
                  </a:lnTo>
                  <a:lnTo>
                    <a:pt x="162756" y="37799"/>
                  </a:lnTo>
                  <a:close/>
                  <a:moveTo>
                    <a:pt x="174939" y="37799"/>
                  </a:moveTo>
                  <a:lnTo>
                    <a:pt x="174939" y="43735"/>
                  </a:lnTo>
                  <a:lnTo>
                    <a:pt x="169005" y="43735"/>
                  </a:lnTo>
                  <a:lnTo>
                    <a:pt x="169005" y="37799"/>
                  </a:lnTo>
                  <a:close/>
                  <a:moveTo>
                    <a:pt x="181186" y="37799"/>
                  </a:moveTo>
                  <a:lnTo>
                    <a:pt x="181186" y="43735"/>
                  </a:lnTo>
                  <a:lnTo>
                    <a:pt x="175252" y="43735"/>
                  </a:lnTo>
                  <a:lnTo>
                    <a:pt x="175252" y="37799"/>
                  </a:lnTo>
                  <a:close/>
                  <a:moveTo>
                    <a:pt x="187435" y="37799"/>
                  </a:moveTo>
                  <a:lnTo>
                    <a:pt x="187435" y="43735"/>
                  </a:lnTo>
                  <a:lnTo>
                    <a:pt x="181499" y="43735"/>
                  </a:lnTo>
                  <a:lnTo>
                    <a:pt x="181499" y="37799"/>
                  </a:lnTo>
                  <a:close/>
                  <a:moveTo>
                    <a:pt x="193684" y="37799"/>
                  </a:moveTo>
                  <a:lnTo>
                    <a:pt x="193684" y="43735"/>
                  </a:lnTo>
                  <a:lnTo>
                    <a:pt x="187749" y="43735"/>
                  </a:lnTo>
                  <a:lnTo>
                    <a:pt x="187749" y="37799"/>
                  </a:lnTo>
                  <a:close/>
                  <a:moveTo>
                    <a:pt x="199931" y="37799"/>
                  </a:moveTo>
                  <a:lnTo>
                    <a:pt x="199931" y="43735"/>
                  </a:lnTo>
                  <a:lnTo>
                    <a:pt x="193996" y="43735"/>
                  </a:lnTo>
                  <a:lnTo>
                    <a:pt x="193996" y="37799"/>
                  </a:lnTo>
                  <a:close/>
                  <a:moveTo>
                    <a:pt x="206180" y="37799"/>
                  </a:moveTo>
                  <a:lnTo>
                    <a:pt x="206180" y="43735"/>
                  </a:lnTo>
                  <a:lnTo>
                    <a:pt x="200244" y="43735"/>
                  </a:lnTo>
                  <a:lnTo>
                    <a:pt x="200244" y="37799"/>
                  </a:lnTo>
                  <a:close/>
                  <a:moveTo>
                    <a:pt x="212427" y="37799"/>
                  </a:moveTo>
                  <a:lnTo>
                    <a:pt x="212427" y="43735"/>
                  </a:lnTo>
                  <a:lnTo>
                    <a:pt x="206491" y="43735"/>
                  </a:lnTo>
                  <a:lnTo>
                    <a:pt x="206491" y="37799"/>
                  </a:lnTo>
                  <a:close/>
                  <a:moveTo>
                    <a:pt x="218674" y="37799"/>
                  </a:moveTo>
                  <a:lnTo>
                    <a:pt x="218674" y="43735"/>
                  </a:lnTo>
                  <a:lnTo>
                    <a:pt x="212739" y="43735"/>
                  </a:lnTo>
                  <a:lnTo>
                    <a:pt x="212739" y="37799"/>
                  </a:lnTo>
                  <a:close/>
                  <a:moveTo>
                    <a:pt x="224921" y="37799"/>
                  </a:moveTo>
                  <a:lnTo>
                    <a:pt x="224921" y="43735"/>
                  </a:lnTo>
                  <a:lnTo>
                    <a:pt x="218987" y="43735"/>
                  </a:lnTo>
                  <a:lnTo>
                    <a:pt x="218987" y="37799"/>
                  </a:lnTo>
                  <a:close/>
                  <a:moveTo>
                    <a:pt x="231170" y="37799"/>
                  </a:moveTo>
                  <a:lnTo>
                    <a:pt x="231170" y="43735"/>
                  </a:lnTo>
                  <a:lnTo>
                    <a:pt x="225234" y="43735"/>
                  </a:lnTo>
                  <a:lnTo>
                    <a:pt x="225234" y="37799"/>
                  </a:lnTo>
                  <a:close/>
                  <a:moveTo>
                    <a:pt x="237417" y="37799"/>
                  </a:moveTo>
                  <a:lnTo>
                    <a:pt x="237417" y="43735"/>
                  </a:lnTo>
                  <a:lnTo>
                    <a:pt x="231481" y="43735"/>
                  </a:lnTo>
                  <a:lnTo>
                    <a:pt x="231481" y="37799"/>
                  </a:lnTo>
                  <a:close/>
                  <a:moveTo>
                    <a:pt x="243664" y="37799"/>
                  </a:moveTo>
                  <a:lnTo>
                    <a:pt x="243664" y="43735"/>
                  </a:lnTo>
                  <a:lnTo>
                    <a:pt x="237729" y="43735"/>
                  </a:lnTo>
                  <a:lnTo>
                    <a:pt x="237729" y="37799"/>
                  </a:lnTo>
                  <a:close/>
                  <a:moveTo>
                    <a:pt x="249911" y="37799"/>
                  </a:moveTo>
                  <a:lnTo>
                    <a:pt x="249911" y="43735"/>
                  </a:lnTo>
                  <a:lnTo>
                    <a:pt x="243977" y="43735"/>
                  </a:lnTo>
                  <a:lnTo>
                    <a:pt x="243977" y="37799"/>
                  </a:lnTo>
                  <a:close/>
                  <a:moveTo>
                    <a:pt x="256161" y="37799"/>
                  </a:moveTo>
                  <a:lnTo>
                    <a:pt x="256161" y="43735"/>
                  </a:lnTo>
                  <a:lnTo>
                    <a:pt x="250225" y="43735"/>
                  </a:lnTo>
                  <a:lnTo>
                    <a:pt x="250225" y="37799"/>
                  </a:lnTo>
                  <a:close/>
                  <a:moveTo>
                    <a:pt x="262409" y="37799"/>
                  </a:moveTo>
                  <a:lnTo>
                    <a:pt x="262409" y="43735"/>
                  </a:lnTo>
                  <a:lnTo>
                    <a:pt x="256474" y="43735"/>
                  </a:lnTo>
                  <a:lnTo>
                    <a:pt x="256474" y="37799"/>
                  </a:lnTo>
                  <a:close/>
                  <a:moveTo>
                    <a:pt x="268656" y="37799"/>
                  </a:moveTo>
                  <a:lnTo>
                    <a:pt x="268656" y="43735"/>
                  </a:lnTo>
                  <a:lnTo>
                    <a:pt x="262721" y="43735"/>
                  </a:lnTo>
                  <a:lnTo>
                    <a:pt x="262721" y="37799"/>
                  </a:lnTo>
                  <a:close/>
                  <a:moveTo>
                    <a:pt x="274904" y="37799"/>
                  </a:moveTo>
                  <a:lnTo>
                    <a:pt x="274904" y="43735"/>
                  </a:lnTo>
                  <a:lnTo>
                    <a:pt x="268968" y="43735"/>
                  </a:lnTo>
                  <a:lnTo>
                    <a:pt x="268968" y="37799"/>
                  </a:lnTo>
                  <a:close/>
                  <a:moveTo>
                    <a:pt x="6251" y="44046"/>
                  </a:moveTo>
                  <a:lnTo>
                    <a:pt x="6251" y="49982"/>
                  </a:lnTo>
                  <a:lnTo>
                    <a:pt x="315" y="49982"/>
                  </a:lnTo>
                  <a:lnTo>
                    <a:pt x="315" y="44046"/>
                  </a:lnTo>
                  <a:close/>
                  <a:moveTo>
                    <a:pt x="12498" y="44046"/>
                  </a:moveTo>
                  <a:lnTo>
                    <a:pt x="12498" y="49982"/>
                  </a:lnTo>
                  <a:lnTo>
                    <a:pt x="6562" y="49982"/>
                  </a:lnTo>
                  <a:lnTo>
                    <a:pt x="6562" y="44046"/>
                  </a:lnTo>
                  <a:close/>
                  <a:moveTo>
                    <a:pt x="18745" y="44046"/>
                  </a:moveTo>
                  <a:lnTo>
                    <a:pt x="18745" y="49982"/>
                  </a:lnTo>
                  <a:lnTo>
                    <a:pt x="12810" y="49982"/>
                  </a:lnTo>
                  <a:lnTo>
                    <a:pt x="12810" y="44046"/>
                  </a:lnTo>
                  <a:close/>
                  <a:moveTo>
                    <a:pt x="24992" y="44046"/>
                  </a:moveTo>
                  <a:lnTo>
                    <a:pt x="24992" y="49982"/>
                  </a:lnTo>
                  <a:lnTo>
                    <a:pt x="19058" y="49982"/>
                  </a:lnTo>
                  <a:lnTo>
                    <a:pt x="19058" y="44046"/>
                  </a:lnTo>
                  <a:close/>
                  <a:moveTo>
                    <a:pt x="31242" y="44046"/>
                  </a:moveTo>
                  <a:lnTo>
                    <a:pt x="31242" y="49982"/>
                  </a:lnTo>
                  <a:lnTo>
                    <a:pt x="25305" y="49982"/>
                  </a:lnTo>
                  <a:lnTo>
                    <a:pt x="25305" y="44046"/>
                  </a:lnTo>
                  <a:close/>
                  <a:moveTo>
                    <a:pt x="37489" y="44046"/>
                  </a:moveTo>
                  <a:lnTo>
                    <a:pt x="37489" y="49982"/>
                  </a:lnTo>
                  <a:lnTo>
                    <a:pt x="31553" y="49982"/>
                  </a:lnTo>
                  <a:lnTo>
                    <a:pt x="31553" y="44046"/>
                  </a:lnTo>
                  <a:close/>
                  <a:moveTo>
                    <a:pt x="43737" y="44046"/>
                  </a:moveTo>
                  <a:lnTo>
                    <a:pt x="43737" y="49982"/>
                  </a:lnTo>
                  <a:lnTo>
                    <a:pt x="37802" y="49982"/>
                  </a:lnTo>
                  <a:lnTo>
                    <a:pt x="37802" y="44046"/>
                  </a:lnTo>
                  <a:close/>
                  <a:moveTo>
                    <a:pt x="49985" y="44046"/>
                  </a:moveTo>
                  <a:lnTo>
                    <a:pt x="49985" y="49982"/>
                  </a:lnTo>
                  <a:lnTo>
                    <a:pt x="44049" y="49982"/>
                  </a:lnTo>
                  <a:lnTo>
                    <a:pt x="44049" y="44046"/>
                  </a:lnTo>
                  <a:close/>
                  <a:moveTo>
                    <a:pt x="56232" y="44046"/>
                  </a:moveTo>
                  <a:lnTo>
                    <a:pt x="56232" y="49982"/>
                  </a:lnTo>
                  <a:lnTo>
                    <a:pt x="50296" y="49982"/>
                  </a:lnTo>
                  <a:lnTo>
                    <a:pt x="50296" y="44046"/>
                  </a:lnTo>
                  <a:close/>
                  <a:moveTo>
                    <a:pt x="62480" y="44046"/>
                  </a:moveTo>
                  <a:lnTo>
                    <a:pt x="62480" y="49982"/>
                  </a:lnTo>
                  <a:lnTo>
                    <a:pt x="56545" y="49982"/>
                  </a:lnTo>
                  <a:lnTo>
                    <a:pt x="56545" y="44046"/>
                  </a:lnTo>
                  <a:close/>
                  <a:moveTo>
                    <a:pt x="68727" y="44046"/>
                  </a:moveTo>
                  <a:lnTo>
                    <a:pt x="68727" y="49982"/>
                  </a:lnTo>
                  <a:lnTo>
                    <a:pt x="62792" y="49982"/>
                  </a:lnTo>
                  <a:lnTo>
                    <a:pt x="62792" y="44046"/>
                  </a:lnTo>
                  <a:close/>
                  <a:moveTo>
                    <a:pt x="74975" y="44046"/>
                  </a:moveTo>
                  <a:lnTo>
                    <a:pt x="74975" y="49982"/>
                  </a:lnTo>
                  <a:lnTo>
                    <a:pt x="69039" y="49982"/>
                  </a:lnTo>
                  <a:lnTo>
                    <a:pt x="69039" y="44046"/>
                  </a:lnTo>
                  <a:close/>
                  <a:moveTo>
                    <a:pt x="81223" y="44046"/>
                  </a:moveTo>
                  <a:lnTo>
                    <a:pt x="81223" y="49982"/>
                  </a:lnTo>
                  <a:lnTo>
                    <a:pt x="75286" y="49982"/>
                  </a:lnTo>
                  <a:lnTo>
                    <a:pt x="75286" y="44046"/>
                  </a:lnTo>
                  <a:close/>
                  <a:moveTo>
                    <a:pt x="87470" y="44046"/>
                  </a:moveTo>
                  <a:lnTo>
                    <a:pt x="87470" y="49982"/>
                  </a:lnTo>
                  <a:lnTo>
                    <a:pt x="81535" y="49982"/>
                  </a:lnTo>
                  <a:lnTo>
                    <a:pt x="81535" y="44046"/>
                  </a:lnTo>
                  <a:close/>
                  <a:moveTo>
                    <a:pt x="93720" y="44046"/>
                  </a:moveTo>
                  <a:lnTo>
                    <a:pt x="93720" y="49982"/>
                  </a:lnTo>
                  <a:lnTo>
                    <a:pt x="87784" y="49982"/>
                  </a:lnTo>
                  <a:lnTo>
                    <a:pt x="87784" y="44046"/>
                  </a:lnTo>
                  <a:close/>
                  <a:moveTo>
                    <a:pt x="99967" y="44046"/>
                  </a:moveTo>
                  <a:lnTo>
                    <a:pt x="99967" y="49982"/>
                  </a:lnTo>
                  <a:lnTo>
                    <a:pt x="94031" y="49982"/>
                  </a:lnTo>
                  <a:lnTo>
                    <a:pt x="94031" y="44046"/>
                  </a:lnTo>
                  <a:close/>
                  <a:moveTo>
                    <a:pt x="106214" y="44046"/>
                  </a:moveTo>
                  <a:lnTo>
                    <a:pt x="106214" y="49982"/>
                  </a:lnTo>
                  <a:lnTo>
                    <a:pt x="100278" y="49982"/>
                  </a:lnTo>
                  <a:lnTo>
                    <a:pt x="100278" y="44046"/>
                  </a:lnTo>
                  <a:close/>
                  <a:moveTo>
                    <a:pt x="112461" y="44046"/>
                  </a:moveTo>
                  <a:lnTo>
                    <a:pt x="112461" y="49982"/>
                  </a:lnTo>
                  <a:lnTo>
                    <a:pt x="106527" y="49982"/>
                  </a:lnTo>
                  <a:lnTo>
                    <a:pt x="106527" y="44046"/>
                  </a:lnTo>
                  <a:close/>
                  <a:moveTo>
                    <a:pt x="118710" y="44046"/>
                  </a:moveTo>
                  <a:lnTo>
                    <a:pt x="118710" y="49982"/>
                  </a:lnTo>
                  <a:lnTo>
                    <a:pt x="112774" y="49982"/>
                  </a:lnTo>
                  <a:lnTo>
                    <a:pt x="112774" y="44046"/>
                  </a:lnTo>
                  <a:close/>
                  <a:moveTo>
                    <a:pt x="124957" y="44046"/>
                  </a:moveTo>
                  <a:lnTo>
                    <a:pt x="124957" y="49982"/>
                  </a:lnTo>
                  <a:lnTo>
                    <a:pt x="119021" y="49982"/>
                  </a:lnTo>
                  <a:lnTo>
                    <a:pt x="119021" y="44046"/>
                  </a:lnTo>
                  <a:close/>
                  <a:moveTo>
                    <a:pt x="131204" y="44046"/>
                  </a:moveTo>
                  <a:lnTo>
                    <a:pt x="131204" y="49982"/>
                  </a:lnTo>
                  <a:lnTo>
                    <a:pt x="125270" y="49982"/>
                  </a:lnTo>
                  <a:lnTo>
                    <a:pt x="125270" y="44046"/>
                  </a:lnTo>
                  <a:close/>
                  <a:moveTo>
                    <a:pt x="137451" y="44046"/>
                  </a:moveTo>
                  <a:lnTo>
                    <a:pt x="137451" y="49982"/>
                  </a:lnTo>
                  <a:lnTo>
                    <a:pt x="131517" y="49982"/>
                  </a:lnTo>
                  <a:lnTo>
                    <a:pt x="131517" y="44046"/>
                  </a:lnTo>
                  <a:close/>
                  <a:moveTo>
                    <a:pt x="143702" y="44046"/>
                  </a:moveTo>
                  <a:lnTo>
                    <a:pt x="143702" y="49982"/>
                  </a:lnTo>
                  <a:lnTo>
                    <a:pt x="137766" y="49982"/>
                  </a:lnTo>
                  <a:lnTo>
                    <a:pt x="137766" y="44046"/>
                  </a:lnTo>
                  <a:close/>
                  <a:moveTo>
                    <a:pt x="149949" y="44046"/>
                  </a:moveTo>
                  <a:lnTo>
                    <a:pt x="149949" y="49982"/>
                  </a:lnTo>
                  <a:lnTo>
                    <a:pt x="144015" y="49982"/>
                  </a:lnTo>
                  <a:lnTo>
                    <a:pt x="144015" y="44046"/>
                  </a:lnTo>
                  <a:close/>
                  <a:moveTo>
                    <a:pt x="156196" y="44046"/>
                  </a:moveTo>
                  <a:lnTo>
                    <a:pt x="156196" y="49982"/>
                  </a:lnTo>
                  <a:lnTo>
                    <a:pt x="150262" y="49982"/>
                  </a:lnTo>
                  <a:lnTo>
                    <a:pt x="150262" y="44046"/>
                  </a:lnTo>
                  <a:close/>
                  <a:moveTo>
                    <a:pt x="162445" y="44046"/>
                  </a:moveTo>
                  <a:lnTo>
                    <a:pt x="162445" y="49982"/>
                  </a:lnTo>
                  <a:lnTo>
                    <a:pt x="156509" y="49982"/>
                  </a:lnTo>
                  <a:lnTo>
                    <a:pt x="156509" y="44046"/>
                  </a:lnTo>
                  <a:close/>
                  <a:moveTo>
                    <a:pt x="168692" y="44046"/>
                  </a:moveTo>
                  <a:lnTo>
                    <a:pt x="168692" y="49982"/>
                  </a:lnTo>
                  <a:lnTo>
                    <a:pt x="162756" y="49982"/>
                  </a:lnTo>
                  <a:lnTo>
                    <a:pt x="162756" y="44046"/>
                  </a:lnTo>
                  <a:close/>
                  <a:moveTo>
                    <a:pt x="174939" y="44046"/>
                  </a:moveTo>
                  <a:lnTo>
                    <a:pt x="174939" y="49982"/>
                  </a:lnTo>
                  <a:lnTo>
                    <a:pt x="169005" y="49982"/>
                  </a:lnTo>
                  <a:lnTo>
                    <a:pt x="169005" y="44046"/>
                  </a:lnTo>
                  <a:close/>
                  <a:moveTo>
                    <a:pt x="181186" y="44046"/>
                  </a:moveTo>
                  <a:lnTo>
                    <a:pt x="181186" y="49982"/>
                  </a:lnTo>
                  <a:lnTo>
                    <a:pt x="175252" y="49982"/>
                  </a:lnTo>
                  <a:lnTo>
                    <a:pt x="175252" y="44046"/>
                  </a:lnTo>
                  <a:close/>
                  <a:moveTo>
                    <a:pt x="187435" y="44046"/>
                  </a:moveTo>
                  <a:lnTo>
                    <a:pt x="187435" y="49982"/>
                  </a:lnTo>
                  <a:lnTo>
                    <a:pt x="181499" y="49982"/>
                  </a:lnTo>
                  <a:lnTo>
                    <a:pt x="181499" y="44046"/>
                  </a:lnTo>
                  <a:close/>
                  <a:moveTo>
                    <a:pt x="193684" y="44046"/>
                  </a:moveTo>
                  <a:lnTo>
                    <a:pt x="193684" y="49982"/>
                  </a:lnTo>
                  <a:lnTo>
                    <a:pt x="187749" y="49982"/>
                  </a:lnTo>
                  <a:lnTo>
                    <a:pt x="187749" y="44046"/>
                  </a:lnTo>
                  <a:close/>
                  <a:moveTo>
                    <a:pt x="199931" y="44046"/>
                  </a:moveTo>
                  <a:lnTo>
                    <a:pt x="199931" y="49982"/>
                  </a:lnTo>
                  <a:lnTo>
                    <a:pt x="193996" y="49982"/>
                  </a:lnTo>
                  <a:lnTo>
                    <a:pt x="193996" y="44046"/>
                  </a:lnTo>
                  <a:close/>
                  <a:moveTo>
                    <a:pt x="206180" y="44046"/>
                  </a:moveTo>
                  <a:lnTo>
                    <a:pt x="206180" y="49982"/>
                  </a:lnTo>
                  <a:lnTo>
                    <a:pt x="200244" y="49982"/>
                  </a:lnTo>
                  <a:lnTo>
                    <a:pt x="200244" y="44046"/>
                  </a:lnTo>
                  <a:close/>
                  <a:moveTo>
                    <a:pt x="212427" y="44046"/>
                  </a:moveTo>
                  <a:lnTo>
                    <a:pt x="212427" y="49982"/>
                  </a:lnTo>
                  <a:lnTo>
                    <a:pt x="206491" y="49982"/>
                  </a:lnTo>
                  <a:lnTo>
                    <a:pt x="206491" y="44046"/>
                  </a:lnTo>
                  <a:close/>
                  <a:moveTo>
                    <a:pt x="218674" y="44046"/>
                  </a:moveTo>
                  <a:lnTo>
                    <a:pt x="218674" y="49982"/>
                  </a:lnTo>
                  <a:lnTo>
                    <a:pt x="212739" y="49982"/>
                  </a:lnTo>
                  <a:lnTo>
                    <a:pt x="212739" y="44046"/>
                  </a:lnTo>
                  <a:close/>
                  <a:moveTo>
                    <a:pt x="224921" y="44046"/>
                  </a:moveTo>
                  <a:lnTo>
                    <a:pt x="224921" y="49982"/>
                  </a:lnTo>
                  <a:lnTo>
                    <a:pt x="218987" y="49982"/>
                  </a:lnTo>
                  <a:lnTo>
                    <a:pt x="218987" y="44046"/>
                  </a:lnTo>
                  <a:close/>
                  <a:moveTo>
                    <a:pt x="231170" y="44046"/>
                  </a:moveTo>
                  <a:lnTo>
                    <a:pt x="231170" y="49982"/>
                  </a:lnTo>
                  <a:lnTo>
                    <a:pt x="225234" y="49982"/>
                  </a:lnTo>
                  <a:lnTo>
                    <a:pt x="225234" y="44046"/>
                  </a:lnTo>
                  <a:close/>
                  <a:moveTo>
                    <a:pt x="237417" y="44046"/>
                  </a:moveTo>
                  <a:lnTo>
                    <a:pt x="237417" y="49982"/>
                  </a:lnTo>
                  <a:lnTo>
                    <a:pt x="231481" y="49982"/>
                  </a:lnTo>
                  <a:lnTo>
                    <a:pt x="231481" y="44046"/>
                  </a:lnTo>
                  <a:close/>
                  <a:moveTo>
                    <a:pt x="243664" y="44046"/>
                  </a:moveTo>
                  <a:lnTo>
                    <a:pt x="243664" y="49982"/>
                  </a:lnTo>
                  <a:lnTo>
                    <a:pt x="237729" y="49982"/>
                  </a:lnTo>
                  <a:lnTo>
                    <a:pt x="237729" y="44046"/>
                  </a:lnTo>
                  <a:close/>
                  <a:moveTo>
                    <a:pt x="249911" y="44046"/>
                  </a:moveTo>
                  <a:lnTo>
                    <a:pt x="249911" y="49982"/>
                  </a:lnTo>
                  <a:lnTo>
                    <a:pt x="243977" y="49982"/>
                  </a:lnTo>
                  <a:lnTo>
                    <a:pt x="243977" y="44046"/>
                  </a:lnTo>
                  <a:close/>
                  <a:moveTo>
                    <a:pt x="256161" y="44046"/>
                  </a:moveTo>
                  <a:lnTo>
                    <a:pt x="256161" y="49982"/>
                  </a:lnTo>
                  <a:lnTo>
                    <a:pt x="250225" y="49982"/>
                  </a:lnTo>
                  <a:lnTo>
                    <a:pt x="250225" y="44046"/>
                  </a:lnTo>
                  <a:close/>
                  <a:moveTo>
                    <a:pt x="262409" y="44046"/>
                  </a:moveTo>
                  <a:lnTo>
                    <a:pt x="262409" y="49982"/>
                  </a:lnTo>
                  <a:lnTo>
                    <a:pt x="256474" y="49982"/>
                  </a:lnTo>
                  <a:lnTo>
                    <a:pt x="256474" y="44046"/>
                  </a:lnTo>
                  <a:close/>
                  <a:moveTo>
                    <a:pt x="268656" y="44046"/>
                  </a:moveTo>
                  <a:lnTo>
                    <a:pt x="268656" y="49982"/>
                  </a:lnTo>
                  <a:lnTo>
                    <a:pt x="262721" y="49982"/>
                  </a:lnTo>
                  <a:lnTo>
                    <a:pt x="262721" y="44046"/>
                  </a:lnTo>
                  <a:close/>
                  <a:moveTo>
                    <a:pt x="274904" y="44046"/>
                  </a:moveTo>
                  <a:lnTo>
                    <a:pt x="274904" y="49982"/>
                  </a:lnTo>
                  <a:lnTo>
                    <a:pt x="268968" y="49982"/>
                  </a:lnTo>
                  <a:lnTo>
                    <a:pt x="268968" y="44046"/>
                  </a:lnTo>
                  <a:close/>
                  <a:moveTo>
                    <a:pt x="6251" y="50295"/>
                  </a:moveTo>
                  <a:lnTo>
                    <a:pt x="6251" y="56229"/>
                  </a:lnTo>
                  <a:lnTo>
                    <a:pt x="315" y="56229"/>
                  </a:lnTo>
                  <a:lnTo>
                    <a:pt x="315" y="50295"/>
                  </a:lnTo>
                  <a:close/>
                  <a:moveTo>
                    <a:pt x="12498" y="50295"/>
                  </a:moveTo>
                  <a:lnTo>
                    <a:pt x="12498" y="56229"/>
                  </a:lnTo>
                  <a:lnTo>
                    <a:pt x="6562" y="56229"/>
                  </a:lnTo>
                  <a:lnTo>
                    <a:pt x="6562" y="50295"/>
                  </a:lnTo>
                  <a:close/>
                  <a:moveTo>
                    <a:pt x="18745" y="50295"/>
                  </a:moveTo>
                  <a:lnTo>
                    <a:pt x="18745" y="56229"/>
                  </a:lnTo>
                  <a:lnTo>
                    <a:pt x="12810" y="56229"/>
                  </a:lnTo>
                  <a:lnTo>
                    <a:pt x="12810" y="50295"/>
                  </a:lnTo>
                  <a:close/>
                  <a:moveTo>
                    <a:pt x="24992" y="50295"/>
                  </a:moveTo>
                  <a:lnTo>
                    <a:pt x="24992" y="56229"/>
                  </a:lnTo>
                  <a:lnTo>
                    <a:pt x="19058" y="56229"/>
                  </a:lnTo>
                  <a:lnTo>
                    <a:pt x="19058" y="50295"/>
                  </a:lnTo>
                  <a:close/>
                  <a:moveTo>
                    <a:pt x="31242" y="50295"/>
                  </a:moveTo>
                  <a:lnTo>
                    <a:pt x="31242" y="56229"/>
                  </a:lnTo>
                  <a:lnTo>
                    <a:pt x="25305" y="56229"/>
                  </a:lnTo>
                  <a:lnTo>
                    <a:pt x="25305" y="50295"/>
                  </a:lnTo>
                  <a:close/>
                  <a:moveTo>
                    <a:pt x="37489" y="50295"/>
                  </a:moveTo>
                  <a:lnTo>
                    <a:pt x="37489" y="56229"/>
                  </a:lnTo>
                  <a:lnTo>
                    <a:pt x="31553" y="56229"/>
                  </a:lnTo>
                  <a:lnTo>
                    <a:pt x="31553" y="50295"/>
                  </a:lnTo>
                  <a:close/>
                  <a:moveTo>
                    <a:pt x="43737" y="50295"/>
                  </a:moveTo>
                  <a:lnTo>
                    <a:pt x="43737" y="56229"/>
                  </a:lnTo>
                  <a:lnTo>
                    <a:pt x="37802" y="56229"/>
                  </a:lnTo>
                  <a:lnTo>
                    <a:pt x="37802" y="50295"/>
                  </a:lnTo>
                  <a:close/>
                  <a:moveTo>
                    <a:pt x="49985" y="50295"/>
                  </a:moveTo>
                  <a:lnTo>
                    <a:pt x="49985" y="56229"/>
                  </a:lnTo>
                  <a:lnTo>
                    <a:pt x="44049" y="56229"/>
                  </a:lnTo>
                  <a:lnTo>
                    <a:pt x="44049" y="50295"/>
                  </a:lnTo>
                  <a:close/>
                  <a:moveTo>
                    <a:pt x="56232" y="50295"/>
                  </a:moveTo>
                  <a:lnTo>
                    <a:pt x="56232" y="56229"/>
                  </a:lnTo>
                  <a:lnTo>
                    <a:pt x="50296" y="56229"/>
                  </a:lnTo>
                  <a:lnTo>
                    <a:pt x="50296" y="50295"/>
                  </a:lnTo>
                  <a:close/>
                  <a:moveTo>
                    <a:pt x="62480" y="50295"/>
                  </a:moveTo>
                  <a:lnTo>
                    <a:pt x="62480" y="56229"/>
                  </a:lnTo>
                  <a:lnTo>
                    <a:pt x="56545" y="56229"/>
                  </a:lnTo>
                  <a:lnTo>
                    <a:pt x="56545" y="50295"/>
                  </a:lnTo>
                  <a:close/>
                  <a:moveTo>
                    <a:pt x="68727" y="50295"/>
                  </a:moveTo>
                  <a:lnTo>
                    <a:pt x="68727" y="56229"/>
                  </a:lnTo>
                  <a:lnTo>
                    <a:pt x="62792" y="56229"/>
                  </a:lnTo>
                  <a:lnTo>
                    <a:pt x="62792" y="50295"/>
                  </a:lnTo>
                  <a:close/>
                  <a:moveTo>
                    <a:pt x="74975" y="50295"/>
                  </a:moveTo>
                  <a:lnTo>
                    <a:pt x="74975" y="56229"/>
                  </a:lnTo>
                  <a:lnTo>
                    <a:pt x="69039" y="56229"/>
                  </a:lnTo>
                  <a:lnTo>
                    <a:pt x="69039" y="50295"/>
                  </a:lnTo>
                  <a:close/>
                  <a:moveTo>
                    <a:pt x="81223" y="50295"/>
                  </a:moveTo>
                  <a:lnTo>
                    <a:pt x="81223" y="56229"/>
                  </a:lnTo>
                  <a:lnTo>
                    <a:pt x="75286" y="56229"/>
                  </a:lnTo>
                  <a:lnTo>
                    <a:pt x="75286" y="50295"/>
                  </a:lnTo>
                  <a:close/>
                  <a:moveTo>
                    <a:pt x="87470" y="50295"/>
                  </a:moveTo>
                  <a:lnTo>
                    <a:pt x="87470" y="56229"/>
                  </a:lnTo>
                  <a:lnTo>
                    <a:pt x="81535" y="56229"/>
                  </a:lnTo>
                  <a:lnTo>
                    <a:pt x="81535" y="50295"/>
                  </a:lnTo>
                  <a:close/>
                  <a:moveTo>
                    <a:pt x="93720" y="50295"/>
                  </a:moveTo>
                  <a:lnTo>
                    <a:pt x="93720" y="56229"/>
                  </a:lnTo>
                  <a:lnTo>
                    <a:pt x="87784" y="56229"/>
                  </a:lnTo>
                  <a:lnTo>
                    <a:pt x="87784" y="50295"/>
                  </a:lnTo>
                  <a:close/>
                  <a:moveTo>
                    <a:pt x="99967" y="50295"/>
                  </a:moveTo>
                  <a:lnTo>
                    <a:pt x="99967" y="56229"/>
                  </a:lnTo>
                  <a:lnTo>
                    <a:pt x="94031" y="56229"/>
                  </a:lnTo>
                  <a:lnTo>
                    <a:pt x="94031" y="50295"/>
                  </a:lnTo>
                  <a:close/>
                  <a:moveTo>
                    <a:pt x="106214" y="50295"/>
                  </a:moveTo>
                  <a:lnTo>
                    <a:pt x="106214" y="56229"/>
                  </a:lnTo>
                  <a:lnTo>
                    <a:pt x="100278" y="56229"/>
                  </a:lnTo>
                  <a:lnTo>
                    <a:pt x="100278" y="50295"/>
                  </a:lnTo>
                  <a:close/>
                  <a:moveTo>
                    <a:pt x="112461" y="50295"/>
                  </a:moveTo>
                  <a:lnTo>
                    <a:pt x="112461" y="56229"/>
                  </a:lnTo>
                  <a:lnTo>
                    <a:pt x="106527" y="56229"/>
                  </a:lnTo>
                  <a:lnTo>
                    <a:pt x="106527" y="50295"/>
                  </a:lnTo>
                  <a:close/>
                  <a:moveTo>
                    <a:pt x="118710" y="50295"/>
                  </a:moveTo>
                  <a:lnTo>
                    <a:pt x="118710" y="56229"/>
                  </a:lnTo>
                  <a:lnTo>
                    <a:pt x="112774" y="56229"/>
                  </a:lnTo>
                  <a:lnTo>
                    <a:pt x="112774" y="50295"/>
                  </a:lnTo>
                  <a:close/>
                  <a:moveTo>
                    <a:pt x="124957" y="50295"/>
                  </a:moveTo>
                  <a:lnTo>
                    <a:pt x="124957" y="56229"/>
                  </a:lnTo>
                  <a:lnTo>
                    <a:pt x="119021" y="56229"/>
                  </a:lnTo>
                  <a:lnTo>
                    <a:pt x="119021" y="50295"/>
                  </a:lnTo>
                  <a:close/>
                  <a:moveTo>
                    <a:pt x="131204" y="50295"/>
                  </a:moveTo>
                  <a:lnTo>
                    <a:pt x="131204" y="56229"/>
                  </a:lnTo>
                  <a:lnTo>
                    <a:pt x="125270" y="56229"/>
                  </a:lnTo>
                  <a:lnTo>
                    <a:pt x="125270" y="50295"/>
                  </a:lnTo>
                  <a:close/>
                  <a:moveTo>
                    <a:pt x="137451" y="50295"/>
                  </a:moveTo>
                  <a:lnTo>
                    <a:pt x="137451" y="56229"/>
                  </a:lnTo>
                  <a:lnTo>
                    <a:pt x="131517" y="56229"/>
                  </a:lnTo>
                  <a:lnTo>
                    <a:pt x="131517" y="50295"/>
                  </a:lnTo>
                  <a:close/>
                  <a:moveTo>
                    <a:pt x="143702" y="50295"/>
                  </a:moveTo>
                  <a:lnTo>
                    <a:pt x="143702" y="56229"/>
                  </a:lnTo>
                  <a:lnTo>
                    <a:pt x="137766" y="56229"/>
                  </a:lnTo>
                  <a:lnTo>
                    <a:pt x="137766" y="50295"/>
                  </a:lnTo>
                  <a:close/>
                  <a:moveTo>
                    <a:pt x="149949" y="50295"/>
                  </a:moveTo>
                  <a:lnTo>
                    <a:pt x="149949" y="56229"/>
                  </a:lnTo>
                  <a:lnTo>
                    <a:pt x="144015" y="56229"/>
                  </a:lnTo>
                  <a:lnTo>
                    <a:pt x="144015" y="50295"/>
                  </a:lnTo>
                  <a:close/>
                  <a:moveTo>
                    <a:pt x="156196" y="50295"/>
                  </a:moveTo>
                  <a:lnTo>
                    <a:pt x="156196" y="56229"/>
                  </a:lnTo>
                  <a:lnTo>
                    <a:pt x="150262" y="56229"/>
                  </a:lnTo>
                  <a:lnTo>
                    <a:pt x="150262" y="50295"/>
                  </a:lnTo>
                  <a:close/>
                  <a:moveTo>
                    <a:pt x="162445" y="50295"/>
                  </a:moveTo>
                  <a:lnTo>
                    <a:pt x="162445" y="56229"/>
                  </a:lnTo>
                  <a:lnTo>
                    <a:pt x="156509" y="56229"/>
                  </a:lnTo>
                  <a:lnTo>
                    <a:pt x="156509" y="50295"/>
                  </a:lnTo>
                  <a:close/>
                  <a:moveTo>
                    <a:pt x="168692" y="50295"/>
                  </a:moveTo>
                  <a:lnTo>
                    <a:pt x="168692" y="56229"/>
                  </a:lnTo>
                  <a:lnTo>
                    <a:pt x="162756" y="56229"/>
                  </a:lnTo>
                  <a:lnTo>
                    <a:pt x="162756" y="50295"/>
                  </a:lnTo>
                  <a:close/>
                  <a:moveTo>
                    <a:pt x="174939" y="50295"/>
                  </a:moveTo>
                  <a:lnTo>
                    <a:pt x="174939" y="56229"/>
                  </a:lnTo>
                  <a:lnTo>
                    <a:pt x="169005" y="56229"/>
                  </a:lnTo>
                  <a:lnTo>
                    <a:pt x="169005" y="50295"/>
                  </a:lnTo>
                  <a:close/>
                  <a:moveTo>
                    <a:pt x="181186" y="50295"/>
                  </a:moveTo>
                  <a:lnTo>
                    <a:pt x="181186" y="56229"/>
                  </a:lnTo>
                  <a:lnTo>
                    <a:pt x="175252" y="56229"/>
                  </a:lnTo>
                  <a:lnTo>
                    <a:pt x="175252" y="50295"/>
                  </a:lnTo>
                  <a:close/>
                  <a:moveTo>
                    <a:pt x="187435" y="50295"/>
                  </a:moveTo>
                  <a:lnTo>
                    <a:pt x="187435" y="56229"/>
                  </a:lnTo>
                  <a:lnTo>
                    <a:pt x="181499" y="56229"/>
                  </a:lnTo>
                  <a:lnTo>
                    <a:pt x="181499" y="50295"/>
                  </a:lnTo>
                  <a:close/>
                  <a:moveTo>
                    <a:pt x="193684" y="50295"/>
                  </a:moveTo>
                  <a:lnTo>
                    <a:pt x="193684" y="56229"/>
                  </a:lnTo>
                  <a:lnTo>
                    <a:pt x="187749" y="56229"/>
                  </a:lnTo>
                  <a:lnTo>
                    <a:pt x="187749" y="50295"/>
                  </a:lnTo>
                  <a:close/>
                  <a:moveTo>
                    <a:pt x="199931" y="50295"/>
                  </a:moveTo>
                  <a:lnTo>
                    <a:pt x="199931" y="56229"/>
                  </a:lnTo>
                  <a:lnTo>
                    <a:pt x="193996" y="56229"/>
                  </a:lnTo>
                  <a:lnTo>
                    <a:pt x="193996" y="50295"/>
                  </a:lnTo>
                  <a:close/>
                  <a:moveTo>
                    <a:pt x="206180" y="50295"/>
                  </a:moveTo>
                  <a:lnTo>
                    <a:pt x="206180" y="56229"/>
                  </a:lnTo>
                  <a:lnTo>
                    <a:pt x="200244" y="56229"/>
                  </a:lnTo>
                  <a:lnTo>
                    <a:pt x="200244" y="50295"/>
                  </a:lnTo>
                  <a:close/>
                  <a:moveTo>
                    <a:pt x="212427" y="50295"/>
                  </a:moveTo>
                  <a:lnTo>
                    <a:pt x="212427" y="56229"/>
                  </a:lnTo>
                  <a:lnTo>
                    <a:pt x="206491" y="56229"/>
                  </a:lnTo>
                  <a:lnTo>
                    <a:pt x="206491" y="50295"/>
                  </a:lnTo>
                  <a:close/>
                  <a:moveTo>
                    <a:pt x="218674" y="50295"/>
                  </a:moveTo>
                  <a:lnTo>
                    <a:pt x="218674" y="56229"/>
                  </a:lnTo>
                  <a:lnTo>
                    <a:pt x="212739" y="56229"/>
                  </a:lnTo>
                  <a:lnTo>
                    <a:pt x="212739" y="50295"/>
                  </a:lnTo>
                  <a:close/>
                  <a:moveTo>
                    <a:pt x="224921" y="50295"/>
                  </a:moveTo>
                  <a:lnTo>
                    <a:pt x="224921" y="56229"/>
                  </a:lnTo>
                  <a:lnTo>
                    <a:pt x="218987" y="56229"/>
                  </a:lnTo>
                  <a:lnTo>
                    <a:pt x="218987" y="50295"/>
                  </a:lnTo>
                  <a:close/>
                  <a:moveTo>
                    <a:pt x="231170" y="50295"/>
                  </a:moveTo>
                  <a:lnTo>
                    <a:pt x="231170" y="56229"/>
                  </a:lnTo>
                  <a:lnTo>
                    <a:pt x="225234" y="56229"/>
                  </a:lnTo>
                  <a:lnTo>
                    <a:pt x="225234" y="50295"/>
                  </a:lnTo>
                  <a:close/>
                  <a:moveTo>
                    <a:pt x="237417" y="50295"/>
                  </a:moveTo>
                  <a:lnTo>
                    <a:pt x="237417" y="56229"/>
                  </a:lnTo>
                  <a:lnTo>
                    <a:pt x="231481" y="56229"/>
                  </a:lnTo>
                  <a:lnTo>
                    <a:pt x="231481" y="50295"/>
                  </a:lnTo>
                  <a:close/>
                  <a:moveTo>
                    <a:pt x="243664" y="50295"/>
                  </a:moveTo>
                  <a:lnTo>
                    <a:pt x="243664" y="56229"/>
                  </a:lnTo>
                  <a:lnTo>
                    <a:pt x="237729" y="56229"/>
                  </a:lnTo>
                  <a:lnTo>
                    <a:pt x="237729" y="50295"/>
                  </a:lnTo>
                  <a:close/>
                  <a:moveTo>
                    <a:pt x="249911" y="50295"/>
                  </a:moveTo>
                  <a:lnTo>
                    <a:pt x="249911" y="56229"/>
                  </a:lnTo>
                  <a:lnTo>
                    <a:pt x="243977" y="56229"/>
                  </a:lnTo>
                  <a:lnTo>
                    <a:pt x="243977" y="50295"/>
                  </a:lnTo>
                  <a:close/>
                  <a:moveTo>
                    <a:pt x="256161" y="50295"/>
                  </a:moveTo>
                  <a:lnTo>
                    <a:pt x="256161" y="56229"/>
                  </a:lnTo>
                  <a:lnTo>
                    <a:pt x="250225" y="56229"/>
                  </a:lnTo>
                  <a:lnTo>
                    <a:pt x="250225" y="50295"/>
                  </a:lnTo>
                  <a:close/>
                  <a:moveTo>
                    <a:pt x="262409" y="50295"/>
                  </a:moveTo>
                  <a:lnTo>
                    <a:pt x="262409" y="56229"/>
                  </a:lnTo>
                  <a:lnTo>
                    <a:pt x="256474" y="56229"/>
                  </a:lnTo>
                  <a:lnTo>
                    <a:pt x="256474" y="50295"/>
                  </a:lnTo>
                  <a:close/>
                  <a:moveTo>
                    <a:pt x="268656" y="50295"/>
                  </a:moveTo>
                  <a:lnTo>
                    <a:pt x="268656" y="56229"/>
                  </a:lnTo>
                  <a:lnTo>
                    <a:pt x="262721" y="56229"/>
                  </a:lnTo>
                  <a:lnTo>
                    <a:pt x="262721" y="50295"/>
                  </a:lnTo>
                  <a:close/>
                  <a:moveTo>
                    <a:pt x="274904" y="50295"/>
                  </a:moveTo>
                  <a:lnTo>
                    <a:pt x="274904" y="56229"/>
                  </a:lnTo>
                  <a:lnTo>
                    <a:pt x="268968" y="56229"/>
                  </a:lnTo>
                  <a:lnTo>
                    <a:pt x="268968" y="50295"/>
                  </a:lnTo>
                  <a:close/>
                  <a:moveTo>
                    <a:pt x="6251" y="56542"/>
                  </a:moveTo>
                  <a:lnTo>
                    <a:pt x="6251" y="62476"/>
                  </a:lnTo>
                  <a:lnTo>
                    <a:pt x="315" y="62476"/>
                  </a:lnTo>
                  <a:lnTo>
                    <a:pt x="315" y="56542"/>
                  </a:lnTo>
                  <a:close/>
                  <a:moveTo>
                    <a:pt x="12498" y="56542"/>
                  </a:moveTo>
                  <a:lnTo>
                    <a:pt x="12498" y="62476"/>
                  </a:lnTo>
                  <a:lnTo>
                    <a:pt x="6562" y="62476"/>
                  </a:lnTo>
                  <a:lnTo>
                    <a:pt x="6562" y="56542"/>
                  </a:lnTo>
                  <a:close/>
                  <a:moveTo>
                    <a:pt x="18745" y="56542"/>
                  </a:moveTo>
                  <a:lnTo>
                    <a:pt x="18745" y="62476"/>
                  </a:lnTo>
                  <a:lnTo>
                    <a:pt x="12810" y="62476"/>
                  </a:lnTo>
                  <a:lnTo>
                    <a:pt x="12810" y="56542"/>
                  </a:lnTo>
                  <a:close/>
                  <a:moveTo>
                    <a:pt x="24992" y="56542"/>
                  </a:moveTo>
                  <a:lnTo>
                    <a:pt x="24992" y="62476"/>
                  </a:lnTo>
                  <a:lnTo>
                    <a:pt x="19058" y="62476"/>
                  </a:lnTo>
                  <a:lnTo>
                    <a:pt x="19058" y="56542"/>
                  </a:lnTo>
                  <a:close/>
                  <a:moveTo>
                    <a:pt x="31242" y="56542"/>
                  </a:moveTo>
                  <a:lnTo>
                    <a:pt x="31242" y="62476"/>
                  </a:lnTo>
                  <a:lnTo>
                    <a:pt x="25305" y="62476"/>
                  </a:lnTo>
                  <a:lnTo>
                    <a:pt x="25305" y="56542"/>
                  </a:lnTo>
                  <a:close/>
                  <a:moveTo>
                    <a:pt x="37489" y="56542"/>
                  </a:moveTo>
                  <a:lnTo>
                    <a:pt x="37489" y="62476"/>
                  </a:lnTo>
                  <a:lnTo>
                    <a:pt x="31553" y="62476"/>
                  </a:lnTo>
                  <a:lnTo>
                    <a:pt x="31553" y="56542"/>
                  </a:lnTo>
                  <a:close/>
                  <a:moveTo>
                    <a:pt x="43737" y="56542"/>
                  </a:moveTo>
                  <a:lnTo>
                    <a:pt x="43737" y="62476"/>
                  </a:lnTo>
                  <a:lnTo>
                    <a:pt x="37802" y="62476"/>
                  </a:lnTo>
                  <a:lnTo>
                    <a:pt x="37802" y="56542"/>
                  </a:lnTo>
                  <a:close/>
                  <a:moveTo>
                    <a:pt x="49985" y="56542"/>
                  </a:moveTo>
                  <a:lnTo>
                    <a:pt x="49985" y="62476"/>
                  </a:lnTo>
                  <a:lnTo>
                    <a:pt x="44049" y="62476"/>
                  </a:lnTo>
                  <a:lnTo>
                    <a:pt x="44049" y="56542"/>
                  </a:lnTo>
                  <a:close/>
                  <a:moveTo>
                    <a:pt x="56232" y="56542"/>
                  </a:moveTo>
                  <a:lnTo>
                    <a:pt x="56232" y="62476"/>
                  </a:lnTo>
                  <a:lnTo>
                    <a:pt x="50296" y="62476"/>
                  </a:lnTo>
                  <a:lnTo>
                    <a:pt x="50296" y="56542"/>
                  </a:lnTo>
                  <a:close/>
                  <a:moveTo>
                    <a:pt x="62480" y="56542"/>
                  </a:moveTo>
                  <a:lnTo>
                    <a:pt x="62480" y="62476"/>
                  </a:lnTo>
                  <a:lnTo>
                    <a:pt x="56545" y="62476"/>
                  </a:lnTo>
                  <a:lnTo>
                    <a:pt x="56545" y="56542"/>
                  </a:lnTo>
                  <a:close/>
                  <a:moveTo>
                    <a:pt x="68727" y="56542"/>
                  </a:moveTo>
                  <a:lnTo>
                    <a:pt x="68727" y="62476"/>
                  </a:lnTo>
                  <a:lnTo>
                    <a:pt x="62792" y="62476"/>
                  </a:lnTo>
                  <a:lnTo>
                    <a:pt x="62792" y="56542"/>
                  </a:lnTo>
                  <a:close/>
                  <a:moveTo>
                    <a:pt x="74975" y="56542"/>
                  </a:moveTo>
                  <a:lnTo>
                    <a:pt x="74975" y="62476"/>
                  </a:lnTo>
                  <a:lnTo>
                    <a:pt x="69039" y="62476"/>
                  </a:lnTo>
                  <a:lnTo>
                    <a:pt x="69039" y="56542"/>
                  </a:lnTo>
                  <a:close/>
                  <a:moveTo>
                    <a:pt x="81223" y="56542"/>
                  </a:moveTo>
                  <a:lnTo>
                    <a:pt x="81223" y="62476"/>
                  </a:lnTo>
                  <a:lnTo>
                    <a:pt x="75286" y="62476"/>
                  </a:lnTo>
                  <a:lnTo>
                    <a:pt x="75286" y="56542"/>
                  </a:lnTo>
                  <a:close/>
                  <a:moveTo>
                    <a:pt x="87470" y="56542"/>
                  </a:moveTo>
                  <a:lnTo>
                    <a:pt x="87470" y="62476"/>
                  </a:lnTo>
                  <a:lnTo>
                    <a:pt x="81535" y="62476"/>
                  </a:lnTo>
                  <a:lnTo>
                    <a:pt x="81535" y="56542"/>
                  </a:lnTo>
                  <a:close/>
                  <a:moveTo>
                    <a:pt x="93718" y="56542"/>
                  </a:moveTo>
                  <a:lnTo>
                    <a:pt x="93718" y="62476"/>
                  </a:lnTo>
                  <a:lnTo>
                    <a:pt x="87784" y="62476"/>
                  </a:lnTo>
                  <a:lnTo>
                    <a:pt x="87784" y="56542"/>
                  </a:lnTo>
                  <a:close/>
                  <a:moveTo>
                    <a:pt x="99967" y="56542"/>
                  </a:moveTo>
                  <a:lnTo>
                    <a:pt x="99967" y="62476"/>
                  </a:lnTo>
                  <a:lnTo>
                    <a:pt x="94031" y="62476"/>
                  </a:lnTo>
                  <a:lnTo>
                    <a:pt x="94031" y="56542"/>
                  </a:lnTo>
                  <a:close/>
                  <a:moveTo>
                    <a:pt x="106214" y="56542"/>
                  </a:moveTo>
                  <a:lnTo>
                    <a:pt x="106214" y="62476"/>
                  </a:lnTo>
                  <a:lnTo>
                    <a:pt x="100278" y="62476"/>
                  </a:lnTo>
                  <a:lnTo>
                    <a:pt x="100278" y="56542"/>
                  </a:lnTo>
                  <a:close/>
                  <a:moveTo>
                    <a:pt x="112461" y="56542"/>
                  </a:moveTo>
                  <a:lnTo>
                    <a:pt x="112461" y="62476"/>
                  </a:lnTo>
                  <a:lnTo>
                    <a:pt x="106527" y="62476"/>
                  </a:lnTo>
                  <a:lnTo>
                    <a:pt x="106527" y="56542"/>
                  </a:lnTo>
                  <a:close/>
                  <a:moveTo>
                    <a:pt x="118710" y="56542"/>
                  </a:moveTo>
                  <a:lnTo>
                    <a:pt x="118710" y="62476"/>
                  </a:lnTo>
                  <a:lnTo>
                    <a:pt x="112774" y="62476"/>
                  </a:lnTo>
                  <a:lnTo>
                    <a:pt x="112774" y="56542"/>
                  </a:lnTo>
                  <a:close/>
                  <a:moveTo>
                    <a:pt x="124957" y="56542"/>
                  </a:moveTo>
                  <a:lnTo>
                    <a:pt x="124957" y="62476"/>
                  </a:lnTo>
                  <a:lnTo>
                    <a:pt x="119021" y="62476"/>
                  </a:lnTo>
                  <a:lnTo>
                    <a:pt x="119021" y="56542"/>
                  </a:lnTo>
                  <a:close/>
                  <a:moveTo>
                    <a:pt x="131204" y="56542"/>
                  </a:moveTo>
                  <a:lnTo>
                    <a:pt x="131204" y="62476"/>
                  </a:lnTo>
                  <a:lnTo>
                    <a:pt x="125270" y="62476"/>
                  </a:lnTo>
                  <a:lnTo>
                    <a:pt x="125270" y="56542"/>
                  </a:lnTo>
                  <a:close/>
                  <a:moveTo>
                    <a:pt x="137451" y="56542"/>
                  </a:moveTo>
                  <a:lnTo>
                    <a:pt x="137451" y="62476"/>
                  </a:lnTo>
                  <a:lnTo>
                    <a:pt x="131517" y="62476"/>
                  </a:lnTo>
                  <a:lnTo>
                    <a:pt x="131517" y="56542"/>
                  </a:lnTo>
                  <a:close/>
                  <a:moveTo>
                    <a:pt x="143702" y="56542"/>
                  </a:moveTo>
                  <a:lnTo>
                    <a:pt x="143702" y="62476"/>
                  </a:lnTo>
                  <a:lnTo>
                    <a:pt x="137766" y="62476"/>
                  </a:lnTo>
                  <a:lnTo>
                    <a:pt x="137766" y="56542"/>
                  </a:lnTo>
                  <a:close/>
                  <a:moveTo>
                    <a:pt x="149949" y="56542"/>
                  </a:moveTo>
                  <a:lnTo>
                    <a:pt x="149949" y="62476"/>
                  </a:lnTo>
                  <a:lnTo>
                    <a:pt x="144015" y="62476"/>
                  </a:lnTo>
                  <a:lnTo>
                    <a:pt x="144015" y="56542"/>
                  </a:lnTo>
                  <a:close/>
                  <a:moveTo>
                    <a:pt x="156196" y="56542"/>
                  </a:moveTo>
                  <a:lnTo>
                    <a:pt x="156196" y="62476"/>
                  </a:lnTo>
                  <a:lnTo>
                    <a:pt x="150262" y="62476"/>
                  </a:lnTo>
                  <a:lnTo>
                    <a:pt x="150262" y="56542"/>
                  </a:lnTo>
                  <a:close/>
                  <a:moveTo>
                    <a:pt x="162445" y="56542"/>
                  </a:moveTo>
                  <a:lnTo>
                    <a:pt x="162445" y="62476"/>
                  </a:lnTo>
                  <a:lnTo>
                    <a:pt x="156509" y="62476"/>
                  </a:lnTo>
                  <a:lnTo>
                    <a:pt x="156509" y="56542"/>
                  </a:lnTo>
                  <a:close/>
                  <a:moveTo>
                    <a:pt x="168692" y="56542"/>
                  </a:moveTo>
                  <a:lnTo>
                    <a:pt x="168692" y="62476"/>
                  </a:lnTo>
                  <a:lnTo>
                    <a:pt x="162756" y="62476"/>
                  </a:lnTo>
                  <a:lnTo>
                    <a:pt x="162756" y="56542"/>
                  </a:lnTo>
                  <a:close/>
                  <a:moveTo>
                    <a:pt x="174939" y="56542"/>
                  </a:moveTo>
                  <a:lnTo>
                    <a:pt x="174939" y="62476"/>
                  </a:lnTo>
                  <a:lnTo>
                    <a:pt x="169005" y="62476"/>
                  </a:lnTo>
                  <a:lnTo>
                    <a:pt x="169005" y="56542"/>
                  </a:lnTo>
                  <a:close/>
                  <a:moveTo>
                    <a:pt x="181186" y="56542"/>
                  </a:moveTo>
                  <a:lnTo>
                    <a:pt x="181186" y="62476"/>
                  </a:lnTo>
                  <a:lnTo>
                    <a:pt x="175252" y="62476"/>
                  </a:lnTo>
                  <a:lnTo>
                    <a:pt x="175252" y="56542"/>
                  </a:lnTo>
                  <a:close/>
                  <a:moveTo>
                    <a:pt x="187435" y="56542"/>
                  </a:moveTo>
                  <a:lnTo>
                    <a:pt x="187435" y="62476"/>
                  </a:lnTo>
                  <a:lnTo>
                    <a:pt x="181499" y="62476"/>
                  </a:lnTo>
                  <a:lnTo>
                    <a:pt x="181499" y="56542"/>
                  </a:lnTo>
                  <a:close/>
                  <a:moveTo>
                    <a:pt x="193684" y="56542"/>
                  </a:moveTo>
                  <a:lnTo>
                    <a:pt x="193684" y="62476"/>
                  </a:lnTo>
                  <a:lnTo>
                    <a:pt x="187749" y="62476"/>
                  </a:lnTo>
                  <a:lnTo>
                    <a:pt x="187749" y="56542"/>
                  </a:lnTo>
                  <a:close/>
                  <a:moveTo>
                    <a:pt x="199931" y="56542"/>
                  </a:moveTo>
                  <a:lnTo>
                    <a:pt x="199931" y="62476"/>
                  </a:lnTo>
                  <a:lnTo>
                    <a:pt x="193996" y="62476"/>
                  </a:lnTo>
                  <a:lnTo>
                    <a:pt x="193996" y="56542"/>
                  </a:lnTo>
                  <a:close/>
                  <a:moveTo>
                    <a:pt x="206180" y="56542"/>
                  </a:moveTo>
                  <a:lnTo>
                    <a:pt x="206180" y="62476"/>
                  </a:lnTo>
                  <a:lnTo>
                    <a:pt x="200244" y="62476"/>
                  </a:lnTo>
                  <a:lnTo>
                    <a:pt x="200244" y="56542"/>
                  </a:lnTo>
                  <a:close/>
                  <a:moveTo>
                    <a:pt x="212427" y="56542"/>
                  </a:moveTo>
                  <a:lnTo>
                    <a:pt x="212427" y="62476"/>
                  </a:lnTo>
                  <a:lnTo>
                    <a:pt x="206491" y="62476"/>
                  </a:lnTo>
                  <a:lnTo>
                    <a:pt x="206491" y="56542"/>
                  </a:lnTo>
                  <a:close/>
                  <a:moveTo>
                    <a:pt x="218674" y="56542"/>
                  </a:moveTo>
                  <a:lnTo>
                    <a:pt x="218674" y="62476"/>
                  </a:lnTo>
                  <a:lnTo>
                    <a:pt x="212739" y="62476"/>
                  </a:lnTo>
                  <a:lnTo>
                    <a:pt x="212739" y="56542"/>
                  </a:lnTo>
                  <a:close/>
                  <a:moveTo>
                    <a:pt x="224921" y="56542"/>
                  </a:moveTo>
                  <a:lnTo>
                    <a:pt x="224921" y="62476"/>
                  </a:lnTo>
                  <a:lnTo>
                    <a:pt x="218987" y="62476"/>
                  </a:lnTo>
                  <a:lnTo>
                    <a:pt x="218987" y="56542"/>
                  </a:lnTo>
                  <a:close/>
                  <a:moveTo>
                    <a:pt x="231170" y="56542"/>
                  </a:moveTo>
                  <a:lnTo>
                    <a:pt x="231170" y="62476"/>
                  </a:lnTo>
                  <a:lnTo>
                    <a:pt x="225234" y="62476"/>
                  </a:lnTo>
                  <a:lnTo>
                    <a:pt x="225234" y="56542"/>
                  </a:lnTo>
                  <a:close/>
                  <a:moveTo>
                    <a:pt x="237417" y="56542"/>
                  </a:moveTo>
                  <a:lnTo>
                    <a:pt x="237417" y="62476"/>
                  </a:lnTo>
                  <a:lnTo>
                    <a:pt x="231481" y="62476"/>
                  </a:lnTo>
                  <a:lnTo>
                    <a:pt x="231481" y="56542"/>
                  </a:lnTo>
                  <a:close/>
                  <a:moveTo>
                    <a:pt x="243664" y="56542"/>
                  </a:moveTo>
                  <a:lnTo>
                    <a:pt x="243664" y="62476"/>
                  </a:lnTo>
                  <a:lnTo>
                    <a:pt x="237729" y="62476"/>
                  </a:lnTo>
                  <a:lnTo>
                    <a:pt x="237729" y="56542"/>
                  </a:lnTo>
                  <a:close/>
                  <a:moveTo>
                    <a:pt x="249911" y="56542"/>
                  </a:moveTo>
                  <a:lnTo>
                    <a:pt x="249911" y="62476"/>
                  </a:lnTo>
                  <a:lnTo>
                    <a:pt x="243977" y="62476"/>
                  </a:lnTo>
                  <a:lnTo>
                    <a:pt x="243977" y="56542"/>
                  </a:lnTo>
                  <a:close/>
                  <a:moveTo>
                    <a:pt x="256161" y="56542"/>
                  </a:moveTo>
                  <a:lnTo>
                    <a:pt x="256161" y="62476"/>
                  </a:lnTo>
                  <a:lnTo>
                    <a:pt x="250225" y="62476"/>
                  </a:lnTo>
                  <a:lnTo>
                    <a:pt x="250225" y="56542"/>
                  </a:lnTo>
                  <a:close/>
                  <a:moveTo>
                    <a:pt x="262409" y="56542"/>
                  </a:moveTo>
                  <a:lnTo>
                    <a:pt x="262409" y="62476"/>
                  </a:lnTo>
                  <a:lnTo>
                    <a:pt x="256474" y="62476"/>
                  </a:lnTo>
                  <a:lnTo>
                    <a:pt x="256474" y="56542"/>
                  </a:lnTo>
                  <a:close/>
                  <a:moveTo>
                    <a:pt x="268656" y="56542"/>
                  </a:moveTo>
                  <a:lnTo>
                    <a:pt x="268656" y="62476"/>
                  </a:lnTo>
                  <a:lnTo>
                    <a:pt x="262721" y="62476"/>
                  </a:lnTo>
                  <a:lnTo>
                    <a:pt x="262721" y="56542"/>
                  </a:lnTo>
                  <a:close/>
                  <a:moveTo>
                    <a:pt x="274904" y="56542"/>
                  </a:moveTo>
                  <a:lnTo>
                    <a:pt x="274904" y="62476"/>
                  </a:lnTo>
                  <a:lnTo>
                    <a:pt x="268968" y="62476"/>
                  </a:lnTo>
                  <a:lnTo>
                    <a:pt x="268968" y="56542"/>
                  </a:lnTo>
                  <a:close/>
                  <a:moveTo>
                    <a:pt x="6251" y="62789"/>
                  </a:moveTo>
                  <a:lnTo>
                    <a:pt x="6251" y="68725"/>
                  </a:lnTo>
                  <a:lnTo>
                    <a:pt x="315" y="68725"/>
                  </a:lnTo>
                  <a:lnTo>
                    <a:pt x="315" y="62789"/>
                  </a:lnTo>
                  <a:close/>
                  <a:moveTo>
                    <a:pt x="12498" y="62789"/>
                  </a:moveTo>
                  <a:lnTo>
                    <a:pt x="12498" y="68725"/>
                  </a:lnTo>
                  <a:lnTo>
                    <a:pt x="6562" y="68725"/>
                  </a:lnTo>
                  <a:lnTo>
                    <a:pt x="6562" y="62789"/>
                  </a:lnTo>
                  <a:close/>
                  <a:moveTo>
                    <a:pt x="18745" y="62789"/>
                  </a:moveTo>
                  <a:lnTo>
                    <a:pt x="18745" y="68725"/>
                  </a:lnTo>
                  <a:lnTo>
                    <a:pt x="12810" y="68725"/>
                  </a:lnTo>
                  <a:lnTo>
                    <a:pt x="12810" y="62789"/>
                  </a:lnTo>
                  <a:close/>
                  <a:moveTo>
                    <a:pt x="24992" y="62789"/>
                  </a:moveTo>
                  <a:lnTo>
                    <a:pt x="24992" y="68725"/>
                  </a:lnTo>
                  <a:lnTo>
                    <a:pt x="19058" y="68725"/>
                  </a:lnTo>
                  <a:lnTo>
                    <a:pt x="19058" y="62789"/>
                  </a:lnTo>
                  <a:close/>
                  <a:moveTo>
                    <a:pt x="31242" y="62789"/>
                  </a:moveTo>
                  <a:lnTo>
                    <a:pt x="31242" y="68725"/>
                  </a:lnTo>
                  <a:lnTo>
                    <a:pt x="25305" y="68725"/>
                  </a:lnTo>
                  <a:lnTo>
                    <a:pt x="25305" y="62789"/>
                  </a:lnTo>
                  <a:close/>
                  <a:moveTo>
                    <a:pt x="37489" y="62789"/>
                  </a:moveTo>
                  <a:lnTo>
                    <a:pt x="37489" y="68725"/>
                  </a:lnTo>
                  <a:lnTo>
                    <a:pt x="31553" y="68725"/>
                  </a:lnTo>
                  <a:lnTo>
                    <a:pt x="31553" y="62789"/>
                  </a:lnTo>
                  <a:close/>
                  <a:moveTo>
                    <a:pt x="43737" y="62789"/>
                  </a:moveTo>
                  <a:lnTo>
                    <a:pt x="43737" y="68725"/>
                  </a:lnTo>
                  <a:lnTo>
                    <a:pt x="37802" y="68725"/>
                  </a:lnTo>
                  <a:lnTo>
                    <a:pt x="37802" y="62789"/>
                  </a:lnTo>
                  <a:close/>
                  <a:moveTo>
                    <a:pt x="49985" y="62789"/>
                  </a:moveTo>
                  <a:lnTo>
                    <a:pt x="49985" y="68725"/>
                  </a:lnTo>
                  <a:lnTo>
                    <a:pt x="44049" y="68725"/>
                  </a:lnTo>
                  <a:lnTo>
                    <a:pt x="44049" y="62789"/>
                  </a:lnTo>
                  <a:close/>
                  <a:moveTo>
                    <a:pt x="56232" y="62789"/>
                  </a:moveTo>
                  <a:lnTo>
                    <a:pt x="56232" y="68725"/>
                  </a:lnTo>
                  <a:lnTo>
                    <a:pt x="50296" y="68725"/>
                  </a:lnTo>
                  <a:lnTo>
                    <a:pt x="50296" y="62789"/>
                  </a:lnTo>
                  <a:close/>
                  <a:moveTo>
                    <a:pt x="62480" y="62789"/>
                  </a:moveTo>
                  <a:lnTo>
                    <a:pt x="62480" y="68725"/>
                  </a:lnTo>
                  <a:lnTo>
                    <a:pt x="56545" y="68725"/>
                  </a:lnTo>
                  <a:lnTo>
                    <a:pt x="56545" y="62789"/>
                  </a:lnTo>
                  <a:close/>
                  <a:moveTo>
                    <a:pt x="68727" y="62789"/>
                  </a:moveTo>
                  <a:lnTo>
                    <a:pt x="68727" y="68725"/>
                  </a:lnTo>
                  <a:lnTo>
                    <a:pt x="62792" y="68725"/>
                  </a:lnTo>
                  <a:lnTo>
                    <a:pt x="62792" y="62789"/>
                  </a:lnTo>
                  <a:close/>
                  <a:moveTo>
                    <a:pt x="74975" y="62789"/>
                  </a:moveTo>
                  <a:lnTo>
                    <a:pt x="74975" y="68725"/>
                  </a:lnTo>
                  <a:lnTo>
                    <a:pt x="69039" y="68725"/>
                  </a:lnTo>
                  <a:lnTo>
                    <a:pt x="69039" y="62789"/>
                  </a:lnTo>
                  <a:close/>
                  <a:moveTo>
                    <a:pt x="81223" y="62789"/>
                  </a:moveTo>
                  <a:lnTo>
                    <a:pt x="81223" y="68725"/>
                  </a:lnTo>
                  <a:lnTo>
                    <a:pt x="75286" y="68725"/>
                  </a:lnTo>
                  <a:lnTo>
                    <a:pt x="75286" y="62789"/>
                  </a:lnTo>
                  <a:close/>
                  <a:moveTo>
                    <a:pt x="87470" y="62789"/>
                  </a:moveTo>
                  <a:lnTo>
                    <a:pt x="87470" y="68725"/>
                  </a:lnTo>
                  <a:lnTo>
                    <a:pt x="81535" y="68725"/>
                  </a:lnTo>
                  <a:lnTo>
                    <a:pt x="81535" y="62789"/>
                  </a:lnTo>
                  <a:close/>
                  <a:moveTo>
                    <a:pt x="93718" y="62789"/>
                  </a:moveTo>
                  <a:lnTo>
                    <a:pt x="93718" y="68725"/>
                  </a:lnTo>
                  <a:lnTo>
                    <a:pt x="87784" y="68725"/>
                  </a:lnTo>
                  <a:lnTo>
                    <a:pt x="87784" y="62789"/>
                  </a:lnTo>
                  <a:close/>
                  <a:moveTo>
                    <a:pt x="99967" y="62789"/>
                  </a:moveTo>
                  <a:lnTo>
                    <a:pt x="99967" y="68725"/>
                  </a:lnTo>
                  <a:lnTo>
                    <a:pt x="94031" y="68725"/>
                  </a:lnTo>
                  <a:lnTo>
                    <a:pt x="94031" y="62789"/>
                  </a:lnTo>
                  <a:close/>
                  <a:moveTo>
                    <a:pt x="106214" y="62789"/>
                  </a:moveTo>
                  <a:lnTo>
                    <a:pt x="106214" y="68725"/>
                  </a:lnTo>
                  <a:lnTo>
                    <a:pt x="100278" y="68725"/>
                  </a:lnTo>
                  <a:lnTo>
                    <a:pt x="100278" y="62789"/>
                  </a:lnTo>
                  <a:close/>
                  <a:moveTo>
                    <a:pt x="112461" y="62789"/>
                  </a:moveTo>
                  <a:lnTo>
                    <a:pt x="112461" y="68725"/>
                  </a:lnTo>
                  <a:lnTo>
                    <a:pt x="106527" y="68725"/>
                  </a:lnTo>
                  <a:lnTo>
                    <a:pt x="106527" y="62789"/>
                  </a:lnTo>
                  <a:close/>
                  <a:moveTo>
                    <a:pt x="118710" y="62789"/>
                  </a:moveTo>
                  <a:lnTo>
                    <a:pt x="118710" y="68725"/>
                  </a:lnTo>
                  <a:lnTo>
                    <a:pt x="112774" y="68725"/>
                  </a:lnTo>
                  <a:lnTo>
                    <a:pt x="112774" y="62789"/>
                  </a:lnTo>
                  <a:close/>
                  <a:moveTo>
                    <a:pt x="124957" y="62789"/>
                  </a:moveTo>
                  <a:lnTo>
                    <a:pt x="124957" y="68725"/>
                  </a:lnTo>
                  <a:lnTo>
                    <a:pt x="119021" y="68725"/>
                  </a:lnTo>
                  <a:lnTo>
                    <a:pt x="119021" y="62789"/>
                  </a:lnTo>
                  <a:close/>
                  <a:moveTo>
                    <a:pt x="131204" y="62789"/>
                  </a:moveTo>
                  <a:lnTo>
                    <a:pt x="131204" y="68725"/>
                  </a:lnTo>
                  <a:lnTo>
                    <a:pt x="125270" y="68725"/>
                  </a:lnTo>
                  <a:lnTo>
                    <a:pt x="125270" y="62789"/>
                  </a:lnTo>
                  <a:close/>
                  <a:moveTo>
                    <a:pt x="137451" y="62789"/>
                  </a:moveTo>
                  <a:lnTo>
                    <a:pt x="137451" y="68725"/>
                  </a:lnTo>
                  <a:lnTo>
                    <a:pt x="131517" y="68725"/>
                  </a:lnTo>
                  <a:lnTo>
                    <a:pt x="131517" y="62789"/>
                  </a:lnTo>
                  <a:close/>
                  <a:moveTo>
                    <a:pt x="143702" y="62789"/>
                  </a:moveTo>
                  <a:lnTo>
                    <a:pt x="143702" y="68725"/>
                  </a:lnTo>
                  <a:lnTo>
                    <a:pt x="137766" y="68725"/>
                  </a:lnTo>
                  <a:lnTo>
                    <a:pt x="137766" y="62789"/>
                  </a:lnTo>
                  <a:close/>
                  <a:moveTo>
                    <a:pt x="149949" y="62789"/>
                  </a:moveTo>
                  <a:lnTo>
                    <a:pt x="149949" y="68725"/>
                  </a:lnTo>
                  <a:lnTo>
                    <a:pt x="144015" y="68725"/>
                  </a:lnTo>
                  <a:lnTo>
                    <a:pt x="144015" y="62789"/>
                  </a:lnTo>
                  <a:close/>
                  <a:moveTo>
                    <a:pt x="156196" y="62789"/>
                  </a:moveTo>
                  <a:lnTo>
                    <a:pt x="156196" y="68725"/>
                  </a:lnTo>
                  <a:lnTo>
                    <a:pt x="150262" y="68725"/>
                  </a:lnTo>
                  <a:lnTo>
                    <a:pt x="150262" y="62789"/>
                  </a:lnTo>
                  <a:close/>
                  <a:moveTo>
                    <a:pt x="162445" y="62789"/>
                  </a:moveTo>
                  <a:lnTo>
                    <a:pt x="162445" y="68725"/>
                  </a:lnTo>
                  <a:lnTo>
                    <a:pt x="156509" y="68725"/>
                  </a:lnTo>
                  <a:lnTo>
                    <a:pt x="156509" y="62789"/>
                  </a:lnTo>
                  <a:close/>
                  <a:moveTo>
                    <a:pt x="168692" y="62789"/>
                  </a:moveTo>
                  <a:lnTo>
                    <a:pt x="168692" y="68725"/>
                  </a:lnTo>
                  <a:lnTo>
                    <a:pt x="162756" y="68725"/>
                  </a:lnTo>
                  <a:lnTo>
                    <a:pt x="162756" y="62789"/>
                  </a:lnTo>
                  <a:close/>
                  <a:moveTo>
                    <a:pt x="174939" y="62789"/>
                  </a:moveTo>
                  <a:lnTo>
                    <a:pt x="174939" y="68725"/>
                  </a:lnTo>
                  <a:lnTo>
                    <a:pt x="169005" y="68725"/>
                  </a:lnTo>
                  <a:lnTo>
                    <a:pt x="169005" y="62789"/>
                  </a:lnTo>
                  <a:close/>
                  <a:moveTo>
                    <a:pt x="181186" y="62789"/>
                  </a:moveTo>
                  <a:lnTo>
                    <a:pt x="181186" y="68725"/>
                  </a:lnTo>
                  <a:lnTo>
                    <a:pt x="175252" y="68725"/>
                  </a:lnTo>
                  <a:lnTo>
                    <a:pt x="175252" y="62789"/>
                  </a:lnTo>
                  <a:close/>
                  <a:moveTo>
                    <a:pt x="187435" y="62789"/>
                  </a:moveTo>
                  <a:lnTo>
                    <a:pt x="187435" y="68725"/>
                  </a:lnTo>
                  <a:lnTo>
                    <a:pt x="181499" y="68725"/>
                  </a:lnTo>
                  <a:lnTo>
                    <a:pt x="181499" y="62789"/>
                  </a:lnTo>
                  <a:close/>
                  <a:moveTo>
                    <a:pt x="193684" y="62789"/>
                  </a:moveTo>
                  <a:lnTo>
                    <a:pt x="193684" y="68725"/>
                  </a:lnTo>
                  <a:lnTo>
                    <a:pt x="187749" y="68725"/>
                  </a:lnTo>
                  <a:lnTo>
                    <a:pt x="187749" y="62789"/>
                  </a:lnTo>
                  <a:close/>
                  <a:moveTo>
                    <a:pt x="199931" y="62789"/>
                  </a:moveTo>
                  <a:lnTo>
                    <a:pt x="199931" y="68725"/>
                  </a:lnTo>
                  <a:lnTo>
                    <a:pt x="193996" y="68725"/>
                  </a:lnTo>
                  <a:lnTo>
                    <a:pt x="193996" y="62789"/>
                  </a:lnTo>
                  <a:close/>
                  <a:moveTo>
                    <a:pt x="206180" y="62789"/>
                  </a:moveTo>
                  <a:lnTo>
                    <a:pt x="206180" y="68725"/>
                  </a:lnTo>
                  <a:lnTo>
                    <a:pt x="200244" y="68725"/>
                  </a:lnTo>
                  <a:lnTo>
                    <a:pt x="200244" y="62789"/>
                  </a:lnTo>
                  <a:close/>
                  <a:moveTo>
                    <a:pt x="212427" y="62789"/>
                  </a:moveTo>
                  <a:lnTo>
                    <a:pt x="212427" y="68725"/>
                  </a:lnTo>
                  <a:lnTo>
                    <a:pt x="206491" y="68725"/>
                  </a:lnTo>
                  <a:lnTo>
                    <a:pt x="206491" y="62789"/>
                  </a:lnTo>
                  <a:close/>
                  <a:moveTo>
                    <a:pt x="218674" y="62789"/>
                  </a:moveTo>
                  <a:lnTo>
                    <a:pt x="218674" y="68725"/>
                  </a:lnTo>
                  <a:lnTo>
                    <a:pt x="212739" y="68725"/>
                  </a:lnTo>
                  <a:lnTo>
                    <a:pt x="212739" y="62789"/>
                  </a:lnTo>
                  <a:close/>
                  <a:moveTo>
                    <a:pt x="224921" y="62789"/>
                  </a:moveTo>
                  <a:lnTo>
                    <a:pt x="224921" y="68725"/>
                  </a:lnTo>
                  <a:lnTo>
                    <a:pt x="218987" y="68725"/>
                  </a:lnTo>
                  <a:lnTo>
                    <a:pt x="218987" y="62789"/>
                  </a:lnTo>
                  <a:close/>
                  <a:moveTo>
                    <a:pt x="231170" y="62789"/>
                  </a:moveTo>
                  <a:lnTo>
                    <a:pt x="231170" y="68725"/>
                  </a:lnTo>
                  <a:lnTo>
                    <a:pt x="225234" y="68725"/>
                  </a:lnTo>
                  <a:lnTo>
                    <a:pt x="225234" y="62789"/>
                  </a:lnTo>
                  <a:close/>
                  <a:moveTo>
                    <a:pt x="237417" y="62789"/>
                  </a:moveTo>
                  <a:lnTo>
                    <a:pt x="237417" y="68725"/>
                  </a:lnTo>
                  <a:lnTo>
                    <a:pt x="231481" y="68725"/>
                  </a:lnTo>
                  <a:lnTo>
                    <a:pt x="231481" y="62789"/>
                  </a:lnTo>
                  <a:close/>
                  <a:moveTo>
                    <a:pt x="243664" y="62789"/>
                  </a:moveTo>
                  <a:lnTo>
                    <a:pt x="243664" y="68725"/>
                  </a:lnTo>
                  <a:lnTo>
                    <a:pt x="237729" y="68725"/>
                  </a:lnTo>
                  <a:lnTo>
                    <a:pt x="237729" y="62789"/>
                  </a:lnTo>
                  <a:close/>
                  <a:moveTo>
                    <a:pt x="249911" y="62789"/>
                  </a:moveTo>
                  <a:lnTo>
                    <a:pt x="249911" y="68725"/>
                  </a:lnTo>
                  <a:lnTo>
                    <a:pt x="243977" y="68725"/>
                  </a:lnTo>
                  <a:lnTo>
                    <a:pt x="243977" y="62789"/>
                  </a:lnTo>
                  <a:close/>
                  <a:moveTo>
                    <a:pt x="256161" y="62789"/>
                  </a:moveTo>
                  <a:lnTo>
                    <a:pt x="256161" y="68725"/>
                  </a:lnTo>
                  <a:lnTo>
                    <a:pt x="250225" y="68725"/>
                  </a:lnTo>
                  <a:lnTo>
                    <a:pt x="250225" y="62789"/>
                  </a:lnTo>
                  <a:close/>
                  <a:moveTo>
                    <a:pt x="262409" y="62789"/>
                  </a:moveTo>
                  <a:lnTo>
                    <a:pt x="262409" y="68725"/>
                  </a:lnTo>
                  <a:lnTo>
                    <a:pt x="256474" y="68725"/>
                  </a:lnTo>
                  <a:lnTo>
                    <a:pt x="256474" y="62789"/>
                  </a:lnTo>
                  <a:close/>
                  <a:moveTo>
                    <a:pt x="268656" y="62789"/>
                  </a:moveTo>
                  <a:lnTo>
                    <a:pt x="268656" y="68725"/>
                  </a:lnTo>
                  <a:lnTo>
                    <a:pt x="262721" y="68725"/>
                  </a:lnTo>
                  <a:lnTo>
                    <a:pt x="262721" y="62789"/>
                  </a:lnTo>
                  <a:close/>
                  <a:moveTo>
                    <a:pt x="274904" y="62789"/>
                  </a:moveTo>
                  <a:lnTo>
                    <a:pt x="274904" y="68725"/>
                  </a:lnTo>
                  <a:lnTo>
                    <a:pt x="268968" y="68725"/>
                  </a:lnTo>
                  <a:lnTo>
                    <a:pt x="268968" y="62789"/>
                  </a:lnTo>
                  <a:close/>
                  <a:moveTo>
                    <a:pt x="6251" y="69036"/>
                  </a:moveTo>
                  <a:lnTo>
                    <a:pt x="6251" y="74972"/>
                  </a:lnTo>
                  <a:lnTo>
                    <a:pt x="315" y="74972"/>
                  </a:lnTo>
                  <a:lnTo>
                    <a:pt x="315" y="69036"/>
                  </a:lnTo>
                  <a:close/>
                  <a:moveTo>
                    <a:pt x="12498" y="69036"/>
                  </a:moveTo>
                  <a:lnTo>
                    <a:pt x="12498" y="74972"/>
                  </a:lnTo>
                  <a:lnTo>
                    <a:pt x="6562" y="74972"/>
                  </a:lnTo>
                  <a:lnTo>
                    <a:pt x="6562" y="69036"/>
                  </a:lnTo>
                  <a:close/>
                  <a:moveTo>
                    <a:pt x="18745" y="69036"/>
                  </a:moveTo>
                  <a:lnTo>
                    <a:pt x="18745" y="74972"/>
                  </a:lnTo>
                  <a:lnTo>
                    <a:pt x="12810" y="74972"/>
                  </a:lnTo>
                  <a:lnTo>
                    <a:pt x="12810" y="69036"/>
                  </a:lnTo>
                  <a:close/>
                  <a:moveTo>
                    <a:pt x="24992" y="69036"/>
                  </a:moveTo>
                  <a:lnTo>
                    <a:pt x="24992" y="74972"/>
                  </a:lnTo>
                  <a:lnTo>
                    <a:pt x="19058" y="74972"/>
                  </a:lnTo>
                  <a:lnTo>
                    <a:pt x="19058" y="69036"/>
                  </a:lnTo>
                  <a:close/>
                  <a:moveTo>
                    <a:pt x="31242" y="69036"/>
                  </a:moveTo>
                  <a:lnTo>
                    <a:pt x="31242" y="74972"/>
                  </a:lnTo>
                  <a:lnTo>
                    <a:pt x="25305" y="74972"/>
                  </a:lnTo>
                  <a:lnTo>
                    <a:pt x="25305" y="69036"/>
                  </a:lnTo>
                  <a:close/>
                  <a:moveTo>
                    <a:pt x="37489" y="69036"/>
                  </a:moveTo>
                  <a:lnTo>
                    <a:pt x="37489" y="74972"/>
                  </a:lnTo>
                  <a:lnTo>
                    <a:pt x="31553" y="74972"/>
                  </a:lnTo>
                  <a:lnTo>
                    <a:pt x="31553" y="69036"/>
                  </a:lnTo>
                  <a:close/>
                  <a:moveTo>
                    <a:pt x="43737" y="69036"/>
                  </a:moveTo>
                  <a:lnTo>
                    <a:pt x="43737" y="74972"/>
                  </a:lnTo>
                  <a:lnTo>
                    <a:pt x="37802" y="74972"/>
                  </a:lnTo>
                  <a:lnTo>
                    <a:pt x="37802" y="69036"/>
                  </a:lnTo>
                  <a:close/>
                  <a:moveTo>
                    <a:pt x="49985" y="69036"/>
                  </a:moveTo>
                  <a:lnTo>
                    <a:pt x="49985" y="74972"/>
                  </a:lnTo>
                  <a:lnTo>
                    <a:pt x="44049" y="74972"/>
                  </a:lnTo>
                  <a:lnTo>
                    <a:pt x="44049" y="69036"/>
                  </a:lnTo>
                  <a:close/>
                  <a:moveTo>
                    <a:pt x="56232" y="69036"/>
                  </a:moveTo>
                  <a:lnTo>
                    <a:pt x="56232" y="74972"/>
                  </a:lnTo>
                  <a:lnTo>
                    <a:pt x="50296" y="74972"/>
                  </a:lnTo>
                  <a:lnTo>
                    <a:pt x="50296" y="69036"/>
                  </a:lnTo>
                  <a:close/>
                  <a:moveTo>
                    <a:pt x="62480" y="69036"/>
                  </a:moveTo>
                  <a:lnTo>
                    <a:pt x="62480" y="74972"/>
                  </a:lnTo>
                  <a:lnTo>
                    <a:pt x="56545" y="74972"/>
                  </a:lnTo>
                  <a:lnTo>
                    <a:pt x="56545" y="69036"/>
                  </a:lnTo>
                  <a:close/>
                  <a:moveTo>
                    <a:pt x="68727" y="69036"/>
                  </a:moveTo>
                  <a:lnTo>
                    <a:pt x="68727" y="74972"/>
                  </a:lnTo>
                  <a:lnTo>
                    <a:pt x="62792" y="74972"/>
                  </a:lnTo>
                  <a:lnTo>
                    <a:pt x="62792" y="69036"/>
                  </a:lnTo>
                  <a:close/>
                  <a:moveTo>
                    <a:pt x="74975" y="69036"/>
                  </a:moveTo>
                  <a:lnTo>
                    <a:pt x="74975" y="74972"/>
                  </a:lnTo>
                  <a:lnTo>
                    <a:pt x="69039" y="74972"/>
                  </a:lnTo>
                  <a:lnTo>
                    <a:pt x="69039" y="69036"/>
                  </a:lnTo>
                  <a:close/>
                  <a:moveTo>
                    <a:pt x="81223" y="69036"/>
                  </a:moveTo>
                  <a:lnTo>
                    <a:pt x="81223" y="74972"/>
                  </a:lnTo>
                  <a:lnTo>
                    <a:pt x="75286" y="74972"/>
                  </a:lnTo>
                  <a:lnTo>
                    <a:pt x="75286" y="69036"/>
                  </a:lnTo>
                  <a:close/>
                  <a:moveTo>
                    <a:pt x="87470" y="69036"/>
                  </a:moveTo>
                  <a:lnTo>
                    <a:pt x="87470" y="74972"/>
                  </a:lnTo>
                  <a:lnTo>
                    <a:pt x="81535" y="74972"/>
                  </a:lnTo>
                  <a:lnTo>
                    <a:pt x="81535" y="69036"/>
                  </a:lnTo>
                  <a:close/>
                  <a:moveTo>
                    <a:pt x="93718" y="69036"/>
                  </a:moveTo>
                  <a:lnTo>
                    <a:pt x="93718" y="74972"/>
                  </a:lnTo>
                  <a:lnTo>
                    <a:pt x="87784" y="74972"/>
                  </a:lnTo>
                  <a:lnTo>
                    <a:pt x="87784" y="69036"/>
                  </a:lnTo>
                  <a:close/>
                  <a:moveTo>
                    <a:pt x="99967" y="69036"/>
                  </a:moveTo>
                  <a:lnTo>
                    <a:pt x="99967" y="74972"/>
                  </a:lnTo>
                  <a:lnTo>
                    <a:pt x="94031" y="74972"/>
                  </a:lnTo>
                  <a:lnTo>
                    <a:pt x="94031" y="69036"/>
                  </a:lnTo>
                  <a:close/>
                  <a:moveTo>
                    <a:pt x="106214" y="69036"/>
                  </a:moveTo>
                  <a:lnTo>
                    <a:pt x="106214" y="74972"/>
                  </a:lnTo>
                  <a:lnTo>
                    <a:pt x="100278" y="74972"/>
                  </a:lnTo>
                  <a:lnTo>
                    <a:pt x="100278" y="69036"/>
                  </a:lnTo>
                  <a:close/>
                  <a:moveTo>
                    <a:pt x="112461" y="69036"/>
                  </a:moveTo>
                  <a:lnTo>
                    <a:pt x="112461" y="74972"/>
                  </a:lnTo>
                  <a:lnTo>
                    <a:pt x="106527" y="74972"/>
                  </a:lnTo>
                  <a:lnTo>
                    <a:pt x="106527" y="69036"/>
                  </a:lnTo>
                  <a:close/>
                  <a:moveTo>
                    <a:pt x="118710" y="69036"/>
                  </a:moveTo>
                  <a:lnTo>
                    <a:pt x="118710" y="74972"/>
                  </a:lnTo>
                  <a:lnTo>
                    <a:pt x="112774" y="74972"/>
                  </a:lnTo>
                  <a:lnTo>
                    <a:pt x="112774" y="69036"/>
                  </a:lnTo>
                  <a:close/>
                  <a:moveTo>
                    <a:pt x="124957" y="69036"/>
                  </a:moveTo>
                  <a:lnTo>
                    <a:pt x="124957" y="74972"/>
                  </a:lnTo>
                  <a:lnTo>
                    <a:pt x="119021" y="74972"/>
                  </a:lnTo>
                  <a:lnTo>
                    <a:pt x="119021" y="69036"/>
                  </a:lnTo>
                  <a:close/>
                  <a:moveTo>
                    <a:pt x="131204" y="69036"/>
                  </a:moveTo>
                  <a:lnTo>
                    <a:pt x="131204" y="74972"/>
                  </a:lnTo>
                  <a:lnTo>
                    <a:pt x="125270" y="74972"/>
                  </a:lnTo>
                  <a:lnTo>
                    <a:pt x="125270" y="69036"/>
                  </a:lnTo>
                  <a:close/>
                  <a:moveTo>
                    <a:pt x="137451" y="69036"/>
                  </a:moveTo>
                  <a:lnTo>
                    <a:pt x="137451" y="74972"/>
                  </a:lnTo>
                  <a:lnTo>
                    <a:pt x="131517" y="74972"/>
                  </a:lnTo>
                  <a:lnTo>
                    <a:pt x="131517" y="69036"/>
                  </a:lnTo>
                  <a:close/>
                  <a:moveTo>
                    <a:pt x="143702" y="69036"/>
                  </a:moveTo>
                  <a:lnTo>
                    <a:pt x="143702" y="74972"/>
                  </a:lnTo>
                  <a:lnTo>
                    <a:pt x="137766" y="74972"/>
                  </a:lnTo>
                  <a:lnTo>
                    <a:pt x="137766" y="69036"/>
                  </a:lnTo>
                  <a:close/>
                  <a:moveTo>
                    <a:pt x="149949" y="69036"/>
                  </a:moveTo>
                  <a:lnTo>
                    <a:pt x="149949" y="74972"/>
                  </a:lnTo>
                  <a:lnTo>
                    <a:pt x="144015" y="74972"/>
                  </a:lnTo>
                  <a:lnTo>
                    <a:pt x="144015" y="69036"/>
                  </a:lnTo>
                  <a:close/>
                  <a:moveTo>
                    <a:pt x="156196" y="69036"/>
                  </a:moveTo>
                  <a:lnTo>
                    <a:pt x="156196" y="74972"/>
                  </a:lnTo>
                  <a:lnTo>
                    <a:pt x="150262" y="74972"/>
                  </a:lnTo>
                  <a:lnTo>
                    <a:pt x="150262" y="69036"/>
                  </a:lnTo>
                  <a:close/>
                  <a:moveTo>
                    <a:pt x="162445" y="69036"/>
                  </a:moveTo>
                  <a:lnTo>
                    <a:pt x="162445" y="74972"/>
                  </a:lnTo>
                  <a:lnTo>
                    <a:pt x="156509" y="74972"/>
                  </a:lnTo>
                  <a:lnTo>
                    <a:pt x="156509" y="69036"/>
                  </a:lnTo>
                  <a:close/>
                  <a:moveTo>
                    <a:pt x="168692" y="69036"/>
                  </a:moveTo>
                  <a:lnTo>
                    <a:pt x="168692" y="74972"/>
                  </a:lnTo>
                  <a:lnTo>
                    <a:pt x="162756" y="74972"/>
                  </a:lnTo>
                  <a:lnTo>
                    <a:pt x="162756" y="69036"/>
                  </a:lnTo>
                  <a:close/>
                  <a:moveTo>
                    <a:pt x="174939" y="69036"/>
                  </a:moveTo>
                  <a:lnTo>
                    <a:pt x="174939" y="74972"/>
                  </a:lnTo>
                  <a:lnTo>
                    <a:pt x="169005" y="74972"/>
                  </a:lnTo>
                  <a:lnTo>
                    <a:pt x="169005" y="69036"/>
                  </a:lnTo>
                  <a:close/>
                  <a:moveTo>
                    <a:pt x="181186" y="69036"/>
                  </a:moveTo>
                  <a:lnTo>
                    <a:pt x="181186" y="74972"/>
                  </a:lnTo>
                  <a:lnTo>
                    <a:pt x="175252" y="74972"/>
                  </a:lnTo>
                  <a:lnTo>
                    <a:pt x="175252" y="69036"/>
                  </a:lnTo>
                  <a:close/>
                  <a:moveTo>
                    <a:pt x="187435" y="69036"/>
                  </a:moveTo>
                  <a:lnTo>
                    <a:pt x="187435" y="74972"/>
                  </a:lnTo>
                  <a:lnTo>
                    <a:pt x="181499" y="74972"/>
                  </a:lnTo>
                  <a:lnTo>
                    <a:pt x="181499" y="69036"/>
                  </a:lnTo>
                  <a:close/>
                  <a:moveTo>
                    <a:pt x="193684" y="69036"/>
                  </a:moveTo>
                  <a:lnTo>
                    <a:pt x="193684" y="74972"/>
                  </a:lnTo>
                  <a:lnTo>
                    <a:pt x="187749" y="74972"/>
                  </a:lnTo>
                  <a:lnTo>
                    <a:pt x="187749" y="69036"/>
                  </a:lnTo>
                  <a:close/>
                  <a:moveTo>
                    <a:pt x="199931" y="69036"/>
                  </a:moveTo>
                  <a:lnTo>
                    <a:pt x="199931" y="74972"/>
                  </a:lnTo>
                  <a:lnTo>
                    <a:pt x="193996" y="74972"/>
                  </a:lnTo>
                  <a:lnTo>
                    <a:pt x="193996" y="69036"/>
                  </a:lnTo>
                  <a:close/>
                  <a:moveTo>
                    <a:pt x="206180" y="69036"/>
                  </a:moveTo>
                  <a:lnTo>
                    <a:pt x="206180" y="74972"/>
                  </a:lnTo>
                  <a:lnTo>
                    <a:pt x="200244" y="74972"/>
                  </a:lnTo>
                  <a:lnTo>
                    <a:pt x="200244" y="69036"/>
                  </a:lnTo>
                  <a:close/>
                  <a:moveTo>
                    <a:pt x="212427" y="69036"/>
                  </a:moveTo>
                  <a:lnTo>
                    <a:pt x="212427" y="74972"/>
                  </a:lnTo>
                  <a:lnTo>
                    <a:pt x="206491" y="74972"/>
                  </a:lnTo>
                  <a:lnTo>
                    <a:pt x="206491" y="69036"/>
                  </a:lnTo>
                  <a:close/>
                  <a:moveTo>
                    <a:pt x="218674" y="69036"/>
                  </a:moveTo>
                  <a:lnTo>
                    <a:pt x="218674" y="74972"/>
                  </a:lnTo>
                  <a:lnTo>
                    <a:pt x="212739" y="74972"/>
                  </a:lnTo>
                  <a:lnTo>
                    <a:pt x="212739" y="69036"/>
                  </a:lnTo>
                  <a:close/>
                  <a:moveTo>
                    <a:pt x="224921" y="69036"/>
                  </a:moveTo>
                  <a:lnTo>
                    <a:pt x="224921" y="74972"/>
                  </a:lnTo>
                  <a:lnTo>
                    <a:pt x="218987" y="74972"/>
                  </a:lnTo>
                  <a:lnTo>
                    <a:pt x="218987" y="69036"/>
                  </a:lnTo>
                  <a:close/>
                  <a:moveTo>
                    <a:pt x="231170" y="69036"/>
                  </a:moveTo>
                  <a:lnTo>
                    <a:pt x="231170" y="74972"/>
                  </a:lnTo>
                  <a:lnTo>
                    <a:pt x="225234" y="74972"/>
                  </a:lnTo>
                  <a:lnTo>
                    <a:pt x="225234" y="69036"/>
                  </a:lnTo>
                  <a:close/>
                  <a:moveTo>
                    <a:pt x="237417" y="69036"/>
                  </a:moveTo>
                  <a:lnTo>
                    <a:pt x="237417" y="74972"/>
                  </a:lnTo>
                  <a:lnTo>
                    <a:pt x="231481" y="74972"/>
                  </a:lnTo>
                  <a:lnTo>
                    <a:pt x="231481" y="69036"/>
                  </a:lnTo>
                  <a:close/>
                  <a:moveTo>
                    <a:pt x="243664" y="69036"/>
                  </a:moveTo>
                  <a:lnTo>
                    <a:pt x="243664" y="74972"/>
                  </a:lnTo>
                  <a:lnTo>
                    <a:pt x="237729" y="74972"/>
                  </a:lnTo>
                  <a:lnTo>
                    <a:pt x="237729" y="69036"/>
                  </a:lnTo>
                  <a:close/>
                  <a:moveTo>
                    <a:pt x="249911" y="69036"/>
                  </a:moveTo>
                  <a:lnTo>
                    <a:pt x="249911" y="74972"/>
                  </a:lnTo>
                  <a:lnTo>
                    <a:pt x="243977" y="74972"/>
                  </a:lnTo>
                  <a:lnTo>
                    <a:pt x="243977" y="69036"/>
                  </a:lnTo>
                  <a:close/>
                  <a:moveTo>
                    <a:pt x="256161" y="69036"/>
                  </a:moveTo>
                  <a:lnTo>
                    <a:pt x="256161" y="74972"/>
                  </a:lnTo>
                  <a:lnTo>
                    <a:pt x="250225" y="74972"/>
                  </a:lnTo>
                  <a:lnTo>
                    <a:pt x="250225" y="69036"/>
                  </a:lnTo>
                  <a:close/>
                  <a:moveTo>
                    <a:pt x="262409" y="69036"/>
                  </a:moveTo>
                  <a:lnTo>
                    <a:pt x="262409" y="74972"/>
                  </a:lnTo>
                  <a:lnTo>
                    <a:pt x="256474" y="74972"/>
                  </a:lnTo>
                  <a:lnTo>
                    <a:pt x="256474" y="69036"/>
                  </a:lnTo>
                  <a:close/>
                  <a:moveTo>
                    <a:pt x="268656" y="69036"/>
                  </a:moveTo>
                  <a:lnTo>
                    <a:pt x="268656" y="74972"/>
                  </a:lnTo>
                  <a:lnTo>
                    <a:pt x="262721" y="74972"/>
                  </a:lnTo>
                  <a:lnTo>
                    <a:pt x="262721" y="69036"/>
                  </a:lnTo>
                  <a:close/>
                  <a:moveTo>
                    <a:pt x="274904" y="69036"/>
                  </a:moveTo>
                  <a:lnTo>
                    <a:pt x="274904" y="74972"/>
                  </a:lnTo>
                  <a:lnTo>
                    <a:pt x="268968" y="74972"/>
                  </a:lnTo>
                  <a:lnTo>
                    <a:pt x="268968" y="69036"/>
                  </a:lnTo>
                  <a:close/>
                  <a:moveTo>
                    <a:pt x="6251" y="75285"/>
                  </a:moveTo>
                  <a:lnTo>
                    <a:pt x="6251" y="81219"/>
                  </a:lnTo>
                  <a:lnTo>
                    <a:pt x="315" y="81219"/>
                  </a:lnTo>
                  <a:lnTo>
                    <a:pt x="315" y="75285"/>
                  </a:lnTo>
                  <a:close/>
                  <a:moveTo>
                    <a:pt x="12498" y="75285"/>
                  </a:moveTo>
                  <a:lnTo>
                    <a:pt x="12498" y="81219"/>
                  </a:lnTo>
                  <a:lnTo>
                    <a:pt x="6562" y="81219"/>
                  </a:lnTo>
                  <a:lnTo>
                    <a:pt x="6562" y="75285"/>
                  </a:lnTo>
                  <a:close/>
                  <a:moveTo>
                    <a:pt x="18745" y="75285"/>
                  </a:moveTo>
                  <a:lnTo>
                    <a:pt x="18745" y="81219"/>
                  </a:lnTo>
                  <a:lnTo>
                    <a:pt x="12810" y="81219"/>
                  </a:lnTo>
                  <a:lnTo>
                    <a:pt x="12810" y="75285"/>
                  </a:lnTo>
                  <a:close/>
                  <a:moveTo>
                    <a:pt x="24992" y="75285"/>
                  </a:moveTo>
                  <a:lnTo>
                    <a:pt x="24992" y="81219"/>
                  </a:lnTo>
                  <a:lnTo>
                    <a:pt x="19058" y="81219"/>
                  </a:lnTo>
                  <a:lnTo>
                    <a:pt x="19058" y="75285"/>
                  </a:lnTo>
                  <a:close/>
                  <a:moveTo>
                    <a:pt x="31242" y="75285"/>
                  </a:moveTo>
                  <a:lnTo>
                    <a:pt x="31242" y="81219"/>
                  </a:lnTo>
                  <a:lnTo>
                    <a:pt x="25305" y="81219"/>
                  </a:lnTo>
                  <a:lnTo>
                    <a:pt x="25305" y="75285"/>
                  </a:lnTo>
                  <a:close/>
                  <a:moveTo>
                    <a:pt x="37489" y="75285"/>
                  </a:moveTo>
                  <a:lnTo>
                    <a:pt x="37489" y="81219"/>
                  </a:lnTo>
                  <a:lnTo>
                    <a:pt x="31553" y="81219"/>
                  </a:lnTo>
                  <a:lnTo>
                    <a:pt x="31553" y="75285"/>
                  </a:lnTo>
                  <a:close/>
                  <a:moveTo>
                    <a:pt x="43737" y="75285"/>
                  </a:moveTo>
                  <a:lnTo>
                    <a:pt x="43737" y="81219"/>
                  </a:lnTo>
                  <a:lnTo>
                    <a:pt x="37802" y="81219"/>
                  </a:lnTo>
                  <a:lnTo>
                    <a:pt x="37802" y="75285"/>
                  </a:lnTo>
                  <a:close/>
                  <a:moveTo>
                    <a:pt x="49985" y="75285"/>
                  </a:moveTo>
                  <a:lnTo>
                    <a:pt x="49985" y="81219"/>
                  </a:lnTo>
                  <a:lnTo>
                    <a:pt x="44049" y="81219"/>
                  </a:lnTo>
                  <a:lnTo>
                    <a:pt x="44049" y="75285"/>
                  </a:lnTo>
                  <a:close/>
                  <a:moveTo>
                    <a:pt x="56232" y="75285"/>
                  </a:moveTo>
                  <a:lnTo>
                    <a:pt x="56232" y="81219"/>
                  </a:lnTo>
                  <a:lnTo>
                    <a:pt x="50296" y="81219"/>
                  </a:lnTo>
                  <a:lnTo>
                    <a:pt x="50296" y="75285"/>
                  </a:lnTo>
                  <a:close/>
                  <a:moveTo>
                    <a:pt x="62480" y="75285"/>
                  </a:moveTo>
                  <a:lnTo>
                    <a:pt x="62480" y="81219"/>
                  </a:lnTo>
                  <a:lnTo>
                    <a:pt x="56545" y="81219"/>
                  </a:lnTo>
                  <a:lnTo>
                    <a:pt x="56545" y="75285"/>
                  </a:lnTo>
                  <a:close/>
                  <a:moveTo>
                    <a:pt x="68727" y="75285"/>
                  </a:moveTo>
                  <a:lnTo>
                    <a:pt x="68727" y="81219"/>
                  </a:lnTo>
                  <a:lnTo>
                    <a:pt x="62792" y="81219"/>
                  </a:lnTo>
                  <a:lnTo>
                    <a:pt x="62792" y="75285"/>
                  </a:lnTo>
                  <a:close/>
                  <a:moveTo>
                    <a:pt x="74975" y="75285"/>
                  </a:moveTo>
                  <a:lnTo>
                    <a:pt x="74975" y="81219"/>
                  </a:lnTo>
                  <a:lnTo>
                    <a:pt x="69039" y="81219"/>
                  </a:lnTo>
                  <a:lnTo>
                    <a:pt x="69039" y="75285"/>
                  </a:lnTo>
                  <a:close/>
                  <a:moveTo>
                    <a:pt x="81223" y="75285"/>
                  </a:moveTo>
                  <a:lnTo>
                    <a:pt x="81223" y="81219"/>
                  </a:lnTo>
                  <a:lnTo>
                    <a:pt x="75286" y="81219"/>
                  </a:lnTo>
                  <a:lnTo>
                    <a:pt x="75286" y="75285"/>
                  </a:lnTo>
                  <a:close/>
                  <a:moveTo>
                    <a:pt x="87470" y="75285"/>
                  </a:moveTo>
                  <a:lnTo>
                    <a:pt x="87470" y="81219"/>
                  </a:lnTo>
                  <a:lnTo>
                    <a:pt x="81535" y="81219"/>
                  </a:lnTo>
                  <a:lnTo>
                    <a:pt x="81535" y="75285"/>
                  </a:lnTo>
                  <a:close/>
                  <a:moveTo>
                    <a:pt x="93718" y="75285"/>
                  </a:moveTo>
                  <a:lnTo>
                    <a:pt x="93718" y="81219"/>
                  </a:lnTo>
                  <a:lnTo>
                    <a:pt x="87784" y="81219"/>
                  </a:lnTo>
                  <a:lnTo>
                    <a:pt x="87784" y="75285"/>
                  </a:lnTo>
                  <a:close/>
                  <a:moveTo>
                    <a:pt x="99967" y="75285"/>
                  </a:moveTo>
                  <a:lnTo>
                    <a:pt x="99967" y="81219"/>
                  </a:lnTo>
                  <a:lnTo>
                    <a:pt x="94031" y="81219"/>
                  </a:lnTo>
                  <a:lnTo>
                    <a:pt x="94031" y="75285"/>
                  </a:lnTo>
                  <a:close/>
                  <a:moveTo>
                    <a:pt x="106214" y="75285"/>
                  </a:moveTo>
                  <a:lnTo>
                    <a:pt x="106214" y="81219"/>
                  </a:lnTo>
                  <a:lnTo>
                    <a:pt x="100278" y="81219"/>
                  </a:lnTo>
                  <a:lnTo>
                    <a:pt x="100278" y="75285"/>
                  </a:lnTo>
                  <a:close/>
                  <a:moveTo>
                    <a:pt x="112461" y="75285"/>
                  </a:moveTo>
                  <a:lnTo>
                    <a:pt x="112461" y="81219"/>
                  </a:lnTo>
                  <a:lnTo>
                    <a:pt x="106527" y="81219"/>
                  </a:lnTo>
                  <a:lnTo>
                    <a:pt x="106527" y="75285"/>
                  </a:lnTo>
                  <a:close/>
                  <a:moveTo>
                    <a:pt x="118710" y="75285"/>
                  </a:moveTo>
                  <a:lnTo>
                    <a:pt x="118710" y="81219"/>
                  </a:lnTo>
                  <a:lnTo>
                    <a:pt x="112774" y="81219"/>
                  </a:lnTo>
                  <a:lnTo>
                    <a:pt x="112774" y="75285"/>
                  </a:lnTo>
                  <a:close/>
                  <a:moveTo>
                    <a:pt x="124957" y="75285"/>
                  </a:moveTo>
                  <a:lnTo>
                    <a:pt x="124957" y="81219"/>
                  </a:lnTo>
                  <a:lnTo>
                    <a:pt x="119021" y="81219"/>
                  </a:lnTo>
                  <a:lnTo>
                    <a:pt x="119021" y="75285"/>
                  </a:lnTo>
                  <a:close/>
                  <a:moveTo>
                    <a:pt x="131204" y="75285"/>
                  </a:moveTo>
                  <a:lnTo>
                    <a:pt x="131204" y="81219"/>
                  </a:lnTo>
                  <a:lnTo>
                    <a:pt x="125270" y="81219"/>
                  </a:lnTo>
                  <a:lnTo>
                    <a:pt x="125270" y="75285"/>
                  </a:lnTo>
                  <a:close/>
                  <a:moveTo>
                    <a:pt x="137451" y="75285"/>
                  </a:moveTo>
                  <a:lnTo>
                    <a:pt x="137451" y="81219"/>
                  </a:lnTo>
                  <a:lnTo>
                    <a:pt x="131517" y="81219"/>
                  </a:lnTo>
                  <a:lnTo>
                    <a:pt x="131517" y="75285"/>
                  </a:lnTo>
                  <a:close/>
                  <a:moveTo>
                    <a:pt x="143702" y="75285"/>
                  </a:moveTo>
                  <a:lnTo>
                    <a:pt x="143702" y="81219"/>
                  </a:lnTo>
                  <a:lnTo>
                    <a:pt x="137766" y="81219"/>
                  </a:lnTo>
                  <a:lnTo>
                    <a:pt x="137766" y="75285"/>
                  </a:lnTo>
                  <a:close/>
                  <a:moveTo>
                    <a:pt x="149949" y="75285"/>
                  </a:moveTo>
                  <a:lnTo>
                    <a:pt x="149949" y="81219"/>
                  </a:lnTo>
                  <a:lnTo>
                    <a:pt x="144015" y="81219"/>
                  </a:lnTo>
                  <a:lnTo>
                    <a:pt x="144015" y="75285"/>
                  </a:lnTo>
                  <a:close/>
                  <a:moveTo>
                    <a:pt x="156196" y="75285"/>
                  </a:moveTo>
                  <a:lnTo>
                    <a:pt x="156196" y="81219"/>
                  </a:lnTo>
                  <a:lnTo>
                    <a:pt x="150262" y="81219"/>
                  </a:lnTo>
                  <a:lnTo>
                    <a:pt x="150262" y="75285"/>
                  </a:lnTo>
                  <a:close/>
                  <a:moveTo>
                    <a:pt x="162445" y="75285"/>
                  </a:moveTo>
                  <a:lnTo>
                    <a:pt x="162445" y="81219"/>
                  </a:lnTo>
                  <a:lnTo>
                    <a:pt x="156509" y="81219"/>
                  </a:lnTo>
                  <a:lnTo>
                    <a:pt x="156509" y="75285"/>
                  </a:lnTo>
                  <a:close/>
                  <a:moveTo>
                    <a:pt x="168692" y="75285"/>
                  </a:moveTo>
                  <a:lnTo>
                    <a:pt x="168692" y="81219"/>
                  </a:lnTo>
                  <a:lnTo>
                    <a:pt x="162756" y="81219"/>
                  </a:lnTo>
                  <a:lnTo>
                    <a:pt x="162756" y="75285"/>
                  </a:lnTo>
                  <a:close/>
                  <a:moveTo>
                    <a:pt x="174939" y="75285"/>
                  </a:moveTo>
                  <a:lnTo>
                    <a:pt x="174939" y="81219"/>
                  </a:lnTo>
                  <a:lnTo>
                    <a:pt x="169005" y="81219"/>
                  </a:lnTo>
                  <a:lnTo>
                    <a:pt x="169005" y="75285"/>
                  </a:lnTo>
                  <a:close/>
                  <a:moveTo>
                    <a:pt x="181186" y="75285"/>
                  </a:moveTo>
                  <a:lnTo>
                    <a:pt x="181186" y="81219"/>
                  </a:lnTo>
                  <a:lnTo>
                    <a:pt x="175252" y="81219"/>
                  </a:lnTo>
                  <a:lnTo>
                    <a:pt x="175252" y="75285"/>
                  </a:lnTo>
                  <a:close/>
                  <a:moveTo>
                    <a:pt x="187435" y="75285"/>
                  </a:moveTo>
                  <a:lnTo>
                    <a:pt x="187435" y="81219"/>
                  </a:lnTo>
                  <a:lnTo>
                    <a:pt x="181499" y="81219"/>
                  </a:lnTo>
                  <a:lnTo>
                    <a:pt x="181499" y="75285"/>
                  </a:lnTo>
                  <a:close/>
                  <a:moveTo>
                    <a:pt x="193684" y="75285"/>
                  </a:moveTo>
                  <a:lnTo>
                    <a:pt x="193684" y="81219"/>
                  </a:lnTo>
                  <a:lnTo>
                    <a:pt x="187749" y="81219"/>
                  </a:lnTo>
                  <a:lnTo>
                    <a:pt x="187749" y="75285"/>
                  </a:lnTo>
                  <a:close/>
                  <a:moveTo>
                    <a:pt x="199931" y="75285"/>
                  </a:moveTo>
                  <a:lnTo>
                    <a:pt x="199931" y="81219"/>
                  </a:lnTo>
                  <a:lnTo>
                    <a:pt x="193996" y="81219"/>
                  </a:lnTo>
                  <a:lnTo>
                    <a:pt x="193996" y="75285"/>
                  </a:lnTo>
                  <a:close/>
                  <a:moveTo>
                    <a:pt x="206180" y="75285"/>
                  </a:moveTo>
                  <a:lnTo>
                    <a:pt x="206180" y="81219"/>
                  </a:lnTo>
                  <a:lnTo>
                    <a:pt x="200244" y="81219"/>
                  </a:lnTo>
                  <a:lnTo>
                    <a:pt x="200244" y="75285"/>
                  </a:lnTo>
                  <a:close/>
                  <a:moveTo>
                    <a:pt x="212427" y="75285"/>
                  </a:moveTo>
                  <a:lnTo>
                    <a:pt x="212427" y="81219"/>
                  </a:lnTo>
                  <a:lnTo>
                    <a:pt x="206491" y="81219"/>
                  </a:lnTo>
                  <a:lnTo>
                    <a:pt x="206491" y="75285"/>
                  </a:lnTo>
                  <a:close/>
                  <a:moveTo>
                    <a:pt x="218674" y="75285"/>
                  </a:moveTo>
                  <a:lnTo>
                    <a:pt x="218674" y="81219"/>
                  </a:lnTo>
                  <a:lnTo>
                    <a:pt x="212739" y="81219"/>
                  </a:lnTo>
                  <a:lnTo>
                    <a:pt x="212739" y="75285"/>
                  </a:lnTo>
                  <a:close/>
                  <a:moveTo>
                    <a:pt x="224921" y="75285"/>
                  </a:moveTo>
                  <a:lnTo>
                    <a:pt x="224921" y="81219"/>
                  </a:lnTo>
                  <a:lnTo>
                    <a:pt x="218987" y="81219"/>
                  </a:lnTo>
                  <a:lnTo>
                    <a:pt x="218987" y="75285"/>
                  </a:lnTo>
                  <a:close/>
                  <a:moveTo>
                    <a:pt x="231170" y="75285"/>
                  </a:moveTo>
                  <a:lnTo>
                    <a:pt x="231170" y="81219"/>
                  </a:lnTo>
                  <a:lnTo>
                    <a:pt x="225234" y="81219"/>
                  </a:lnTo>
                  <a:lnTo>
                    <a:pt x="225234" y="75285"/>
                  </a:lnTo>
                  <a:close/>
                  <a:moveTo>
                    <a:pt x="237417" y="75285"/>
                  </a:moveTo>
                  <a:lnTo>
                    <a:pt x="237417" y="81219"/>
                  </a:lnTo>
                  <a:lnTo>
                    <a:pt x="231481" y="81219"/>
                  </a:lnTo>
                  <a:lnTo>
                    <a:pt x="231481" y="75285"/>
                  </a:lnTo>
                  <a:close/>
                  <a:moveTo>
                    <a:pt x="243664" y="75285"/>
                  </a:moveTo>
                  <a:lnTo>
                    <a:pt x="243664" y="81219"/>
                  </a:lnTo>
                  <a:lnTo>
                    <a:pt x="237729" y="81219"/>
                  </a:lnTo>
                  <a:lnTo>
                    <a:pt x="237729" y="75285"/>
                  </a:lnTo>
                  <a:close/>
                  <a:moveTo>
                    <a:pt x="249911" y="75285"/>
                  </a:moveTo>
                  <a:lnTo>
                    <a:pt x="249911" y="81219"/>
                  </a:lnTo>
                  <a:lnTo>
                    <a:pt x="243977" y="81219"/>
                  </a:lnTo>
                  <a:lnTo>
                    <a:pt x="243977" y="75285"/>
                  </a:lnTo>
                  <a:close/>
                  <a:moveTo>
                    <a:pt x="256161" y="75285"/>
                  </a:moveTo>
                  <a:lnTo>
                    <a:pt x="256161" y="81219"/>
                  </a:lnTo>
                  <a:lnTo>
                    <a:pt x="250225" y="81219"/>
                  </a:lnTo>
                  <a:lnTo>
                    <a:pt x="250225" y="75285"/>
                  </a:lnTo>
                  <a:close/>
                  <a:moveTo>
                    <a:pt x="262409" y="75285"/>
                  </a:moveTo>
                  <a:lnTo>
                    <a:pt x="262409" y="81219"/>
                  </a:lnTo>
                  <a:lnTo>
                    <a:pt x="256474" y="81219"/>
                  </a:lnTo>
                  <a:lnTo>
                    <a:pt x="256474" y="75285"/>
                  </a:lnTo>
                  <a:close/>
                  <a:moveTo>
                    <a:pt x="268656" y="75285"/>
                  </a:moveTo>
                  <a:lnTo>
                    <a:pt x="268656" y="81219"/>
                  </a:lnTo>
                  <a:lnTo>
                    <a:pt x="262721" y="81219"/>
                  </a:lnTo>
                  <a:lnTo>
                    <a:pt x="262721" y="75285"/>
                  </a:lnTo>
                  <a:close/>
                  <a:moveTo>
                    <a:pt x="274904" y="75285"/>
                  </a:moveTo>
                  <a:lnTo>
                    <a:pt x="274904" y="81219"/>
                  </a:lnTo>
                  <a:lnTo>
                    <a:pt x="268968" y="81219"/>
                  </a:lnTo>
                  <a:lnTo>
                    <a:pt x="268968" y="75285"/>
                  </a:lnTo>
                  <a:close/>
                  <a:moveTo>
                    <a:pt x="6251" y="81532"/>
                  </a:moveTo>
                  <a:lnTo>
                    <a:pt x="6251" y="87466"/>
                  </a:lnTo>
                  <a:lnTo>
                    <a:pt x="315" y="87466"/>
                  </a:lnTo>
                  <a:lnTo>
                    <a:pt x="315" y="81532"/>
                  </a:lnTo>
                  <a:close/>
                  <a:moveTo>
                    <a:pt x="12498" y="81532"/>
                  </a:moveTo>
                  <a:lnTo>
                    <a:pt x="12498" y="87466"/>
                  </a:lnTo>
                  <a:lnTo>
                    <a:pt x="6562" y="87466"/>
                  </a:lnTo>
                  <a:lnTo>
                    <a:pt x="6562" y="81532"/>
                  </a:lnTo>
                  <a:close/>
                  <a:moveTo>
                    <a:pt x="18745" y="81532"/>
                  </a:moveTo>
                  <a:lnTo>
                    <a:pt x="18745" y="87466"/>
                  </a:lnTo>
                  <a:lnTo>
                    <a:pt x="12810" y="87466"/>
                  </a:lnTo>
                  <a:lnTo>
                    <a:pt x="12810" y="81532"/>
                  </a:lnTo>
                  <a:close/>
                  <a:moveTo>
                    <a:pt x="24992" y="81532"/>
                  </a:moveTo>
                  <a:lnTo>
                    <a:pt x="24992" y="87466"/>
                  </a:lnTo>
                  <a:lnTo>
                    <a:pt x="19058" y="87466"/>
                  </a:lnTo>
                  <a:lnTo>
                    <a:pt x="19058" y="81532"/>
                  </a:lnTo>
                  <a:close/>
                  <a:moveTo>
                    <a:pt x="31242" y="81532"/>
                  </a:moveTo>
                  <a:lnTo>
                    <a:pt x="31242" y="87466"/>
                  </a:lnTo>
                  <a:lnTo>
                    <a:pt x="25305" y="87466"/>
                  </a:lnTo>
                  <a:lnTo>
                    <a:pt x="25305" y="81532"/>
                  </a:lnTo>
                  <a:close/>
                  <a:moveTo>
                    <a:pt x="37489" y="81532"/>
                  </a:moveTo>
                  <a:lnTo>
                    <a:pt x="37489" y="87466"/>
                  </a:lnTo>
                  <a:lnTo>
                    <a:pt x="31553" y="87466"/>
                  </a:lnTo>
                  <a:lnTo>
                    <a:pt x="31553" y="81532"/>
                  </a:lnTo>
                  <a:close/>
                  <a:moveTo>
                    <a:pt x="43737" y="81532"/>
                  </a:moveTo>
                  <a:lnTo>
                    <a:pt x="43737" y="87466"/>
                  </a:lnTo>
                  <a:lnTo>
                    <a:pt x="37802" y="87466"/>
                  </a:lnTo>
                  <a:lnTo>
                    <a:pt x="37802" y="81532"/>
                  </a:lnTo>
                  <a:close/>
                  <a:moveTo>
                    <a:pt x="49985" y="81532"/>
                  </a:moveTo>
                  <a:lnTo>
                    <a:pt x="49985" y="87466"/>
                  </a:lnTo>
                  <a:lnTo>
                    <a:pt x="44049" y="87466"/>
                  </a:lnTo>
                  <a:lnTo>
                    <a:pt x="44049" y="81532"/>
                  </a:lnTo>
                  <a:close/>
                  <a:moveTo>
                    <a:pt x="56232" y="81532"/>
                  </a:moveTo>
                  <a:lnTo>
                    <a:pt x="56232" y="87466"/>
                  </a:lnTo>
                  <a:lnTo>
                    <a:pt x="50296" y="87466"/>
                  </a:lnTo>
                  <a:lnTo>
                    <a:pt x="50296" y="81532"/>
                  </a:lnTo>
                  <a:close/>
                  <a:moveTo>
                    <a:pt x="62480" y="81532"/>
                  </a:moveTo>
                  <a:lnTo>
                    <a:pt x="62480" y="87466"/>
                  </a:lnTo>
                  <a:lnTo>
                    <a:pt x="56545" y="87466"/>
                  </a:lnTo>
                  <a:lnTo>
                    <a:pt x="56545" y="81532"/>
                  </a:lnTo>
                  <a:close/>
                  <a:moveTo>
                    <a:pt x="68727" y="81532"/>
                  </a:moveTo>
                  <a:lnTo>
                    <a:pt x="68727" y="87466"/>
                  </a:lnTo>
                  <a:lnTo>
                    <a:pt x="62792" y="87466"/>
                  </a:lnTo>
                  <a:lnTo>
                    <a:pt x="62792" y="81532"/>
                  </a:lnTo>
                  <a:close/>
                  <a:moveTo>
                    <a:pt x="74975" y="81532"/>
                  </a:moveTo>
                  <a:lnTo>
                    <a:pt x="74975" y="87466"/>
                  </a:lnTo>
                  <a:lnTo>
                    <a:pt x="69039" y="87466"/>
                  </a:lnTo>
                  <a:lnTo>
                    <a:pt x="69039" y="81532"/>
                  </a:lnTo>
                  <a:close/>
                  <a:moveTo>
                    <a:pt x="81223" y="81532"/>
                  </a:moveTo>
                  <a:lnTo>
                    <a:pt x="81223" y="87466"/>
                  </a:lnTo>
                  <a:lnTo>
                    <a:pt x="75286" y="87466"/>
                  </a:lnTo>
                  <a:lnTo>
                    <a:pt x="75286" y="81532"/>
                  </a:lnTo>
                  <a:close/>
                  <a:moveTo>
                    <a:pt x="87470" y="81532"/>
                  </a:moveTo>
                  <a:lnTo>
                    <a:pt x="87470" y="87466"/>
                  </a:lnTo>
                  <a:lnTo>
                    <a:pt x="81535" y="87466"/>
                  </a:lnTo>
                  <a:lnTo>
                    <a:pt x="81535" y="81532"/>
                  </a:lnTo>
                  <a:close/>
                  <a:moveTo>
                    <a:pt x="93718" y="81532"/>
                  </a:moveTo>
                  <a:lnTo>
                    <a:pt x="93718" y="87466"/>
                  </a:lnTo>
                  <a:lnTo>
                    <a:pt x="87784" y="87466"/>
                  </a:lnTo>
                  <a:lnTo>
                    <a:pt x="87784" y="81532"/>
                  </a:lnTo>
                  <a:close/>
                  <a:moveTo>
                    <a:pt x="99967" y="81532"/>
                  </a:moveTo>
                  <a:lnTo>
                    <a:pt x="99967" y="87466"/>
                  </a:lnTo>
                  <a:lnTo>
                    <a:pt x="94031" y="87466"/>
                  </a:lnTo>
                  <a:lnTo>
                    <a:pt x="94031" y="81532"/>
                  </a:lnTo>
                  <a:close/>
                  <a:moveTo>
                    <a:pt x="106214" y="81532"/>
                  </a:moveTo>
                  <a:lnTo>
                    <a:pt x="106214" y="87466"/>
                  </a:lnTo>
                  <a:lnTo>
                    <a:pt x="100278" y="87466"/>
                  </a:lnTo>
                  <a:lnTo>
                    <a:pt x="100278" y="81532"/>
                  </a:lnTo>
                  <a:close/>
                  <a:moveTo>
                    <a:pt x="112461" y="81532"/>
                  </a:moveTo>
                  <a:lnTo>
                    <a:pt x="112461" y="87466"/>
                  </a:lnTo>
                  <a:lnTo>
                    <a:pt x="106527" y="87466"/>
                  </a:lnTo>
                  <a:lnTo>
                    <a:pt x="106527" y="81532"/>
                  </a:lnTo>
                  <a:close/>
                  <a:moveTo>
                    <a:pt x="118710" y="81532"/>
                  </a:moveTo>
                  <a:lnTo>
                    <a:pt x="118710" y="87466"/>
                  </a:lnTo>
                  <a:lnTo>
                    <a:pt x="112774" y="87466"/>
                  </a:lnTo>
                  <a:lnTo>
                    <a:pt x="112774" y="81532"/>
                  </a:lnTo>
                  <a:close/>
                  <a:moveTo>
                    <a:pt x="124957" y="81532"/>
                  </a:moveTo>
                  <a:lnTo>
                    <a:pt x="124957" y="87466"/>
                  </a:lnTo>
                  <a:lnTo>
                    <a:pt x="119021" y="87466"/>
                  </a:lnTo>
                  <a:lnTo>
                    <a:pt x="119021" y="81532"/>
                  </a:lnTo>
                  <a:close/>
                  <a:moveTo>
                    <a:pt x="131204" y="81532"/>
                  </a:moveTo>
                  <a:lnTo>
                    <a:pt x="131204" y="87466"/>
                  </a:lnTo>
                  <a:lnTo>
                    <a:pt x="125270" y="87466"/>
                  </a:lnTo>
                  <a:lnTo>
                    <a:pt x="125270" y="81532"/>
                  </a:lnTo>
                  <a:close/>
                  <a:moveTo>
                    <a:pt x="137451" y="81532"/>
                  </a:moveTo>
                  <a:lnTo>
                    <a:pt x="137451" y="87466"/>
                  </a:lnTo>
                  <a:lnTo>
                    <a:pt x="131517" y="87466"/>
                  </a:lnTo>
                  <a:lnTo>
                    <a:pt x="131517" y="81532"/>
                  </a:lnTo>
                  <a:close/>
                  <a:moveTo>
                    <a:pt x="143702" y="81532"/>
                  </a:moveTo>
                  <a:lnTo>
                    <a:pt x="143702" y="87466"/>
                  </a:lnTo>
                  <a:lnTo>
                    <a:pt x="137766" y="87466"/>
                  </a:lnTo>
                  <a:lnTo>
                    <a:pt x="137766" y="81532"/>
                  </a:lnTo>
                  <a:close/>
                  <a:moveTo>
                    <a:pt x="149949" y="81532"/>
                  </a:moveTo>
                  <a:lnTo>
                    <a:pt x="149949" y="87466"/>
                  </a:lnTo>
                  <a:lnTo>
                    <a:pt x="144015" y="87466"/>
                  </a:lnTo>
                  <a:lnTo>
                    <a:pt x="144015" y="81532"/>
                  </a:lnTo>
                  <a:close/>
                  <a:moveTo>
                    <a:pt x="156196" y="81532"/>
                  </a:moveTo>
                  <a:lnTo>
                    <a:pt x="156196" y="87466"/>
                  </a:lnTo>
                  <a:lnTo>
                    <a:pt x="150262" y="87466"/>
                  </a:lnTo>
                  <a:lnTo>
                    <a:pt x="150262" y="81532"/>
                  </a:lnTo>
                  <a:close/>
                  <a:moveTo>
                    <a:pt x="162445" y="81532"/>
                  </a:moveTo>
                  <a:lnTo>
                    <a:pt x="162445" y="87466"/>
                  </a:lnTo>
                  <a:lnTo>
                    <a:pt x="156509" y="87466"/>
                  </a:lnTo>
                  <a:lnTo>
                    <a:pt x="156509" y="81532"/>
                  </a:lnTo>
                  <a:close/>
                  <a:moveTo>
                    <a:pt x="168692" y="81532"/>
                  </a:moveTo>
                  <a:lnTo>
                    <a:pt x="168692" y="87466"/>
                  </a:lnTo>
                  <a:lnTo>
                    <a:pt x="162756" y="87466"/>
                  </a:lnTo>
                  <a:lnTo>
                    <a:pt x="162756" y="81532"/>
                  </a:lnTo>
                  <a:close/>
                  <a:moveTo>
                    <a:pt x="174939" y="81532"/>
                  </a:moveTo>
                  <a:lnTo>
                    <a:pt x="174939" y="87466"/>
                  </a:lnTo>
                  <a:lnTo>
                    <a:pt x="169005" y="87466"/>
                  </a:lnTo>
                  <a:lnTo>
                    <a:pt x="169005" y="81532"/>
                  </a:lnTo>
                  <a:close/>
                  <a:moveTo>
                    <a:pt x="181186" y="81532"/>
                  </a:moveTo>
                  <a:lnTo>
                    <a:pt x="181186" y="87466"/>
                  </a:lnTo>
                  <a:lnTo>
                    <a:pt x="175252" y="87466"/>
                  </a:lnTo>
                  <a:lnTo>
                    <a:pt x="175252" y="81532"/>
                  </a:lnTo>
                  <a:close/>
                  <a:moveTo>
                    <a:pt x="187435" y="81532"/>
                  </a:moveTo>
                  <a:lnTo>
                    <a:pt x="187435" y="87466"/>
                  </a:lnTo>
                  <a:lnTo>
                    <a:pt x="181499" y="87466"/>
                  </a:lnTo>
                  <a:lnTo>
                    <a:pt x="181499" y="81532"/>
                  </a:lnTo>
                  <a:close/>
                  <a:moveTo>
                    <a:pt x="193684" y="81532"/>
                  </a:moveTo>
                  <a:lnTo>
                    <a:pt x="193684" y="87466"/>
                  </a:lnTo>
                  <a:lnTo>
                    <a:pt x="187749" y="87466"/>
                  </a:lnTo>
                  <a:lnTo>
                    <a:pt x="187749" y="81532"/>
                  </a:lnTo>
                  <a:close/>
                  <a:moveTo>
                    <a:pt x="199931" y="81532"/>
                  </a:moveTo>
                  <a:lnTo>
                    <a:pt x="199931" y="87466"/>
                  </a:lnTo>
                  <a:lnTo>
                    <a:pt x="193996" y="87466"/>
                  </a:lnTo>
                  <a:lnTo>
                    <a:pt x="193996" y="81532"/>
                  </a:lnTo>
                  <a:close/>
                  <a:moveTo>
                    <a:pt x="206180" y="81532"/>
                  </a:moveTo>
                  <a:lnTo>
                    <a:pt x="206180" y="87466"/>
                  </a:lnTo>
                  <a:lnTo>
                    <a:pt x="200244" y="87466"/>
                  </a:lnTo>
                  <a:lnTo>
                    <a:pt x="200244" y="81532"/>
                  </a:lnTo>
                  <a:close/>
                  <a:moveTo>
                    <a:pt x="212427" y="81532"/>
                  </a:moveTo>
                  <a:lnTo>
                    <a:pt x="212427" y="87466"/>
                  </a:lnTo>
                  <a:lnTo>
                    <a:pt x="206491" y="87466"/>
                  </a:lnTo>
                  <a:lnTo>
                    <a:pt x="206491" y="81532"/>
                  </a:lnTo>
                  <a:close/>
                  <a:moveTo>
                    <a:pt x="218674" y="81532"/>
                  </a:moveTo>
                  <a:lnTo>
                    <a:pt x="218674" y="87466"/>
                  </a:lnTo>
                  <a:lnTo>
                    <a:pt x="212739" y="87466"/>
                  </a:lnTo>
                  <a:lnTo>
                    <a:pt x="212739" y="81532"/>
                  </a:lnTo>
                  <a:close/>
                  <a:moveTo>
                    <a:pt x="224921" y="81532"/>
                  </a:moveTo>
                  <a:lnTo>
                    <a:pt x="224921" y="87466"/>
                  </a:lnTo>
                  <a:lnTo>
                    <a:pt x="218987" y="87466"/>
                  </a:lnTo>
                  <a:lnTo>
                    <a:pt x="218987" y="81532"/>
                  </a:lnTo>
                  <a:close/>
                  <a:moveTo>
                    <a:pt x="231170" y="81532"/>
                  </a:moveTo>
                  <a:lnTo>
                    <a:pt x="231170" y="87466"/>
                  </a:lnTo>
                  <a:lnTo>
                    <a:pt x="225234" y="87466"/>
                  </a:lnTo>
                  <a:lnTo>
                    <a:pt x="225234" y="81532"/>
                  </a:lnTo>
                  <a:close/>
                  <a:moveTo>
                    <a:pt x="237417" y="81532"/>
                  </a:moveTo>
                  <a:lnTo>
                    <a:pt x="237417" y="87466"/>
                  </a:lnTo>
                  <a:lnTo>
                    <a:pt x="231481" y="87466"/>
                  </a:lnTo>
                  <a:lnTo>
                    <a:pt x="231481" y="81532"/>
                  </a:lnTo>
                  <a:close/>
                  <a:moveTo>
                    <a:pt x="243664" y="81532"/>
                  </a:moveTo>
                  <a:lnTo>
                    <a:pt x="243664" y="87466"/>
                  </a:lnTo>
                  <a:lnTo>
                    <a:pt x="237729" y="87466"/>
                  </a:lnTo>
                  <a:lnTo>
                    <a:pt x="237729" y="81532"/>
                  </a:lnTo>
                  <a:close/>
                  <a:moveTo>
                    <a:pt x="249911" y="81532"/>
                  </a:moveTo>
                  <a:lnTo>
                    <a:pt x="249911" y="87466"/>
                  </a:lnTo>
                  <a:lnTo>
                    <a:pt x="243977" y="87466"/>
                  </a:lnTo>
                  <a:lnTo>
                    <a:pt x="243977" y="81532"/>
                  </a:lnTo>
                  <a:close/>
                  <a:moveTo>
                    <a:pt x="256161" y="81532"/>
                  </a:moveTo>
                  <a:lnTo>
                    <a:pt x="256161" y="87466"/>
                  </a:lnTo>
                  <a:lnTo>
                    <a:pt x="250225" y="87466"/>
                  </a:lnTo>
                  <a:lnTo>
                    <a:pt x="250225" y="81532"/>
                  </a:lnTo>
                  <a:close/>
                  <a:moveTo>
                    <a:pt x="262409" y="81532"/>
                  </a:moveTo>
                  <a:lnTo>
                    <a:pt x="262409" y="87466"/>
                  </a:lnTo>
                  <a:lnTo>
                    <a:pt x="256474" y="87466"/>
                  </a:lnTo>
                  <a:lnTo>
                    <a:pt x="256474" y="81532"/>
                  </a:lnTo>
                  <a:close/>
                  <a:moveTo>
                    <a:pt x="268656" y="81532"/>
                  </a:moveTo>
                  <a:lnTo>
                    <a:pt x="268656" y="87466"/>
                  </a:lnTo>
                  <a:lnTo>
                    <a:pt x="262721" y="87466"/>
                  </a:lnTo>
                  <a:lnTo>
                    <a:pt x="262721" y="81532"/>
                  </a:lnTo>
                  <a:close/>
                  <a:moveTo>
                    <a:pt x="274904" y="81532"/>
                  </a:moveTo>
                  <a:lnTo>
                    <a:pt x="274904" y="87466"/>
                  </a:lnTo>
                  <a:lnTo>
                    <a:pt x="268968" y="87466"/>
                  </a:lnTo>
                  <a:lnTo>
                    <a:pt x="268968" y="81532"/>
                  </a:lnTo>
                  <a:close/>
                  <a:moveTo>
                    <a:pt x="6251" y="87779"/>
                  </a:moveTo>
                  <a:lnTo>
                    <a:pt x="6251" y="93713"/>
                  </a:lnTo>
                  <a:lnTo>
                    <a:pt x="315" y="93713"/>
                  </a:lnTo>
                  <a:lnTo>
                    <a:pt x="315" y="87779"/>
                  </a:lnTo>
                  <a:close/>
                  <a:moveTo>
                    <a:pt x="12498" y="87779"/>
                  </a:moveTo>
                  <a:lnTo>
                    <a:pt x="12498" y="93713"/>
                  </a:lnTo>
                  <a:lnTo>
                    <a:pt x="6562" y="93713"/>
                  </a:lnTo>
                  <a:lnTo>
                    <a:pt x="6562" y="87779"/>
                  </a:lnTo>
                  <a:close/>
                  <a:moveTo>
                    <a:pt x="18745" y="87779"/>
                  </a:moveTo>
                  <a:lnTo>
                    <a:pt x="18745" y="93713"/>
                  </a:lnTo>
                  <a:lnTo>
                    <a:pt x="12810" y="93713"/>
                  </a:lnTo>
                  <a:lnTo>
                    <a:pt x="12810" y="87779"/>
                  </a:lnTo>
                  <a:close/>
                  <a:moveTo>
                    <a:pt x="24992" y="87779"/>
                  </a:moveTo>
                  <a:lnTo>
                    <a:pt x="24992" y="93713"/>
                  </a:lnTo>
                  <a:lnTo>
                    <a:pt x="19058" y="93713"/>
                  </a:lnTo>
                  <a:lnTo>
                    <a:pt x="19058" y="87779"/>
                  </a:lnTo>
                  <a:close/>
                  <a:moveTo>
                    <a:pt x="31242" y="87779"/>
                  </a:moveTo>
                  <a:lnTo>
                    <a:pt x="31242" y="93713"/>
                  </a:lnTo>
                  <a:lnTo>
                    <a:pt x="25305" y="93713"/>
                  </a:lnTo>
                  <a:lnTo>
                    <a:pt x="25305" y="87779"/>
                  </a:lnTo>
                  <a:close/>
                  <a:moveTo>
                    <a:pt x="37489" y="87779"/>
                  </a:moveTo>
                  <a:lnTo>
                    <a:pt x="37489" y="93713"/>
                  </a:lnTo>
                  <a:lnTo>
                    <a:pt x="31553" y="93713"/>
                  </a:lnTo>
                  <a:lnTo>
                    <a:pt x="31553" y="87779"/>
                  </a:lnTo>
                  <a:close/>
                  <a:moveTo>
                    <a:pt x="43737" y="87779"/>
                  </a:moveTo>
                  <a:lnTo>
                    <a:pt x="43737" y="93713"/>
                  </a:lnTo>
                  <a:lnTo>
                    <a:pt x="37802" y="93713"/>
                  </a:lnTo>
                  <a:lnTo>
                    <a:pt x="37802" y="87779"/>
                  </a:lnTo>
                  <a:close/>
                  <a:moveTo>
                    <a:pt x="49985" y="87779"/>
                  </a:moveTo>
                  <a:lnTo>
                    <a:pt x="49985" y="93713"/>
                  </a:lnTo>
                  <a:lnTo>
                    <a:pt x="44049" y="93713"/>
                  </a:lnTo>
                  <a:lnTo>
                    <a:pt x="44049" y="87779"/>
                  </a:lnTo>
                  <a:close/>
                  <a:moveTo>
                    <a:pt x="56232" y="87779"/>
                  </a:moveTo>
                  <a:lnTo>
                    <a:pt x="56232" y="93713"/>
                  </a:lnTo>
                  <a:lnTo>
                    <a:pt x="50296" y="93713"/>
                  </a:lnTo>
                  <a:lnTo>
                    <a:pt x="50296" y="87779"/>
                  </a:lnTo>
                  <a:close/>
                  <a:moveTo>
                    <a:pt x="62480" y="87779"/>
                  </a:moveTo>
                  <a:lnTo>
                    <a:pt x="62480" y="93713"/>
                  </a:lnTo>
                  <a:lnTo>
                    <a:pt x="56545" y="93713"/>
                  </a:lnTo>
                  <a:lnTo>
                    <a:pt x="56545" y="87779"/>
                  </a:lnTo>
                  <a:close/>
                  <a:moveTo>
                    <a:pt x="68727" y="87779"/>
                  </a:moveTo>
                  <a:lnTo>
                    <a:pt x="68727" y="93713"/>
                  </a:lnTo>
                  <a:lnTo>
                    <a:pt x="62792" y="93713"/>
                  </a:lnTo>
                  <a:lnTo>
                    <a:pt x="62792" y="87779"/>
                  </a:lnTo>
                  <a:close/>
                  <a:moveTo>
                    <a:pt x="74975" y="87779"/>
                  </a:moveTo>
                  <a:lnTo>
                    <a:pt x="74975" y="93713"/>
                  </a:lnTo>
                  <a:lnTo>
                    <a:pt x="69039" y="93713"/>
                  </a:lnTo>
                  <a:lnTo>
                    <a:pt x="69039" y="87779"/>
                  </a:lnTo>
                  <a:close/>
                  <a:moveTo>
                    <a:pt x="81223" y="87779"/>
                  </a:moveTo>
                  <a:lnTo>
                    <a:pt x="81223" y="93713"/>
                  </a:lnTo>
                  <a:lnTo>
                    <a:pt x="75286" y="93713"/>
                  </a:lnTo>
                  <a:lnTo>
                    <a:pt x="75286" y="87779"/>
                  </a:lnTo>
                  <a:close/>
                  <a:moveTo>
                    <a:pt x="87470" y="87779"/>
                  </a:moveTo>
                  <a:lnTo>
                    <a:pt x="87470" y="93713"/>
                  </a:lnTo>
                  <a:lnTo>
                    <a:pt x="81535" y="93713"/>
                  </a:lnTo>
                  <a:lnTo>
                    <a:pt x="81535" y="87779"/>
                  </a:lnTo>
                  <a:close/>
                  <a:moveTo>
                    <a:pt x="93718" y="87779"/>
                  </a:moveTo>
                  <a:lnTo>
                    <a:pt x="93718" y="93713"/>
                  </a:lnTo>
                  <a:lnTo>
                    <a:pt x="87784" y="93713"/>
                  </a:lnTo>
                  <a:lnTo>
                    <a:pt x="87784" y="87779"/>
                  </a:lnTo>
                  <a:close/>
                  <a:moveTo>
                    <a:pt x="162445" y="87779"/>
                  </a:moveTo>
                  <a:lnTo>
                    <a:pt x="162445" y="93713"/>
                  </a:lnTo>
                  <a:lnTo>
                    <a:pt x="156509" y="93713"/>
                  </a:lnTo>
                  <a:lnTo>
                    <a:pt x="156509" y="87779"/>
                  </a:lnTo>
                  <a:close/>
                  <a:moveTo>
                    <a:pt x="168692" y="87779"/>
                  </a:moveTo>
                  <a:lnTo>
                    <a:pt x="168692" y="93713"/>
                  </a:lnTo>
                  <a:lnTo>
                    <a:pt x="162756" y="93713"/>
                  </a:lnTo>
                  <a:lnTo>
                    <a:pt x="162756" y="87779"/>
                  </a:lnTo>
                  <a:close/>
                  <a:moveTo>
                    <a:pt x="174939" y="87779"/>
                  </a:moveTo>
                  <a:lnTo>
                    <a:pt x="174939" y="93713"/>
                  </a:lnTo>
                  <a:lnTo>
                    <a:pt x="169005" y="93713"/>
                  </a:lnTo>
                  <a:lnTo>
                    <a:pt x="169005" y="87779"/>
                  </a:lnTo>
                  <a:close/>
                  <a:moveTo>
                    <a:pt x="181186" y="87779"/>
                  </a:moveTo>
                  <a:lnTo>
                    <a:pt x="181186" y="93713"/>
                  </a:lnTo>
                  <a:lnTo>
                    <a:pt x="175252" y="93713"/>
                  </a:lnTo>
                  <a:lnTo>
                    <a:pt x="175252" y="87779"/>
                  </a:lnTo>
                  <a:close/>
                  <a:moveTo>
                    <a:pt x="187435" y="87779"/>
                  </a:moveTo>
                  <a:lnTo>
                    <a:pt x="187435" y="93713"/>
                  </a:lnTo>
                  <a:lnTo>
                    <a:pt x="181499" y="93713"/>
                  </a:lnTo>
                  <a:lnTo>
                    <a:pt x="181499" y="87779"/>
                  </a:lnTo>
                  <a:close/>
                  <a:moveTo>
                    <a:pt x="193684" y="87779"/>
                  </a:moveTo>
                  <a:lnTo>
                    <a:pt x="193684" y="93713"/>
                  </a:lnTo>
                  <a:lnTo>
                    <a:pt x="187749" y="93713"/>
                  </a:lnTo>
                  <a:lnTo>
                    <a:pt x="187749" y="87779"/>
                  </a:lnTo>
                  <a:close/>
                  <a:moveTo>
                    <a:pt x="199931" y="87779"/>
                  </a:moveTo>
                  <a:lnTo>
                    <a:pt x="199931" y="93713"/>
                  </a:lnTo>
                  <a:lnTo>
                    <a:pt x="193996" y="93713"/>
                  </a:lnTo>
                  <a:lnTo>
                    <a:pt x="193996" y="87779"/>
                  </a:lnTo>
                  <a:close/>
                  <a:moveTo>
                    <a:pt x="206180" y="87779"/>
                  </a:moveTo>
                  <a:lnTo>
                    <a:pt x="206180" y="93713"/>
                  </a:lnTo>
                  <a:lnTo>
                    <a:pt x="200244" y="93713"/>
                  </a:lnTo>
                  <a:lnTo>
                    <a:pt x="200244" y="87779"/>
                  </a:lnTo>
                  <a:close/>
                  <a:moveTo>
                    <a:pt x="212427" y="87779"/>
                  </a:moveTo>
                  <a:lnTo>
                    <a:pt x="212427" y="93713"/>
                  </a:lnTo>
                  <a:lnTo>
                    <a:pt x="206491" y="93713"/>
                  </a:lnTo>
                  <a:lnTo>
                    <a:pt x="206491" y="87779"/>
                  </a:lnTo>
                  <a:close/>
                  <a:moveTo>
                    <a:pt x="99967" y="87781"/>
                  </a:moveTo>
                  <a:lnTo>
                    <a:pt x="99967" y="93717"/>
                  </a:lnTo>
                  <a:lnTo>
                    <a:pt x="94031" y="93717"/>
                  </a:lnTo>
                  <a:lnTo>
                    <a:pt x="94031" y="87781"/>
                  </a:lnTo>
                  <a:close/>
                  <a:moveTo>
                    <a:pt x="106214" y="87781"/>
                  </a:moveTo>
                  <a:lnTo>
                    <a:pt x="106214" y="93717"/>
                  </a:lnTo>
                  <a:lnTo>
                    <a:pt x="100278" y="93717"/>
                  </a:lnTo>
                  <a:lnTo>
                    <a:pt x="100278" y="87781"/>
                  </a:lnTo>
                  <a:close/>
                  <a:moveTo>
                    <a:pt x="112461" y="87781"/>
                  </a:moveTo>
                  <a:lnTo>
                    <a:pt x="112461" y="93717"/>
                  </a:lnTo>
                  <a:lnTo>
                    <a:pt x="106527" y="93717"/>
                  </a:lnTo>
                  <a:lnTo>
                    <a:pt x="106527" y="87781"/>
                  </a:lnTo>
                  <a:close/>
                  <a:moveTo>
                    <a:pt x="118710" y="87781"/>
                  </a:moveTo>
                  <a:lnTo>
                    <a:pt x="118710" y="93717"/>
                  </a:lnTo>
                  <a:lnTo>
                    <a:pt x="112774" y="93717"/>
                  </a:lnTo>
                  <a:lnTo>
                    <a:pt x="112774" y="87781"/>
                  </a:lnTo>
                  <a:close/>
                  <a:moveTo>
                    <a:pt x="124957" y="87781"/>
                  </a:moveTo>
                  <a:lnTo>
                    <a:pt x="124957" y="93717"/>
                  </a:lnTo>
                  <a:lnTo>
                    <a:pt x="119021" y="93717"/>
                  </a:lnTo>
                  <a:lnTo>
                    <a:pt x="119021" y="87781"/>
                  </a:lnTo>
                  <a:close/>
                  <a:moveTo>
                    <a:pt x="131204" y="87781"/>
                  </a:moveTo>
                  <a:lnTo>
                    <a:pt x="131204" y="93717"/>
                  </a:lnTo>
                  <a:lnTo>
                    <a:pt x="125270" y="93717"/>
                  </a:lnTo>
                  <a:lnTo>
                    <a:pt x="125270" y="87781"/>
                  </a:lnTo>
                  <a:close/>
                  <a:moveTo>
                    <a:pt x="137451" y="87781"/>
                  </a:moveTo>
                  <a:lnTo>
                    <a:pt x="137451" y="93717"/>
                  </a:lnTo>
                  <a:lnTo>
                    <a:pt x="131517" y="93717"/>
                  </a:lnTo>
                  <a:lnTo>
                    <a:pt x="131517" y="87781"/>
                  </a:lnTo>
                  <a:close/>
                  <a:moveTo>
                    <a:pt x="143702" y="87781"/>
                  </a:moveTo>
                  <a:lnTo>
                    <a:pt x="143702" y="93717"/>
                  </a:lnTo>
                  <a:lnTo>
                    <a:pt x="137766" y="93717"/>
                  </a:lnTo>
                  <a:lnTo>
                    <a:pt x="137766" y="87781"/>
                  </a:lnTo>
                  <a:close/>
                  <a:moveTo>
                    <a:pt x="149949" y="87781"/>
                  </a:moveTo>
                  <a:lnTo>
                    <a:pt x="149949" y="93717"/>
                  </a:lnTo>
                  <a:lnTo>
                    <a:pt x="144015" y="93717"/>
                  </a:lnTo>
                  <a:lnTo>
                    <a:pt x="144015" y="87781"/>
                  </a:lnTo>
                  <a:close/>
                  <a:moveTo>
                    <a:pt x="156196" y="87781"/>
                  </a:moveTo>
                  <a:lnTo>
                    <a:pt x="156196" y="93717"/>
                  </a:lnTo>
                  <a:lnTo>
                    <a:pt x="150262" y="93717"/>
                  </a:lnTo>
                  <a:lnTo>
                    <a:pt x="150262" y="87781"/>
                  </a:lnTo>
                  <a:close/>
                  <a:moveTo>
                    <a:pt x="218674" y="87781"/>
                  </a:moveTo>
                  <a:lnTo>
                    <a:pt x="218674" y="93717"/>
                  </a:lnTo>
                  <a:lnTo>
                    <a:pt x="212739" y="93717"/>
                  </a:lnTo>
                  <a:lnTo>
                    <a:pt x="212739" y="87781"/>
                  </a:lnTo>
                  <a:close/>
                  <a:moveTo>
                    <a:pt x="224921" y="87781"/>
                  </a:moveTo>
                  <a:lnTo>
                    <a:pt x="224921" y="93717"/>
                  </a:lnTo>
                  <a:lnTo>
                    <a:pt x="218987" y="93717"/>
                  </a:lnTo>
                  <a:lnTo>
                    <a:pt x="218987" y="87781"/>
                  </a:lnTo>
                  <a:close/>
                  <a:moveTo>
                    <a:pt x="231170" y="87781"/>
                  </a:moveTo>
                  <a:lnTo>
                    <a:pt x="231170" y="93717"/>
                  </a:lnTo>
                  <a:lnTo>
                    <a:pt x="225234" y="93717"/>
                  </a:lnTo>
                  <a:lnTo>
                    <a:pt x="225234" y="87781"/>
                  </a:lnTo>
                  <a:close/>
                  <a:moveTo>
                    <a:pt x="237417" y="87781"/>
                  </a:moveTo>
                  <a:lnTo>
                    <a:pt x="237417" y="93717"/>
                  </a:lnTo>
                  <a:lnTo>
                    <a:pt x="231481" y="93717"/>
                  </a:lnTo>
                  <a:lnTo>
                    <a:pt x="231481" y="87781"/>
                  </a:lnTo>
                  <a:close/>
                  <a:moveTo>
                    <a:pt x="243664" y="87781"/>
                  </a:moveTo>
                  <a:lnTo>
                    <a:pt x="243664" y="93717"/>
                  </a:lnTo>
                  <a:lnTo>
                    <a:pt x="237729" y="93717"/>
                  </a:lnTo>
                  <a:lnTo>
                    <a:pt x="237729" y="87781"/>
                  </a:lnTo>
                  <a:close/>
                  <a:moveTo>
                    <a:pt x="249911" y="87781"/>
                  </a:moveTo>
                  <a:lnTo>
                    <a:pt x="249911" y="93717"/>
                  </a:lnTo>
                  <a:lnTo>
                    <a:pt x="243977" y="93717"/>
                  </a:lnTo>
                  <a:lnTo>
                    <a:pt x="243977" y="87781"/>
                  </a:lnTo>
                  <a:close/>
                  <a:moveTo>
                    <a:pt x="256161" y="87781"/>
                  </a:moveTo>
                  <a:lnTo>
                    <a:pt x="256161" y="93717"/>
                  </a:lnTo>
                  <a:lnTo>
                    <a:pt x="250225" y="93717"/>
                  </a:lnTo>
                  <a:lnTo>
                    <a:pt x="250225" y="87781"/>
                  </a:lnTo>
                  <a:close/>
                  <a:moveTo>
                    <a:pt x="262409" y="87781"/>
                  </a:moveTo>
                  <a:lnTo>
                    <a:pt x="262409" y="93717"/>
                  </a:lnTo>
                  <a:lnTo>
                    <a:pt x="256474" y="93717"/>
                  </a:lnTo>
                  <a:lnTo>
                    <a:pt x="256474" y="87781"/>
                  </a:lnTo>
                  <a:close/>
                  <a:moveTo>
                    <a:pt x="268656" y="87781"/>
                  </a:moveTo>
                  <a:lnTo>
                    <a:pt x="268656" y="93717"/>
                  </a:lnTo>
                  <a:lnTo>
                    <a:pt x="262721" y="93717"/>
                  </a:lnTo>
                  <a:lnTo>
                    <a:pt x="262721" y="87781"/>
                  </a:lnTo>
                  <a:close/>
                  <a:moveTo>
                    <a:pt x="274904" y="87781"/>
                  </a:moveTo>
                  <a:lnTo>
                    <a:pt x="274904" y="93717"/>
                  </a:lnTo>
                  <a:lnTo>
                    <a:pt x="268968" y="93717"/>
                  </a:lnTo>
                  <a:lnTo>
                    <a:pt x="268968" y="87781"/>
                  </a:lnTo>
                  <a:close/>
                  <a:moveTo>
                    <a:pt x="6251" y="94028"/>
                  </a:moveTo>
                  <a:lnTo>
                    <a:pt x="6251" y="99964"/>
                  </a:lnTo>
                  <a:lnTo>
                    <a:pt x="315" y="99964"/>
                  </a:lnTo>
                  <a:lnTo>
                    <a:pt x="315" y="94028"/>
                  </a:lnTo>
                  <a:close/>
                  <a:moveTo>
                    <a:pt x="12498" y="94028"/>
                  </a:moveTo>
                  <a:lnTo>
                    <a:pt x="12498" y="99964"/>
                  </a:lnTo>
                  <a:lnTo>
                    <a:pt x="6562" y="99964"/>
                  </a:lnTo>
                  <a:lnTo>
                    <a:pt x="6562" y="94028"/>
                  </a:lnTo>
                  <a:close/>
                  <a:moveTo>
                    <a:pt x="18745" y="94028"/>
                  </a:moveTo>
                  <a:lnTo>
                    <a:pt x="18745" y="99964"/>
                  </a:lnTo>
                  <a:lnTo>
                    <a:pt x="12810" y="99964"/>
                  </a:lnTo>
                  <a:lnTo>
                    <a:pt x="12810" y="94028"/>
                  </a:lnTo>
                  <a:close/>
                  <a:moveTo>
                    <a:pt x="24992" y="94028"/>
                  </a:moveTo>
                  <a:lnTo>
                    <a:pt x="24992" y="99964"/>
                  </a:lnTo>
                  <a:lnTo>
                    <a:pt x="19058" y="99964"/>
                  </a:lnTo>
                  <a:lnTo>
                    <a:pt x="19058" y="94028"/>
                  </a:lnTo>
                  <a:close/>
                  <a:moveTo>
                    <a:pt x="31242" y="94028"/>
                  </a:moveTo>
                  <a:lnTo>
                    <a:pt x="31242" y="99964"/>
                  </a:lnTo>
                  <a:lnTo>
                    <a:pt x="25305" y="99964"/>
                  </a:lnTo>
                  <a:lnTo>
                    <a:pt x="25305" y="94028"/>
                  </a:lnTo>
                  <a:close/>
                  <a:moveTo>
                    <a:pt x="37489" y="94028"/>
                  </a:moveTo>
                  <a:lnTo>
                    <a:pt x="37489" y="99964"/>
                  </a:lnTo>
                  <a:lnTo>
                    <a:pt x="31553" y="99964"/>
                  </a:lnTo>
                  <a:lnTo>
                    <a:pt x="31553" y="94028"/>
                  </a:lnTo>
                  <a:close/>
                  <a:moveTo>
                    <a:pt x="43737" y="94028"/>
                  </a:moveTo>
                  <a:lnTo>
                    <a:pt x="43737" y="99964"/>
                  </a:lnTo>
                  <a:lnTo>
                    <a:pt x="37802" y="99964"/>
                  </a:lnTo>
                  <a:lnTo>
                    <a:pt x="37802" y="94028"/>
                  </a:lnTo>
                  <a:close/>
                  <a:moveTo>
                    <a:pt x="49985" y="94028"/>
                  </a:moveTo>
                  <a:lnTo>
                    <a:pt x="49985" y="99964"/>
                  </a:lnTo>
                  <a:lnTo>
                    <a:pt x="44049" y="99964"/>
                  </a:lnTo>
                  <a:lnTo>
                    <a:pt x="44049" y="94028"/>
                  </a:lnTo>
                  <a:close/>
                  <a:moveTo>
                    <a:pt x="56232" y="94028"/>
                  </a:moveTo>
                  <a:lnTo>
                    <a:pt x="56232" y="99964"/>
                  </a:lnTo>
                  <a:lnTo>
                    <a:pt x="50296" y="99964"/>
                  </a:lnTo>
                  <a:lnTo>
                    <a:pt x="50296" y="94028"/>
                  </a:lnTo>
                  <a:close/>
                  <a:moveTo>
                    <a:pt x="62480" y="94028"/>
                  </a:moveTo>
                  <a:lnTo>
                    <a:pt x="62480" y="99964"/>
                  </a:lnTo>
                  <a:lnTo>
                    <a:pt x="56545" y="99964"/>
                  </a:lnTo>
                  <a:lnTo>
                    <a:pt x="56545" y="94028"/>
                  </a:lnTo>
                  <a:close/>
                  <a:moveTo>
                    <a:pt x="68727" y="94028"/>
                  </a:moveTo>
                  <a:lnTo>
                    <a:pt x="68727" y="99964"/>
                  </a:lnTo>
                  <a:lnTo>
                    <a:pt x="62792" y="99964"/>
                  </a:lnTo>
                  <a:lnTo>
                    <a:pt x="62792" y="94028"/>
                  </a:lnTo>
                  <a:close/>
                  <a:moveTo>
                    <a:pt x="74975" y="94028"/>
                  </a:moveTo>
                  <a:lnTo>
                    <a:pt x="74975" y="99964"/>
                  </a:lnTo>
                  <a:lnTo>
                    <a:pt x="69039" y="99964"/>
                  </a:lnTo>
                  <a:lnTo>
                    <a:pt x="69039" y="94028"/>
                  </a:lnTo>
                  <a:close/>
                  <a:moveTo>
                    <a:pt x="81223" y="94028"/>
                  </a:moveTo>
                  <a:lnTo>
                    <a:pt x="81223" y="99964"/>
                  </a:lnTo>
                  <a:lnTo>
                    <a:pt x="75286" y="99964"/>
                  </a:lnTo>
                  <a:lnTo>
                    <a:pt x="75286" y="94028"/>
                  </a:lnTo>
                  <a:close/>
                  <a:moveTo>
                    <a:pt x="87470" y="94028"/>
                  </a:moveTo>
                  <a:lnTo>
                    <a:pt x="87470" y="99964"/>
                  </a:lnTo>
                  <a:lnTo>
                    <a:pt x="81535" y="99964"/>
                  </a:lnTo>
                  <a:lnTo>
                    <a:pt x="81535" y="94028"/>
                  </a:lnTo>
                  <a:close/>
                  <a:moveTo>
                    <a:pt x="93718" y="94028"/>
                  </a:moveTo>
                  <a:lnTo>
                    <a:pt x="93718" y="99964"/>
                  </a:lnTo>
                  <a:lnTo>
                    <a:pt x="87784" y="99964"/>
                  </a:lnTo>
                  <a:lnTo>
                    <a:pt x="87784" y="94028"/>
                  </a:lnTo>
                  <a:close/>
                  <a:moveTo>
                    <a:pt x="99967" y="94028"/>
                  </a:moveTo>
                  <a:lnTo>
                    <a:pt x="99967" y="99964"/>
                  </a:lnTo>
                  <a:lnTo>
                    <a:pt x="94031" y="99964"/>
                  </a:lnTo>
                  <a:lnTo>
                    <a:pt x="94031" y="94028"/>
                  </a:lnTo>
                  <a:close/>
                  <a:moveTo>
                    <a:pt x="106214" y="94029"/>
                  </a:moveTo>
                  <a:lnTo>
                    <a:pt x="106214" y="99964"/>
                  </a:lnTo>
                  <a:lnTo>
                    <a:pt x="100278" y="99964"/>
                  </a:lnTo>
                  <a:lnTo>
                    <a:pt x="100278" y="94029"/>
                  </a:lnTo>
                  <a:close/>
                  <a:moveTo>
                    <a:pt x="112461" y="94029"/>
                  </a:moveTo>
                  <a:lnTo>
                    <a:pt x="112461" y="99964"/>
                  </a:lnTo>
                  <a:lnTo>
                    <a:pt x="106527" y="99964"/>
                  </a:lnTo>
                  <a:lnTo>
                    <a:pt x="106527" y="94029"/>
                  </a:lnTo>
                  <a:close/>
                  <a:moveTo>
                    <a:pt x="118710" y="94029"/>
                  </a:moveTo>
                  <a:lnTo>
                    <a:pt x="118710" y="99964"/>
                  </a:lnTo>
                  <a:lnTo>
                    <a:pt x="112774" y="99964"/>
                  </a:lnTo>
                  <a:lnTo>
                    <a:pt x="112774" y="94029"/>
                  </a:lnTo>
                  <a:close/>
                  <a:moveTo>
                    <a:pt x="124957" y="94029"/>
                  </a:moveTo>
                  <a:lnTo>
                    <a:pt x="124957" y="99964"/>
                  </a:lnTo>
                  <a:lnTo>
                    <a:pt x="119021" y="99964"/>
                  </a:lnTo>
                  <a:lnTo>
                    <a:pt x="119021" y="94029"/>
                  </a:lnTo>
                  <a:close/>
                  <a:moveTo>
                    <a:pt x="131204" y="94029"/>
                  </a:moveTo>
                  <a:lnTo>
                    <a:pt x="131204" y="99964"/>
                  </a:lnTo>
                  <a:lnTo>
                    <a:pt x="125270" y="99964"/>
                  </a:lnTo>
                  <a:lnTo>
                    <a:pt x="125270" y="94029"/>
                  </a:lnTo>
                  <a:close/>
                  <a:moveTo>
                    <a:pt x="137451" y="94029"/>
                  </a:moveTo>
                  <a:lnTo>
                    <a:pt x="137451" y="99964"/>
                  </a:lnTo>
                  <a:lnTo>
                    <a:pt x="131517" y="99964"/>
                  </a:lnTo>
                  <a:lnTo>
                    <a:pt x="131517" y="94029"/>
                  </a:lnTo>
                  <a:close/>
                  <a:moveTo>
                    <a:pt x="143702" y="94029"/>
                  </a:moveTo>
                  <a:lnTo>
                    <a:pt x="143702" y="99964"/>
                  </a:lnTo>
                  <a:lnTo>
                    <a:pt x="137766" y="99964"/>
                  </a:lnTo>
                  <a:lnTo>
                    <a:pt x="137766" y="94029"/>
                  </a:lnTo>
                  <a:close/>
                  <a:moveTo>
                    <a:pt x="149949" y="94029"/>
                  </a:moveTo>
                  <a:lnTo>
                    <a:pt x="149949" y="99964"/>
                  </a:lnTo>
                  <a:lnTo>
                    <a:pt x="144015" y="99964"/>
                  </a:lnTo>
                  <a:lnTo>
                    <a:pt x="144015" y="94029"/>
                  </a:lnTo>
                  <a:close/>
                  <a:moveTo>
                    <a:pt x="156196" y="94029"/>
                  </a:moveTo>
                  <a:lnTo>
                    <a:pt x="156196" y="99964"/>
                  </a:lnTo>
                  <a:lnTo>
                    <a:pt x="150262" y="99964"/>
                  </a:lnTo>
                  <a:lnTo>
                    <a:pt x="150262" y="94029"/>
                  </a:lnTo>
                  <a:close/>
                  <a:moveTo>
                    <a:pt x="162445" y="94028"/>
                  </a:moveTo>
                  <a:lnTo>
                    <a:pt x="162445" y="99964"/>
                  </a:lnTo>
                  <a:lnTo>
                    <a:pt x="156509" y="99964"/>
                  </a:lnTo>
                  <a:lnTo>
                    <a:pt x="156509" y="94028"/>
                  </a:lnTo>
                  <a:close/>
                  <a:moveTo>
                    <a:pt x="168692" y="94028"/>
                  </a:moveTo>
                  <a:lnTo>
                    <a:pt x="168692" y="99964"/>
                  </a:lnTo>
                  <a:lnTo>
                    <a:pt x="162756" y="99964"/>
                  </a:lnTo>
                  <a:lnTo>
                    <a:pt x="162756" y="94028"/>
                  </a:lnTo>
                  <a:close/>
                  <a:moveTo>
                    <a:pt x="174939" y="94028"/>
                  </a:moveTo>
                  <a:lnTo>
                    <a:pt x="174939" y="99964"/>
                  </a:lnTo>
                  <a:lnTo>
                    <a:pt x="169005" y="99964"/>
                  </a:lnTo>
                  <a:lnTo>
                    <a:pt x="169005" y="94028"/>
                  </a:lnTo>
                  <a:close/>
                  <a:moveTo>
                    <a:pt x="181186" y="94028"/>
                  </a:moveTo>
                  <a:lnTo>
                    <a:pt x="181186" y="99964"/>
                  </a:lnTo>
                  <a:lnTo>
                    <a:pt x="175252" y="99964"/>
                  </a:lnTo>
                  <a:lnTo>
                    <a:pt x="175252" y="94028"/>
                  </a:lnTo>
                  <a:close/>
                  <a:moveTo>
                    <a:pt x="187435" y="94028"/>
                  </a:moveTo>
                  <a:lnTo>
                    <a:pt x="187435" y="99964"/>
                  </a:lnTo>
                  <a:lnTo>
                    <a:pt x="181499" y="99964"/>
                  </a:lnTo>
                  <a:lnTo>
                    <a:pt x="181499" y="94028"/>
                  </a:lnTo>
                  <a:close/>
                  <a:moveTo>
                    <a:pt x="193684" y="94028"/>
                  </a:moveTo>
                  <a:lnTo>
                    <a:pt x="193684" y="99964"/>
                  </a:lnTo>
                  <a:lnTo>
                    <a:pt x="187749" y="99964"/>
                  </a:lnTo>
                  <a:lnTo>
                    <a:pt x="187749" y="94028"/>
                  </a:lnTo>
                  <a:close/>
                  <a:moveTo>
                    <a:pt x="199931" y="94028"/>
                  </a:moveTo>
                  <a:lnTo>
                    <a:pt x="199931" y="99964"/>
                  </a:lnTo>
                  <a:lnTo>
                    <a:pt x="193996" y="99964"/>
                  </a:lnTo>
                  <a:lnTo>
                    <a:pt x="193996" y="94028"/>
                  </a:lnTo>
                  <a:close/>
                  <a:moveTo>
                    <a:pt x="206180" y="94028"/>
                  </a:moveTo>
                  <a:lnTo>
                    <a:pt x="206180" y="99964"/>
                  </a:lnTo>
                  <a:lnTo>
                    <a:pt x="200244" y="99964"/>
                  </a:lnTo>
                  <a:lnTo>
                    <a:pt x="200244" y="94028"/>
                  </a:lnTo>
                  <a:close/>
                  <a:moveTo>
                    <a:pt x="212427" y="94028"/>
                  </a:moveTo>
                  <a:lnTo>
                    <a:pt x="212427" y="99964"/>
                  </a:lnTo>
                  <a:lnTo>
                    <a:pt x="206491" y="99964"/>
                  </a:lnTo>
                  <a:lnTo>
                    <a:pt x="206491" y="94028"/>
                  </a:lnTo>
                  <a:close/>
                  <a:moveTo>
                    <a:pt x="218674" y="94028"/>
                  </a:moveTo>
                  <a:lnTo>
                    <a:pt x="218674" y="99964"/>
                  </a:lnTo>
                  <a:lnTo>
                    <a:pt x="212739" y="99964"/>
                  </a:lnTo>
                  <a:lnTo>
                    <a:pt x="212739" y="94028"/>
                  </a:lnTo>
                  <a:close/>
                  <a:moveTo>
                    <a:pt x="224921" y="94029"/>
                  </a:moveTo>
                  <a:lnTo>
                    <a:pt x="224921" y="99964"/>
                  </a:lnTo>
                  <a:lnTo>
                    <a:pt x="218987" y="99964"/>
                  </a:lnTo>
                  <a:lnTo>
                    <a:pt x="218987" y="94029"/>
                  </a:lnTo>
                  <a:close/>
                  <a:moveTo>
                    <a:pt x="231170" y="94029"/>
                  </a:moveTo>
                  <a:lnTo>
                    <a:pt x="231170" y="99964"/>
                  </a:lnTo>
                  <a:lnTo>
                    <a:pt x="225234" y="99964"/>
                  </a:lnTo>
                  <a:lnTo>
                    <a:pt x="225234" y="94029"/>
                  </a:lnTo>
                  <a:close/>
                  <a:moveTo>
                    <a:pt x="237417" y="94029"/>
                  </a:moveTo>
                  <a:lnTo>
                    <a:pt x="237417" y="99964"/>
                  </a:lnTo>
                  <a:lnTo>
                    <a:pt x="231481" y="99964"/>
                  </a:lnTo>
                  <a:lnTo>
                    <a:pt x="231481" y="94029"/>
                  </a:lnTo>
                  <a:close/>
                  <a:moveTo>
                    <a:pt x="243664" y="94029"/>
                  </a:moveTo>
                  <a:lnTo>
                    <a:pt x="243664" y="99964"/>
                  </a:lnTo>
                  <a:lnTo>
                    <a:pt x="237729" y="99964"/>
                  </a:lnTo>
                  <a:lnTo>
                    <a:pt x="237729" y="94029"/>
                  </a:lnTo>
                  <a:close/>
                  <a:moveTo>
                    <a:pt x="249911" y="94029"/>
                  </a:moveTo>
                  <a:lnTo>
                    <a:pt x="249911" y="99964"/>
                  </a:lnTo>
                  <a:lnTo>
                    <a:pt x="243977" y="99964"/>
                  </a:lnTo>
                  <a:lnTo>
                    <a:pt x="243977" y="94029"/>
                  </a:lnTo>
                  <a:close/>
                  <a:moveTo>
                    <a:pt x="256161" y="94029"/>
                  </a:moveTo>
                  <a:lnTo>
                    <a:pt x="256161" y="99964"/>
                  </a:lnTo>
                  <a:lnTo>
                    <a:pt x="250225" y="99964"/>
                  </a:lnTo>
                  <a:lnTo>
                    <a:pt x="250225" y="94029"/>
                  </a:lnTo>
                  <a:close/>
                  <a:moveTo>
                    <a:pt x="262409" y="94029"/>
                  </a:moveTo>
                  <a:lnTo>
                    <a:pt x="262409" y="99964"/>
                  </a:lnTo>
                  <a:lnTo>
                    <a:pt x="256474" y="99964"/>
                  </a:lnTo>
                  <a:lnTo>
                    <a:pt x="256474" y="94029"/>
                  </a:lnTo>
                  <a:close/>
                  <a:moveTo>
                    <a:pt x="268656" y="94029"/>
                  </a:moveTo>
                  <a:lnTo>
                    <a:pt x="268656" y="99964"/>
                  </a:lnTo>
                  <a:lnTo>
                    <a:pt x="262721" y="99964"/>
                  </a:lnTo>
                  <a:lnTo>
                    <a:pt x="262721" y="94029"/>
                  </a:lnTo>
                  <a:close/>
                  <a:moveTo>
                    <a:pt x="274904" y="94029"/>
                  </a:moveTo>
                  <a:lnTo>
                    <a:pt x="274904" y="99964"/>
                  </a:lnTo>
                  <a:lnTo>
                    <a:pt x="268968" y="99964"/>
                  </a:lnTo>
                  <a:lnTo>
                    <a:pt x="268968" y="94029"/>
                  </a:lnTo>
                  <a:close/>
                  <a:moveTo>
                    <a:pt x="6251" y="100276"/>
                  </a:moveTo>
                  <a:lnTo>
                    <a:pt x="6251" y="106211"/>
                  </a:lnTo>
                  <a:lnTo>
                    <a:pt x="315" y="106211"/>
                  </a:lnTo>
                  <a:lnTo>
                    <a:pt x="315" y="100276"/>
                  </a:lnTo>
                  <a:close/>
                  <a:moveTo>
                    <a:pt x="12498" y="100276"/>
                  </a:moveTo>
                  <a:lnTo>
                    <a:pt x="12498" y="106211"/>
                  </a:lnTo>
                  <a:lnTo>
                    <a:pt x="6562" y="106211"/>
                  </a:lnTo>
                  <a:lnTo>
                    <a:pt x="6562" y="100276"/>
                  </a:lnTo>
                  <a:close/>
                  <a:moveTo>
                    <a:pt x="18745" y="100276"/>
                  </a:moveTo>
                  <a:lnTo>
                    <a:pt x="18745" y="106211"/>
                  </a:lnTo>
                  <a:lnTo>
                    <a:pt x="12810" y="106211"/>
                  </a:lnTo>
                  <a:lnTo>
                    <a:pt x="12810" y="100276"/>
                  </a:lnTo>
                  <a:close/>
                  <a:moveTo>
                    <a:pt x="24992" y="100276"/>
                  </a:moveTo>
                  <a:lnTo>
                    <a:pt x="24992" y="106211"/>
                  </a:lnTo>
                  <a:lnTo>
                    <a:pt x="19058" y="106211"/>
                  </a:lnTo>
                  <a:lnTo>
                    <a:pt x="19058" y="100276"/>
                  </a:lnTo>
                  <a:close/>
                  <a:moveTo>
                    <a:pt x="31242" y="100276"/>
                  </a:moveTo>
                  <a:lnTo>
                    <a:pt x="31242" y="106211"/>
                  </a:lnTo>
                  <a:lnTo>
                    <a:pt x="25305" y="106211"/>
                  </a:lnTo>
                  <a:lnTo>
                    <a:pt x="25305" y="100276"/>
                  </a:lnTo>
                  <a:close/>
                  <a:moveTo>
                    <a:pt x="37489" y="100276"/>
                  </a:moveTo>
                  <a:lnTo>
                    <a:pt x="37489" y="106211"/>
                  </a:lnTo>
                  <a:lnTo>
                    <a:pt x="31553" y="106211"/>
                  </a:lnTo>
                  <a:lnTo>
                    <a:pt x="31553" y="100276"/>
                  </a:lnTo>
                  <a:close/>
                  <a:moveTo>
                    <a:pt x="43737" y="100276"/>
                  </a:moveTo>
                  <a:lnTo>
                    <a:pt x="43737" y="106211"/>
                  </a:lnTo>
                  <a:lnTo>
                    <a:pt x="37802" y="106211"/>
                  </a:lnTo>
                  <a:lnTo>
                    <a:pt x="37802" y="100276"/>
                  </a:lnTo>
                  <a:close/>
                  <a:moveTo>
                    <a:pt x="49985" y="100276"/>
                  </a:moveTo>
                  <a:lnTo>
                    <a:pt x="49985" y="106211"/>
                  </a:lnTo>
                  <a:lnTo>
                    <a:pt x="44049" y="106211"/>
                  </a:lnTo>
                  <a:lnTo>
                    <a:pt x="44049" y="100276"/>
                  </a:lnTo>
                  <a:close/>
                  <a:moveTo>
                    <a:pt x="56232" y="100276"/>
                  </a:moveTo>
                  <a:lnTo>
                    <a:pt x="56232" y="106211"/>
                  </a:lnTo>
                  <a:lnTo>
                    <a:pt x="50296" y="106211"/>
                  </a:lnTo>
                  <a:lnTo>
                    <a:pt x="50296" y="100276"/>
                  </a:lnTo>
                  <a:close/>
                  <a:moveTo>
                    <a:pt x="62480" y="100276"/>
                  </a:moveTo>
                  <a:lnTo>
                    <a:pt x="62480" y="106211"/>
                  </a:lnTo>
                  <a:lnTo>
                    <a:pt x="56545" y="106211"/>
                  </a:lnTo>
                  <a:lnTo>
                    <a:pt x="56545" y="100276"/>
                  </a:lnTo>
                  <a:close/>
                  <a:moveTo>
                    <a:pt x="68727" y="100276"/>
                  </a:moveTo>
                  <a:lnTo>
                    <a:pt x="68727" y="106211"/>
                  </a:lnTo>
                  <a:lnTo>
                    <a:pt x="62792" y="106211"/>
                  </a:lnTo>
                  <a:lnTo>
                    <a:pt x="62792" y="100276"/>
                  </a:lnTo>
                  <a:close/>
                  <a:moveTo>
                    <a:pt x="74975" y="100276"/>
                  </a:moveTo>
                  <a:lnTo>
                    <a:pt x="74975" y="106211"/>
                  </a:lnTo>
                  <a:lnTo>
                    <a:pt x="69039" y="106211"/>
                  </a:lnTo>
                  <a:lnTo>
                    <a:pt x="69039" y="100276"/>
                  </a:lnTo>
                  <a:close/>
                  <a:moveTo>
                    <a:pt x="81223" y="100276"/>
                  </a:moveTo>
                  <a:lnTo>
                    <a:pt x="81223" y="106211"/>
                  </a:lnTo>
                  <a:lnTo>
                    <a:pt x="75286" y="106211"/>
                  </a:lnTo>
                  <a:lnTo>
                    <a:pt x="75286" y="100276"/>
                  </a:lnTo>
                  <a:close/>
                  <a:moveTo>
                    <a:pt x="87470" y="100276"/>
                  </a:moveTo>
                  <a:lnTo>
                    <a:pt x="87470" y="106211"/>
                  </a:lnTo>
                  <a:lnTo>
                    <a:pt x="81535" y="106211"/>
                  </a:lnTo>
                  <a:lnTo>
                    <a:pt x="81535" y="100276"/>
                  </a:lnTo>
                  <a:close/>
                  <a:moveTo>
                    <a:pt x="93718" y="100276"/>
                  </a:moveTo>
                  <a:lnTo>
                    <a:pt x="93718" y="106211"/>
                  </a:lnTo>
                  <a:lnTo>
                    <a:pt x="87784" y="106211"/>
                  </a:lnTo>
                  <a:lnTo>
                    <a:pt x="87784" y="100276"/>
                  </a:lnTo>
                  <a:close/>
                  <a:moveTo>
                    <a:pt x="99967" y="100276"/>
                  </a:moveTo>
                  <a:lnTo>
                    <a:pt x="99967" y="106211"/>
                  </a:lnTo>
                  <a:lnTo>
                    <a:pt x="94031" y="106211"/>
                  </a:lnTo>
                  <a:lnTo>
                    <a:pt x="94031" y="100276"/>
                  </a:lnTo>
                  <a:close/>
                  <a:moveTo>
                    <a:pt x="106214" y="100276"/>
                  </a:moveTo>
                  <a:lnTo>
                    <a:pt x="106214" y="106211"/>
                  </a:lnTo>
                  <a:lnTo>
                    <a:pt x="100278" y="106211"/>
                  </a:lnTo>
                  <a:lnTo>
                    <a:pt x="100278" y="100276"/>
                  </a:lnTo>
                  <a:close/>
                  <a:moveTo>
                    <a:pt x="112461" y="100276"/>
                  </a:moveTo>
                  <a:lnTo>
                    <a:pt x="112461" y="106211"/>
                  </a:lnTo>
                  <a:lnTo>
                    <a:pt x="106527" y="106211"/>
                  </a:lnTo>
                  <a:lnTo>
                    <a:pt x="106527" y="100276"/>
                  </a:lnTo>
                  <a:close/>
                  <a:moveTo>
                    <a:pt x="118710" y="100276"/>
                  </a:moveTo>
                  <a:lnTo>
                    <a:pt x="118710" y="106211"/>
                  </a:lnTo>
                  <a:lnTo>
                    <a:pt x="112774" y="106211"/>
                  </a:lnTo>
                  <a:lnTo>
                    <a:pt x="112774" y="100276"/>
                  </a:lnTo>
                  <a:close/>
                  <a:moveTo>
                    <a:pt x="124957" y="100276"/>
                  </a:moveTo>
                  <a:lnTo>
                    <a:pt x="124957" y="106211"/>
                  </a:lnTo>
                  <a:lnTo>
                    <a:pt x="119021" y="106211"/>
                  </a:lnTo>
                  <a:lnTo>
                    <a:pt x="119021" y="100276"/>
                  </a:lnTo>
                  <a:close/>
                  <a:moveTo>
                    <a:pt x="131204" y="100276"/>
                  </a:moveTo>
                  <a:lnTo>
                    <a:pt x="131204" y="106211"/>
                  </a:lnTo>
                  <a:lnTo>
                    <a:pt x="125270" y="106211"/>
                  </a:lnTo>
                  <a:lnTo>
                    <a:pt x="125270" y="100276"/>
                  </a:lnTo>
                  <a:close/>
                  <a:moveTo>
                    <a:pt x="137451" y="100276"/>
                  </a:moveTo>
                  <a:lnTo>
                    <a:pt x="137451" y="106211"/>
                  </a:lnTo>
                  <a:lnTo>
                    <a:pt x="131517" y="106211"/>
                  </a:lnTo>
                  <a:lnTo>
                    <a:pt x="131517" y="100276"/>
                  </a:lnTo>
                  <a:close/>
                  <a:moveTo>
                    <a:pt x="143702" y="100276"/>
                  </a:moveTo>
                  <a:lnTo>
                    <a:pt x="143702" y="106211"/>
                  </a:lnTo>
                  <a:lnTo>
                    <a:pt x="137766" y="106211"/>
                  </a:lnTo>
                  <a:lnTo>
                    <a:pt x="137766" y="100276"/>
                  </a:lnTo>
                  <a:close/>
                  <a:moveTo>
                    <a:pt x="149949" y="100276"/>
                  </a:moveTo>
                  <a:lnTo>
                    <a:pt x="149949" y="106211"/>
                  </a:lnTo>
                  <a:lnTo>
                    <a:pt x="144015" y="106211"/>
                  </a:lnTo>
                  <a:lnTo>
                    <a:pt x="144015" y="100276"/>
                  </a:lnTo>
                  <a:close/>
                  <a:moveTo>
                    <a:pt x="156196" y="100276"/>
                  </a:moveTo>
                  <a:lnTo>
                    <a:pt x="156196" y="106211"/>
                  </a:lnTo>
                  <a:lnTo>
                    <a:pt x="150262" y="106211"/>
                  </a:lnTo>
                  <a:lnTo>
                    <a:pt x="150262" y="100276"/>
                  </a:lnTo>
                  <a:close/>
                  <a:moveTo>
                    <a:pt x="162445" y="100276"/>
                  </a:moveTo>
                  <a:lnTo>
                    <a:pt x="162445" y="106211"/>
                  </a:lnTo>
                  <a:lnTo>
                    <a:pt x="156509" y="106211"/>
                  </a:lnTo>
                  <a:lnTo>
                    <a:pt x="156509" y="100276"/>
                  </a:lnTo>
                  <a:close/>
                  <a:moveTo>
                    <a:pt x="168692" y="100276"/>
                  </a:moveTo>
                  <a:lnTo>
                    <a:pt x="168692" y="106211"/>
                  </a:lnTo>
                  <a:lnTo>
                    <a:pt x="162756" y="106211"/>
                  </a:lnTo>
                  <a:lnTo>
                    <a:pt x="162756" y="100276"/>
                  </a:lnTo>
                  <a:close/>
                  <a:moveTo>
                    <a:pt x="174939" y="100276"/>
                  </a:moveTo>
                  <a:lnTo>
                    <a:pt x="174939" y="106211"/>
                  </a:lnTo>
                  <a:lnTo>
                    <a:pt x="169005" y="106211"/>
                  </a:lnTo>
                  <a:lnTo>
                    <a:pt x="169005" y="100276"/>
                  </a:lnTo>
                  <a:close/>
                  <a:moveTo>
                    <a:pt x="181186" y="100276"/>
                  </a:moveTo>
                  <a:lnTo>
                    <a:pt x="181186" y="106211"/>
                  </a:lnTo>
                  <a:lnTo>
                    <a:pt x="175252" y="106211"/>
                  </a:lnTo>
                  <a:lnTo>
                    <a:pt x="175252" y="100276"/>
                  </a:lnTo>
                  <a:close/>
                  <a:moveTo>
                    <a:pt x="187435" y="100276"/>
                  </a:moveTo>
                  <a:lnTo>
                    <a:pt x="187435" y="106211"/>
                  </a:lnTo>
                  <a:lnTo>
                    <a:pt x="181499" y="106211"/>
                  </a:lnTo>
                  <a:lnTo>
                    <a:pt x="181499" y="100276"/>
                  </a:lnTo>
                  <a:close/>
                  <a:moveTo>
                    <a:pt x="193684" y="100276"/>
                  </a:moveTo>
                  <a:lnTo>
                    <a:pt x="193684" y="106211"/>
                  </a:lnTo>
                  <a:lnTo>
                    <a:pt x="187749" y="106211"/>
                  </a:lnTo>
                  <a:lnTo>
                    <a:pt x="187749" y="100276"/>
                  </a:lnTo>
                  <a:close/>
                  <a:moveTo>
                    <a:pt x="199931" y="100276"/>
                  </a:moveTo>
                  <a:lnTo>
                    <a:pt x="199931" y="106211"/>
                  </a:lnTo>
                  <a:lnTo>
                    <a:pt x="193996" y="106211"/>
                  </a:lnTo>
                  <a:lnTo>
                    <a:pt x="193996" y="100276"/>
                  </a:lnTo>
                  <a:close/>
                  <a:moveTo>
                    <a:pt x="206180" y="100276"/>
                  </a:moveTo>
                  <a:lnTo>
                    <a:pt x="206180" y="106211"/>
                  </a:lnTo>
                  <a:lnTo>
                    <a:pt x="200244" y="106211"/>
                  </a:lnTo>
                  <a:lnTo>
                    <a:pt x="200244" y="100276"/>
                  </a:lnTo>
                  <a:close/>
                  <a:moveTo>
                    <a:pt x="212427" y="100276"/>
                  </a:moveTo>
                  <a:lnTo>
                    <a:pt x="212427" y="106211"/>
                  </a:lnTo>
                  <a:lnTo>
                    <a:pt x="206491" y="106211"/>
                  </a:lnTo>
                  <a:lnTo>
                    <a:pt x="206491" y="100276"/>
                  </a:lnTo>
                  <a:close/>
                  <a:moveTo>
                    <a:pt x="218674" y="100276"/>
                  </a:moveTo>
                  <a:lnTo>
                    <a:pt x="218674" y="106211"/>
                  </a:lnTo>
                  <a:lnTo>
                    <a:pt x="212739" y="106211"/>
                  </a:lnTo>
                  <a:lnTo>
                    <a:pt x="212739" y="100276"/>
                  </a:lnTo>
                  <a:close/>
                  <a:moveTo>
                    <a:pt x="224921" y="100276"/>
                  </a:moveTo>
                  <a:lnTo>
                    <a:pt x="224921" y="106211"/>
                  </a:lnTo>
                  <a:lnTo>
                    <a:pt x="218987" y="106211"/>
                  </a:lnTo>
                  <a:lnTo>
                    <a:pt x="218987" y="100276"/>
                  </a:lnTo>
                  <a:close/>
                  <a:moveTo>
                    <a:pt x="231170" y="100276"/>
                  </a:moveTo>
                  <a:lnTo>
                    <a:pt x="231170" y="106211"/>
                  </a:lnTo>
                  <a:lnTo>
                    <a:pt x="225234" y="106211"/>
                  </a:lnTo>
                  <a:lnTo>
                    <a:pt x="225234" y="100276"/>
                  </a:lnTo>
                  <a:close/>
                  <a:moveTo>
                    <a:pt x="237417" y="100276"/>
                  </a:moveTo>
                  <a:lnTo>
                    <a:pt x="237417" y="106211"/>
                  </a:lnTo>
                  <a:lnTo>
                    <a:pt x="231481" y="106211"/>
                  </a:lnTo>
                  <a:lnTo>
                    <a:pt x="231481" y="100276"/>
                  </a:lnTo>
                  <a:close/>
                  <a:moveTo>
                    <a:pt x="243664" y="100276"/>
                  </a:moveTo>
                  <a:lnTo>
                    <a:pt x="243664" y="106211"/>
                  </a:lnTo>
                  <a:lnTo>
                    <a:pt x="237729" y="106211"/>
                  </a:lnTo>
                  <a:lnTo>
                    <a:pt x="237729" y="100276"/>
                  </a:lnTo>
                  <a:close/>
                  <a:moveTo>
                    <a:pt x="249911" y="100276"/>
                  </a:moveTo>
                  <a:lnTo>
                    <a:pt x="249911" y="106211"/>
                  </a:lnTo>
                  <a:lnTo>
                    <a:pt x="243977" y="106211"/>
                  </a:lnTo>
                  <a:lnTo>
                    <a:pt x="243977" y="100276"/>
                  </a:lnTo>
                  <a:close/>
                  <a:moveTo>
                    <a:pt x="256161" y="100276"/>
                  </a:moveTo>
                  <a:lnTo>
                    <a:pt x="256161" y="106211"/>
                  </a:lnTo>
                  <a:lnTo>
                    <a:pt x="250225" y="106211"/>
                  </a:lnTo>
                  <a:lnTo>
                    <a:pt x="250225" y="100276"/>
                  </a:lnTo>
                  <a:close/>
                  <a:moveTo>
                    <a:pt x="262409" y="100276"/>
                  </a:moveTo>
                  <a:lnTo>
                    <a:pt x="262409" y="106211"/>
                  </a:lnTo>
                  <a:lnTo>
                    <a:pt x="256474" y="106211"/>
                  </a:lnTo>
                  <a:lnTo>
                    <a:pt x="256474" y="100276"/>
                  </a:lnTo>
                  <a:close/>
                  <a:moveTo>
                    <a:pt x="268656" y="100276"/>
                  </a:moveTo>
                  <a:lnTo>
                    <a:pt x="268656" y="106211"/>
                  </a:lnTo>
                  <a:lnTo>
                    <a:pt x="262721" y="106211"/>
                  </a:lnTo>
                  <a:lnTo>
                    <a:pt x="262721" y="100276"/>
                  </a:lnTo>
                  <a:close/>
                  <a:moveTo>
                    <a:pt x="274904" y="100276"/>
                  </a:moveTo>
                  <a:lnTo>
                    <a:pt x="274904" y="106211"/>
                  </a:lnTo>
                  <a:lnTo>
                    <a:pt x="268968" y="106211"/>
                  </a:lnTo>
                  <a:lnTo>
                    <a:pt x="268968" y="100276"/>
                  </a:lnTo>
                  <a:close/>
                  <a:moveTo>
                    <a:pt x="6251" y="106523"/>
                  </a:moveTo>
                  <a:lnTo>
                    <a:pt x="6251" y="112460"/>
                  </a:lnTo>
                  <a:lnTo>
                    <a:pt x="315" y="112460"/>
                  </a:lnTo>
                  <a:lnTo>
                    <a:pt x="315" y="106523"/>
                  </a:lnTo>
                  <a:close/>
                  <a:moveTo>
                    <a:pt x="12498" y="106523"/>
                  </a:moveTo>
                  <a:lnTo>
                    <a:pt x="12498" y="112460"/>
                  </a:lnTo>
                  <a:lnTo>
                    <a:pt x="6562" y="112460"/>
                  </a:lnTo>
                  <a:lnTo>
                    <a:pt x="6562" y="106523"/>
                  </a:lnTo>
                  <a:close/>
                  <a:moveTo>
                    <a:pt x="18745" y="106523"/>
                  </a:moveTo>
                  <a:lnTo>
                    <a:pt x="18745" y="112460"/>
                  </a:lnTo>
                  <a:lnTo>
                    <a:pt x="12810" y="112460"/>
                  </a:lnTo>
                  <a:lnTo>
                    <a:pt x="12810" y="106523"/>
                  </a:lnTo>
                  <a:close/>
                  <a:moveTo>
                    <a:pt x="24992" y="106523"/>
                  </a:moveTo>
                  <a:lnTo>
                    <a:pt x="24992" y="112460"/>
                  </a:lnTo>
                  <a:lnTo>
                    <a:pt x="19058" y="112460"/>
                  </a:lnTo>
                  <a:lnTo>
                    <a:pt x="19058" y="106523"/>
                  </a:lnTo>
                  <a:close/>
                  <a:moveTo>
                    <a:pt x="31242" y="106523"/>
                  </a:moveTo>
                  <a:lnTo>
                    <a:pt x="31242" y="112460"/>
                  </a:lnTo>
                  <a:lnTo>
                    <a:pt x="25305" y="112460"/>
                  </a:lnTo>
                  <a:lnTo>
                    <a:pt x="25305" y="106523"/>
                  </a:lnTo>
                  <a:close/>
                  <a:moveTo>
                    <a:pt x="37489" y="106523"/>
                  </a:moveTo>
                  <a:lnTo>
                    <a:pt x="37489" y="112460"/>
                  </a:lnTo>
                  <a:lnTo>
                    <a:pt x="31553" y="112460"/>
                  </a:lnTo>
                  <a:lnTo>
                    <a:pt x="31553" y="106523"/>
                  </a:lnTo>
                  <a:close/>
                  <a:moveTo>
                    <a:pt x="43737" y="106523"/>
                  </a:moveTo>
                  <a:lnTo>
                    <a:pt x="43737" y="112460"/>
                  </a:lnTo>
                  <a:lnTo>
                    <a:pt x="37802" y="112460"/>
                  </a:lnTo>
                  <a:lnTo>
                    <a:pt x="37802" y="106523"/>
                  </a:lnTo>
                  <a:close/>
                  <a:moveTo>
                    <a:pt x="49985" y="106523"/>
                  </a:moveTo>
                  <a:lnTo>
                    <a:pt x="49985" y="112460"/>
                  </a:lnTo>
                  <a:lnTo>
                    <a:pt x="44049" y="112460"/>
                  </a:lnTo>
                  <a:lnTo>
                    <a:pt x="44049" y="106523"/>
                  </a:lnTo>
                  <a:close/>
                  <a:moveTo>
                    <a:pt x="56232" y="106523"/>
                  </a:moveTo>
                  <a:lnTo>
                    <a:pt x="56232" y="112460"/>
                  </a:lnTo>
                  <a:lnTo>
                    <a:pt x="50296" y="112460"/>
                  </a:lnTo>
                  <a:lnTo>
                    <a:pt x="50296" y="106523"/>
                  </a:lnTo>
                  <a:close/>
                  <a:moveTo>
                    <a:pt x="62480" y="106523"/>
                  </a:moveTo>
                  <a:lnTo>
                    <a:pt x="62480" y="112460"/>
                  </a:lnTo>
                  <a:lnTo>
                    <a:pt x="56545" y="112460"/>
                  </a:lnTo>
                  <a:lnTo>
                    <a:pt x="56545" y="106523"/>
                  </a:lnTo>
                  <a:close/>
                  <a:moveTo>
                    <a:pt x="68727" y="106523"/>
                  </a:moveTo>
                  <a:lnTo>
                    <a:pt x="68727" y="112460"/>
                  </a:lnTo>
                  <a:lnTo>
                    <a:pt x="62792" y="112460"/>
                  </a:lnTo>
                  <a:lnTo>
                    <a:pt x="62792" y="106523"/>
                  </a:lnTo>
                  <a:close/>
                  <a:moveTo>
                    <a:pt x="74975" y="106523"/>
                  </a:moveTo>
                  <a:lnTo>
                    <a:pt x="74975" y="112460"/>
                  </a:lnTo>
                  <a:lnTo>
                    <a:pt x="69039" y="112460"/>
                  </a:lnTo>
                  <a:lnTo>
                    <a:pt x="69039" y="106523"/>
                  </a:lnTo>
                  <a:close/>
                  <a:moveTo>
                    <a:pt x="81223" y="106523"/>
                  </a:moveTo>
                  <a:lnTo>
                    <a:pt x="81223" y="112460"/>
                  </a:lnTo>
                  <a:lnTo>
                    <a:pt x="75286" y="112460"/>
                  </a:lnTo>
                  <a:lnTo>
                    <a:pt x="75286" y="106523"/>
                  </a:lnTo>
                  <a:close/>
                  <a:moveTo>
                    <a:pt x="87470" y="106523"/>
                  </a:moveTo>
                  <a:lnTo>
                    <a:pt x="87470" y="112460"/>
                  </a:lnTo>
                  <a:lnTo>
                    <a:pt x="81535" y="112460"/>
                  </a:lnTo>
                  <a:lnTo>
                    <a:pt x="81535" y="106523"/>
                  </a:lnTo>
                  <a:close/>
                  <a:moveTo>
                    <a:pt x="93718" y="106523"/>
                  </a:moveTo>
                  <a:lnTo>
                    <a:pt x="93718" y="112460"/>
                  </a:lnTo>
                  <a:lnTo>
                    <a:pt x="87784" y="112460"/>
                  </a:lnTo>
                  <a:lnTo>
                    <a:pt x="87784" y="106523"/>
                  </a:lnTo>
                  <a:close/>
                  <a:moveTo>
                    <a:pt x="99967" y="106523"/>
                  </a:moveTo>
                  <a:lnTo>
                    <a:pt x="99967" y="112460"/>
                  </a:lnTo>
                  <a:lnTo>
                    <a:pt x="94031" y="112460"/>
                  </a:lnTo>
                  <a:lnTo>
                    <a:pt x="94031" y="106523"/>
                  </a:lnTo>
                  <a:close/>
                  <a:moveTo>
                    <a:pt x="106214" y="106523"/>
                  </a:moveTo>
                  <a:lnTo>
                    <a:pt x="106214" y="112460"/>
                  </a:lnTo>
                  <a:lnTo>
                    <a:pt x="100278" y="112460"/>
                  </a:lnTo>
                  <a:lnTo>
                    <a:pt x="100278" y="106523"/>
                  </a:lnTo>
                  <a:close/>
                  <a:moveTo>
                    <a:pt x="112461" y="106523"/>
                  </a:moveTo>
                  <a:lnTo>
                    <a:pt x="112461" y="112460"/>
                  </a:lnTo>
                  <a:lnTo>
                    <a:pt x="106527" y="112460"/>
                  </a:lnTo>
                  <a:lnTo>
                    <a:pt x="106527" y="106523"/>
                  </a:lnTo>
                  <a:close/>
                  <a:moveTo>
                    <a:pt x="118710" y="106523"/>
                  </a:moveTo>
                  <a:lnTo>
                    <a:pt x="118710" y="112460"/>
                  </a:lnTo>
                  <a:lnTo>
                    <a:pt x="112774" y="112460"/>
                  </a:lnTo>
                  <a:lnTo>
                    <a:pt x="112774" y="106523"/>
                  </a:lnTo>
                  <a:close/>
                  <a:moveTo>
                    <a:pt x="124957" y="106523"/>
                  </a:moveTo>
                  <a:lnTo>
                    <a:pt x="124957" y="112460"/>
                  </a:lnTo>
                  <a:lnTo>
                    <a:pt x="119021" y="112460"/>
                  </a:lnTo>
                  <a:lnTo>
                    <a:pt x="119021" y="106523"/>
                  </a:lnTo>
                  <a:close/>
                  <a:moveTo>
                    <a:pt x="131204" y="106523"/>
                  </a:moveTo>
                  <a:lnTo>
                    <a:pt x="131204" y="112460"/>
                  </a:lnTo>
                  <a:lnTo>
                    <a:pt x="125270" y="112460"/>
                  </a:lnTo>
                  <a:lnTo>
                    <a:pt x="125270" y="106523"/>
                  </a:lnTo>
                  <a:close/>
                  <a:moveTo>
                    <a:pt x="137451" y="106523"/>
                  </a:moveTo>
                  <a:lnTo>
                    <a:pt x="137451" y="112460"/>
                  </a:lnTo>
                  <a:lnTo>
                    <a:pt x="131517" y="112460"/>
                  </a:lnTo>
                  <a:lnTo>
                    <a:pt x="131517" y="106523"/>
                  </a:lnTo>
                  <a:close/>
                  <a:moveTo>
                    <a:pt x="143702" y="106523"/>
                  </a:moveTo>
                  <a:lnTo>
                    <a:pt x="143702" y="112460"/>
                  </a:lnTo>
                  <a:lnTo>
                    <a:pt x="137766" y="112460"/>
                  </a:lnTo>
                  <a:lnTo>
                    <a:pt x="137766" y="106523"/>
                  </a:lnTo>
                  <a:close/>
                  <a:moveTo>
                    <a:pt x="149949" y="106523"/>
                  </a:moveTo>
                  <a:lnTo>
                    <a:pt x="149949" y="112460"/>
                  </a:lnTo>
                  <a:lnTo>
                    <a:pt x="144015" y="112460"/>
                  </a:lnTo>
                  <a:lnTo>
                    <a:pt x="144015" y="106523"/>
                  </a:lnTo>
                  <a:close/>
                  <a:moveTo>
                    <a:pt x="156196" y="106523"/>
                  </a:moveTo>
                  <a:lnTo>
                    <a:pt x="156196" y="112460"/>
                  </a:lnTo>
                  <a:lnTo>
                    <a:pt x="150262" y="112460"/>
                  </a:lnTo>
                  <a:lnTo>
                    <a:pt x="150262" y="106523"/>
                  </a:lnTo>
                  <a:close/>
                  <a:moveTo>
                    <a:pt x="162445" y="106523"/>
                  </a:moveTo>
                  <a:lnTo>
                    <a:pt x="162445" y="112460"/>
                  </a:lnTo>
                  <a:lnTo>
                    <a:pt x="156509" y="112460"/>
                  </a:lnTo>
                  <a:lnTo>
                    <a:pt x="156509" y="106523"/>
                  </a:lnTo>
                  <a:close/>
                  <a:moveTo>
                    <a:pt x="168692" y="106523"/>
                  </a:moveTo>
                  <a:lnTo>
                    <a:pt x="168692" y="112460"/>
                  </a:lnTo>
                  <a:lnTo>
                    <a:pt x="162756" y="112460"/>
                  </a:lnTo>
                  <a:lnTo>
                    <a:pt x="162756" y="106523"/>
                  </a:lnTo>
                  <a:close/>
                  <a:moveTo>
                    <a:pt x="174939" y="106523"/>
                  </a:moveTo>
                  <a:lnTo>
                    <a:pt x="174939" y="112460"/>
                  </a:lnTo>
                  <a:lnTo>
                    <a:pt x="169005" y="112460"/>
                  </a:lnTo>
                  <a:lnTo>
                    <a:pt x="169005" y="106523"/>
                  </a:lnTo>
                  <a:close/>
                  <a:moveTo>
                    <a:pt x="181186" y="106523"/>
                  </a:moveTo>
                  <a:lnTo>
                    <a:pt x="181186" y="112460"/>
                  </a:lnTo>
                  <a:lnTo>
                    <a:pt x="175252" y="112460"/>
                  </a:lnTo>
                  <a:lnTo>
                    <a:pt x="175252" y="106523"/>
                  </a:lnTo>
                  <a:close/>
                  <a:moveTo>
                    <a:pt x="187435" y="106523"/>
                  </a:moveTo>
                  <a:lnTo>
                    <a:pt x="187435" y="112460"/>
                  </a:lnTo>
                  <a:lnTo>
                    <a:pt x="181499" y="112460"/>
                  </a:lnTo>
                  <a:lnTo>
                    <a:pt x="181499" y="106523"/>
                  </a:lnTo>
                  <a:close/>
                  <a:moveTo>
                    <a:pt x="193684" y="106523"/>
                  </a:moveTo>
                  <a:lnTo>
                    <a:pt x="193684" y="112460"/>
                  </a:lnTo>
                  <a:lnTo>
                    <a:pt x="187749" y="112460"/>
                  </a:lnTo>
                  <a:lnTo>
                    <a:pt x="187749" y="106523"/>
                  </a:lnTo>
                  <a:close/>
                  <a:moveTo>
                    <a:pt x="199931" y="106523"/>
                  </a:moveTo>
                  <a:lnTo>
                    <a:pt x="199931" y="112460"/>
                  </a:lnTo>
                  <a:lnTo>
                    <a:pt x="193996" y="112460"/>
                  </a:lnTo>
                  <a:lnTo>
                    <a:pt x="193996" y="106523"/>
                  </a:lnTo>
                  <a:close/>
                  <a:moveTo>
                    <a:pt x="206180" y="106523"/>
                  </a:moveTo>
                  <a:lnTo>
                    <a:pt x="206180" y="112460"/>
                  </a:lnTo>
                  <a:lnTo>
                    <a:pt x="200244" y="112460"/>
                  </a:lnTo>
                  <a:lnTo>
                    <a:pt x="200244" y="106523"/>
                  </a:lnTo>
                  <a:close/>
                  <a:moveTo>
                    <a:pt x="212427" y="106523"/>
                  </a:moveTo>
                  <a:lnTo>
                    <a:pt x="212427" y="112460"/>
                  </a:lnTo>
                  <a:lnTo>
                    <a:pt x="206491" y="112460"/>
                  </a:lnTo>
                  <a:lnTo>
                    <a:pt x="206491" y="106523"/>
                  </a:lnTo>
                  <a:close/>
                  <a:moveTo>
                    <a:pt x="218674" y="106523"/>
                  </a:moveTo>
                  <a:lnTo>
                    <a:pt x="218674" y="112460"/>
                  </a:lnTo>
                  <a:lnTo>
                    <a:pt x="212739" y="112460"/>
                  </a:lnTo>
                  <a:lnTo>
                    <a:pt x="212739" y="106523"/>
                  </a:lnTo>
                  <a:close/>
                  <a:moveTo>
                    <a:pt x="224921" y="106523"/>
                  </a:moveTo>
                  <a:lnTo>
                    <a:pt x="224921" y="112460"/>
                  </a:lnTo>
                  <a:lnTo>
                    <a:pt x="218987" y="112460"/>
                  </a:lnTo>
                  <a:lnTo>
                    <a:pt x="218987" y="106523"/>
                  </a:lnTo>
                  <a:close/>
                  <a:moveTo>
                    <a:pt x="231170" y="106523"/>
                  </a:moveTo>
                  <a:lnTo>
                    <a:pt x="231170" y="112460"/>
                  </a:lnTo>
                  <a:lnTo>
                    <a:pt x="225234" y="112460"/>
                  </a:lnTo>
                  <a:lnTo>
                    <a:pt x="225234" y="106523"/>
                  </a:lnTo>
                  <a:close/>
                  <a:moveTo>
                    <a:pt x="237417" y="106523"/>
                  </a:moveTo>
                  <a:lnTo>
                    <a:pt x="237417" y="112460"/>
                  </a:lnTo>
                  <a:lnTo>
                    <a:pt x="231481" y="112460"/>
                  </a:lnTo>
                  <a:lnTo>
                    <a:pt x="231481" y="106523"/>
                  </a:lnTo>
                  <a:close/>
                  <a:moveTo>
                    <a:pt x="243664" y="106523"/>
                  </a:moveTo>
                  <a:lnTo>
                    <a:pt x="243664" y="112460"/>
                  </a:lnTo>
                  <a:lnTo>
                    <a:pt x="237729" y="112460"/>
                  </a:lnTo>
                  <a:lnTo>
                    <a:pt x="237729" y="106523"/>
                  </a:lnTo>
                  <a:close/>
                  <a:moveTo>
                    <a:pt x="249911" y="106523"/>
                  </a:moveTo>
                  <a:lnTo>
                    <a:pt x="249911" y="112460"/>
                  </a:lnTo>
                  <a:lnTo>
                    <a:pt x="243977" y="112460"/>
                  </a:lnTo>
                  <a:lnTo>
                    <a:pt x="243977" y="106523"/>
                  </a:lnTo>
                  <a:close/>
                  <a:moveTo>
                    <a:pt x="256161" y="106523"/>
                  </a:moveTo>
                  <a:lnTo>
                    <a:pt x="256161" y="112460"/>
                  </a:lnTo>
                  <a:lnTo>
                    <a:pt x="250225" y="112460"/>
                  </a:lnTo>
                  <a:lnTo>
                    <a:pt x="250225" y="106523"/>
                  </a:lnTo>
                  <a:close/>
                  <a:moveTo>
                    <a:pt x="262409" y="106523"/>
                  </a:moveTo>
                  <a:lnTo>
                    <a:pt x="262409" y="112460"/>
                  </a:lnTo>
                  <a:lnTo>
                    <a:pt x="256474" y="112460"/>
                  </a:lnTo>
                  <a:lnTo>
                    <a:pt x="256474" y="106523"/>
                  </a:lnTo>
                  <a:close/>
                  <a:moveTo>
                    <a:pt x="268656" y="106523"/>
                  </a:moveTo>
                  <a:lnTo>
                    <a:pt x="268656" y="112460"/>
                  </a:lnTo>
                  <a:lnTo>
                    <a:pt x="262721" y="112460"/>
                  </a:lnTo>
                  <a:lnTo>
                    <a:pt x="262721" y="106523"/>
                  </a:lnTo>
                  <a:close/>
                  <a:moveTo>
                    <a:pt x="274904" y="106523"/>
                  </a:moveTo>
                  <a:lnTo>
                    <a:pt x="274904" y="112460"/>
                  </a:lnTo>
                  <a:lnTo>
                    <a:pt x="268968" y="112460"/>
                  </a:lnTo>
                  <a:lnTo>
                    <a:pt x="268968" y="106523"/>
                  </a:lnTo>
                  <a:close/>
                  <a:moveTo>
                    <a:pt x="6251" y="112771"/>
                  </a:moveTo>
                  <a:lnTo>
                    <a:pt x="6251" y="118707"/>
                  </a:lnTo>
                  <a:lnTo>
                    <a:pt x="315" y="118707"/>
                  </a:lnTo>
                  <a:lnTo>
                    <a:pt x="315" y="112771"/>
                  </a:lnTo>
                  <a:close/>
                  <a:moveTo>
                    <a:pt x="12498" y="112771"/>
                  </a:moveTo>
                  <a:lnTo>
                    <a:pt x="12498" y="118707"/>
                  </a:lnTo>
                  <a:lnTo>
                    <a:pt x="6562" y="118707"/>
                  </a:lnTo>
                  <a:lnTo>
                    <a:pt x="6562" y="112771"/>
                  </a:lnTo>
                  <a:close/>
                  <a:moveTo>
                    <a:pt x="18745" y="112771"/>
                  </a:moveTo>
                  <a:lnTo>
                    <a:pt x="18745" y="118707"/>
                  </a:lnTo>
                  <a:lnTo>
                    <a:pt x="12810" y="118707"/>
                  </a:lnTo>
                  <a:lnTo>
                    <a:pt x="12810" y="112771"/>
                  </a:lnTo>
                  <a:close/>
                  <a:moveTo>
                    <a:pt x="24992" y="112771"/>
                  </a:moveTo>
                  <a:lnTo>
                    <a:pt x="24992" y="118707"/>
                  </a:lnTo>
                  <a:lnTo>
                    <a:pt x="19058" y="118707"/>
                  </a:lnTo>
                  <a:lnTo>
                    <a:pt x="19058" y="112771"/>
                  </a:lnTo>
                  <a:close/>
                  <a:moveTo>
                    <a:pt x="31242" y="112771"/>
                  </a:moveTo>
                  <a:lnTo>
                    <a:pt x="31242" y="118707"/>
                  </a:lnTo>
                  <a:lnTo>
                    <a:pt x="25305" y="118707"/>
                  </a:lnTo>
                  <a:lnTo>
                    <a:pt x="25305" y="112771"/>
                  </a:lnTo>
                  <a:close/>
                  <a:moveTo>
                    <a:pt x="37489" y="112771"/>
                  </a:moveTo>
                  <a:lnTo>
                    <a:pt x="37489" y="118707"/>
                  </a:lnTo>
                  <a:lnTo>
                    <a:pt x="31553" y="118707"/>
                  </a:lnTo>
                  <a:lnTo>
                    <a:pt x="31553" y="112771"/>
                  </a:lnTo>
                  <a:close/>
                  <a:moveTo>
                    <a:pt x="43737" y="112771"/>
                  </a:moveTo>
                  <a:lnTo>
                    <a:pt x="43737" y="118707"/>
                  </a:lnTo>
                  <a:lnTo>
                    <a:pt x="37802" y="118707"/>
                  </a:lnTo>
                  <a:lnTo>
                    <a:pt x="37802" y="112771"/>
                  </a:lnTo>
                  <a:close/>
                  <a:moveTo>
                    <a:pt x="49985" y="112771"/>
                  </a:moveTo>
                  <a:lnTo>
                    <a:pt x="49985" y="118707"/>
                  </a:lnTo>
                  <a:lnTo>
                    <a:pt x="44049" y="118707"/>
                  </a:lnTo>
                  <a:lnTo>
                    <a:pt x="44049" y="112771"/>
                  </a:lnTo>
                  <a:close/>
                  <a:moveTo>
                    <a:pt x="56232" y="112771"/>
                  </a:moveTo>
                  <a:lnTo>
                    <a:pt x="56232" y="118707"/>
                  </a:lnTo>
                  <a:lnTo>
                    <a:pt x="50296" y="118707"/>
                  </a:lnTo>
                  <a:lnTo>
                    <a:pt x="50296" y="112771"/>
                  </a:lnTo>
                  <a:close/>
                  <a:moveTo>
                    <a:pt x="62480" y="112771"/>
                  </a:moveTo>
                  <a:lnTo>
                    <a:pt x="62480" y="118707"/>
                  </a:lnTo>
                  <a:lnTo>
                    <a:pt x="56545" y="118707"/>
                  </a:lnTo>
                  <a:lnTo>
                    <a:pt x="56545" y="112771"/>
                  </a:lnTo>
                  <a:close/>
                  <a:moveTo>
                    <a:pt x="68727" y="112771"/>
                  </a:moveTo>
                  <a:lnTo>
                    <a:pt x="68727" y="118707"/>
                  </a:lnTo>
                  <a:lnTo>
                    <a:pt x="62792" y="118707"/>
                  </a:lnTo>
                  <a:lnTo>
                    <a:pt x="62792" y="112771"/>
                  </a:lnTo>
                  <a:close/>
                  <a:moveTo>
                    <a:pt x="74975" y="112771"/>
                  </a:moveTo>
                  <a:lnTo>
                    <a:pt x="74975" y="118707"/>
                  </a:lnTo>
                  <a:lnTo>
                    <a:pt x="69039" y="118707"/>
                  </a:lnTo>
                  <a:lnTo>
                    <a:pt x="69039" y="112771"/>
                  </a:lnTo>
                  <a:close/>
                  <a:moveTo>
                    <a:pt x="81223" y="112771"/>
                  </a:moveTo>
                  <a:lnTo>
                    <a:pt x="81223" y="118707"/>
                  </a:lnTo>
                  <a:lnTo>
                    <a:pt x="75286" y="118707"/>
                  </a:lnTo>
                  <a:lnTo>
                    <a:pt x="75286" y="112771"/>
                  </a:lnTo>
                  <a:close/>
                  <a:moveTo>
                    <a:pt x="87470" y="112771"/>
                  </a:moveTo>
                  <a:lnTo>
                    <a:pt x="87470" y="118707"/>
                  </a:lnTo>
                  <a:lnTo>
                    <a:pt x="81535" y="118707"/>
                  </a:lnTo>
                  <a:lnTo>
                    <a:pt x="81535" y="112771"/>
                  </a:lnTo>
                  <a:close/>
                  <a:moveTo>
                    <a:pt x="93718" y="112771"/>
                  </a:moveTo>
                  <a:lnTo>
                    <a:pt x="93718" y="118707"/>
                  </a:lnTo>
                  <a:lnTo>
                    <a:pt x="87784" y="118707"/>
                  </a:lnTo>
                  <a:lnTo>
                    <a:pt x="87784" y="112771"/>
                  </a:lnTo>
                  <a:close/>
                  <a:moveTo>
                    <a:pt x="99967" y="112771"/>
                  </a:moveTo>
                  <a:lnTo>
                    <a:pt x="99967" y="118707"/>
                  </a:lnTo>
                  <a:lnTo>
                    <a:pt x="94031" y="118707"/>
                  </a:lnTo>
                  <a:lnTo>
                    <a:pt x="94031" y="112771"/>
                  </a:lnTo>
                  <a:close/>
                  <a:moveTo>
                    <a:pt x="106214" y="112771"/>
                  </a:moveTo>
                  <a:lnTo>
                    <a:pt x="106214" y="118707"/>
                  </a:lnTo>
                  <a:lnTo>
                    <a:pt x="100278" y="118707"/>
                  </a:lnTo>
                  <a:lnTo>
                    <a:pt x="100278" y="112771"/>
                  </a:lnTo>
                  <a:close/>
                  <a:moveTo>
                    <a:pt x="112461" y="112771"/>
                  </a:moveTo>
                  <a:lnTo>
                    <a:pt x="112461" y="118707"/>
                  </a:lnTo>
                  <a:lnTo>
                    <a:pt x="106527" y="118707"/>
                  </a:lnTo>
                  <a:lnTo>
                    <a:pt x="106527" y="112771"/>
                  </a:lnTo>
                  <a:close/>
                  <a:moveTo>
                    <a:pt x="118710" y="112771"/>
                  </a:moveTo>
                  <a:lnTo>
                    <a:pt x="118710" y="118707"/>
                  </a:lnTo>
                  <a:lnTo>
                    <a:pt x="112774" y="118707"/>
                  </a:lnTo>
                  <a:lnTo>
                    <a:pt x="112774" y="112771"/>
                  </a:lnTo>
                  <a:close/>
                  <a:moveTo>
                    <a:pt x="124957" y="112771"/>
                  </a:moveTo>
                  <a:lnTo>
                    <a:pt x="124957" y="118707"/>
                  </a:lnTo>
                  <a:lnTo>
                    <a:pt x="119021" y="118707"/>
                  </a:lnTo>
                  <a:lnTo>
                    <a:pt x="119021" y="112771"/>
                  </a:lnTo>
                  <a:close/>
                  <a:moveTo>
                    <a:pt x="131204" y="112771"/>
                  </a:moveTo>
                  <a:lnTo>
                    <a:pt x="131204" y="118707"/>
                  </a:lnTo>
                  <a:lnTo>
                    <a:pt x="125270" y="118707"/>
                  </a:lnTo>
                  <a:lnTo>
                    <a:pt x="125270" y="112771"/>
                  </a:lnTo>
                  <a:close/>
                  <a:moveTo>
                    <a:pt x="137451" y="112771"/>
                  </a:moveTo>
                  <a:lnTo>
                    <a:pt x="137451" y="118707"/>
                  </a:lnTo>
                  <a:lnTo>
                    <a:pt x="131517" y="118707"/>
                  </a:lnTo>
                  <a:lnTo>
                    <a:pt x="131517" y="112771"/>
                  </a:lnTo>
                  <a:close/>
                  <a:moveTo>
                    <a:pt x="143702" y="112771"/>
                  </a:moveTo>
                  <a:lnTo>
                    <a:pt x="143702" y="118707"/>
                  </a:lnTo>
                  <a:lnTo>
                    <a:pt x="137766" y="118707"/>
                  </a:lnTo>
                  <a:lnTo>
                    <a:pt x="137766" y="112771"/>
                  </a:lnTo>
                  <a:close/>
                  <a:moveTo>
                    <a:pt x="149949" y="112771"/>
                  </a:moveTo>
                  <a:lnTo>
                    <a:pt x="149949" y="118707"/>
                  </a:lnTo>
                  <a:lnTo>
                    <a:pt x="144015" y="118707"/>
                  </a:lnTo>
                  <a:lnTo>
                    <a:pt x="144015" y="112771"/>
                  </a:lnTo>
                  <a:close/>
                  <a:moveTo>
                    <a:pt x="156196" y="112771"/>
                  </a:moveTo>
                  <a:lnTo>
                    <a:pt x="156196" y="118707"/>
                  </a:lnTo>
                  <a:lnTo>
                    <a:pt x="150262" y="118707"/>
                  </a:lnTo>
                  <a:lnTo>
                    <a:pt x="150262" y="112771"/>
                  </a:lnTo>
                  <a:close/>
                  <a:moveTo>
                    <a:pt x="162445" y="112771"/>
                  </a:moveTo>
                  <a:lnTo>
                    <a:pt x="162445" y="118707"/>
                  </a:lnTo>
                  <a:lnTo>
                    <a:pt x="156509" y="118707"/>
                  </a:lnTo>
                  <a:lnTo>
                    <a:pt x="156509" y="112771"/>
                  </a:lnTo>
                  <a:close/>
                  <a:moveTo>
                    <a:pt x="168692" y="112771"/>
                  </a:moveTo>
                  <a:lnTo>
                    <a:pt x="168692" y="118707"/>
                  </a:lnTo>
                  <a:lnTo>
                    <a:pt x="162756" y="118707"/>
                  </a:lnTo>
                  <a:lnTo>
                    <a:pt x="162756" y="112771"/>
                  </a:lnTo>
                  <a:close/>
                  <a:moveTo>
                    <a:pt x="174939" y="112771"/>
                  </a:moveTo>
                  <a:lnTo>
                    <a:pt x="174939" y="118707"/>
                  </a:lnTo>
                  <a:lnTo>
                    <a:pt x="169005" y="118707"/>
                  </a:lnTo>
                  <a:lnTo>
                    <a:pt x="169005" y="112771"/>
                  </a:lnTo>
                  <a:close/>
                  <a:moveTo>
                    <a:pt x="181186" y="112771"/>
                  </a:moveTo>
                  <a:lnTo>
                    <a:pt x="181186" y="118707"/>
                  </a:lnTo>
                  <a:lnTo>
                    <a:pt x="175252" y="118707"/>
                  </a:lnTo>
                  <a:lnTo>
                    <a:pt x="175252" y="112771"/>
                  </a:lnTo>
                  <a:close/>
                  <a:moveTo>
                    <a:pt x="187435" y="112771"/>
                  </a:moveTo>
                  <a:lnTo>
                    <a:pt x="187435" y="118707"/>
                  </a:lnTo>
                  <a:lnTo>
                    <a:pt x="181499" y="118707"/>
                  </a:lnTo>
                  <a:lnTo>
                    <a:pt x="181499" y="112771"/>
                  </a:lnTo>
                  <a:close/>
                  <a:moveTo>
                    <a:pt x="193684" y="112771"/>
                  </a:moveTo>
                  <a:lnTo>
                    <a:pt x="193684" y="118707"/>
                  </a:lnTo>
                  <a:lnTo>
                    <a:pt x="187749" y="118707"/>
                  </a:lnTo>
                  <a:lnTo>
                    <a:pt x="187749" y="112771"/>
                  </a:lnTo>
                  <a:close/>
                  <a:moveTo>
                    <a:pt x="199931" y="112771"/>
                  </a:moveTo>
                  <a:lnTo>
                    <a:pt x="199931" y="118707"/>
                  </a:lnTo>
                  <a:lnTo>
                    <a:pt x="193996" y="118707"/>
                  </a:lnTo>
                  <a:lnTo>
                    <a:pt x="193996" y="112771"/>
                  </a:lnTo>
                  <a:close/>
                  <a:moveTo>
                    <a:pt x="206180" y="112771"/>
                  </a:moveTo>
                  <a:lnTo>
                    <a:pt x="206180" y="118707"/>
                  </a:lnTo>
                  <a:lnTo>
                    <a:pt x="200244" y="118707"/>
                  </a:lnTo>
                  <a:lnTo>
                    <a:pt x="200244" y="112771"/>
                  </a:lnTo>
                  <a:close/>
                  <a:moveTo>
                    <a:pt x="212427" y="112771"/>
                  </a:moveTo>
                  <a:lnTo>
                    <a:pt x="212427" y="118707"/>
                  </a:lnTo>
                  <a:lnTo>
                    <a:pt x="206491" y="118707"/>
                  </a:lnTo>
                  <a:lnTo>
                    <a:pt x="206491" y="112771"/>
                  </a:lnTo>
                  <a:close/>
                  <a:moveTo>
                    <a:pt x="218674" y="112771"/>
                  </a:moveTo>
                  <a:lnTo>
                    <a:pt x="218674" y="118707"/>
                  </a:lnTo>
                  <a:lnTo>
                    <a:pt x="212739" y="118707"/>
                  </a:lnTo>
                  <a:lnTo>
                    <a:pt x="212739" y="112771"/>
                  </a:lnTo>
                  <a:close/>
                  <a:moveTo>
                    <a:pt x="224921" y="112771"/>
                  </a:moveTo>
                  <a:lnTo>
                    <a:pt x="224921" y="118707"/>
                  </a:lnTo>
                  <a:lnTo>
                    <a:pt x="218987" y="118707"/>
                  </a:lnTo>
                  <a:lnTo>
                    <a:pt x="218987" y="112771"/>
                  </a:lnTo>
                  <a:close/>
                  <a:moveTo>
                    <a:pt x="231170" y="112771"/>
                  </a:moveTo>
                  <a:lnTo>
                    <a:pt x="231170" y="118707"/>
                  </a:lnTo>
                  <a:lnTo>
                    <a:pt x="225234" y="118707"/>
                  </a:lnTo>
                  <a:lnTo>
                    <a:pt x="225234" y="112771"/>
                  </a:lnTo>
                  <a:close/>
                  <a:moveTo>
                    <a:pt x="237417" y="112771"/>
                  </a:moveTo>
                  <a:lnTo>
                    <a:pt x="237417" y="118707"/>
                  </a:lnTo>
                  <a:lnTo>
                    <a:pt x="231481" y="118707"/>
                  </a:lnTo>
                  <a:lnTo>
                    <a:pt x="231481" y="112771"/>
                  </a:lnTo>
                  <a:close/>
                  <a:moveTo>
                    <a:pt x="243664" y="112771"/>
                  </a:moveTo>
                  <a:lnTo>
                    <a:pt x="243664" y="118707"/>
                  </a:lnTo>
                  <a:lnTo>
                    <a:pt x="237729" y="118707"/>
                  </a:lnTo>
                  <a:lnTo>
                    <a:pt x="237729" y="112771"/>
                  </a:lnTo>
                  <a:close/>
                  <a:moveTo>
                    <a:pt x="249911" y="112771"/>
                  </a:moveTo>
                  <a:lnTo>
                    <a:pt x="249911" y="118707"/>
                  </a:lnTo>
                  <a:lnTo>
                    <a:pt x="243977" y="118707"/>
                  </a:lnTo>
                  <a:lnTo>
                    <a:pt x="243977" y="112771"/>
                  </a:lnTo>
                  <a:close/>
                  <a:moveTo>
                    <a:pt x="256161" y="112771"/>
                  </a:moveTo>
                  <a:lnTo>
                    <a:pt x="256161" y="118707"/>
                  </a:lnTo>
                  <a:lnTo>
                    <a:pt x="250225" y="118707"/>
                  </a:lnTo>
                  <a:lnTo>
                    <a:pt x="250225" y="112771"/>
                  </a:lnTo>
                  <a:close/>
                  <a:moveTo>
                    <a:pt x="262409" y="112771"/>
                  </a:moveTo>
                  <a:lnTo>
                    <a:pt x="262409" y="118707"/>
                  </a:lnTo>
                  <a:lnTo>
                    <a:pt x="256474" y="118707"/>
                  </a:lnTo>
                  <a:lnTo>
                    <a:pt x="256474" y="112771"/>
                  </a:lnTo>
                  <a:close/>
                  <a:moveTo>
                    <a:pt x="268656" y="112771"/>
                  </a:moveTo>
                  <a:lnTo>
                    <a:pt x="268656" y="118707"/>
                  </a:lnTo>
                  <a:lnTo>
                    <a:pt x="262721" y="118707"/>
                  </a:lnTo>
                  <a:lnTo>
                    <a:pt x="262721" y="112771"/>
                  </a:lnTo>
                  <a:close/>
                  <a:moveTo>
                    <a:pt x="274904" y="112771"/>
                  </a:moveTo>
                  <a:lnTo>
                    <a:pt x="274904" y="118707"/>
                  </a:lnTo>
                  <a:lnTo>
                    <a:pt x="268968" y="118707"/>
                  </a:lnTo>
                  <a:lnTo>
                    <a:pt x="268968" y="112771"/>
                  </a:lnTo>
                  <a:close/>
                  <a:moveTo>
                    <a:pt x="6251" y="119019"/>
                  </a:moveTo>
                  <a:lnTo>
                    <a:pt x="6251" y="124954"/>
                  </a:lnTo>
                  <a:lnTo>
                    <a:pt x="315" y="124954"/>
                  </a:lnTo>
                  <a:lnTo>
                    <a:pt x="315" y="119019"/>
                  </a:lnTo>
                  <a:close/>
                  <a:moveTo>
                    <a:pt x="12498" y="119019"/>
                  </a:moveTo>
                  <a:lnTo>
                    <a:pt x="12498" y="124954"/>
                  </a:lnTo>
                  <a:lnTo>
                    <a:pt x="6562" y="124954"/>
                  </a:lnTo>
                  <a:lnTo>
                    <a:pt x="6562" y="119019"/>
                  </a:lnTo>
                  <a:close/>
                  <a:moveTo>
                    <a:pt x="18745" y="119019"/>
                  </a:moveTo>
                  <a:lnTo>
                    <a:pt x="18745" y="124954"/>
                  </a:lnTo>
                  <a:lnTo>
                    <a:pt x="12810" y="124954"/>
                  </a:lnTo>
                  <a:lnTo>
                    <a:pt x="12810" y="119019"/>
                  </a:lnTo>
                  <a:close/>
                  <a:moveTo>
                    <a:pt x="24992" y="119019"/>
                  </a:moveTo>
                  <a:lnTo>
                    <a:pt x="24992" y="124954"/>
                  </a:lnTo>
                  <a:lnTo>
                    <a:pt x="19058" y="124954"/>
                  </a:lnTo>
                  <a:lnTo>
                    <a:pt x="19058" y="119019"/>
                  </a:lnTo>
                  <a:close/>
                  <a:moveTo>
                    <a:pt x="31242" y="119019"/>
                  </a:moveTo>
                  <a:lnTo>
                    <a:pt x="31242" y="124954"/>
                  </a:lnTo>
                  <a:lnTo>
                    <a:pt x="25305" y="124954"/>
                  </a:lnTo>
                  <a:lnTo>
                    <a:pt x="25305" y="119019"/>
                  </a:lnTo>
                  <a:close/>
                  <a:moveTo>
                    <a:pt x="37489" y="119019"/>
                  </a:moveTo>
                  <a:lnTo>
                    <a:pt x="37489" y="124954"/>
                  </a:lnTo>
                  <a:lnTo>
                    <a:pt x="31553" y="124954"/>
                  </a:lnTo>
                  <a:lnTo>
                    <a:pt x="31553" y="119019"/>
                  </a:lnTo>
                  <a:close/>
                  <a:moveTo>
                    <a:pt x="43737" y="119019"/>
                  </a:moveTo>
                  <a:lnTo>
                    <a:pt x="43737" y="124954"/>
                  </a:lnTo>
                  <a:lnTo>
                    <a:pt x="37802" y="124954"/>
                  </a:lnTo>
                  <a:lnTo>
                    <a:pt x="37802" y="119019"/>
                  </a:lnTo>
                  <a:close/>
                  <a:moveTo>
                    <a:pt x="49985" y="119019"/>
                  </a:moveTo>
                  <a:lnTo>
                    <a:pt x="49985" y="124954"/>
                  </a:lnTo>
                  <a:lnTo>
                    <a:pt x="44049" y="124954"/>
                  </a:lnTo>
                  <a:lnTo>
                    <a:pt x="44049" y="119019"/>
                  </a:lnTo>
                  <a:close/>
                  <a:moveTo>
                    <a:pt x="56232" y="119019"/>
                  </a:moveTo>
                  <a:lnTo>
                    <a:pt x="56232" y="124954"/>
                  </a:lnTo>
                  <a:lnTo>
                    <a:pt x="50296" y="124954"/>
                  </a:lnTo>
                  <a:lnTo>
                    <a:pt x="50296" y="119019"/>
                  </a:lnTo>
                  <a:close/>
                  <a:moveTo>
                    <a:pt x="62480" y="119019"/>
                  </a:moveTo>
                  <a:lnTo>
                    <a:pt x="62480" y="124954"/>
                  </a:lnTo>
                  <a:lnTo>
                    <a:pt x="56545" y="124954"/>
                  </a:lnTo>
                  <a:lnTo>
                    <a:pt x="56545" y="119019"/>
                  </a:lnTo>
                  <a:close/>
                  <a:moveTo>
                    <a:pt x="68727" y="119019"/>
                  </a:moveTo>
                  <a:lnTo>
                    <a:pt x="68727" y="124954"/>
                  </a:lnTo>
                  <a:lnTo>
                    <a:pt x="62792" y="124954"/>
                  </a:lnTo>
                  <a:lnTo>
                    <a:pt x="62792" y="119019"/>
                  </a:lnTo>
                  <a:close/>
                  <a:moveTo>
                    <a:pt x="74975" y="119019"/>
                  </a:moveTo>
                  <a:lnTo>
                    <a:pt x="74975" y="124954"/>
                  </a:lnTo>
                  <a:lnTo>
                    <a:pt x="69039" y="124954"/>
                  </a:lnTo>
                  <a:lnTo>
                    <a:pt x="69039" y="119019"/>
                  </a:lnTo>
                  <a:close/>
                  <a:moveTo>
                    <a:pt x="81223" y="119019"/>
                  </a:moveTo>
                  <a:lnTo>
                    <a:pt x="81223" y="124954"/>
                  </a:lnTo>
                  <a:lnTo>
                    <a:pt x="75286" y="124954"/>
                  </a:lnTo>
                  <a:lnTo>
                    <a:pt x="75286" y="119019"/>
                  </a:lnTo>
                  <a:close/>
                  <a:moveTo>
                    <a:pt x="87470" y="119019"/>
                  </a:moveTo>
                  <a:lnTo>
                    <a:pt x="87470" y="124954"/>
                  </a:lnTo>
                  <a:lnTo>
                    <a:pt x="81535" y="124954"/>
                  </a:lnTo>
                  <a:lnTo>
                    <a:pt x="81535" y="119019"/>
                  </a:lnTo>
                  <a:close/>
                  <a:moveTo>
                    <a:pt x="93718" y="119019"/>
                  </a:moveTo>
                  <a:lnTo>
                    <a:pt x="93718" y="124954"/>
                  </a:lnTo>
                  <a:lnTo>
                    <a:pt x="87784" y="124954"/>
                  </a:lnTo>
                  <a:lnTo>
                    <a:pt x="87784" y="119019"/>
                  </a:lnTo>
                  <a:close/>
                  <a:moveTo>
                    <a:pt x="99967" y="119019"/>
                  </a:moveTo>
                  <a:lnTo>
                    <a:pt x="99967" y="124954"/>
                  </a:lnTo>
                  <a:lnTo>
                    <a:pt x="94031" y="124954"/>
                  </a:lnTo>
                  <a:lnTo>
                    <a:pt x="94031" y="119019"/>
                  </a:lnTo>
                  <a:close/>
                  <a:moveTo>
                    <a:pt x="106214" y="119019"/>
                  </a:moveTo>
                  <a:lnTo>
                    <a:pt x="106214" y="124954"/>
                  </a:lnTo>
                  <a:lnTo>
                    <a:pt x="100278" y="124954"/>
                  </a:lnTo>
                  <a:lnTo>
                    <a:pt x="100278" y="119019"/>
                  </a:lnTo>
                  <a:close/>
                  <a:moveTo>
                    <a:pt x="112461" y="119019"/>
                  </a:moveTo>
                  <a:lnTo>
                    <a:pt x="112461" y="124954"/>
                  </a:lnTo>
                  <a:lnTo>
                    <a:pt x="106527" y="124954"/>
                  </a:lnTo>
                  <a:lnTo>
                    <a:pt x="106527" y="119019"/>
                  </a:lnTo>
                  <a:close/>
                  <a:moveTo>
                    <a:pt x="118710" y="119019"/>
                  </a:moveTo>
                  <a:lnTo>
                    <a:pt x="118710" y="124954"/>
                  </a:lnTo>
                  <a:lnTo>
                    <a:pt x="112774" y="124954"/>
                  </a:lnTo>
                  <a:lnTo>
                    <a:pt x="112774" y="119019"/>
                  </a:lnTo>
                  <a:close/>
                  <a:moveTo>
                    <a:pt x="124957" y="119019"/>
                  </a:moveTo>
                  <a:lnTo>
                    <a:pt x="124957" y="124954"/>
                  </a:lnTo>
                  <a:lnTo>
                    <a:pt x="119021" y="124954"/>
                  </a:lnTo>
                  <a:lnTo>
                    <a:pt x="119021" y="119019"/>
                  </a:lnTo>
                  <a:close/>
                  <a:moveTo>
                    <a:pt x="131204" y="119019"/>
                  </a:moveTo>
                  <a:lnTo>
                    <a:pt x="131204" y="124954"/>
                  </a:lnTo>
                  <a:lnTo>
                    <a:pt x="125270" y="124954"/>
                  </a:lnTo>
                  <a:lnTo>
                    <a:pt x="125270" y="119019"/>
                  </a:lnTo>
                  <a:close/>
                  <a:moveTo>
                    <a:pt x="137451" y="119019"/>
                  </a:moveTo>
                  <a:lnTo>
                    <a:pt x="137451" y="124954"/>
                  </a:lnTo>
                  <a:lnTo>
                    <a:pt x="131517" y="124954"/>
                  </a:lnTo>
                  <a:lnTo>
                    <a:pt x="131517" y="119019"/>
                  </a:lnTo>
                  <a:close/>
                  <a:moveTo>
                    <a:pt x="143702" y="119019"/>
                  </a:moveTo>
                  <a:lnTo>
                    <a:pt x="143702" y="124954"/>
                  </a:lnTo>
                  <a:lnTo>
                    <a:pt x="137766" y="124954"/>
                  </a:lnTo>
                  <a:lnTo>
                    <a:pt x="137766" y="119019"/>
                  </a:lnTo>
                  <a:close/>
                  <a:moveTo>
                    <a:pt x="149949" y="119019"/>
                  </a:moveTo>
                  <a:lnTo>
                    <a:pt x="149949" y="124954"/>
                  </a:lnTo>
                  <a:lnTo>
                    <a:pt x="144015" y="124954"/>
                  </a:lnTo>
                  <a:lnTo>
                    <a:pt x="144015" y="119019"/>
                  </a:lnTo>
                  <a:close/>
                  <a:moveTo>
                    <a:pt x="156196" y="119019"/>
                  </a:moveTo>
                  <a:lnTo>
                    <a:pt x="156196" y="124954"/>
                  </a:lnTo>
                  <a:lnTo>
                    <a:pt x="150262" y="124954"/>
                  </a:lnTo>
                  <a:lnTo>
                    <a:pt x="150262" y="119019"/>
                  </a:lnTo>
                  <a:close/>
                  <a:moveTo>
                    <a:pt x="162445" y="119019"/>
                  </a:moveTo>
                  <a:lnTo>
                    <a:pt x="162445" y="124954"/>
                  </a:lnTo>
                  <a:lnTo>
                    <a:pt x="156509" y="124954"/>
                  </a:lnTo>
                  <a:lnTo>
                    <a:pt x="156509" y="119019"/>
                  </a:lnTo>
                  <a:close/>
                  <a:moveTo>
                    <a:pt x="168692" y="119019"/>
                  </a:moveTo>
                  <a:lnTo>
                    <a:pt x="168692" y="124954"/>
                  </a:lnTo>
                  <a:lnTo>
                    <a:pt x="162756" y="124954"/>
                  </a:lnTo>
                  <a:lnTo>
                    <a:pt x="162756" y="119019"/>
                  </a:lnTo>
                  <a:close/>
                  <a:moveTo>
                    <a:pt x="174939" y="119019"/>
                  </a:moveTo>
                  <a:lnTo>
                    <a:pt x="174939" y="124954"/>
                  </a:lnTo>
                  <a:lnTo>
                    <a:pt x="169005" y="124954"/>
                  </a:lnTo>
                  <a:lnTo>
                    <a:pt x="169005" y="119019"/>
                  </a:lnTo>
                  <a:close/>
                  <a:moveTo>
                    <a:pt x="181186" y="119019"/>
                  </a:moveTo>
                  <a:lnTo>
                    <a:pt x="181186" y="124954"/>
                  </a:lnTo>
                  <a:lnTo>
                    <a:pt x="175252" y="124954"/>
                  </a:lnTo>
                  <a:lnTo>
                    <a:pt x="175252" y="119019"/>
                  </a:lnTo>
                  <a:close/>
                  <a:moveTo>
                    <a:pt x="187435" y="119019"/>
                  </a:moveTo>
                  <a:lnTo>
                    <a:pt x="187435" y="124954"/>
                  </a:lnTo>
                  <a:lnTo>
                    <a:pt x="181499" y="124954"/>
                  </a:lnTo>
                  <a:lnTo>
                    <a:pt x="181499" y="119019"/>
                  </a:lnTo>
                  <a:close/>
                  <a:moveTo>
                    <a:pt x="193684" y="119019"/>
                  </a:moveTo>
                  <a:lnTo>
                    <a:pt x="193684" y="124954"/>
                  </a:lnTo>
                  <a:lnTo>
                    <a:pt x="187749" y="124954"/>
                  </a:lnTo>
                  <a:lnTo>
                    <a:pt x="187749" y="119019"/>
                  </a:lnTo>
                  <a:close/>
                  <a:moveTo>
                    <a:pt x="199931" y="119019"/>
                  </a:moveTo>
                  <a:lnTo>
                    <a:pt x="199931" y="124954"/>
                  </a:lnTo>
                  <a:lnTo>
                    <a:pt x="193996" y="124954"/>
                  </a:lnTo>
                  <a:lnTo>
                    <a:pt x="193996" y="119019"/>
                  </a:lnTo>
                  <a:close/>
                  <a:moveTo>
                    <a:pt x="206180" y="119019"/>
                  </a:moveTo>
                  <a:lnTo>
                    <a:pt x="206180" y="124954"/>
                  </a:lnTo>
                  <a:lnTo>
                    <a:pt x="200244" y="124954"/>
                  </a:lnTo>
                  <a:lnTo>
                    <a:pt x="200244" y="119019"/>
                  </a:lnTo>
                  <a:close/>
                  <a:moveTo>
                    <a:pt x="212427" y="119019"/>
                  </a:moveTo>
                  <a:lnTo>
                    <a:pt x="212427" y="124954"/>
                  </a:lnTo>
                  <a:lnTo>
                    <a:pt x="206491" y="124954"/>
                  </a:lnTo>
                  <a:lnTo>
                    <a:pt x="206491" y="119019"/>
                  </a:lnTo>
                  <a:close/>
                  <a:moveTo>
                    <a:pt x="218674" y="119019"/>
                  </a:moveTo>
                  <a:lnTo>
                    <a:pt x="218674" y="124954"/>
                  </a:lnTo>
                  <a:lnTo>
                    <a:pt x="212739" y="124954"/>
                  </a:lnTo>
                  <a:lnTo>
                    <a:pt x="212739" y="119019"/>
                  </a:lnTo>
                  <a:close/>
                  <a:moveTo>
                    <a:pt x="224921" y="119019"/>
                  </a:moveTo>
                  <a:lnTo>
                    <a:pt x="224921" y="124954"/>
                  </a:lnTo>
                  <a:lnTo>
                    <a:pt x="218987" y="124954"/>
                  </a:lnTo>
                  <a:lnTo>
                    <a:pt x="218987" y="119019"/>
                  </a:lnTo>
                  <a:close/>
                  <a:moveTo>
                    <a:pt x="231170" y="119019"/>
                  </a:moveTo>
                  <a:lnTo>
                    <a:pt x="231170" y="124954"/>
                  </a:lnTo>
                  <a:lnTo>
                    <a:pt x="225234" y="124954"/>
                  </a:lnTo>
                  <a:lnTo>
                    <a:pt x="225234" y="119019"/>
                  </a:lnTo>
                  <a:close/>
                  <a:moveTo>
                    <a:pt x="237417" y="119019"/>
                  </a:moveTo>
                  <a:lnTo>
                    <a:pt x="237417" y="124954"/>
                  </a:lnTo>
                  <a:lnTo>
                    <a:pt x="231481" y="124954"/>
                  </a:lnTo>
                  <a:lnTo>
                    <a:pt x="231481" y="119019"/>
                  </a:lnTo>
                  <a:close/>
                  <a:moveTo>
                    <a:pt x="243664" y="119019"/>
                  </a:moveTo>
                  <a:lnTo>
                    <a:pt x="243664" y="124954"/>
                  </a:lnTo>
                  <a:lnTo>
                    <a:pt x="237729" y="124954"/>
                  </a:lnTo>
                  <a:lnTo>
                    <a:pt x="237729" y="119019"/>
                  </a:lnTo>
                  <a:close/>
                  <a:moveTo>
                    <a:pt x="249911" y="119019"/>
                  </a:moveTo>
                  <a:lnTo>
                    <a:pt x="249911" y="124954"/>
                  </a:lnTo>
                  <a:lnTo>
                    <a:pt x="243977" y="124954"/>
                  </a:lnTo>
                  <a:lnTo>
                    <a:pt x="243977" y="119019"/>
                  </a:lnTo>
                  <a:close/>
                  <a:moveTo>
                    <a:pt x="256161" y="119019"/>
                  </a:moveTo>
                  <a:lnTo>
                    <a:pt x="256161" y="124954"/>
                  </a:lnTo>
                  <a:lnTo>
                    <a:pt x="250225" y="124954"/>
                  </a:lnTo>
                  <a:lnTo>
                    <a:pt x="250225" y="119019"/>
                  </a:lnTo>
                  <a:close/>
                  <a:moveTo>
                    <a:pt x="262409" y="119019"/>
                  </a:moveTo>
                  <a:lnTo>
                    <a:pt x="262409" y="124954"/>
                  </a:lnTo>
                  <a:lnTo>
                    <a:pt x="256474" y="124954"/>
                  </a:lnTo>
                  <a:lnTo>
                    <a:pt x="256474" y="119019"/>
                  </a:lnTo>
                  <a:close/>
                  <a:moveTo>
                    <a:pt x="268656" y="119019"/>
                  </a:moveTo>
                  <a:lnTo>
                    <a:pt x="268656" y="124954"/>
                  </a:lnTo>
                  <a:lnTo>
                    <a:pt x="262721" y="124954"/>
                  </a:lnTo>
                  <a:lnTo>
                    <a:pt x="262721" y="119019"/>
                  </a:lnTo>
                  <a:close/>
                  <a:moveTo>
                    <a:pt x="274904" y="119019"/>
                  </a:moveTo>
                  <a:lnTo>
                    <a:pt x="274904" y="124954"/>
                  </a:lnTo>
                  <a:lnTo>
                    <a:pt x="268968" y="124954"/>
                  </a:lnTo>
                  <a:lnTo>
                    <a:pt x="268968" y="119019"/>
                  </a:lnTo>
                  <a:close/>
                  <a:moveTo>
                    <a:pt x="6251" y="125266"/>
                  </a:moveTo>
                  <a:lnTo>
                    <a:pt x="6251" y="131201"/>
                  </a:lnTo>
                  <a:lnTo>
                    <a:pt x="315" y="131201"/>
                  </a:lnTo>
                  <a:lnTo>
                    <a:pt x="315" y="125266"/>
                  </a:lnTo>
                  <a:close/>
                  <a:moveTo>
                    <a:pt x="12498" y="125266"/>
                  </a:moveTo>
                  <a:lnTo>
                    <a:pt x="12498" y="131201"/>
                  </a:lnTo>
                  <a:lnTo>
                    <a:pt x="6562" y="131201"/>
                  </a:lnTo>
                  <a:lnTo>
                    <a:pt x="6562" y="125266"/>
                  </a:lnTo>
                  <a:close/>
                  <a:moveTo>
                    <a:pt x="18745" y="125266"/>
                  </a:moveTo>
                  <a:lnTo>
                    <a:pt x="18745" y="131201"/>
                  </a:lnTo>
                  <a:lnTo>
                    <a:pt x="12810" y="131201"/>
                  </a:lnTo>
                  <a:lnTo>
                    <a:pt x="12810" y="125266"/>
                  </a:lnTo>
                  <a:close/>
                  <a:moveTo>
                    <a:pt x="24992" y="125266"/>
                  </a:moveTo>
                  <a:lnTo>
                    <a:pt x="24992" y="131201"/>
                  </a:lnTo>
                  <a:lnTo>
                    <a:pt x="19058" y="131201"/>
                  </a:lnTo>
                  <a:lnTo>
                    <a:pt x="19058" y="125266"/>
                  </a:lnTo>
                  <a:close/>
                  <a:moveTo>
                    <a:pt x="31242" y="125266"/>
                  </a:moveTo>
                  <a:lnTo>
                    <a:pt x="31242" y="131201"/>
                  </a:lnTo>
                  <a:lnTo>
                    <a:pt x="25305" y="131201"/>
                  </a:lnTo>
                  <a:lnTo>
                    <a:pt x="25305" y="125266"/>
                  </a:lnTo>
                  <a:close/>
                  <a:moveTo>
                    <a:pt x="37489" y="125266"/>
                  </a:moveTo>
                  <a:lnTo>
                    <a:pt x="37489" y="131201"/>
                  </a:lnTo>
                  <a:lnTo>
                    <a:pt x="31553" y="131201"/>
                  </a:lnTo>
                  <a:lnTo>
                    <a:pt x="31553" y="125266"/>
                  </a:lnTo>
                  <a:close/>
                  <a:moveTo>
                    <a:pt x="43737" y="125266"/>
                  </a:moveTo>
                  <a:lnTo>
                    <a:pt x="43737" y="131201"/>
                  </a:lnTo>
                  <a:lnTo>
                    <a:pt x="37802" y="131201"/>
                  </a:lnTo>
                  <a:lnTo>
                    <a:pt x="37802" y="125266"/>
                  </a:lnTo>
                  <a:close/>
                  <a:moveTo>
                    <a:pt x="49985" y="125266"/>
                  </a:moveTo>
                  <a:lnTo>
                    <a:pt x="49985" y="131201"/>
                  </a:lnTo>
                  <a:lnTo>
                    <a:pt x="44049" y="131201"/>
                  </a:lnTo>
                  <a:lnTo>
                    <a:pt x="44049" y="125266"/>
                  </a:lnTo>
                  <a:close/>
                  <a:moveTo>
                    <a:pt x="56232" y="125266"/>
                  </a:moveTo>
                  <a:lnTo>
                    <a:pt x="56232" y="131201"/>
                  </a:lnTo>
                  <a:lnTo>
                    <a:pt x="50296" y="131201"/>
                  </a:lnTo>
                  <a:lnTo>
                    <a:pt x="50296" y="125266"/>
                  </a:lnTo>
                  <a:close/>
                  <a:moveTo>
                    <a:pt x="62480" y="125266"/>
                  </a:moveTo>
                  <a:lnTo>
                    <a:pt x="62480" y="131201"/>
                  </a:lnTo>
                  <a:lnTo>
                    <a:pt x="56545" y="131201"/>
                  </a:lnTo>
                  <a:lnTo>
                    <a:pt x="56545" y="125266"/>
                  </a:lnTo>
                  <a:close/>
                  <a:moveTo>
                    <a:pt x="68727" y="125266"/>
                  </a:moveTo>
                  <a:lnTo>
                    <a:pt x="68727" y="131201"/>
                  </a:lnTo>
                  <a:lnTo>
                    <a:pt x="62792" y="131201"/>
                  </a:lnTo>
                  <a:lnTo>
                    <a:pt x="62792" y="125266"/>
                  </a:lnTo>
                  <a:close/>
                  <a:moveTo>
                    <a:pt x="74975" y="125266"/>
                  </a:moveTo>
                  <a:lnTo>
                    <a:pt x="74975" y="131201"/>
                  </a:lnTo>
                  <a:lnTo>
                    <a:pt x="69039" y="131201"/>
                  </a:lnTo>
                  <a:lnTo>
                    <a:pt x="69039" y="125266"/>
                  </a:lnTo>
                  <a:close/>
                  <a:moveTo>
                    <a:pt x="81223" y="125266"/>
                  </a:moveTo>
                  <a:lnTo>
                    <a:pt x="81223" y="131201"/>
                  </a:lnTo>
                  <a:lnTo>
                    <a:pt x="75286" y="131201"/>
                  </a:lnTo>
                  <a:lnTo>
                    <a:pt x="75286" y="125266"/>
                  </a:lnTo>
                  <a:close/>
                  <a:moveTo>
                    <a:pt x="87470" y="125266"/>
                  </a:moveTo>
                  <a:lnTo>
                    <a:pt x="87470" y="131201"/>
                  </a:lnTo>
                  <a:lnTo>
                    <a:pt x="81535" y="131201"/>
                  </a:lnTo>
                  <a:lnTo>
                    <a:pt x="81535" y="125266"/>
                  </a:lnTo>
                  <a:close/>
                  <a:moveTo>
                    <a:pt x="93718" y="125266"/>
                  </a:moveTo>
                  <a:lnTo>
                    <a:pt x="93718" y="131201"/>
                  </a:lnTo>
                  <a:lnTo>
                    <a:pt x="87784" y="131201"/>
                  </a:lnTo>
                  <a:lnTo>
                    <a:pt x="87784" y="125266"/>
                  </a:lnTo>
                  <a:close/>
                  <a:moveTo>
                    <a:pt x="99967" y="125266"/>
                  </a:moveTo>
                  <a:lnTo>
                    <a:pt x="99967" y="131201"/>
                  </a:lnTo>
                  <a:lnTo>
                    <a:pt x="94031" y="131201"/>
                  </a:lnTo>
                  <a:lnTo>
                    <a:pt x="94031" y="125266"/>
                  </a:lnTo>
                  <a:close/>
                  <a:moveTo>
                    <a:pt x="106214" y="125266"/>
                  </a:moveTo>
                  <a:lnTo>
                    <a:pt x="106214" y="131201"/>
                  </a:lnTo>
                  <a:lnTo>
                    <a:pt x="100278" y="131201"/>
                  </a:lnTo>
                  <a:lnTo>
                    <a:pt x="100278" y="125266"/>
                  </a:lnTo>
                  <a:close/>
                  <a:moveTo>
                    <a:pt x="112461" y="125266"/>
                  </a:moveTo>
                  <a:lnTo>
                    <a:pt x="112461" y="131201"/>
                  </a:lnTo>
                  <a:lnTo>
                    <a:pt x="106527" y="131201"/>
                  </a:lnTo>
                  <a:lnTo>
                    <a:pt x="106527" y="125266"/>
                  </a:lnTo>
                  <a:close/>
                  <a:moveTo>
                    <a:pt x="118710" y="125266"/>
                  </a:moveTo>
                  <a:lnTo>
                    <a:pt x="118710" y="131201"/>
                  </a:lnTo>
                  <a:lnTo>
                    <a:pt x="112774" y="131201"/>
                  </a:lnTo>
                  <a:lnTo>
                    <a:pt x="112774" y="125266"/>
                  </a:lnTo>
                  <a:close/>
                  <a:moveTo>
                    <a:pt x="124957" y="125266"/>
                  </a:moveTo>
                  <a:lnTo>
                    <a:pt x="124957" y="131201"/>
                  </a:lnTo>
                  <a:lnTo>
                    <a:pt x="119021" y="131201"/>
                  </a:lnTo>
                  <a:lnTo>
                    <a:pt x="119021" y="125266"/>
                  </a:lnTo>
                  <a:close/>
                  <a:moveTo>
                    <a:pt x="131204" y="125266"/>
                  </a:moveTo>
                  <a:lnTo>
                    <a:pt x="131204" y="131201"/>
                  </a:lnTo>
                  <a:lnTo>
                    <a:pt x="125270" y="131201"/>
                  </a:lnTo>
                  <a:lnTo>
                    <a:pt x="125270" y="125266"/>
                  </a:lnTo>
                  <a:close/>
                  <a:moveTo>
                    <a:pt x="137451" y="125266"/>
                  </a:moveTo>
                  <a:lnTo>
                    <a:pt x="137451" y="131201"/>
                  </a:lnTo>
                  <a:lnTo>
                    <a:pt x="131517" y="131201"/>
                  </a:lnTo>
                  <a:lnTo>
                    <a:pt x="131517" y="125266"/>
                  </a:lnTo>
                  <a:close/>
                  <a:moveTo>
                    <a:pt x="143702" y="125266"/>
                  </a:moveTo>
                  <a:lnTo>
                    <a:pt x="143702" y="131201"/>
                  </a:lnTo>
                  <a:lnTo>
                    <a:pt x="137766" y="131201"/>
                  </a:lnTo>
                  <a:lnTo>
                    <a:pt x="137766" y="125266"/>
                  </a:lnTo>
                  <a:close/>
                  <a:moveTo>
                    <a:pt x="149949" y="125266"/>
                  </a:moveTo>
                  <a:lnTo>
                    <a:pt x="149949" y="131201"/>
                  </a:lnTo>
                  <a:lnTo>
                    <a:pt x="144015" y="131201"/>
                  </a:lnTo>
                  <a:lnTo>
                    <a:pt x="144015" y="125266"/>
                  </a:lnTo>
                  <a:close/>
                  <a:moveTo>
                    <a:pt x="156196" y="125266"/>
                  </a:moveTo>
                  <a:lnTo>
                    <a:pt x="156196" y="131201"/>
                  </a:lnTo>
                  <a:lnTo>
                    <a:pt x="150262" y="131201"/>
                  </a:lnTo>
                  <a:lnTo>
                    <a:pt x="150262" y="125266"/>
                  </a:lnTo>
                  <a:close/>
                  <a:moveTo>
                    <a:pt x="162445" y="125266"/>
                  </a:moveTo>
                  <a:lnTo>
                    <a:pt x="162445" y="131201"/>
                  </a:lnTo>
                  <a:lnTo>
                    <a:pt x="156509" y="131201"/>
                  </a:lnTo>
                  <a:lnTo>
                    <a:pt x="156509" y="125266"/>
                  </a:lnTo>
                  <a:close/>
                  <a:moveTo>
                    <a:pt x="168692" y="125266"/>
                  </a:moveTo>
                  <a:lnTo>
                    <a:pt x="168692" y="131201"/>
                  </a:lnTo>
                  <a:lnTo>
                    <a:pt x="162756" y="131201"/>
                  </a:lnTo>
                  <a:lnTo>
                    <a:pt x="162756" y="125266"/>
                  </a:lnTo>
                  <a:close/>
                  <a:moveTo>
                    <a:pt x="174939" y="125266"/>
                  </a:moveTo>
                  <a:lnTo>
                    <a:pt x="174939" y="131201"/>
                  </a:lnTo>
                  <a:lnTo>
                    <a:pt x="169005" y="131201"/>
                  </a:lnTo>
                  <a:lnTo>
                    <a:pt x="169005" y="125266"/>
                  </a:lnTo>
                  <a:close/>
                  <a:moveTo>
                    <a:pt x="181186" y="125266"/>
                  </a:moveTo>
                  <a:lnTo>
                    <a:pt x="181186" y="131201"/>
                  </a:lnTo>
                  <a:lnTo>
                    <a:pt x="175252" y="131201"/>
                  </a:lnTo>
                  <a:lnTo>
                    <a:pt x="175252" y="125266"/>
                  </a:lnTo>
                  <a:close/>
                  <a:moveTo>
                    <a:pt x="187435" y="125266"/>
                  </a:moveTo>
                  <a:lnTo>
                    <a:pt x="187435" y="131201"/>
                  </a:lnTo>
                  <a:lnTo>
                    <a:pt x="181499" y="131201"/>
                  </a:lnTo>
                  <a:lnTo>
                    <a:pt x="181499" y="125266"/>
                  </a:lnTo>
                  <a:close/>
                  <a:moveTo>
                    <a:pt x="193682" y="125266"/>
                  </a:moveTo>
                  <a:lnTo>
                    <a:pt x="193682" y="131201"/>
                  </a:lnTo>
                  <a:lnTo>
                    <a:pt x="187746" y="131201"/>
                  </a:lnTo>
                  <a:lnTo>
                    <a:pt x="187746" y="125266"/>
                  </a:lnTo>
                  <a:close/>
                  <a:moveTo>
                    <a:pt x="199931" y="125266"/>
                  </a:moveTo>
                  <a:lnTo>
                    <a:pt x="199931" y="131201"/>
                  </a:lnTo>
                  <a:lnTo>
                    <a:pt x="193996" y="131201"/>
                  </a:lnTo>
                  <a:lnTo>
                    <a:pt x="193996" y="125266"/>
                  </a:lnTo>
                  <a:close/>
                  <a:moveTo>
                    <a:pt x="206180" y="125266"/>
                  </a:moveTo>
                  <a:lnTo>
                    <a:pt x="206180" y="131201"/>
                  </a:lnTo>
                  <a:lnTo>
                    <a:pt x="200244" y="131201"/>
                  </a:lnTo>
                  <a:lnTo>
                    <a:pt x="200244" y="125266"/>
                  </a:lnTo>
                  <a:close/>
                  <a:moveTo>
                    <a:pt x="212427" y="125266"/>
                  </a:moveTo>
                  <a:lnTo>
                    <a:pt x="212427" y="131201"/>
                  </a:lnTo>
                  <a:lnTo>
                    <a:pt x="206491" y="131201"/>
                  </a:lnTo>
                  <a:lnTo>
                    <a:pt x="206491" y="125266"/>
                  </a:lnTo>
                  <a:close/>
                  <a:moveTo>
                    <a:pt x="218674" y="125266"/>
                  </a:moveTo>
                  <a:lnTo>
                    <a:pt x="218674" y="131201"/>
                  </a:lnTo>
                  <a:lnTo>
                    <a:pt x="212739" y="131201"/>
                  </a:lnTo>
                  <a:lnTo>
                    <a:pt x="212739" y="125266"/>
                  </a:lnTo>
                  <a:close/>
                  <a:moveTo>
                    <a:pt x="224921" y="125266"/>
                  </a:moveTo>
                  <a:lnTo>
                    <a:pt x="224921" y="131201"/>
                  </a:lnTo>
                  <a:lnTo>
                    <a:pt x="218987" y="131201"/>
                  </a:lnTo>
                  <a:lnTo>
                    <a:pt x="218987" y="125266"/>
                  </a:lnTo>
                  <a:close/>
                  <a:moveTo>
                    <a:pt x="231170" y="125266"/>
                  </a:moveTo>
                  <a:lnTo>
                    <a:pt x="231170" y="131201"/>
                  </a:lnTo>
                  <a:lnTo>
                    <a:pt x="225234" y="131201"/>
                  </a:lnTo>
                  <a:lnTo>
                    <a:pt x="225234" y="125266"/>
                  </a:lnTo>
                  <a:close/>
                  <a:moveTo>
                    <a:pt x="237417" y="125266"/>
                  </a:moveTo>
                  <a:lnTo>
                    <a:pt x="237417" y="131201"/>
                  </a:lnTo>
                  <a:lnTo>
                    <a:pt x="231481" y="131201"/>
                  </a:lnTo>
                  <a:lnTo>
                    <a:pt x="231481" y="125266"/>
                  </a:lnTo>
                  <a:close/>
                  <a:moveTo>
                    <a:pt x="243664" y="125266"/>
                  </a:moveTo>
                  <a:lnTo>
                    <a:pt x="243664" y="131201"/>
                  </a:lnTo>
                  <a:lnTo>
                    <a:pt x="237729" y="131201"/>
                  </a:lnTo>
                  <a:lnTo>
                    <a:pt x="237729" y="125266"/>
                  </a:lnTo>
                  <a:close/>
                  <a:moveTo>
                    <a:pt x="249911" y="125266"/>
                  </a:moveTo>
                  <a:lnTo>
                    <a:pt x="249911" y="131201"/>
                  </a:lnTo>
                  <a:lnTo>
                    <a:pt x="243977" y="131201"/>
                  </a:lnTo>
                  <a:lnTo>
                    <a:pt x="243977" y="125266"/>
                  </a:lnTo>
                  <a:close/>
                  <a:moveTo>
                    <a:pt x="256161" y="125266"/>
                  </a:moveTo>
                  <a:lnTo>
                    <a:pt x="256161" y="131201"/>
                  </a:lnTo>
                  <a:lnTo>
                    <a:pt x="250225" y="131201"/>
                  </a:lnTo>
                  <a:lnTo>
                    <a:pt x="250225" y="125266"/>
                  </a:lnTo>
                  <a:close/>
                  <a:moveTo>
                    <a:pt x="262409" y="125266"/>
                  </a:moveTo>
                  <a:lnTo>
                    <a:pt x="262409" y="131201"/>
                  </a:lnTo>
                  <a:lnTo>
                    <a:pt x="256474" y="131201"/>
                  </a:lnTo>
                  <a:lnTo>
                    <a:pt x="256474" y="125266"/>
                  </a:lnTo>
                  <a:close/>
                  <a:moveTo>
                    <a:pt x="268656" y="125266"/>
                  </a:moveTo>
                  <a:lnTo>
                    <a:pt x="268656" y="131201"/>
                  </a:lnTo>
                  <a:lnTo>
                    <a:pt x="262721" y="131201"/>
                  </a:lnTo>
                  <a:lnTo>
                    <a:pt x="262721" y="125266"/>
                  </a:lnTo>
                  <a:close/>
                  <a:moveTo>
                    <a:pt x="274904" y="125266"/>
                  </a:moveTo>
                  <a:lnTo>
                    <a:pt x="274904" y="131201"/>
                  </a:lnTo>
                  <a:lnTo>
                    <a:pt x="268968" y="131201"/>
                  </a:lnTo>
                  <a:lnTo>
                    <a:pt x="268968" y="125266"/>
                  </a:lnTo>
                  <a:close/>
                  <a:moveTo>
                    <a:pt x="6251" y="131513"/>
                  </a:moveTo>
                  <a:lnTo>
                    <a:pt x="6251" y="137449"/>
                  </a:lnTo>
                  <a:lnTo>
                    <a:pt x="315" y="137449"/>
                  </a:lnTo>
                  <a:lnTo>
                    <a:pt x="315" y="131513"/>
                  </a:lnTo>
                  <a:close/>
                  <a:moveTo>
                    <a:pt x="12498" y="131513"/>
                  </a:moveTo>
                  <a:lnTo>
                    <a:pt x="12498" y="137449"/>
                  </a:lnTo>
                  <a:lnTo>
                    <a:pt x="6562" y="137449"/>
                  </a:lnTo>
                  <a:lnTo>
                    <a:pt x="6562" y="131513"/>
                  </a:lnTo>
                  <a:close/>
                  <a:moveTo>
                    <a:pt x="18745" y="131513"/>
                  </a:moveTo>
                  <a:lnTo>
                    <a:pt x="18745" y="137449"/>
                  </a:lnTo>
                  <a:lnTo>
                    <a:pt x="12810" y="137449"/>
                  </a:lnTo>
                  <a:lnTo>
                    <a:pt x="12810" y="131513"/>
                  </a:lnTo>
                  <a:close/>
                  <a:moveTo>
                    <a:pt x="24992" y="131513"/>
                  </a:moveTo>
                  <a:lnTo>
                    <a:pt x="24992" y="137449"/>
                  </a:lnTo>
                  <a:lnTo>
                    <a:pt x="19058" y="137449"/>
                  </a:lnTo>
                  <a:lnTo>
                    <a:pt x="19058" y="131513"/>
                  </a:lnTo>
                  <a:close/>
                  <a:moveTo>
                    <a:pt x="31241" y="131513"/>
                  </a:moveTo>
                  <a:lnTo>
                    <a:pt x="31241" y="137449"/>
                  </a:lnTo>
                  <a:lnTo>
                    <a:pt x="25305" y="137449"/>
                  </a:lnTo>
                  <a:lnTo>
                    <a:pt x="25305" y="131513"/>
                  </a:lnTo>
                  <a:close/>
                  <a:moveTo>
                    <a:pt x="37489" y="131513"/>
                  </a:moveTo>
                  <a:lnTo>
                    <a:pt x="37489" y="137449"/>
                  </a:lnTo>
                  <a:lnTo>
                    <a:pt x="31553" y="137449"/>
                  </a:lnTo>
                  <a:lnTo>
                    <a:pt x="31553" y="131513"/>
                  </a:lnTo>
                  <a:close/>
                  <a:moveTo>
                    <a:pt x="43737" y="131513"/>
                  </a:moveTo>
                  <a:lnTo>
                    <a:pt x="43737" y="137449"/>
                  </a:lnTo>
                  <a:lnTo>
                    <a:pt x="37802" y="137449"/>
                  </a:lnTo>
                  <a:lnTo>
                    <a:pt x="37802" y="131513"/>
                  </a:lnTo>
                  <a:close/>
                  <a:moveTo>
                    <a:pt x="49985" y="131513"/>
                  </a:moveTo>
                  <a:lnTo>
                    <a:pt x="49985" y="137449"/>
                  </a:lnTo>
                  <a:lnTo>
                    <a:pt x="44049" y="137449"/>
                  </a:lnTo>
                  <a:lnTo>
                    <a:pt x="44049" y="131513"/>
                  </a:lnTo>
                  <a:close/>
                  <a:moveTo>
                    <a:pt x="56232" y="131513"/>
                  </a:moveTo>
                  <a:lnTo>
                    <a:pt x="56232" y="137449"/>
                  </a:lnTo>
                  <a:lnTo>
                    <a:pt x="50296" y="137449"/>
                  </a:lnTo>
                  <a:lnTo>
                    <a:pt x="50296" y="131513"/>
                  </a:lnTo>
                  <a:close/>
                  <a:moveTo>
                    <a:pt x="62480" y="131513"/>
                  </a:moveTo>
                  <a:lnTo>
                    <a:pt x="62480" y="137449"/>
                  </a:lnTo>
                  <a:lnTo>
                    <a:pt x="56545" y="137449"/>
                  </a:lnTo>
                  <a:lnTo>
                    <a:pt x="56545" y="131513"/>
                  </a:lnTo>
                  <a:close/>
                  <a:moveTo>
                    <a:pt x="68727" y="131513"/>
                  </a:moveTo>
                  <a:lnTo>
                    <a:pt x="68727" y="137449"/>
                  </a:lnTo>
                  <a:lnTo>
                    <a:pt x="62792" y="137449"/>
                  </a:lnTo>
                  <a:lnTo>
                    <a:pt x="62792" y="131513"/>
                  </a:lnTo>
                  <a:close/>
                  <a:moveTo>
                    <a:pt x="74975" y="131513"/>
                  </a:moveTo>
                  <a:lnTo>
                    <a:pt x="74975" y="137449"/>
                  </a:lnTo>
                  <a:lnTo>
                    <a:pt x="69039" y="137449"/>
                  </a:lnTo>
                  <a:lnTo>
                    <a:pt x="69039" y="131513"/>
                  </a:lnTo>
                  <a:close/>
                  <a:moveTo>
                    <a:pt x="81223" y="131513"/>
                  </a:moveTo>
                  <a:lnTo>
                    <a:pt x="81223" y="137449"/>
                  </a:lnTo>
                  <a:lnTo>
                    <a:pt x="75286" y="137449"/>
                  </a:lnTo>
                  <a:lnTo>
                    <a:pt x="75286" y="131513"/>
                  </a:lnTo>
                  <a:close/>
                  <a:moveTo>
                    <a:pt x="87470" y="131513"/>
                  </a:moveTo>
                  <a:lnTo>
                    <a:pt x="87470" y="137449"/>
                  </a:lnTo>
                  <a:lnTo>
                    <a:pt x="81535" y="137449"/>
                  </a:lnTo>
                  <a:lnTo>
                    <a:pt x="81535" y="131513"/>
                  </a:lnTo>
                  <a:close/>
                  <a:moveTo>
                    <a:pt x="93718" y="131513"/>
                  </a:moveTo>
                  <a:lnTo>
                    <a:pt x="93718" y="137449"/>
                  </a:lnTo>
                  <a:lnTo>
                    <a:pt x="87784" y="137449"/>
                  </a:lnTo>
                  <a:lnTo>
                    <a:pt x="87784" y="131513"/>
                  </a:lnTo>
                  <a:close/>
                  <a:moveTo>
                    <a:pt x="99967" y="131513"/>
                  </a:moveTo>
                  <a:lnTo>
                    <a:pt x="99967" y="137449"/>
                  </a:lnTo>
                  <a:lnTo>
                    <a:pt x="94031" y="137449"/>
                  </a:lnTo>
                  <a:lnTo>
                    <a:pt x="94031" y="131513"/>
                  </a:lnTo>
                  <a:close/>
                  <a:moveTo>
                    <a:pt x="106214" y="131513"/>
                  </a:moveTo>
                  <a:lnTo>
                    <a:pt x="106214" y="137449"/>
                  </a:lnTo>
                  <a:lnTo>
                    <a:pt x="100278" y="137449"/>
                  </a:lnTo>
                  <a:lnTo>
                    <a:pt x="100278" y="131513"/>
                  </a:lnTo>
                  <a:close/>
                  <a:moveTo>
                    <a:pt x="112461" y="131513"/>
                  </a:moveTo>
                  <a:lnTo>
                    <a:pt x="112461" y="137449"/>
                  </a:lnTo>
                  <a:lnTo>
                    <a:pt x="106527" y="137449"/>
                  </a:lnTo>
                  <a:lnTo>
                    <a:pt x="106527" y="131513"/>
                  </a:lnTo>
                  <a:close/>
                  <a:moveTo>
                    <a:pt x="118710" y="131513"/>
                  </a:moveTo>
                  <a:lnTo>
                    <a:pt x="118710" y="137449"/>
                  </a:lnTo>
                  <a:lnTo>
                    <a:pt x="112774" y="137449"/>
                  </a:lnTo>
                  <a:lnTo>
                    <a:pt x="112774" y="131513"/>
                  </a:lnTo>
                  <a:close/>
                  <a:moveTo>
                    <a:pt x="124957" y="131513"/>
                  </a:moveTo>
                  <a:lnTo>
                    <a:pt x="124957" y="137449"/>
                  </a:lnTo>
                  <a:lnTo>
                    <a:pt x="119021" y="137449"/>
                  </a:lnTo>
                  <a:lnTo>
                    <a:pt x="119021" y="131513"/>
                  </a:lnTo>
                  <a:close/>
                  <a:moveTo>
                    <a:pt x="131204" y="131513"/>
                  </a:moveTo>
                  <a:lnTo>
                    <a:pt x="131204" y="137449"/>
                  </a:lnTo>
                  <a:lnTo>
                    <a:pt x="125270" y="137449"/>
                  </a:lnTo>
                  <a:lnTo>
                    <a:pt x="125270" y="131513"/>
                  </a:lnTo>
                  <a:close/>
                  <a:moveTo>
                    <a:pt x="137451" y="131513"/>
                  </a:moveTo>
                  <a:lnTo>
                    <a:pt x="137451" y="137449"/>
                  </a:lnTo>
                  <a:lnTo>
                    <a:pt x="131517" y="137449"/>
                  </a:lnTo>
                  <a:lnTo>
                    <a:pt x="131517" y="131513"/>
                  </a:lnTo>
                  <a:close/>
                  <a:moveTo>
                    <a:pt x="143702" y="131513"/>
                  </a:moveTo>
                  <a:lnTo>
                    <a:pt x="143702" y="137449"/>
                  </a:lnTo>
                  <a:lnTo>
                    <a:pt x="137766" y="137449"/>
                  </a:lnTo>
                  <a:lnTo>
                    <a:pt x="137766" y="131513"/>
                  </a:lnTo>
                  <a:close/>
                  <a:moveTo>
                    <a:pt x="149949" y="131513"/>
                  </a:moveTo>
                  <a:lnTo>
                    <a:pt x="149949" y="137449"/>
                  </a:lnTo>
                  <a:lnTo>
                    <a:pt x="144015" y="137449"/>
                  </a:lnTo>
                  <a:lnTo>
                    <a:pt x="144015" y="131513"/>
                  </a:lnTo>
                  <a:close/>
                  <a:moveTo>
                    <a:pt x="156196" y="131513"/>
                  </a:moveTo>
                  <a:lnTo>
                    <a:pt x="156196" y="137449"/>
                  </a:lnTo>
                  <a:lnTo>
                    <a:pt x="150262" y="137449"/>
                  </a:lnTo>
                  <a:lnTo>
                    <a:pt x="150262" y="131513"/>
                  </a:lnTo>
                  <a:close/>
                  <a:moveTo>
                    <a:pt x="162445" y="131513"/>
                  </a:moveTo>
                  <a:lnTo>
                    <a:pt x="162445" y="137449"/>
                  </a:lnTo>
                  <a:lnTo>
                    <a:pt x="156509" y="137449"/>
                  </a:lnTo>
                  <a:lnTo>
                    <a:pt x="156509" y="131513"/>
                  </a:lnTo>
                  <a:close/>
                  <a:moveTo>
                    <a:pt x="168692" y="131513"/>
                  </a:moveTo>
                  <a:lnTo>
                    <a:pt x="168692" y="137449"/>
                  </a:lnTo>
                  <a:lnTo>
                    <a:pt x="162756" y="137449"/>
                  </a:lnTo>
                  <a:lnTo>
                    <a:pt x="162756" y="131513"/>
                  </a:lnTo>
                  <a:close/>
                  <a:moveTo>
                    <a:pt x="174939" y="131513"/>
                  </a:moveTo>
                  <a:lnTo>
                    <a:pt x="174939" y="137449"/>
                  </a:lnTo>
                  <a:lnTo>
                    <a:pt x="169005" y="137449"/>
                  </a:lnTo>
                  <a:lnTo>
                    <a:pt x="169005" y="131513"/>
                  </a:lnTo>
                  <a:close/>
                  <a:moveTo>
                    <a:pt x="181186" y="131513"/>
                  </a:moveTo>
                  <a:lnTo>
                    <a:pt x="181186" y="137449"/>
                  </a:lnTo>
                  <a:lnTo>
                    <a:pt x="175252" y="137449"/>
                  </a:lnTo>
                  <a:lnTo>
                    <a:pt x="175252" y="131513"/>
                  </a:lnTo>
                  <a:close/>
                  <a:moveTo>
                    <a:pt x="187433" y="131513"/>
                  </a:moveTo>
                  <a:lnTo>
                    <a:pt x="187433" y="137449"/>
                  </a:lnTo>
                  <a:lnTo>
                    <a:pt x="181499" y="137449"/>
                  </a:lnTo>
                  <a:lnTo>
                    <a:pt x="181499" y="131513"/>
                  </a:lnTo>
                  <a:close/>
                  <a:moveTo>
                    <a:pt x="193682" y="131513"/>
                  </a:moveTo>
                  <a:lnTo>
                    <a:pt x="193682" y="137449"/>
                  </a:lnTo>
                  <a:lnTo>
                    <a:pt x="187746" y="137449"/>
                  </a:lnTo>
                  <a:lnTo>
                    <a:pt x="187746" y="131513"/>
                  </a:lnTo>
                  <a:close/>
                  <a:moveTo>
                    <a:pt x="199931" y="131513"/>
                  </a:moveTo>
                  <a:lnTo>
                    <a:pt x="199931" y="137449"/>
                  </a:lnTo>
                  <a:lnTo>
                    <a:pt x="193996" y="137449"/>
                  </a:lnTo>
                  <a:lnTo>
                    <a:pt x="193996" y="131513"/>
                  </a:lnTo>
                  <a:close/>
                  <a:moveTo>
                    <a:pt x="206180" y="131513"/>
                  </a:moveTo>
                  <a:lnTo>
                    <a:pt x="206180" y="137449"/>
                  </a:lnTo>
                  <a:lnTo>
                    <a:pt x="200244" y="137449"/>
                  </a:lnTo>
                  <a:lnTo>
                    <a:pt x="200244" y="131513"/>
                  </a:lnTo>
                  <a:close/>
                  <a:moveTo>
                    <a:pt x="212427" y="131513"/>
                  </a:moveTo>
                  <a:lnTo>
                    <a:pt x="212427" y="137449"/>
                  </a:lnTo>
                  <a:lnTo>
                    <a:pt x="206491" y="137449"/>
                  </a:lnTo>
                  <a:lnTo>
                    <a:pt x="206491" y="131513"/>
                  </a:lnTo>
                  <a:close/>
                  <a:moveTo>
                    <a:pt x="218674" y="131513"/>
                  </a:moveTo>
                  <a:lnTo>
                    <a:pt x="218674" y="137449"/>
                  </a:lnTo>
                  <a:lnTo>
                    <a:pt x="212739" y="137449"/>
                  </a:lnTo>
                  <a:lnTo>
                    <a:pt x="212739" y="131513"/>
                  </a:lnTo>
                  <a:close/>
                  <a:moveTo>
                    <a:pt x="224921" y="131513"/>
                  </a:moveTo>
                  <a:lnTo>
                    <a:pt x="224921" y="137449"/>
                  </a:lnTo>
                  <a:lnTo>
                    <a:pt x="218987" y="137449"/>
                  </a:lnTo>
                  <a:lnTo>
                    <a:pt x="218987" y="131513"/>
                  </a:lnTo>
                  <a:close/>
                  <a:moveTo>
                    <a:pt x="231170" y="131513"/>
                  </a:moveTo>
                  <a:lnTo>
                    <a:pt x="231170" y="137449"/>
                  </a:lnTo>
                  <a:lnTo>
                    <a:pt x="225234" y="137449"/>
                  </a:lnTo>
                  <a:lnTo>
                    <a:pt x="225234" y="131513"/>
                  </a:lnTo>
                  <a:close/>
                  <a:moveTo>
                    <a:pt x="237417" y="131513"/>
                  </a:moveTo>
                  <a:lnTo>
                    <a:pt x="237417" y="137449"/>
                  </a:lnTo>
                  <a:lnTo>
                    <a:pt x="231481" y="137449"/>
                  </a:lnTo>
                  <a:lnTo>
                    <a:pt x="231481" y="131513"/>
                  </a:lnTo>
                  <a:close/>
                  <a:moveTo>
                    <a:pt x="243664" y="131513"/>
                  </a:moveTo>
                  <a:lnTo>
                    <a:pt x="243664" y="137449"/>
                  </a:lnTo>
                  <a:lnTo>
                    <a:pt x="237729" y="137449"/>
                  </a:lnTo>
                  <a:lnTo>
                    <a:pt x="237729" y="131513"/>
                  </a:lnTo>
                  <a:close/>
                  <a:moveTo>
                    <a:pt x="249911" y="131513"/>
                  </a:moveTo>
                  <a:lnTo>
                    <a:pt x="249911" y="137449"/>
                  </a:lnTo>
                  <a:lnTo>
                    <a:pt x="243977" y="137449"/>
                  </a:lnTo>
                  <a:lnTo>
                    <a:pt x="243977" y="131513"/>
                  </a:lnTo>
                  <a:close/>
                  <a:moveTo>
                    <a:pt x="256161" y="131513"/>
                  </a:moveTo>
                  <a:lnTo>
                    <a:pt x="256161" y="137449"/>
                  </a:lnTo>
                  <a:lnTo>
                    <a:pt x="250225" y="137449"/>
                  </a:lnTo>
                  <a:lnTo>
                    <a:pt x="250225" y="131513"/>
                  </a:lnTo>
                  <a:close/>
                  <a:moveTo>
                    <a:pt x="262409" y="131513"/>
                  </a:moveTo>
                  <a:lnTo>
                    <a:pt x="262409" y="137449"/>
                  </a:lnTo>
                  <a:lnTo>
                    <a:pt x="256474" y="137449"/>
                  </a:lnTo>
                  <a:lnTo>
                    <a:pt x="256474" y="131513"/>
                  </a:lnTo>
                  <a:close/>
                  <a:moveTo>
                    <a:pt x="268656" y="131513"/>
                  </a:moveTo>
                  <a:lnTo>
                    <a:pt x="268656" y="137449"/>
                  </a:lnTo>
                  <a:lnTo>
                    <a:pt x="262721" y="137449"/>
                  </a:lnTo>
                  <a:lnTo>
                    <a:pt x="262721" y="131513"/>
                  </a:lnTo>
                  <a:close/>
                  <a:moveTo>
                    <a:pt x="274904" y="131513"/>
                  </a:moveTo>
                  <a:lnTo>
                    <a:pt x="274904" y="137449"/>
                  </a:lnTo>
                  <a:lnTo>
                    <a:pt x="268968" y="137449"/>
                  </a:lnTo>
                  <a:lnTo>
                    <a:pt x="268968" y="131513"/>
                  </a:lnTo>
                  <a:close/>
                  <a:moveTo>
                    <a:pt x="6251" y="137760"/>
                  </a:moveTo>
                  <a:lnTo>
                    <a:pt x="6251" y="143697"/>
                  </a:lnTo>
                  <a:lnTo>
                    <a:pt x="315" y="143697"/>
                  </a:lnTo>
                  <a:lnTo>
                    <a:pt x="315" y="137760"/>
                  </a:lnTo>
                  <a:close/>
                  <a:moveTo>
                    <a:pt x="12498" y="137760"/>
                  </a:moveTo>
                  <a:lnTo>
                    <a:pt x="12498" y="143697"/>
                  </a:lnTo>
                  <a:lnTo>
                    <a:pt x="6562" y="143697"/>
                  </a:lnTo>
                  <a:lnTo>
                    <a:pt x="6562" y="137760"/>
                  </a:lnTo>
                  <a:close/>
                  <a:moveTo>
                    <a:pt x="18745" y="137760"/>
                  </a:moveTo>
                  <a:lnTo>
                    <a:pt x="18745" y="143697"/>
                  </a:lnTo>
                  <a:lnTo>
                    <a:pt x="12810" y="143697"/>
                  </a:lnTo>
                  <a:lnTo>
                    <a:pt x="12810" y="137760"/>
                  </a:lnTo>
                  <a:close/>
                  <a:moveTo>
                    <a:pt x="24992" y="137760"/>
                  </a:moveTo>
                  <a:lnTo>
                    <a:pt x="24992" y="143697"/>
                  </a:lnTo>
                  <a:lnTo>
                    <a:pt x="19058" y="143697"/>
                  </a:lnTo>
                  <a:lnTo>
                    <a:pt x="19058" y="137760"/>
                  </a:lnTo>
                  <a:close/>
                  <a:moveTo>
                    <a:pt x="31241" y="137760"/>
                  </a:moveTo>
                  <a:lnTo>
                    <a:pt x="31241" y="143697"/>
                  </a:lnTo>
                  <a:lnTo>
                    <a:pt x="25305" y="143697"/>
                  </a:lnTo>
                  <a:lnTo>
                    <a:pt x="25305" y="137760"/>
                  </a:lnTo>
                  <a:close/>
                  <a:moveTo>
                    <a:pt x="37489" y="137760"/>
                  </a:moveTo>
                  <a:lnTo>
                    <a:pt x="37489" y="143697"/>
                  </a:lnTo>
                  <a:lnTo>
                    <a:pt x="31553" y="143697"/>
                  </a:lnTo>
                  <a:lnTo>
                    <a:pt x="31553" y="137760"/>
                  </a:lnTo>
                  <a:close/>
                  <a:moveTo>
                    <a:pt x="43737" y="137760"/>
                  </a:moveTo>
                  <a:lnTo>
                    <a:pt x="43737" y="143697"/>
                  </a:lnTo>
                  <a:lnTo>
                    <a:pt x="37802" y="143697"/>
                  </a:lnTo>
                  <a:lnTo>
                    <a:pt x="37802" y="137760"/>
                  </a:lnTo>
                  <a:close/>
                  <a:moveTo>
                    <a:pt x="49985" y="137760"/>
                  </a:moveTo>
                  <a:lnTo>
                    <a:pt x="49985" y="143697"/>
                  </a:lnTo>
                  <a:lnTo>
                    <a:pt x="44049" y="143697"/>
                  </a:lnTo>
                  <a:lnTo>
                    <a:pt x="44049" y="137760"/>
                  </a:lnTo>
                  <a:close/>
                  <a:moveTo>
                    <a:pt x="56232" y="137760"/>
                  </a:moveTo>
                  <a:lnTo>
                    <a:pt x="56232" y="143697"/>
                  </a:lnTo>
                  <a:lnTo>
                    <a:pt x="50296" y="143697"/>
                  </a:lnTo>
                  <a:lnTo>
                    <a:pt x="50296" y="137760"/>
                  </a:lnTo>
                  <a:close/>
                  <a:moveTo>
                    <a:pt x="62480" y="137760"/>
                  </a:moveTo>
                  <a:lnTo>
                    <a:pt x="62480" y="143697"/>
                  </a:lnTo>
                  <a:lnTo>
                    <a:pt x="56545" y="143697"/>
                  </a:lnTo>
                  <a:lnTo>
                    <a:pt x="56545" y="137760"/>
                  </a:lnTo>
                  <a:close/>
                  <a:moveTo>
                    <a:pt x="68727" y="137760"/>
                  </a:moveTo>
                  <a:lnTo>
                    <a:pt x="68727" y="143697"/>
                  </a:lnTo>
                  <a:lnTo>
                    <a:pt x="62792" y="143697"/>
                  </a:lnTo>
                  <a:lnTo>
                    <a:pt x="62792" y="137760"/>
                  </a:lnTo>
                  <a:close/>
                  <a:moveTo>
                    <a:pt x="74975" y="137760"/>
                  </a:moveTo>
                  <a:lnTo>
                    <a:pt x="74975" y="143697"/>
                  </a:lnTo>
                  <a:lnTo>
                    <a:pt x="69039" y="143697"/>
                  </a:lnTo>
                  <a:lnTo>
                    <a:pt x="69039" y="137760"/>
                  </a:lnTo>
                  <a:close/>
                  <a:moveTo>
                    <a:pt x="81223" y="137760"/>
                  </a:moveTo>
                  <a:lnTo>
                    <a:pt x="81223" y="143697"/>
                  </a:lnTo>
                  <a:lnTo>
                    <a:pt x="75286" y="143697"/>
                  </a:lnTo>
                  <a:lnTo>
                    <a:pt x="75286" y="137760"/>
                  </a:lnTo>
                  <a:close/>
                  <a:moveTo>
                    <a:pt x="87470" y="137760"/>
                  </a:moveTo>
                  <a:lnTo>
                    <a:pt x="87470" y="143697"/>
                  </a:lnTo>
                  <a:lnTo>
                    <a:pt x="81535" y="143697"/>
                  </a:lnTo>
                  <a:lnTo>
                    <a:pt x="81535" y="137760"/>
                  </a:lnTo>
                  <a:close/>
                  <a:moveTo>
                    <a:pt x="93718" y="137760"/>
                  </a:moveTo>
                  <a:lnTo>
                    <a:pt x="93718" y="143697"/>
                  </a:lnTo>
                  <a:lnTo>
                    <a:pt x="87784" y="143697"/>
                  </a:lnTo>
                  <a:lnTo>
                    <a:pt x="87784" y="137760"/>
                  </a:lnTo>
                  <a:close/>
                  <a:moveTo>
                    <a:pt x="99967" y="137760"/>
                  </a:moveTo>
                  <a:lnTo>
                    <a:pt x="99967" y="143697"/>
                  </a:lnTo>
                  <a:lnTo>
                    <a:pt x="94031" y="143697"/>
                  </a:lnTo>
                  <a:lnTo>
                    <a:pt x="94031" y="137760"/>
                  </a:lnTo>
                  <a:close/>
                  <a:moveTo>
                    <a:pt x="106214" y="137760"/>
                  </a:moveTo>
                  <a:lnTo>
                    <a:pt x="106214" y="143697"/>
                  </a:lnTo>
                  <a:lnTo>
                    <a:pt x="100278" y="143697"/>
                  </a:lnTo>
                  <a:lnTo>
                    <a:pt x="100278" y="137760"/>
                  </a:lnTo>
                  <a:close/>
                  <a:moveTo>
                    <a:pt x="112461" y="137760"/>
                  </a:moveTo>
                  <a:lnTo>
                    <a:pt x="112461" y="143697"/>
                  </a:lnTo>
                  <a:lnTo>
                    <a:pt x="106527" y="143697"/>
                  </a:lnTo>
                  <a:lnTo>
                    <a:pt x="106527" y="137760"/>
                  </a:lnTo>
                  <a:close/>
                  <a:moveTo>
                    <a:pt x="118710" y="137760"/>
                  </a:moveTo>
                  <a:lnTo>
                    <a:pt x="118710" y="143697"/>
                  </a:lnTo>
                  <a:lnTo>
                    <a:pt x="112774" y="143697"/>
                  </a:lnTo>
                  <a:lnTo>
                    <a:pt x="112774" y="137760"/>
                  </a:lnTo>
                  <a:close/>
                  <a:moveTo>
                    <a:pt x="124957" y="137760"/>
                  </a:moveTo>
                  <a:lnTo>
                    <a:pt x="124957" y="143697"/>
                  </a:lnTo>
                  <a:lnTo>
                    <a:pt x="119021" y="143697"/>
                  </a:lnTo>
                  <a:lnTo>
                    <a:pt x="119021" y="137760"/>
                  </a:lnTo>
                  <a:close/>
                  <a:moveTo>
                    <a:pt x="131204" y="137760"/>
                  </a:moveTo>
                  <a:lnTo>
                    <a:pt x="131204" y="143697"/>
                  </a:lnTo>
                  <a:lnTo>
                    <a:pt x="125270" y="143697"/>
                  </a:lnTo>
                  <a:lnTo>
                    <a:pt x="125270" y="137760"/>
                  </a:lnTo>
                  <a:close/>
                  <a:moveTo>
                    <a:pt x="137451" y="137760"/>
                  </a:moveTo>
                  <a:lnTo>
                    <a:pt x="137451" y="143697"/>
                  </a:lnTo>
                  <a:lnTo>
                    <a:pt x="131517" y="143697"/>
                  </a:lnTo>
                  <a:lnTo>
                    <a:pt x="131517" y="137760"/>
                  </a:lnTo>
                  <a:close/>
                  <a:moveTo>
                    <a:pt x="143702" y="137760"/>
                  </a:moveTo>
                  <a:lnTo>
                    <a:pt x="143702" y="143697"/>
                  </a:lnTo>
                  <a:lnTo>
                    <a:pt x="137766" y="143697"/>
                  </a:lnTo>
                  <a:lnTo>
                    <a:pt x="137766" y="137760"/>
                  </a:lnTo>
                  <a:close/>
                  <a:moveTo>
                    <a:pt x="149949" y="137760"/>
                  </a:moveTo>
                  <a:lnTo>
                    <a:pt x="149949" y="143697"/>
                  </a:lnTo>
                  <a:lnTo>
                    <a:pt x="144015" y="143697"/>
                  </a:lnTo>
                  <a:lnTo>
                    <a:pt x="144015" y="137760"/>
                  </a:lnTo>
                  <a:close/>
                  <a:moveTo>
                    <a:pt x="156196" y="137760"/>
                  </a:moveTo>
                  <a:lnTo>
                    <a:pt x="156196" y="143697"/>
                  </a:lnTo>
                  <a:lnTo>
                    <a:pt x="150262" y="143697"/>
                  </a:lnTo>
                  <a:lnTo>
                    <a:pt x="150262" y="137760"/>
                  </a:lnTo>
                  <a:close/>
                  <a:moveTo>
                    <a:pt x="162445" y="137760"/>
                  </a:moveTo>
                  <a:lnTo>
                    <a:pt x="162445" y="143697"/>
                  </a:lnTo>
                  <a:lnTo>
                    <a:pt x="156509" y="143697"/>
                  </a:lnTo>
                  <a:lnTo>
                    <a:pt x="156509" y="137760"/>
                  </a:lnTo>
                  <a:close/>
                  <a:moveTo>
                    <a:pt x="168692" y="137760"/>
                  </a:moveTo>
                  <a:lnTo>
                    <a:pt x="168692" y="143697"/>
                  </a:lnTo>
                  <a:lnTo>
                    <a:pt x="162756" y="143697"/>
                  </a:lnTo>
                  <a:lnTo>
                    <a:pt x="162756" y="137760"/>
                  </a:lnTo>
                  <a:close/>
                  <a:moveTo>
                    <a:pt x="174939" y="137760"/>
                  </a:moveTo>
                  <a:lnTo>
                    <a:pt x="174939" y="143697"/>
                  </a:lnTo>
                  <a:lnTo>
                    <a:pt x="169005" y="143697"/>
                  </a:lnTo>
                  <a:lnTo>
                    <a:pt x="169005" y="137760"/>
                  </a:lnTo>
                  <a:close/>
                  <a:moveTo>
                    <a:pt x="181186" y="137760"/>
                  </a:moveTo>
                  <a:lnTo>
                    <a:pt x="181186" y="143697"/>
                  </a:lnTo>
                  <a:lnTo>
                    <a:pt x="175252" y="143697"/>
                  </a:lnTo>
                  <a:lnTo>
                    <a:pt x="175252" y="137760"/>
                  </a:lnTo>
                  <a:close/>
                  <a:moveTo>
                    <a:pt x="187433" y="137760"/>
                  </a:moveTo>
                  <a:lnTo>
                    <a:pt x="187433" y="143697"/>
                  </a:lnTo>
                  <a:lnTo>
                    <a:pt x="181499" y="143697"/>
                  </a:lnTo>
                  <a:lnTo>
                    <a:pt x="181499" y="137760"/>
                  </a:lnTo>
                  <a:close/>
                  <a:moveTo>
                    <a:pt x="193682" y="137760"/>
                  </a:moveTo>
                  <a:lnTo>
                    <a:pt x="193682" y="143697"/>
                  </a:lnTo>
                  <a:lnTo>
                    <a:pt x="187746" y="143697"/>
                  </a:lnTo>
                  <a:lnTo>
                    <a:pt x="187746" y="137760"/>
                  </a:lnTo>
                  <a:close/>
                  <a:moveTo>
                    <a:pt x="199931" y="137760"/>
                  </a:moveTo>
                  <a:lnTo>
                    <a:pt x="199931" y="143697"/>
                  </a:lnTo>
                  <a:lnTo>
                    <a:pt x="193996" y="143697"/>
                  </a:lnTo>
                  <a:lnTo>
                    <a:pt x="193996" y="137760"/>
                  </a:lnTo>
                  <a:close/>
                  <a:moveTo>
                    <a:pt x="206180" y="137760"/>
                  </a:moveTo>
                  <a:lnTo>
                    <a:pt x="206180" y="143697"/>
                  </a:lnTo>
                  <a:lnTo>
                    <a:pt x="200244" y="143697"/>
                  </a:lnTo>
                  <a:lnTo>
                    <a:pt x="200244" y="137760"/>
                  </a:lnTo>
                  <a:close/>
                  <a:moveTo>
                    <a:pt x="212427" y="137760"/>
                  </a:moveTo>
                  <a:lnTo>
                    <a:pt x="212427" y="143697"/>
                  </a:lnTo>
                  <a:lnTo>
                    <a:pt x="206491" y="143697"/>
                  </a:lnTo>
                  <a:lnTo>
                    <a:pt x="206491" y="137760"/>
                  </a:lnTo>
                  <a:close/>
                  <a:moveTo>
                    <a:pt x="218674" y="137760"/>
                  </a:moveTo>
                  <a:lnTo>
                    <a:pt x="218674" y="143697"/>
                  </a:lnTo>
                  <a:lnTo>
                    <a:pt x="212739" y="143697"/>
                  </a:lnTo>
                  <a:lnTo>
                    <a:pt x="212739" y="137760"/>
                  </a:lnTo>
                  <a:close/>
                  <a:moveTo>
                    <a:pt x="224921" y="137760"/>
                  </a:moveTo>
                  <a:lnTo>
                    <a:pt x="224921" y="143697"/>
                  </a:lnTo>
                  <a:lnTo>
                    <a:pt x="218987" y="143697"/>
                  </a:lnTo>
                  <a:lnTo>
                    <a:pt x="218987" y="137760"/>
                  </a:lnTo>
                  <a:close/>
                  <a:moveTo>
                    <a:pt x="231170" y="137760"/>
                  </a:moveTo>
                  <a:lnTo>
                    <a:pt x="231170" y="143697"/>
                  </a:lnTo>
                  <a:lnTo>
                    <a:pt x="225234" y="143697"/>
                  </a:lnTo>
                  <a:lnTo>
                    <a:pt x="225234" y="137760"/>
                  </a:lnTo>
                  <a:close/>
                  <a:moveTo>
                    <a:pt x="237417" y="137760"/>
                  </a:moveTo>
                  <a:lnTo>
                    <a:pt x="237417" y="143697"/>
                  </a:lnTo>
                  <a:lnTo>
                    <a:pt x="231481" y="143697"/>
                  </a:lnTo>
                  <a:lnTo>
                    <a:pt x="231481" y="137760"/>
                  </a:lnTo>
                  <a:close/>
                  <a:moveTo>
                    <a:pt x="243664" y="137760"/>
                  </a:moveTo>
                  <a:lnTo>
                    <a:pt x="243664" y="143697"/>
                  </a:lnTo>
                  <a:lnTo>
                    <a:pt x="237729" y="143697"/>
                  </a:lnTo>
                  <a:lnTo>
                    <a:pt x="237729" y="137760"/>
                  </a:lnTo>
                  <a:close/>
                  <a:moveTo>
                    <a:pt x="249911" y="137760"/>
                  </a:moveTo>
                  <a:lnTo>
                    <a:pt x="249911" y="143697"/>
                  </a:lnTo>
                  <a:lnTo>
                    <a:pt x="243977" y="143697"/>
                  </a:lnTo>
                  <a:lnTo>
                    <a:pt x="243977" y="137760"/>
                  </a:lnTo>
                  <a:close/>
                  <a:moveTo>
                    <a:pt x="256161" y="137760"/>
                  </a:moveTo>
                  <a:lnTo>
                    <a:pt x="256161" y="143697"/>
                  </a:lnTo>
                  <a:lnTo>
                    <a:pt x="250225" y="143697"/>
                  </a:lnTo>
                  <a:lnTo>
                    <a:pt x="250225" y="137760"/>
                  </a:lnTo>
                  <a:close/>
                  <a:moveTo>
                    <a:pt x="262409" y="137760"/>
                  </a:moveTo>
                  <a:lnTo>
                    <a:pt x="262409" y="143697"/>
                  </a:lnTo>
                  <a:lnTo>
                    <a:pt x="256474" y="143697"/>
                  </a:lnTo>
                  <a:lnTo>
                    <a:pt x="256474" y="137760"/>
                  </a:lnTo>
                  <a:close/>
                  <a:moveTo>
                    <a:pt x="268656" y="137760"/>
                  </a:moveTo>
                  <a:lnTo>
                    <a:pt x="268656" y="143697"/>
                  </a:lnTo>
                  <a:lnTo>
                    <a:pt x="262721" y="143697"/>
                  </a:lnTo>
                  <a:lnTo>
                    <a:pt x="262721" y="137760"/>
                  </a:lnTo>
                  <a:close/>
                  <a:moveTo>
                    <a:pt x="274904" y="137760"/>
                  </a:moveTo>
                  <a:lnTo>
                    <a:pt x="274904" y="143697"/>
                  </a:lnTo>
                  <a:lnTo>
                    <a:pt x="268968" y="143697"/>
                  </a:lnTo>
                  <a:lnTo>
                    <a:pt x="268968" y="137760"/>
                  </a:lnTo>
                  <a:close/>
                  <a:moveTo>
                    <a:pt x="6251" y="144011"/>
                  </a:moveTo>
                  <a:lnTo>
                    <a:pt x="6251" y="149945"/>
                  </a:lnTo>
                  <a:lnTo>
                    <a:pt x="315" y="149945"/>
                  </a:lnTo>
                  <a:lnTo>
                    <a:pt x="315" y="144011"/>
                  </a:lnTo>
                  <a:close/>
                  <a:moveTo>
                    <a:pt x="12498" y="144011"/>
                  </a:moveTo>
                  <a:lnTo>
                    <a:pt x="12498" y="149945"/>
                  </a:lnTo>
                  <a:lnTo>
                    <a:pt x="6562" y="149945"/>
                  </a:lnTo>
                  <a:lnTo>
                    <a:pt x="6562" y="144011"/>
                  </a:lnTo>
                  <a:close/>
                  <a:moveTo>
                    <a:pt x="18745" y="144011"/>
                  </a:moveTo>
                  <a:lnTo>
                    <a:pt x="18745" y="149945"/>
                  </a:lnTo>
                  <a:lnTo>
                    <a:pt x="12810" y="149945"/>
                  </a:lnTo>
                  <a:lnTo>
                    <a:pt x="12810" y="144011"/>
                  </a:lnTo>
                  <a:close/>
                  <a:moveTo>
                    <a:pt x="24992" y="144011"/>
                  </a:moveTo>
                  <a:lnTo>
                    <a:pt x="24992" y="149945"/>
                  </a:lnTo>
                  <a:lnTo>
                    <a:pt x="19058" y="149945"/>
                  </a:lnTo>
                  <a:lnTo>
                    <a:pt x="19058" y="144011"/>
                  </a:lnTo>
                  <a:close/>
                  <a:moveTo>
                    <a:pt x="31241" y="144011"/>
                  </a:moveTo>
                  <a:lnTo>
                    <a:pt x="31241" y="149945"/>
                  </a:lnTo>
                  <a:lnTo>
                    <a:pt x="25305" y="149945"/>
                  </a:lnTo>
                  <a:lnTo>
                    <a:pt x="25305" y="144011"/>
                  </a:lnTo>
                  <a:close/>
                  <a:moveTo>
                    <a:pt x="37489" y="144011"/>
                  </a:moveTo>
                  <a:lnTo>
                    <a:pt x="37489" y="149945"/>
                  </a:lnTo>
                  <a:lnTo>
                    <a:pt x="31553" y="149945"/>
                  </a:lnTo>
                  <a:lnTo>
                    <a:pt x="31553" y="144011"/>
                  </a:lnTo>
                  <a:close/>
                  <a:moveTo>
                    <a:pt x="43737" y="144011"/>
                  </a:moveTo>
                  <a:lnTo>
                    <a:pt x="43737" y="149945"/>
                  </a:lnTo>
                  <a:lnTo>
                    <a:pt x="37802" y="149945"/>
                  </a:lnTo>
                  <a:lnTo>
                    <a:pt x="37802" y="144011"/>
                  </a:lnTo>
                  <a:close/>
                  <a:moveTo>
                    <a:pt x="49985" y="144011"/>
                  </a:moveTo>
                  <a:lnTo>
                    <a:pt x="49985" y="149945"/>
                  </a:lnTo>
                  <a:lnTo>
                    <a:pt x="44049" y="149945"/>
                  </a:lnTo>
                  <a:lnTo>
                    <a:pt x="44049" y="144011"/>
                  </a:lnTo>
                  <a:close/>
                  <a:moveTo>
                    <a:pt x="56232" y="144011"/>
                  </a:moveTo>
                  <a:lnTo>
                    <a:pt x="56232" y="149945"/>
                  </a:lnTo>
                  <a:lnTo>
                    <a:pt x="50296" y="149945"/>
                  </a:lnTo>
                  <a:lnTo>
                    <a:pt x="50296" y="144011"/>
                  </a:lnTo>
                  <a:close/>
                  <a:moveTo>
                    <a:pt x="62480" y="144011"/>
                  </a:moveTo>
                  <a:lnTo>
                    <a:pt x="62480" y="149945"/>
                  </a:lnTo>
                  <a:lnTo>
                    <a:pt x="56545" y="149945"/>
                  </a:lnTo>
                  <a:lnTo>
                    <a:pt x="56545" y="144011"/>
                  </a:lnTo>
                  <a:close/>
                  <a:moveTo>
                    <a:pt x="68727" y="144011"/>
                  </a:moveTo>
                  <a:lnTo>
                    <a:pt x="68727" y="149945"/>
                  </a:lnTo>
                  <a:lnTo>
                    <a:pt x="62792" y="149945"/>
                  </a:lnTo>
                  <a:lnTo>
                    <a:pt x="62792" y="144011"/>
                  </a:lnTo>
                  <a:close/>
                  <a:moveTo>
                    <a:pt x="74975" y="144011"/>
                  </a:moveTo>
                  <a:lnTo>
                    <a:pt x="74975" y="149945"/>
                  </a:lnTo>
                  <a:lnTo>
                    <a:pt x="69039" y="149945"/>
                  </a:lnTo>
                  <a:lnTo>
                    <a:pt x="69039" y="144011"/>
                  </a:lnTo>
                  <a:close/>
                  <a:moveTo>
                    <a:pt x="81223" y="144011"/>
                  </a:moveTo>
                  <a:lnTo>
                    <a:pt x="81223" y="149945"/>
                  </a:lnTo>
                  <a:lnTo>
                    <a:pt x="75286" y="149945"/>
                  </a:lnTo>
                  <a:lnTo>
                    <a:pt x="75286" y="144011"/>
                  </a:lnTo>
                  <a:close/>
                  <a:moveTo>
                    <a:pt x="87470" y="144011"/>
                  </a:moveTo>
                  <a:lnTo>
                    <a:pt x="87470" y="149945"/>
                  </a:lnTo>
                  <a:lnTo>
                    <a:pt x="81535" y="149945"/>
                  </a:lnTo>
                  <a:lnTo>
                    <a:pt x="81535" y="144011"/>
                  </a:lnTo>
                  <a:close/>
                  <a:moveTo>
                    <a:pt x="93718" y="144011"/>
                  </a:moveTo>
                  <a:lnTo>
                    <a:pt x="93718" y="149945"/>
                  </a:lnTo>
                  <a:lnTo>
                    <a:pt x="87784" y="149945"/>
                  </a:lnTo>
                  <a:lnTo>
                    <a:pt x="87784" y="144011"/>
                  </a:lnTo>
                  <a:close/>
                  <a:moveTo>
                    <a:pt x="99967" y="144011"/>
                  </a:moveTo>
                  <a:lnTo>
                    <a:pt x="99967" y="149945"/>
                  </a:lnTo>
                  <a:lnTo>
                    <a:pt x="94031" y="149945"/>
                  </a:lnTo>
                  <a:lnTo>
                    <a:pt x="94031" y="144011"/>
                  </a:lnTo>
                  <a:close/>
                  <a:moveTo>
                    <a:pt x="106214" y="144011"/>
                  </a:moveTo>
                  <a:lnTo>
                    <a:pt x="106214" y="149945"/>
                  </a:lnTo>
                  <a:lnTo>
                    <a:pt x="100278" y="149945"/>
                  </a:lnTo>
                  <a:lnTo>
                    <a:pt x="100278" y="144011"/>
                  </a:lnTo>
                  <a:close/>
                  <a:moveTo>
                    <a:pt x="112461" y="144011"/>
                  </a:moveTo>
                  <a:lnTo>
                    <a:pt x="112461" y="149945"/>
                  </a:lnTo>
                  <a:lnTo>
                    <a:pt x="106527" y="149945"/>
                  </a:lnTo>
                  <a:lnTo>
                    <a:pt x="106527" y="144011"/>
                  </a:lnTo>
                  <a:close/>
                  <a:moveTo>
                    <a:pt x="118710" y="144011"/>
                  </a:moveTo>
                  <a:lnTo>
                    <a:pt x="118710" y="149945"/>
                  </a:lnTo>
                  <a:lnTo>
                    <a:pt x="112774" y="149945"/>
                  </a:lnTo>
                  <a:lnTo>
                    <a:pt x="112774" y="144011"/>
                  </a:lnTo>
                  <a:close/>
                  <a:moveTo>
                    <a:pt x="124957" y="144011"/>
                  </a:moveTo>
                  <a:lnTo>
                    <a:pt x="124957" y="149945"/>
                  </a:lnTo>
                  <a:lnTo>
                    <a:pt x="119021" y="149945"/>
                  </a:lnTo>
                  <a:lnTo>
                    <a:pt x="119021" y="144011"/>
                  </a:lnTo>
                  <a:close/>
                  <a:moveTo>
                    <a:pt x="131204" y="144011"/>
                  </a:moveTo>
                  <a:lnTo>
                    <a:pt x="131204" y="149945"/>
                  </a:lnTo>
                  <a:lnTo>
                    <a:pt x="125270" y="149945"/>
                  </a:lnTo>
                  <a:lnTo>
                    <a:pt x="125270" y="144011"/>
                  </a:lnTo>
                  <a:close/>
                  <a:moveTo>
                    <a:pt x="137451" y="144011"/>
                  </a:moveTo>
                  <a:lnTo>
                    <a:pt x="137451" y="149945"/>
                  </a:lnTo>
                  <a:lnTo>
                    <a:pt x="131517" y="149945"/>
                  </a:lnTo>
                  <a:lnTo>
                    <a:pt x="131517" y="144011"/>
                  </a:lnTo>
                  <a:close/>
                  <a:moveTo>
                    <a:pt x="143702" y="144011"/>
                  </a:moveTo>
                  <a:lnTo>
                    <a:pt x="143702" y="149945"/>
                  </a:lnTo>
                  <a:lnTo>
                    <a:pt x="137766" y="149945"/>
                  </a:lnTo>
                  <a:lnTo>
                    <a:pt x="137766" y="144011"/>
                  </a:lnTo>
                  <a:close/>
                  <a:moveTo>
                    <a:pt x="149949" y="144011"/>
                  </a:moveTo>
                  <a:lnTo>
                    <a:pt x="149949" y="149945"/>
                  </a:lnTo>
                  <a:lnTo>
                    <a:pt x="144015" y="149945"/>
                  </a:lnTo>
                  <a:lnTo>
                    <a:pt x="144015" y="144011"/>
                  </a:lnTo>
                  <a:close/>
                  <a:moveTo>
                    <a:pt x="156196" y="144011"/>
                  </a:moveTo>
                  <a:lnTo>
                    <a:pt x="156196" y="149945"/>
                  </a:lnTo>
                  <a:lnTo>
                    <a:pt x="150262" y="149945"/>
                  </a:lnTo>
                  <a:lnTo>
                    <a:pt x="150262" y="144011"/>
                  </a:lnTo>
                  <a:close/>
                  <a:moveTo>
                    <a:pt x="162445" y="144011"/>
                  </a:moveTo>
                  <a:lnTo>
                    <a:pt x="162445" y="149945"/>
                  </a:lnTo>
                  <a:lnTo>
                    <a:pt x="156509" y="149945"/>
                  </a:lnTo>
                  <a:lnTo>
                    <a:pt x="156509" y="144011"/>
                  </a:lnTo>
                  <a:close/>
                  <a:moveTo>
                    <a:pt x="168692" y="144011"/>
                  </a:moveTo>
                  <a:lnTo>
                    <a:pt x="168692" y="149945"/>
                  </a:lnTo>
                  <a:lnTo>
                    <a:pt x="162756" y="149945"/>
                  </a:lnTo>
                  <a:lnTo>
                    <a:pt x="162756" y="144011"/>
                  </a:lnTo>
                  <a:close/>
                  <a:moveTo>
                    <a:pt x="174939" y="144011"/>
                  </a:moveTo>
                  <a:lnTo>
                    <a:pt x="174939" y="149945"/>
                  </a:lnTo>
                  <a:lnTo>
                    <a:pt x="169005" y="149945"/>
                  </a:lnTo>
                  <a:lnTo>
                    <a:pt x="169005" y="144011"/>
                  </a:lnTo>
                  <a:close/>
                  <a:moveTo>
                    <a:pt x="181186" y="144011"/>
                  </a:moveTo>
                  <a:lnTo>
                    <a:pt x="181186" y="149945"/>
                  </a:lnTo>
                  <a:lnTo>
                    <a:pt x="175252" y="149945"/>
                  </a:lnTo>
                  <a:lnTo>
                    <a:pt x="175252" y="144011"/>
                  </a:lnTo>
                  <a:close/>
                  <a:moveTo>
                    <a:pt x="187433" y="144011"/>
                  </a:moveTo>
                  <a:lnTo>
                    <a:pt x="187433" y="149945"/>
                  </a:lnTo>
                  <a:lnTo>
                    <a:pt x="181499" y="149945"/>
                  </a:lnTo>
                  <a:lnTo>
                    <a:pt x="181499" y="144011"/>
                  </a:lnTo>
                  <a:close/>
                  <a:moveTo>
                    <a:pt x="193682" y="144011"/>
                  </a:moveTo>
                  <a:lnTo>
                    <a:pt x="193682" y="149945"/>
                  </a:lnTo>
                  <a:lnTo>
                    <a:pt x="187746" y="149945"/>
                  </a:lnTo>
                  <a:lnTo>
                    <a:pt x="187746" y="144011"/>
                  </a:lnTo>
                  <a:close/>
                  <a:moveTo>
                    <a:pt x="199931" y="144011"/>
                  </a:moveTo>
                  <a:lnTo>
                    <a:pt x="199931" y="149945"/>
                  </a:lnTo>
                  <a:lnTo>
                    <a:pt x="193996" y="149945"/>
                  </a:lnTo>
                  <a:lnTo>
                    <a:pt x="193996" y="144011"/>
                  </a:lnTo>
                  <a:close/>
                  <a:moveTo>
                    <a:pt x="206180" y="144011"/>
                  </a:moveTo>
                  <a:lnTo>
                    <a:pt x="206180" y="149945"/>
                  </a:lnTo>
                  <a:lnTo>
                    <a:pt x="200244" y="149945"/>
                  </a:lnTo>
                  <a:lnTo>
                    <a:pt x="200244" y="144011"/>
                  </a:lnTo>
                  <a:close/>
                  <a:moveTo>
                    <a:pt x="212427" y="144011"/>
                  </a:moveTo>
                  <a:lnTo>
                    <a:pt x="212427" y="149945"/>
                  </a:lnTo>
                  <a:lnTo>
                    <a:pt x="206491" y="149945"/>
                  </a:lnTo>
                  <a:lnTo>
                    <a:pt x="206491" y="144011"/>
                  </a:lnTo>
                  <a:close/>
                  <a:moveTo>
                    <a:pt x="218674" y="144011"/>
                  </a:moveTo>
                  <a:lnTo>
                    <a:pt x="218674" y="149945"/>
                  </a:lnTo>
                  <a:lnTo>
                    <a:pt x="212739" y="149945"/>
                  </a:lnTo>
                  <a:lnTo>
                    <a:pt x="212739" y="144011"/>
                  </a:lnTo>
                  <a:close/>
                  <a:moveTo>
                    <a:pt x="224921" y="144011"/>
                  </a:moveTo>
                  <a:lnTo>
                    <a:pt x="224921" y="149945"/>
                  </a:lnTo>
                  <a:lnTo>
                    <a:pt x="218987" y="149945"/>
                  </a:lnTo>
                  <a:lnTo>
                    <a:pt x="218987" y="144011"/>
                  </a:lnTo>
                  <a:close/>
                  <a:moveTo>
                    <a:pt x="231170" y="144011"/>
                  </a:moveTo>
                  <a:lnTo>
                    <a:pt x="231170" y="149945"/>
                  </a:lnTo>
                  <a:lnTo>
                    <a:pt x="225234" y="149945"/>
                  </a:lnTo>
                  <a:lnTo>
                    <a:pt x="225234" y="144011"/>
                  </a:lnTo>
                  <a:close/>
                  <a:moveTo>
                    <a:pt x="237417" y="144011"/>
                  </a:moveTo>
                  <a:lnTo>
                    <a:pt x="237417" y="149945"/>
                  </a:lnTo>
                  <a:lnTo>
                    <a:pt x="231481" y="149945"/>
                  </a:lnTo>
                  <a:lnTo>
                    <a:pt x="231481" y="144011"/>
                  </a:lnTo>
                  <a:close/>
                  <a:moveTo>
                    <a:pt x="243664" y="144011"/>
                  </a:moveTo>
                  <a:lnTo>
                    <a:pt x="243664" y="149945"/>
                  </a:lnTo>
                  <a:lnTo>
                    <a:pt x="237729" y="149945"/>
                  </a:lnTo>
                  <a:lnTo>
                    <a:pt x="237729" y="144011"/>
                  </a:lnTo>
                  <a:close/>
                  <a:moveTo>
                    <a:pt x="249911" y="144011"/>
                  </a:moveTo>
                  <a:lnTo>
                    <a:pt x="249911" y="149945"/>
                  </a:lnTo>
                  <a:lnTo>
                    <a:pt x="243977" y="149945"/>
                  </a:lnTo>
                  <a:lnTo>
                    <a:pt x="243977" y="144011"/>
                  </a:lnTo>
                  <a:close/>
                  <a:moveTo>
                    <a:pt x="256161" y="144011"/>
                  </a:moveTo>
                  <a:lnTo>
                    <a:pt x="256161" y="149945"/>
                  </a:lnTo>
                  <a:lnTo>
                    <a:pt x="250225" y="149945"/>
                  </a:lnTo>
                  <a:lnTo>
                    <a:pt x="250225" y="144011"/>
                  </a:lnTo>
                  <a:close/>
                  <a:moveTo>
                    <a:pt x="262409" y="144011"/>
                  </a:moveTo>
                  <a:lnTo>
                    <a:pt x="262409" y="149945"/>
                  </a:lnTo>
                  <a:lnTo>
                    <a:pt x="256474" y="149945"/>
                  </a:lnTo>
                  <a:lnTo>
                    <a:pt x="256474" y="144011"/>
                  </a:lnTo>
                  <a:close/>
                  <a:moveTo>
                    <a:pt x="268656" y="144011"/>
                  </a:moveTo>
                  <a:lnTo>
                    <a:pt x="268656" y="149945"/>
                  </a:lnTo>
                  <a:lnTo>
                    <a:pt x="262721" y="149945"/>
                  </a:lnTo>
                  <a:lnTo>
                    <a:pt x="262721" y="144011"/>
                  </a:lnTo>
                  <a:close/>
                  <a:moveTo>
                    <a:pt x="274904" y="144011"/>
                  </a:moveTo>
                  <a:lnTo>
                    <a:pt x="274904" y="149945"/>
                  </a:lnTo>
                  <a:lnTo>
                    <a:pt x="268968" y="149945"/>
                  </a:lnTo>
                  <a:lnTo>
                    <a:pt x="268968" y="144011"/>
                  </a:lnTo>
                  <a:close/>
                  <a:moveTo>
                    <a:pt x="6251" y="150258"/>
                  </a:moveTo>
                  <a:lnTo>
                    <a:pt x="6251" y="156192"/>
                  </a:lnTo>
                  <a:lnTo>
                    <a:pt x="315" y="156192"/>
                  </a:lnTo>
                  <a:lnTo>
                    <a:pt x="315" y="150258"/>
                  </a:lnTo>
                  <a:close/>
                  <a:moveTo>
                    <a:pt x="12498" y="150258"/>
                  </a:moveTo>
                  <a:lnTo>
                    <a:pt x="12498" y="156192"/>
                  </a:lnTo>
                  <a:lnTo>
                    <a:pt x="6562" y="156192"/>
                  </a:lnTo>
                  <a:lnTo>
                    <a:pt x="6562" y="150258"/>
                  </a:lnTo>
                  <a:close/>
                  <a:moveTo>
                    <a:pt x="18745" y="150258"/>
                  </a:moveTo>
                  <a:lnTo>
                    <a:pt x="18745" y="156192"/>
                  </a:lnTo>
                  <a:lnTo>
                    <a:pt x="12810" y="156192"/>
                  </a:lnTo>
                  <a:lnTo>
                    <a:pt x="12810" y="150258"/>
                  </a:lnTo>
                  <a:close/>
                  <a:moveTo>
                    <a:pt x="24992" y="150258"/>
                  </a:moveTo>
                  <a:lnTo>
                    <a:pt x="24992" y="156192"/>
                  </a:lnTo>
                  <a:lnTo>
                    <a:pt x="19058" y="156192"/>
                  </a:lnTo>
                  <a:lnTo>
                    <a:pt x="19058" y="150258"/>
                  </a:lnTo>
                  <a:close/>
                  <a:moveTo>
                    <a:pt x="31241" y="150258"/>
                  </a:moveTo>
                  <a:lnTo>
                    <a:pt x="31241" y="156192"/>
                  </a:lnTo>
                  <a:lnTo>
                    <a:pt x="25305" y="156192"/>
                  </a:lnTo>
                  <a:lnTo>
                    <a:pt x="25305" y="150258"/>
                  </a:lnTo>
                  <a:close/>
                  <a:moveTo>
                    <a:pt x="37489" y="150258"/>
                  </a:moveTo>
                  <a:lnTo>
                    <a:pt x="37489" y="156192"/>
                  </a:lnTo>
                  <a:lnTo>
                    <a:pt x="31553" y="156192"/>
                  </a:lnTo>
                  <a:lnTo>
                    <a:pt x="31553" y="150258"/>
                  </a:lnTo>
                  <a:close/>
                  <a:moveTo>
                    <a:pt x="43737" y="150258"/>
                  </a:moveTo>
                  <a:lnTo>
                    <a:pt x="43737" y="156192"/>
                  </a:lnTo>
                  <a:lnTo>
                    <a:pt x="37802" y="156192"/>
                  </a:lnTo>
                  <a:lnTo>
                    <a:pt x="37802" y="150258"/>
                  </a:lnTo>
                  <a:close/>
                  <a:moveTo>
                    <a:pt x="49985" y="150258"/>
                  </a:moveTo>
                  <a:lnTo>
                    <a:pt x="49985" y="156192"/>
                  </a:lnTo>
                  <a:lnTo>
                    <a:pt x="44049" y="156192"/>
                  </a:lnTo>
                  <a:lnTo>
                    <a:pt x="44049" y="150258"/>
                  </a:lnTo>
                  <a:close/>
                  <a:moveTo>
                    <a:pt x="56232" y="150258"/>
                  </a:moveTo>
                  <a:lnTo>
                    <a:pt x="56232" y="156192"/>
                  </a:lnTo>
                  <a:lnTo>
                    <a:pt x="50296" y="156192"/>
                  </a:lnTo>
                  <a:lnTo>
                    <a:pt x="50296" y="150258"/>
                  </a:lnTo>
                  <a:close/>
                  <a:moveTo>
                    <a:pt x="62480" y="150258"/>
                  </a:moveTo>
                  <a:lnTo>
                    <a:pt x="62480" y="156192"/>
                  </a:lnTo>
                  <a:lnTo>
                    <a:pt x="56545" y="156192"/>
                  </a:lnTo>
                  <a:lnTo>
                    <a:pt x="56545" y="150258"/>
                  </a:lnTo>
                  <a:close/>
                  <a:moveTo>
                    <a:pt x="68727" y="150258"/>
                  </a:moveTo>
                  <a:lnTo>
                    <a:pt x="68727" y="156192"/>
                  </a:lnTo>
                  <a:lnTo>
                    <a:pt x="62792" y="156192"/>
                  </a:lnTo>
                  <a:lnTo>
                    <a:pt x="62792" y="150258"/>
                  </a:lnTo>
                  <a:close/>
                  <a:moveTo>
                    <a:pt x="74975" y="150258"/>
                  </a:moveTo>
                  <a:lnTo>
                    <a:pt x="74975" y="156192"/>
                  </a:lnTo>
                  <a:lnTo>
                    <a:pt x="69039" y="156192"/>
                  </a:lnTo>
                  <a:lnTo>
                    <a:pt x="69039" y="150258"/>
                  </a:lnTo>
                  <a:close/>
                  <a:moveTo>
                    <a:pt x="81223" y="150258"/>
                  </a:moveTo>
                  <a:lnTo>
                    <a:pt x="81223" y="156192"/>
                  </a:lnTo>
                  <a:lnTo>
                    <a:pt x="75286" y="156192"/>
                  </a:lnTo>
                  <a:lnTo>
                    <a:pt x="75286" y="150258"/>
                  </a:lnTo>
                  <a:close/>
                  <a:moveTo>
                    <a:pt x="87470" y="150258"/>
                  </a:moveTo>
                  <a:lnTo>
                    <a:pt x="87470" y="156192"/>
                  </a:lnTo>
                  <a:lnTo>
                    <a:pt x="81535" y="156192"/>
                  </a:lnTo>
                  <a:lnTo>
                    <a:pt x="81535" y="150258"/>
                  </a:lnTo>
                  <a:close/>
                  <a:moveTo>
                    <a:pt x="93718" y="150258"/>
                  </a:moveTo>
                  <a:lnTo>
                    <a:pt x="93718" y="156192"/>
                  </a:lnTo>
                  <a:lnTo>
                    <a:pt x="87784" y="156192"/>
                  </a:lnTo>
                  <a:lnTo>
                    <a:pt x="87784" y="150258"/>
                  </a:lnTo>
                  <a:close/>
                  <a:moveTo>
                    <a:pt x="99967" y="150258"/>
                  </a:moveTo>
                  <a:lnTo>
                    <a:pt x="99967" y="156192"/>
                  </a:lnTo>
                  <a:lnTo>
                    <a:pt x="94031" y="156192"/>
                  </a:lnTo>
                  <a:lnTo>
                    <a:pt x="94031" y="150258"/>
                  </a:lnTo>
                  <a:close/>
                  <a:moveTo>
                    <a:pt x="106214" y="150258"/>
                  </a:moveTo>
                  <a:lnTo>
                    <a:pt x="106214" y="156192"/>
                  </a:lnTo>
                  <a:lnTo>
                    <a:pt x="100278" y="156192"/>
                  </a:lnTo>
                  <a:lnTo>
                    <a:pt x="100278" y="150258"/>
                  </a:lnTo>
                  <a:close/>
                  <a:moveTo>
                    <a:pt x="112461" y="150258"/>
                  </a:moveTo>
                  <a:lnTo>
                    <a:pt x="112461" y="156192"/>
                  </a:lnTo>
                  <a:lnTo>
                    <a:pt x="106527" y="156192"/>
                  </a:lnTo>
                  <a:lnTo>
                    <a:pt x="106527" y="150258"/>
                  </a:lnTo>
                  <a:close/>
                  <a:moveTo>
                    <a:pt x="118710" y="150258"/>
                  </a:moveTo>
                  <a:lnTo>
                    <a:pt x="118710" y="156192"/>
                  </a:lnTo>
                  <a:lnTo>
                    <a:pt x="112774" y="156192"/>
                  </a:lnTo>
                  <a:lnTo>
                    <a:pt x="112774" y="150258"/>
                  </a:lnTo>
                  <a:close/>
                  <a:moveTo>
                    <a:pt x="124957" y="150258"/>
                  </a:moveTo>
                  <a:lnTo>
                    <a:pt x="124957" y="156192"/>
                  </a:lnTo>
                  <a:lnTo>
                    <a:pt x="119021" y="156192"/>
                  </a:lnTo>
                  <a:lnTo>
                    <a:pt x="119021" y="150258"/>
                  </a:lnTo>
                  <a:close/>
                  <a:moveTo>
                    <a:pt x="131204" y="150258"/>
                  </a:moveTo>
                  <a:lnTo>
                    <a:pt x="131204" y="156192"/>
                  </a:lnTo>
                  <a:lnTo>
                    <a:pt x="125270" y="156192"/>
                  </a:lnTo>
                  <a:lnTo>
                    <a:pt x="125270" y="150258"/>
                  </a:lnTo>
                  <a:close/>
                  <a:moveTo>
                    <a:pt x="137451" y="150258"/>
                  </a:moveTo>
                  <a:lnTo>
                    <a:pt x="137451" y="156192"/>
                  </a:lnTo>
                  <a:lnTo>
                    <a:pt x="131517" y="156192"/>
                  </a:lnTo>
                  <a:lnTo>
                    <a:pt x="131517" y="150258"/>
                  </a:lnTo>
                  <a:close/>
                  <a:moveTo>
                    <a:pt x="143702" y="150258"/>
                  </a:moveTo>
                  <a:lnTo>
                    <a:pt x="143702" y="156192"/>
                  </a:lnTo>
                  <a:lnTo>
                    <a:pt x="137766" y="156192"/>
                  </a:lnTo>
                  <a:lnTo>
                    <a:pt x="137766" y="150258"/>
                  </a:lnTo>
                  <a:close/>
                  <a:moveTo>
                    <a:pt x="149949" y="150258"/>
                  </a:moveTo>
                  <a:lnTo>
                    <a:pt x="149949" y="156192"/>
                  </a:lnTo>
                  <a:lnTo>
                    <a:pt x="144015" y="156192"/>
                  </a:lnTo>
                  <a:lnTo>
                    <a:pt x="144015" y="150258"/>
                  </a:lnTo>
                  <a:close/>
                  <a:moveTo>
                    <a:pt x="156196" y="150258"/>
                  </a:moveTo>
                  <a:lnTo>
                    <a:pt x="156196" y="156192"/>
                  </a:lnTo>
                  <a:lnTo>
                    <a:pt x="150262" y="156192"/>
                  </a:lnTo>
                  <a:lnTo>
                    <a:pt x="150262" y="150258"/>
                  </a:lnTo>
                  <a:close/>
                  <a:moveTo>
                    <a:pt x="162445" y="150258"/>
                  </a:moveTo>
                  <a:lnTo>
                    <a:pt x="162445" y="156192"/>
                  </a:lnTo>
                  <a:lnTo>
                    <a:pt x="156509" y="156192"/>
                  </a:lnTo>
                  <a:lnTo>
                    <a:pt x="156509" y="150258"/>
                  </a:lnTo>
                  <a:close/>
                  <a:moveTo>
                    <a:pt x="168692" y="150258"/>
                  </a:moveTo>
                  <a:lnTo>
                    <a:pt x="168692" y="156192"/>
                  </a:lnTo>
                  <a:lnTo>
                    <a:pt x="162756" y="156192"/>
                  </a:lnTo>
                  <a:lnTo>
                    <a:pt x="162756" y="150258"/>
                  </a:lnTo>
                  <a:close/>
                  <a:moveTo>
                    <a:pt x="174939" y="150258"/>
                  </a:moveTo>
                  <a:lnTo>
                    <a:pt x="174939" y="156192"/>
                  </a:lnTo>
                  <a:lnTo>
                    <a:pt x="169005" y="156192"/>
                  </a:lnTo>
                  <a:lnTo>
                    <a:pt x="169005" y="150258"/>
                  </a:lnTo>
                  <a:close/>
                  <a:moveTo>
                    <a:pt x="181186" y="150258"/>
                  </a:moveTo>
                  <a:lnTo>
                    <a:pt x="181186" y="156192"/>
                  </a:lnTo>
                  <a:lnTo>
                    <a:pt x="175252" y="156192"/>
                  </a:lnTo>
                  <a:lnTo>
                    <a:pt x="175252" y="150258"/>
                  </a:lnTo>
                  <a:close/>
                  <a:moveTo>
                    <a:pt x="187433" y="150258"/>
                  </a:moveTo>
                  <a:lnTo>
                    <a:pt x="187433" y="156192"/>
                  </a:lnTo>
                  <a:lnTo>
                    <a:pt x="181499" y="156192"/>
                  </a:lnTo>
                  <a:lnTo>
                    <a:pt x="181499" y="150258"/>
                  </a:lnTo>
                  <a:close/>
                  <a:moveTo>
                    <a:pt x="193682" y="150258"/>
                  </a:moveTo>
                  <a:lnTo>
                    <a:pt x="193682" y="156192"/>
                  </a:lnTo>
                  <a:lnTo>
                    <a:pt x="187746" y="156192"/>
                  </a:lnTo>
                  <a:lnTo>
                    <a:pt x="187746" y="150258"/>
                  </a:lnTo>
                  <a:close/>
                  <a:moveTo>
                    <a:pt x="199931" y="150258"/>
                  </a:moveTo>
                  <a:lnTo>
                    <a:pt x="199931" y="156192"/>
                  </a:lnTo>
                  <a:lnTo>
                    <a:pt x="193996" y="156192"/>
                  </a:lnTo>
                  <a:lnTo>
                    <a:pt x="193996" y="150258"/>
                  </a:lnTo>
                  <a:close/>
                  <a:moveTo>
                    <a:pt x="206180" y="150258"/>
                  </a:moveTo>
                  <a:lnTo>
                    <a:pt x="206180" y="156192"/>
                  </a:lnTo>
                  <a:lnTo>
                    <a:pt x="200244" y="156192"/>
                  </a:lnTo>
                  <a:lnTo>
                    <a:pt x="200244" y="150258"/>
                  </a:lnTo>
                  <a:close/>
                  <a:moveTo>
                    <a:pt x="212427" y="150258"/>
                  </a:moveTo>
                  <a:lnTo>
                    <a:pt x="212427" y="156192"/>
                  </a:lnTo>
                  <a:lnTo>
                    <a:pt x="206491" y="156192"/>
                  </a:lnTo>
                  <a:lnTo>
                    <a:pt x="206491" y="150258"/>
                  </a:lnTo>
                  <a:close/>
                  <a:moveTo>
                    <a:pt x="218674" y="150258"/>
                  </a:moveTo>
                  <a:lnTo>
                    <a:pt x="218674" y="156192"/>
                  </a:lnTo>
                  <a:lnTo>
                    <a:pt x="212739" y="156192"/>
                  </a:lnTo>
                  <a:lnTo>
                    <a:pt x="212739" y="150258"/>
                  </a:lnTo>
                  <a:close/>
                  <a:moveTo>
                    <a:pt x="224921" y="150258"/>
                  </a:moveTo>
                  <a:lnTo>
                    <a:pt x="224921" y="156192"/>
                  </a:lnTo>
                  <a:lnTo>
                    <a:pt x="218987" y="156192"/>
                  </a:lnTo>
                  <a:lnTo>
                    <a:pt x="218987" y="150258"/>
                  </a:lnTo>
                  <a:close/>
                  <a:moveTo>
                    <a:pt x="231170" y="150258"/>
                  </a:moveTo>
                  <a:lnTo>
                    <a:pt x="231170" y="156192"/>
                  </a:lnTo>
                  <a:lnTo>
                    <a:pt x="225234" y="156192"/>
                  </a:lnTo>
                  <a:lnTo>
                    <a:pt x="225234" y="150258"/>
                  </a:lnTo>
                  <a:close/>
                  <a:moveTo>
                    <a:pt x="237417" y="150258"/>
                  </a:moveTo>
                  <a:lnTo>
                    <a:pt x="237417" y="156192"/>
                  </a:lnTo>
                  <a:lnTo>
                    <a:pt x="231481" y="156192"/>
                  </a:lnTo>
                  <a:lnTo>
                    <a:pt x="231481" y="150258"/>
                  </a:lnTo>
                  <a:close/>
                  <a:moveTo>
                    <a:pt x="243664" y="150258"/>
                  </a:moveTo>
                  <a:lnTo>
                    <a:pt x="243664" y="156192"/>
                  </a:lnTo>
                  <a:lnTo>
                    <a:pt x="237729" y="156192"/>
                  </a:lnTo>
                  <a:lnTo>
                    <a:pt x="237729" y="150258"/>
                  </a:lnTo>
                  <a:close/>
                  <a:moveTo>
                    <a:pt x="249911" y="150258"/>
                  </a:moveTo>
                  <a:lnTo>
                    <a:pt x="249911" y="156192"/>
                  </a:lnTo>
                  <a:lnTo>
                    <a:pt x="243977" y="156192"/>
                  </a:lnTo>
                  <a:lnTo>
                    <a:pt x="243977" y="150258"/>
                  </a:lnTo>
                  <a:close/>
                  <a:moveTo>
                    <a:pt x="256161" y="150258"/>
                  </a:moveTo>
                  <a:lnTo>
                    <a:pt x="256161" y="156192"/>
                  </a:lnTo>
                  <a:lnTo>
                    <a:pt x="250225" y="156192"/>
                  </a:lnTo>
                  <a:lnTo>
                    <a:pt x="250225" y="150258"/>
                  </a:lnTo>
                  <a:close/>
                  <a:moveTo>
                    <a:pt x="262409" y="150258"/>
                  </a:moveTo>
                  <a:lnTo>
                    <a:pt x="262409" y="156192"/>
                  </a:lnTo>
                  <a:lnTo>
                    <a:pt x="256474" y="156192"/>
                  </a:lnTo>
                  <a:lnTo>
                    <a:pt x="256474" y="150258"/>
                  </a:lnTo>
                  <a:close/>
                  <a:moveTo>
                    <a:pt x="268656" y="150258"/>
                  </a:moveTo>
                  <a:lnTo>
                    <a:pt x="268656" y="156192"/>
                  </a:lnTo>
                  <a:lnTo>
                    <a:pt x="262721" y="156192"/>
                  </a:lnTo>
                  <a:lnTo>
                    <a:pt x="262721" y="150258"/>
                  </a:lnTo>
                  <a:close/>
                  <a:moveTo>
                    <a:pt x="274904" y="150258"/>
                  </a:moveTo>
                  <a:lnTo>
                    <a:pt x="274904" y="156192"/>
                  </a:lnTo>
                  <a:lnTo>
                    <a:pt x="268968" y="156192"/>
                  </a:lnTo>
                  <a:lnTo>
                    <a:pt x="268968" y="150258"/>
                  </a:lnTo>
                  <a:close/>
                  <a:moveTo>
                    <a:pt x="158" y="0"/>
                  </a:moveTo>
                  <a:lnTo>
                    <a:pt x="158" y="157"/>
                  </a:lnTo>
                  <a:lnTo>
                    <a:pt x="0" y="157"/>
                  </a:lnTo>
                  <a:lnTo>
                    <a:pt x="0" y="156350"/>
                  </a:lnTo>
                  <a:lnTo>
                    <a:pt x="158" y="156350"/>
                  </a:lnTo>
                  <a:lnTo>
                    <a:pt x="158" y="156508"/>
                  </a:lnTo>
                  <a:lnTo>
                    <a:pt x="275059" y="156508"/>
                  </a:lnTo>
                  <a:lnTo>
                    <a:pt x="275059" y="156350"/>
                  </a:lnTo>
                  <a:lnTo>
                    <a:pt x="275215" y="156350"/>
                  </a:lnTo>
                  <a:lnTo>
                    <a:pt x="275215" y="155"/>
                  </a:lnTo>
                  <a:lnTo>
                    <a:pt x="275059" y="155"/>
                  </a:lnTo>
                  <a:lnTo>
                    <a:pt x="275059" y="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 name="Google Shape;65;p3"/>
            <p:cNvSpPr/>
            <p:nvPr/>
          </p:nvSpPr>
          <p:spPr>
            <a:xfrm>
              <a:off x="797071" y="4259188"/>
              <a:ext cx="311650" cy="311650"/>
            </a:xfrm>
            <a:custGeom>
              <a:avLst/>
              <a:gdLst/>
              <a:ahLst/>
              <a:cxnLst/>
              <a:rect l="l" t="t" r="r" b="b"/>
              <a:pathLst>
                <a:path w="5919" h="5919" extrusionOk="0">
                  <a:moveTo>
                    <a:pt x="22" y="1"/>
                  </a:moveTo>
                  <a:lnTo>
                    <a:pt x="1" y="5896"/>
                  </a:lnTo>
                  <a:lnTo>
                    <a:pt x="5897" y="5919"/>
                  </a:lnTo>
                  <a:lnTo>
                    <a:pt x="5919" y="22"/>
                  </a:lnTo>
                  <a:lnTo>
                    <a:pt x="22" y="1"/>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 name="Google Shape;66;p3"/>
            <p:cNvSpPr/>
            <p:nvPr/>
          </p:nvSpPr>
          <p:spPr>
            <a:xfrm>
              <a:off x="236274" y="4305048"/>
              <a:ext cx="733449" cy="85086"/>
            </a:xfrm>
            <a:custGeom>
              <a:avLst/>
              <a:gdLst/>
              <a:ahLst/>
              <a:cxnLst/>
              <a:rect l="l" t="t" r="r" b="b"/>
              <a:pathLst>
                <a:path w="13930" h="1616" extrusionOk="0">
                  <a:moveTo>
                    <a:pt x="786" y="1"/>
                  </a:moveTo>
                  <a:cubicBezTo>
                    <a:pt x="353" y="1"/>
                    <a:pt x="3" y="350"/>
                    <a:pt x="1" y="782"/>
                  </a:cubicBezTo>
                  <a:cubicBezTo>
                    <a:pt x="0" y="1215"/>
                    <a:pt x="349" y="1568"/>
                    <a:pt x="783" y="1570"/>
                  </a:cubicBezTo>
                  <a:lnTo>
                    <a:pt x="13140" y="1616"/>
                  </a:lnTo>
                  <a:cubicBezTo>
                    <a:pt x="13141" y="1616"/>
                    <a:pt x="13141" y="1616"/>
                    <a:pt x="13142" y="1616"/>
                  </a:cubicBezTo>
                  <a:cubicBezTo>
                    <a:pt x="13575" y="1616"/>
                    <a:pt x="13928" y="1267"/>
                    <a:pt x="13929" y="834"/>
                  </a:cubicBezTo>
                  <a:cubicBezTo>
                    <a:pt x="13930" y="401"/>
                    <a:pt x="13581" y="49"/>
                    <a:pt x="13146" y="49"/>
                  </a:cubicBezTo>
                  <a:lnTo>
                    <a:pt x="788" y="1"/>
                  </a:lnTo>
                  <a:cubicBezTo>
                    <a:pt x="787" y="1"/>
                    <a:pt x="786" y="1"/>
                    <a:pt x="786"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 name="Google Shape;67;p3"/>
            <p:cNvSpPr/>
            <p:nvPr/>
          </p:nvSpPr>
          <p:spPr>
            <a:xfrm>
              <a:off x="235800" y="4437100"/>
              <a:ext cx="733449" cy="85192"/>
            </a:xfrm>
            <a:custGeom>
              <a:avLst/>
              <a:gdLst/>
              <a:ahLst/>
              <a:cxnLst/>
              <a:rect l="l" t="t" r="r" b="b"/>
              <a:pathLst>
                <a:path w="13930" h="1618" extrusionOk="0">
                  <a:moveTo>
                    <a:pt x="786" y="1"/>
                  </a:moveTo>
                  <a:cubicBezTo>
                    <a:pt x="355" y="1"/>
                    <a:pt x="3" y="349"/>
                    <a:pt x="2" y="782"/>
                  </a:cubicBezTo>
                  <a:cubicBezTo>
                    <a:pt x="1" y="1218"/>
                    <a:pt x="351" y="1568"/>
                    <a:pt x="783" y="1571"/>
                  </a:cubicBezTo>
                  <a:lnTo>
                    <a:pt x="13141" y="1618"/>
                  </a:lnTo>
                  <a:cubicBezTo>
                    <a:pt x="13142" y="1618"/>
                    <a:pt x="13143" y="1618"/>
                    <a:pt x="13144" y="1618"/>
                  </a:cubicBezTo>
                  <a:cubicBezTo>
                    <a:pt x="13576" y="1618"/>
                    <a:pt x="13927" y="1269"/>
                    <a:pt x="13928" y="836"/>
                  </a:cubicBezTo>
                  <a:cubicBezTo>
                    <a:pt x="13929" y="402"/>
                    <a:pt x="13579" y="50"/>
                    <a:pt x="13146" y="47"/>
                  </a:cubicBezTo>
                  <a:lnTo>
                    <a:pt x="788" y="1"/>
                  </a:lnTo>
                  <a:cubicBezTo>
                    <a:pt x="788" y="1"/>
                    <a:pt x="787" y="1"/>
                    <a:pt x="786"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68" name="Google Shape;68;p3"/>
          <p:cNvSpPr txBox="1">
            <a:spLocks noGrp="1"/>
          </p:cNvSpPr>
          <p:nvPr>
            <p:ph type="title"/>
          </p:nvPr>
        </p:nvSpPr>
        <p:spPr>
          <a:xfrm>
            <a:off x="2575588" y="2508513"/>
            <a:ext cx="4360200" cy="841800"/>
          </a:xfrm>
          <a:prstGeom prst="rect">
            <a:avLst/>
          </a:prstGeom>
        </p:spPr>
        <p:txBody>
          <a:bodyPr spcFirstLastPara="1" wrap="square" lIns="91425" tIns="91425" rIns="91425" bIns="91425" anchor="ctr" anchorCtr="0">
            <a:noAutofit/>
          </a:bodyPr>
          <a:lstStyle>
            <a:lvl1pPr lvl="0" algn="ctr">
              <a:spcBef>
                <a:spcPts val="0"/>
              </a:spcBef>
              <a:spcAft>
                <a:spcPts val="0"/>
              </a:spcAft>
              <a:buSzPts val="3600"/>
              <a:buNone/>
              <a:defRPr sz="5300" b="1"/>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69" name="Google Shape;69;p3"/>
          <p:cNvSpPr txBox="1">
            <a:spLocks noGrp="1"/>
          </p:cNvSpPr>
          <p:nvPr>
            <p:ph type="title" idx="2" hasCustomPrompt="1"/>
          </p:nvPr>
        </p:nvSpPr>
        <p:spPr>
          <a:xfrm>
            <a:off x="3180250" y="1095663"/>
            <a:ext cx="3150900" cy="1670400"/>
          </a:xfrm>
          <a:prstGeom prst="rect">
            <a:avLst/>
          </a:prstGeom>
        </p:spPr>
        <p:txBody>
          <a:bodyPr spcFirstLastPara="1" wrap="square" lIns="91425" tIns="91425" rIns="91425" bIns="91425" anchor="b" anchorCtr="0">
            <a:noAutofit/>
          </a:bodyPr>
          <a:lstStyle>
            <a:lvl1pPr lvl="0" algn="ctr" rtl="0">
              <a:spcBef>
                <a:spcPts val="0"/>
              </a:spcBef>
              <a:spcAft>
                <a:spcPts val="0"/>
              </a:spcAft>
              <a:buSzPts val="6000"/>
              <a:buNone/>
              <a:defRPr sz="11000">
                <a:solidFill>
                  <a:schemeClr val="accent4"/>
                </a:solidFill>
              </a:defRPr>
            </a:lvl1pPr>
            <a:lvl2pPr lvl="1" algn="ctr" rtl="0">
              <a:spcBef>
                <a:spcPts val="0"/>
              </a:spcBef>
              <a:spcAft>
                <a:spcPts val="0"/>
              </a:spcAft>
              <a:buSzPts val="6000"/>
              <a:buNone/>
              <a:defRPr sz="6000"/>
            </a:lvl2pPr>
            <a:lvl3pPr lvl="2" algn="ctr" rtl="0">
              <a:spcBef>
                <a:spcPts val="0"/>
              </a:spcBef>
              <a:spcAft>
                <a:spcPts val="0"/>
              </a:spcAft>
              <a:buSzPts val="6000"/>
              <a:buNone/>
              <a:defRPr sz="6000"/>
            </a:lvl3pPr>
            <a:lvl4pPr lvl="3" algn="ctr" rtl="0">
              <a:spcBef>
                <a:spcPts val="0"/>
              </a:spcBef>
              <a:spcAft>
                <a:spcPts val="0"/>
              </a:spcAft>
              <a:buSzPts val="6000"/>
              <a:buNone/>
              <a:defRPr sz="6000"/>
            </a:lvl4pPr>
            <a:lvl5pPr lvl="4" algn="ctr" rtl="0">
              <a:spcBef>
                <a:spcPts val="0"/>
              </a:spcBef>
              <a:spcAft>
                <a:spcPts val="0"/>
              </a:spcAft>
              <a:buSzPts val="6000"/>
              <a:buNone/>
              <a:defRPr sz="6000"/>
            </a:lvl5pPr>
            <a:lvl6pPr lvl="5" algn="ctr" rtl="0">
              <a:spcBef>
                <a:spcPts val="0"/>
              </a:spcBef>
              <a:spcAft>
                <a:spcPts val="0"/>
              </a:spcAft>
              <a:buSzPts val="6000"/>
              <a:buNone/>
              <a:defRPr sz="6000"/>
            </a:lvl6pPr>
            <a:lvl7pPr lvl="6" algn="ctr" rtl="0">
              <a:spcBef>
                <a:spcPts val="0"/>
              </a:spcBef>
              <a:spcAft>
                <a:spcPts val="0"/>
              </a:spcAft>
              <a:buSzPts val="6000"/>
              <a:buNone/>
              <a:defRPr sz="6000"/>
            </a:lvl7pPr>
            <a:lvl8pPr lvl="7" algn="ctr" rtl="0">
              <a:spcBef>
                <a:spcPts val="0"/>
              </a:spcBef>
              <a:spcAft>
                <a:spcPts val="0"/>
              </a:spcAft>
              <a:buSzPts val="6000"/>
              <a:buNone/>
              <a:defRPr sz="6000"/>
            </a:lvl8pPr>
            <a:lvl9pPr lvl="8" algn="ctr" rtl="0">
              <a:spcBef>
                <a:spcPts val="0"/>
              </a:spcBef>
              <a:spcAft>
                <a:spcPts val="0"/>
              </a:spcAft>
              <a:buSzPts val="6000"/>
              <a:buNone/>
              <a:defRPr sz="6000"/>
            </a:lvl9pPr>
          </a:lstStyle>
          <a:p>
            <a:r>
              <a:t>xx%</a:t>
            </a:r>
          </a:p>
        </p:txBody>
      </p:sp>
      <p:sp>
        <p:nvSpPr>
          <p:cNvPr id="70" name="Google Shape;70;p3"/>
          <p:cNvSpPr txBox="1">
            <a:spLocks noGrp="1"/>
          </p:cNvSpPr>
          <p:nvPr>
            <p:ph type="subTitle" idx="1"/>
          </p:nvPr>
        </p:nvSpPr>
        <p:spPr>
          <a:xfrm>
            <a:off x="2575588" y="3566038"/>
            <a:ext cx="4360200" cy="4434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400"/>
              <a:buNone/>
              <a:defRPr b="1">
                <a:solidFill>
                  <a:schemeClr val="lt1"/>
                </a:solidFill>
              </a:defRPr>
            </a:lvl1pPr>
            <a:lvl2pPr lvl="1" algn="ctr" rtl="0">
              <a:lnSpc>
                <a:spcPct val="100000"/>
              </a:lnSpc>
              <a:spcBef>
                <a:spcPts val="1600"/>
              </a:spcBef>
              <a:spcAft>
                <a:spcPts val="0"/>
              </a:spcAft>
              <a:buSzPts val="1400"/>
              <a:buNone/>
              <a:defRPr/>
            </a:lvl2pPr>
            <a:lvl3pPr lvl="2" algn="ctr" rtl="0">
              <a:lnSpc>
                <a:spcPct val="100000"/>
              </a:lnSpc>
              <a:spcBef>
                <a:spcPts val="1600"/>
              </a:spcBef>
              <a:spcAft>
                <a:spcPts val="0"/>
              </a:spcAft>
              <a:buSzPts val="1400"/>
              <a:buNone/>
              <a:defRPr/>
            </a:lvl3pPr>
            <a:lvl4pPr lvl="3" algn="ctr" rtl="0">
              <a:lnSpc>
                <a:spcPct val="100000"/>
              </a:lnSpc>
              <a:spcBef>
                <a:spcPts val="1600"/>
              </a:spcBef>
              <a:spcAft>
                <a:spcPts val="0"/>
              </a:spcAft>
              <a:buSzPts val="1400"/>
              <a:buNone/>
              <a:defRPr/>
            </a:lvl4pPr>
            <a:lvl5pPr lvl="4" algn="ctr" rtl="0">
              <a:lnSpc>
                <a:spcPct val="100000"/>
              </a:lnSpc>
              <a:spcBef>
                <a:spcPts val="1600"/>
              </a:spcBef>
              <a:spcAft>
                <a:spcPts val="0"/>
              </a:spcAft>
              <a:buSzPts val="1400"/>
              <a:buNone/>
              <a:defRPr/>
            </a:lvl5pPr>
            <a:lvl6pPr lvl="5" algn="ctr" rtl="0">
              <a:lnSpc>
                <a:spcPct val="100000"/>
              </a:lnSpc>
              <a:spcBef>
                <a:spcPts val="1600"/>
              </a:spcBef>
              <a:spcAft>
                <a:spcPts val="0"/>
              </a:spcAft>
              <a:buSzPts val="1400"/>
              <a:buNone/>
              <a:defRPr/>
            </a:lvl6pPr>
            <a:lvl7pPr lvl="6" algn="ctr" rtl="0">
              <a:lnSpc>
                <a:spcPct val="100000"/>
              </a:lnSpc>
              <a:spcBef>
                <a:spcPts val="1600"/>
              </a:spcBef>
              <a:spcAft>
                <a:spcPts val="0"/>
              </a:spcAft>
              <a:buSzPts val="1400"/>
              <a:buNone/>
              <a:defRPr/>
            </a:lvl7pPr>
            <a:lvl8pPr lvl="7" algn="ctr" rtl="0">
              <a:lnSpc>
                <a:spcPct val="100000"/>
              </a:lnSpc>
              <a:spcBef>
                <a:spcPts val="1600"/>
              </a:spcBef>
              <a:spcAft>
                <a:spcPts val="0"/>
              </a:spcAft>
              <a:buSzPts val="1400"/>
              <a:buNone/>
              <a:defRPr/>
            </a:lvl8pPr>
            <a:lvl9pPr lvl="8" algn="ctr" rtl="0">
              <a:lnSpc>
                <a:spcPct val="100000"/>
              </a:lnSpc>
              <a:spcBef>
                <a:spcPts val="1600"/>
              </a:spcBef>
              <a:spcAft>
                <a:spcPts val="1600"/>
              </a:spcAft>
              <a:buSzPts val="1400"/>
              <a:buNone/>
              <a:defRPr/>
            </a:lvl9pPr>
          </a:lstStyle>
          <a:p>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bg>
      <p:bgPr>
        <a:solidFill>
          <a:schemeClr val="accent2"/>
        </a:solidFill>
        <a:effectLst/>
      </p:bgPr>
    </p:bg>
    <p:spTree>
      <p:nvGrpSpPr>
        <p:cNvPr id="1" name="Shape 71"/>
        <p:cNvGrpSpPr/>
        <p:nvPr/>
      </p:nvGrpSpPr>
      <p:grpSpPr>
        <a:xfrm>
          <a:off x="0" y="0"/>
          <a:ext cx="0" cy="0"/>
          <a:chOff x="0" y="0"/>
          <a:chExt cx="0" cy="0"/>
        </a:xfrm>
      </p:grpSpPr>
      <p:grpSp>
        <p:nvGrpSpPr>
          <p:cNvPr id="72" name="Google Shape;72;p4"/>
          <p:cNvGrpSpPr/>
          <p:nvPr/>
        </p:nvGrpSpPr>
        <p:grpSpPr>
          <a:xfrm>
            <a:off x="235725" y="229350"/>
            <a:ext cx="8672400" cy="4684800"/>
            <a:chOff x="235725" y="229350"/>
            <a:chExt cx="8672400" cy="4684800"/>
          </a:xfrm>
        </p:grpSpPr>
        <p:sp>
          <p:nvSpPr>
            <p:cNvPr id="73" name="Google Shape;73;p4"/>
            <p:cNvSpPr/>
            <p:nvPr/>
          </p:nvSpPr>
          <p:spPr>
            <a:xfrm>
              <a:off x="235725" y="229350"/>
              <a:ext cx="8672400" cy="4684800"/>
            </a:xfrm>
            <a:prstGeom prst="roundRect">
              <a:avLst>
                <a:gd name="adj" fmla="val 3106"/>
              </a:avLst>
            </a:prstGeom>
            <a:solidFill>
              <a:srgbClr val="FFFFFF"/>
            </a:solidFill>
            <a:ln w="9525" cap="flat" cmpd="sng">
              <a:solidFill>
                <a:schemeClr val="accen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 name="Google Shape;74;p4"/>
            <p:cNvSpPr/>
            <p:nvPr/>
          </p:nvSpPr>
          <p:spPr>
            <a:xfrm>
              <a:off x="408325" y="369475"/>
              <a:ext cx="8327348" cy="4404555"/>
            </a:xfrm>
            <a:custGeom>
              <a:avLst/>
              <a:gdLst/>
              <a:ahLst/>
              <a:cxnLst/>
              <a:rect l="l" t="t" r="r" b="b"/>
              <a:pathLst>
                <a:path w="275216" h="156509" extrusionOk="0">
                  <a:moveTo>
                    <a:pt x="6251" y="311"/>
                  </a:moveTo>
                  <a:lnTo>
                    <a:pt x="6251" y="6247"/>
                  </a:lnTo>
                  <a:lnTo>
                    <a:pt x="315" y="6247"/>
                  </a:lnTo>
                  <a:lnTo>
                    <a:pt x="315" y="311"/>
                  </a:lnTo>
                  <a:close/>
                  <a:moveTo>
                    <a:pt x="12498" y="311"/>
                  </a:moveTo>
                  <a:lnTo>
                    <a:pt x="12498" y="6247"/>
                  </a:lnTo>
                  <a:lnTo>
                    <a:pt x="6562" y="6247"/>
                  </a:lnTo>
                  <a:lnTo>
                    <a:pt x="6562" y="311"/>
                  </a:lnTo>
                  <a:close/>
                  <a:moveTo>
                    <a:pt x="18745" y="311"/>
                  </a:moveTo>
                  <a:lnTo>
                    <a:pt x="18745" y="6247"/>
                  </a:lnTo>
                  <a:lnTo>
                    <a:pt x="12810" y="6247"/>
                  </a:lnTo>
                  <a:lnTo>
                    <a:pt x="12810" y="311"/>
                  </a:lnTo>
                  <a:close/>
                  <a:moveTo>
                    <a:pt x="24992" y="311"/>
                  </a:moveTo>
                  <a:lnTo>
                    <a:pt x="24992" y="6247"/>
                  </a:lnTo>
                  <a:lnTo>
                    <a:pt x="19058" y="6247"/>
                  </a:lnTo>
                  <a:lnTo>
                    <a:pt x="19058" y="311"/>
                  </a:lnTo>
                  <a:close/>
                  <a:moveTo>
                    <a:pt x="31241" y="311"/>
                  </a:moveTo>
                  <a:lnTo>
                    <a:pt x="31241" y="6247"/>
                  </a:lnTo>
                  <a:lnTo>
                    <a:pt x="25305" y="6247"/>
                  </a:lnTo>
                  <a:lnTo>
                    <a:pt x="25305" y="311"/>
                  </a:lnTo>
                  <a:close/>
                  <a:moveTo>
                    <a:pt x="37489" y="311"/>
                  </a:moveTo>
                  <a:lnTo>
                    <a:pt x="37489" y="6247"/>
                  </a:lnTo>
                  <a:lnTo>
                    <a:pt x="31553" y="6247"/>
                  </a:lnTo>
                  <a:lnTo>
                    <a:pt x="31553" y="311"/>
                  </a:lnTo>
                  <a:close/>
                  <a:moveTo>
                    <a:pt x="43737" y="311"/>
                  </a:moveTo>
                  <a:lnTo>
                    <a:pt x="43737" y="6247"/>
                  </a:lnTo>
                  <a:lnTo>
                    <a:pt x="37802" y="6247"/>
                  </a:lnTo>
                  <a:lnTo>
                    <a:pt x="37802" y="311"/>
                  </a:lnTo>
                  <a:close/>
                  <a:moveTo>
                    <a:pt x="49985" y="311"/>
                  </a:moveTo>
                  <a:lnTo>
                    <a:pt x="49985" y="6247"/>
                  </a:lnTo>
                  <a:lnTo>
                    <a:pt x="44049" y="6247"/>
                  </a:lnTo>
                  <a:lnTo>
                    <a:pt x="44049" y="311"/>
                  </a:lnTo>
                  <a:close/>
                  <a:moveTo>
                    <a:pt x="56232" y="311"/>
                  </a:moveTo>
                  <a:lnTo>
                    <a:pt x="56232" y="6247"/>
                  </a:lnTo>
                  <a:lnTo>
                    <a:pt x="50296" y="6247"/>
                  </a:lnTo>
                  <a:lnTo>
                    <a:pt x="50296" y="311"/>
                  </a:lnTo>
                  <a:close/>
                  <a:moveTo>
                    <a:pt x="62480" y="311"/>
                  </a:moveTo>
                  <a:lnTo>
                    <a:pt x="62480" y="6247"/>
                  </a:lnTo>
                  <a:lnTo>
                    <a:pt x="56545" y="6247"/>
                  </a:lnTo>
                  <a:lnTo>
                    <a:pt x="56545" y="311"/>
                  </a:lnTo>
                  <a:close/>
                  <a:moveTo>
                    <a:pt x="68727" y="311"/>
                  </a:moveTo>
                  <a:lnTo>
                    <a:pt x="68727" y="6247"/>
                  </a:lnTo>
                  <a:lnTo>
                    <a:pt x="62792" y="6247"/>
                  </a:lnTo>
                  <a:lnTo>
                    <a:pt x="62792" y="311"/>
                  </a:lnTo>
                  <a:close/>
                  <a:moveTo>
                    <a:pt x="74975" y="311"/>
                  </a:moveTo>
                  <a:lnTo>
                    <a:pt x="74975" y="6247"/>
                  </a:lnTo>
                  <a:lnTo>
                    <a:pt x="69039" y="6247"/>
                  </a:lnTo>
                  <a:lnTo>
                    <a:pt x="69039" y="311"/>
                  </a:lnTo>
                  <a:close/>
                  <a:moveTo>
                    <a:pt x="81223" y="311"/>
                  </a:moveTo>
                  <a:lnTo>
                    <a:pt x="81223" y="6247"/>
                  </a:lnTo>
                  <a:lnTo>
                    <a:pt x="75286" y="6247"/>
                  </a:lnTo>
                  <a:lnTo>
                    <a:pt x="75286" y="311"/>
                  </a:lnTo>
                  <a:close/>
                  <a:moveTo>
                    <a:pt x="87470" y="311"/>
                  </a:moveTo>
                  <a:lnTo>
                    <a:pt x="87470" y="6247"/>
                  </a:lnTo>
                  <a:lnTo>
                    <a:pt x="81535" y="6247"/>
                  </a:lnTo>
                  <a:lnTo>
                    <a:pt x="81535" y="311"/>
                  </a:lnTo>
                  <a:close/>
                  <a:moveTo>
                    <a:pt x="93720" y="311"/>
                  </a:moveTo>
                  <a:lnTo>
                    <a:pt x="93720" y="6247"/>
                  </a:lnTo>
                  <a:lnTo>
                    <a:pt x="87784" y="6247"/>
                  </a:lnTo>
                  <a:lnTo>
                    <a:pt x="87784" y="311"/>
                  </a:lnTo>
                  <a:close/>
                  <a:moveTo>
                    <a:pt x="99967" y="311"/>
                  </a:moveTo>
                  <a:lnTo>
                    <a:pt x="99967" y="6247"/>
                  </a:lnTo>
                  <a:lnTo>
                    <a:pt x="94031" y="6247"/>
                  </a:lnTo>
                  <a:lnTo>
                    <a:pt x="94031" y="311"/>
                  </a:lnTo>
                  <a:close/>
                  <a:moveTo>
                    <a:pt x="106214" y="311"/>
                  </a:moveTo>
                  <a:lnTo>
                    <a:pt x="106214" y="6247"/>
                  </a:lnTo>
                  <a:lnTo>
                    <a:pt x="100280" y="6247"/>
                  </a:lnTo>
                  <a:lnTo>
                    <a:pt x="100280" y="311"/>
                  </a:lnTo>
                  <a:close/>
                  <a:moveTo>
                    <a:pt x="112461" y="311"/>
                  </a:moveTo>
                  <a:lnTo>
                    <a:pt x="112461" y="6247"/>
                  </a:lnTo>
                  <a:lnTo>
                    <a:pt x="106527" y="6247"/>
                  </a:lnTo>
                  <a:lnTo>
                    <a:pt x="106527" y="311"/>
                  </a:lnTo>
                  <a:close/>
                  <a:moveTo>
                    <a:pt x="118710" y="311"/>
                  </a:moveTo>
                  <a:lnTo>
                    <a:pt x="118710" y="6247"/>
                  </a:lnTo>
                  <a:lnTo>
                    <a:pt x="112774" y="6247"/>
                  </a:lnTo>
                  <a:lnTo>
                    <a:pt x="112774" y="311"/>
                  </a:lnTo>
                  <a:close/>
                  <a:moveTo>
                    <a:pt x="124957" y="311"/>
                  </a:moveTo>
                  <a:lnTo>
                    <a:pt x="124957" y="6247"/>
                  </a:lnTo>
                  <a:lnTo>
                    <a:pt x="119021" y="6247"/>
                  </a:lnTo>
                  <a:lnTo>
                    <a:pt x="119021" y="311"/>
                  </a:lnTo>
                  <a:close/>
                  <a:moveTo>
                    <a:pt x="131204" y="311"/>
                  </a:moveTo>
                  <a:lnTo>
                    <a:pt x="131204" y="6247"/>
                  </a:lnTo>
                  <a:lnTo>
                    <a:pt x="125270" y="6247"/>
                  </a:lnTo>
                  <a:lnTo>
                    <a:pt x="125270" y="311"/>
                  </a:lnTo>
                  <a:close/>
                  <a:moveTo>
                    <a:pt x="137451" y="311"/>
                  </a:moveTo>
                  <a:lnTo>
                    <a:pt x="137451" y="6247"/>
                  </a:lnTo>
                  <a:lnTo>
                    <a:pt x="131517" y="6247"/>
                  </a:lnTo>
                  <a:lnTo>
                    <a:pt x="131517" y="311"/>
                  </a:lnTo>
                  <a:close/>
                  <a:moveTo>
                    <a:pt x="143702" y="311"/>
                  </a:moveTo>
                  <a:lnTo>
                    <a:pt x="143702" y="6247"/>
                  </a:lnTo>
                  <a:lnTo>
                    <a:pt x="137766" y="6247"/>
                  </a:lnTo>
                  <a:lnTo>
                    <a:pt x="137766" y="311"/>
                  </a:lnTo>
                  <a:close/>
                  <a:moveTo>
                    <a:pt x="149949" y="311"/>
                  </a:moveTo>
                  <a:lnTo>
                    <a:pt x="149949" y="6247"/>
                  </a:lnTo>
                  <a:lnTo>
                    <a:pt x="144015" y="6247"/>
                  </a:lnTo>
                  <a:lnTo>
                    <a:pt x="144015" y="311"/>
                  </a:lnTo>
                  <a:close/>
                  <a:moveTo>
                    <a:pt x="156196" y="311"/>
                  </a:moveTo>
                  <a:lnTo>
                    <a:pt x="156196" y="6247"/>
                  </a:lnTo>
                  <a:lnTo>
                    <a:pt x="150262" y="6247"/>
                  </a:lnTo>
                  <a:lnTo>
                    <a:pt x="150262" y="311"/>
                  </a:lnTo>
                  <a:close/>
                  <a:moveTo>
                    <a:pt x="162445" y="311"/>
                  </a:moveTo>
                  <a:lnTo>
                    <a:pt x="162445" y="6247"/>
                  </a:lnTo>
                  <a:lnTo>
                    <a:pt x="156509" y="6247"/>
                  </a:lnTo>
                  <a:lnTo>
                    <a:pt x="156509" y="311"/>
                  </a:lnTo>
                  <a:close/>
                  <a:moveTo>
                    <a:pt x="168692" y="311"/>
                  </a:moveTo>
                  <a:lnTo>
                    <a:pt x="168692" y="6247"/>
                  </a:lnTo>
                  <a:lnTo>
                    <a:pt x="162756" y="6247"/>
                  </a:lnTo>
                  <a:lnTo>
                    <a:pt x="162756" y="311"/>
                  </a:lnTo>
                  <a:close/>
                  <a:moveTo>
                    <a:pt x="174939" y="311"/>
                  </a:moveTo>
                  <a:lnTo>
                    <a:pt x="174939" y="6247"/>
                  </a:lnTo>
                  <a:lnTo>
                    <a:pt x="169005" y="6247"/>
                  </a:lnTo>
                  <a:lnTo>
                    <a:pt x="169005" y="311"/>
                  </a:lnTo>
                  <a:close/>
                  <a:moveTo>
                    <a:pt x="181186" y="311"/>
                  </a:moveTo>
                  <a:lnTo>
                    <a:pt x="181186" y="6247"/>
                  </a:lnTo>
                  <a:lnTo>
                    <a:pt x="175252" y="6247"/>
                  </a:lnTo>
                  <a:lnTo>
                    <a:pt x="175252" y="311"/>
                  </a:lnTo>
                  <a:close/>
                  <a:moveTo>
                    <a:pt x="187435" y="311"/>
                  </a:moveTo>
                  <a:lnTo>
                    <a:pt x="187435" y="6247"/>
                  </a:lnTo>
                  <a:lnTo>
                    <a:pt x="181499" y="6247"/>
                  </a:lnTo>
                  <a:lnTo>
                    <a:pt x="181499" y="311"/>
                  </a:lnTo>
                  <a:close/>
                  <a:moveTo>
                    <a:pt x="193684" y="311"/>
                  </a:moveTo>
                  <a:lnTo>
                    <a:pt x="193684" y="6247"/>
                  </a:lnTo>
                  <a:lnTo>
                    <a:pt x="187749" y="6247"/>
                  </a:lnTo>
                  <a:lnTo>
                    <a:pt x="187749" y="311"/>
                  </a:lnTo>
                  <a:close/>
                  <a:moveTo>
                    <a:pt x="199931" y="311"/>
                  </a:moveTo>
                  <a:lnTo>
                    <a:pt x="199931" y="6247"/>
                  </a:lnTo>
                  <a:lnTo>
                    <a:pt x="193996" y="6247"/>
                  </a:lnTo>
                  <a:lnTo>
                    <a:pt x="193996" y="311"/>
                  </a:lnTo>
                  <a:close/>
                  <a:moveTo>
                    <a:pt x="206180" y="311"/>
                  </a:moveTo>
                  <a:lnTo>
                    <a:pt x="206180" y="6247"/>
                  </a:lnTo>
                  <a:lnTo>
                    <a:pt x="200244" y="6247"/>
                  </a:lnTo>
                  <a:lnTo>
                    <a:pt x="200244" y="311"/>
                  </a:lnTo>
                  <a:close/>
                  <a:moveTo>
                    <a:pt x="212427" y="311"/>
                  </a:moveTo>
                  <a:lnTo>
                    <a:pt x="212427" y="6247"/>
                  </a:lnTo>
                  <a:lnTo>
                    <a:pt x="206491" y="6247"/>
                  </a:lnTo>
                  <a:lnTo>
                    <a:pt x="206491" y="311"/>
                  </a:lnTo>
                  <a:close/>
                  <a:moveTo>
                    <a:pt x="218674" y="311"/>
                  </a:moveTo>
                  <a:lnTo>
                    <a:pt x="218674" y="6247"/>
                  </a:lnTo>
                  <a:lnTo>
                    <a:pt x="212739" y="6247"/>
                  </a:lnTo>
                  <a:lnTo>
                    <a:pt x="212739" y="311"/>
                  </a:lnTo>
                  <a:close/>
                  <a:moveTo>
                    <a:pt x="224921" y="311"/>
                  </a:moveTo>
                  <a:lnTo>
                    <a:pt x="224921" y="6247"/>
                  </a:lnTo>
                  <a:lnTo>
                    <a:pt x="218987" y="6247"/>
                  </a:lnTo>
                  <a:lnTo>
                    <a:pt x="218987" y="311"/>
                  </a:lnTo>
                  <a:close/>
                  <a:moveTo>
                    <a:pt x="231170" y="311"/>
                  </a:moveTo>
                  <a:lnTo>
                    <a:pt x="231170" y="6247"/>
                  </a:lnTo>
                  <a:lnTo>
                    <a:pt x="225234" y="6247"/>
                  </a:lnTo>
                  <a:lnTo>
                    <a:pt x="225234" y="311"/>
                  </a:lnTo>
                  <a:close/>
                  <a:moveTo>
                    <a:pt x="237417" y="311"/>
                  </a:moveTo>
                  <a:lnTo>
                    <a:pt x="237417" y="6247"/>
                  </a:lnTo>
                  <a:lnTo>
                    <a:pt x="231481" y="6247"/>
                  </a:lnTo>
                  <a:lnTo>
                    <a:pt x="231481" y="311"/>
                  </a:lnTo>
                  <a:close/>
                  <a:moveTo>
                    <a:pt x="243664" y="311"/>
                  </a:moveTo>
                  <a:lnTo>
                    <a:pt x="243664" y="6247"/>
                  </a:lnTo>
                  <a:lnTo>
                    <a:pt x="237729" y="6247"/>
                  </a:lnTo>
                  <a:lnTo>
                    <a:pt x="237729" y="311"/>
                  </a:lnTo>
                  <a:close/>
                  <a:moveTo>
                    <a:pt x="249914" y="311"/>
                  </a:moveTo>
                  <a:lnTo>
                    <a:pt x="249914" y="6247"/>
                  </a:lnTo>
                  <a:lnTo>
                    <a:pt x="243978" y="6247"/>
                  </a:lnTo>
                  <a:lnTo>
                    <a:pt x="243978" y="311"/>
                  </a:lnTo>
                  <a:close/>
                  <a:moveTo>
                    <a:pt x="256161" y="311"/>
                  </a:moveTo>
                  <a:lnTo>
                    <a:pt x="256161" y="6247"/>
                  </a:lnTo>
                  <a:lnTo>
                    <a:pt x="250225" y="6247"/>
                  </a:lnTo>
                  <a:lnTo>
                    <a:pt x="250225" y="311"/>
                  </a:lnTo>
                  <a:close/>
                  <a:moveTo>
                    <a:pt x="262409" y="311"/>
                  </a:moveTo>
                  <a:lnTo>
                    <a:pt x="262409" y="6247"/>
                  </a:lnTo>
                  <a:lnTo>
                    <a:pt x="256474" y="6247"/>
                  </a:lnTo>
                  <a:lnTo>
                    <a:pt x="256474" y="311"/>
                  </a:lnTo>
                  <a:close/>
                  <a:moveTo>
                    <a:pt x="268656" y="311"/>
                  </a:moveTo>
                  <a:lnTo>
                    <a:pt x="268656" y="6247"/>
                  </a:lnTo>
                  <a:lnTo>
                    <a:pt x="262721" y="6247"/>
                  </a:lnTo>
                  <a:lnTo>
                    <a:pt x="262721" y="311"/>
                  </a:lnTo>
                  <a:close/>
                  <a:moveTo>
                    <a:pt x="274904" y="311"/>
                  </a:moveTo>
                  <a:lnTo>
                    <a:pt x="274904" y="6247"/>
                  </a:lnTo>
                  <a:lnTo>
                    <a:pt x="268968" y="6247"/>
                  </a:lnTo>
                  <a:lnTo>
                    <a:pt x="268968" y="311"/>
                  </a:lnTo>
                  <a:close/>
                  <a:moveTo>
                    <a:pt x="6251" y="6560"/>
                  </a:moveTo>
                  <a:lnTo>
                    <a:pt x="6251" y="12494"/>
                  </a:lnTo>
                  <a:lnTo>
                    <a:pt x="315" y="12494"/>
                  </a:lnTo>
                  <a:lnTo>
                    <a:pt x="315" y="6560"/>
                  </a:lnTo>
                  <a:close/>
                  <a:moveTo>
                    <a:pt x="12498" y="6560"/>
                  </a:moveTo>
                  <a:lnTo>
                    <a:pt x="12498" y="12494"/>
                  </a:lnTo>
                  <a:lnTo>
                    <a:pt x="6562" y="12494"/>
                  </a:lnTo>
                  <a:lnTo>
                    <a:pt x="6562" y="6560"/>
                  </a:lnTo>
                  <a:close/>
                  <a:moveTo>
                    <a:pt x="18745" y="6560"/>
                  </a:moveTo>
                  <a:lnTo>
                    <a:pt x="18745" y="12494"/>
                  </a:lnTo>
                  <a:lnTo>
                    <a:pt x="12810" y="12494"/>
                  </a:lnTo>
                  <a:lnTo>
                    <a:pt x="12810" y="6560"/>
                  </a:lnTo>
                  <a:close/>
                  <a:moveTo>
                    <a:pt x="24992" y="6560"/>
                  </a:moveTo>
                  <a:lnTo>
                    <a:pt x="24992" y="12494"/>
                  </a:lnTo>
                  <a:lnTo>
                    <a:pt x="19058" y="12494"/>
                  </a:lnTo>
                  <a:lnTo>
                    <a:pt x="19058" y="6560"/>
                  </a:lnTo>
                  <a:close/>
                  <a:moveTo>
                    <a:pt x="31241" y="6560"/>
                  </a:moveTo>
                  <a:lnTo>
                    <a:pt x="31241" y="12494"/>
                  </a:lnTo>
                  <a:lnTo>
                    <a:pt x="25305" y="12494"/>
                  </a:lnTo>
                  <a:lnTo>
                    <a:pt x="25305" y="6560"/>
                  </a:lnTo>
                  <a:close/>
                  <a:moveTo>
                    <a:pt x="37489" y="6560"/>
                  </a:moveTo>
                  <a:lnTo>
                    <a:pt x="37489" y="12494"/>
                  </a:lnTo>
                  <a:lnTo>
                    <a:pt x="31553" y="12494"/>
                  </a:lnTo>
                  <a:lnTo>
                    <a:pt x="31553" y="6560"/>
                  </a:lnTo>
                  <a:close/>
                  <a:moveTo>
                    <a:pt x="43737" y="6560"/>
                  </a:moveTo>
                  <a:lnTo>
                    <a:pt x="43737" y="12494"/>
                  </a:lnTo>
                  <a:lnTo>
                    <a:pt x="37802" y="12494"/>
                  </a:lnTo>
                  <a:lnTo>
                    <a:pt x="37802" y="6560"/>
                  </a:lnTo>
                  <a:close/>
                  <a:moveTo>
                    <a:pt x="49985" y="6560"/>
                  </a:moveTo>
                  <a:lnTo>
                    <a:pt x="49985" y="12494"/>
                  </a:lnTo>
                  <a:lnTo>
                    <a:pt x="44049" y="12494"/>
                  </a:lnTo>
                  <a:lnTo>
                    <a:pt x="44049" y="6560"/>
                  </a:lnTo>
                  <a:close/>
                  <a:moveTo>
                    <a:pt x="56232" y="6560"/>
                  </a:moveTo>
                  <a:lnTo>
                    <a:pt x="56232" y="12494"/>
                  </a:lnTo>
                  <a:lnTo>
                    <a:pt x="50296" y="12494"/>
                  </a:lnTo>
                  <a:lnTo>
                    <a:pt x="50296" y="6560"/>
                  </a:lnTo>
                  <a:close/>
                  <a:moveTo>
                    <a:pt x="62480" y="6560"/>
                  </a:moveTo>
                  <a:lnTo>
                    <a:pt x="62480" y="12494"/>
                  </a:lnTo>
                  <a:lnTo>
                    <a:pt x="56545" y="12494"/>
                  </a:lnTo>
                  <a:lnTo>
                    <a:pt x="56545" y="6560"/>
                  </a:lnTo>
                  <a:close/>
                  <a:moveTo>
                    <a:pt x="68727" y="6560"/>
                  </a:moveTo>
                  <a:lnTo>
                    <a:pt x="68727" y="12494"/>
                  </a:lnTo>
                  <a:lnTo>
                    <a:pt x="62792" y="12494"/>
                  </a:lnTo>
                  <a:lnTo>
                    <a:pt x="62792" y="6560"/>
                  </a:lnTo>
                  <a:close/>
                  <a:moveTo>
                    <a:pt x="74975" y="6560"/>
                  </a:moveTo>
                  <a:lnTo>
                    <a:pt x="74975" y="12494"/>
                  </a:lnTo>
                  <a:lnTo>
                    <a:pt x="69039" y="12494"/>
                  </a:lnTo>
                  <a:lnTo>
                    <a:pt x="69039" y="6560"/>
                  </a:lnTo>
                  <a:close/>
                  <a:moveTo>
                    <a:pt x="81223" y="6560"/>
                  </a:moveTo>
                  <a:lnTo>
                    <a:pt x="81223" y="12494"/>
                  </a:lnTo>
                  <a:lnTo>
                    <a:pt x="75286" y="12494"/>
                  </a:lnTo>
                  <a:lnTo>
                    <a:pt x="75286" y="6560"/>
                  </a:lnTo>
                  <a:close/>
                  <a:moveTo>
                    <a:pt x="87470" y="6560"/>
                  </a:moveTo>
                  <a:lnTo>
                    <a:pt x="87470" y="12494"/>
                  </a:lnTo>
                  <a:lnTo>
                    <a:pt x="81535" y="12494"/>
                  </a:lnTo>
                  <a:lnTo>
                    <a:pt x="81535" y="6560"/>
                  </a:lnTo>
                  <a:close/>
                  <a:moveTo>
                    <a:pt x="93720" y="6560"/>
                  </a:moveTo>
                  <a:lnTo>
                    <a:pt x="93720" y="12494"/>
                  </a:lnTo>
                  <a:lnTo>
                    <a:pt x="87784" y="12494"/>
                  </a:lnTo>
                  <a:lnTo>
                    <a:pt x="87784" y="6560"/>
                  </a:lnTo>
                  <a:close/>
                  <a:moveTo>
                    <a:pt x="99967" y="6560"/>
                  </a:moveTo>
                  <a:lnTo>
                    <a:pt x="99967" y="12494"/>
                  </a:lnTo>
                  <a:lnTo>
                    <a:pt x="94031" y="12494"/>
                  </a:lnTo>
                  <a:lnTo>
                    <a:pt x="94031" y="6560"/>
                  </a:lnTo>
                  <a:close/>
                  <a:moveTo>
                    <a:pt x="106214" y="6560"/>
                  </a:moveTo>
                  <a:lnTo>
                    <a:pt x="106214" y="12494"/>
                  </a:lnTo>
                  <a:lnTo>
                    <a:pt x="100280" y="12494"/>
                  </a:lnTo>
                  <a:lnTo>
                    <a:pt x="100280" y="6560"/>
                  </a:lnTo>
                  <a:close/>
                  <a:moveTo>
                    <a:pt x="112461" y="6560"/>
                  </a:moveTo>
                  <a:lnTo>
                    <a:pt x="112461" y="12494"/>
                  </a:lnTo>
                  <a:lnTo>
                    <a:pt x="106527" y="12494"/>
                  </a:lnTo>
                  <a:lnTo>
                    <a:pt x="106527" y="6560"/>
                  </a:lnTo>
                  <a:close/>
                  <a:moveTo>
                    <a:pt x="118710" y="6560"/>
                  </a:moveTo>
                  <a:lnTo>
                    <a:pt x="118710" y="12494"/>
                  </a:lnTo>
                  <a:lnTo>
                    <a:pt x="112774" y="12494"/>
                  </a:lnTo>
                  <a:lnTo>
                    <a:pt x="112774" y="6560"/>
                  </a:lnTo>
                  <a:close/>
                  <a:moveTo>
                    <a:pt x="124957" y="6560"/>
                  </a:moveTo>
                  <a:lnTo>
                    <a:pt x="124957" y="12494"/>
                  </a:lnTo>
                  <a:lnTo>
                    <a:pt x="119021" y="12494"/>
                  </a:lnTo>
                  <a:lnTo>
                    <a:pt x="119021" y="6560"/>
                  </a:lnTo>
                  <a:close/>
                  <a:moveTo>
                    <a:pt x="131204" y="6560"/>
                  </a:moveTo>
                  <a:lnTo>
                    <a:pt x="131204" y="12494"/>
                  </a:lnTo>
                  <a:lnTo>
                    <a:pt x="125270" y="12494"/>
                  </a:lnTo>
                  <a:lnTo>
                    <a:pt x="125270" y="6560"/>
                  </a:lnTo>
                  <a:close/>
                  <a:moveTo>
                    <a:pt x="137451" y="6560"/>
                  </a:moveTo>
                  <a:lnTo>
                    <a:pt x="137451" y="12494"/>
                  </a:lnTo>
                  <a:lnTo>
                    <a:pt x="131517" y="12494"/>
                  </a:lnTo>
                  <a:lnTo>
                    <a:pt x="131517" y="6560"/>
                  </a:lnTo>
                  <a:close/>
                  <a:moveTo>
                    <a:pt x="143702" y="6560"/>
                  </a:moveTo>
                  <a:lnTo>
                    <a:pt x="143702" y="12494"/>
                  </a:lnTo>
                  <a:lnTo>
                    <a:pt x="137766" y="12494"/>
                  </a:lnTo>
                  <a:lnTo>
                    <a:pt x="137766" y="6560"/>
                  </a:lnTo>
                  <a:close/>
                  <a:moveTo>
                    <a:pt x="149949" y="6560"/>
                  </a:moveTo>
                  <a:lnTo>
                    <a:pt x="149949" y="12494"/>
                  </a:lnTo>
                  <a:lnTo>
                    <a:pt x="144015" y="12494"/>
                  </a:lnTo>
                  <a:lnTo>
                    <a:pt x="144015" y="6560"/>
                  </a:lnTo>
                  <a:close/>
                  <a:moveTo>
                    <a:pt x="156196" y="6560"/>
                  </a:moveTo>
                  <a:lnTo>
                    <a:pt x="156196" y="12494"/>
                  </a:lnTo>
                  <a:lnTo>
                    <a:pt x="150262" y="12494"/>
                  </a:lnTo>
                  <a:lnTo>
                    <a:pt x="150262" y="6560"/>
                  </a:lnTo>
                  <a:close/>
                  <a:moveTo>
                    <a:pt x="162445" y="6560"/>
                  </a:moveTo>
                  <a:lnTo>
                    <a:pt x="162445" y="12494"/>
                  </a:lnTo>
                  <a:lnTo>
                    <a:pt x="156509" y="12494"/>
                  </a:lnTo>
                  <a:lnTo>
                    <a:pt x="156509" y="6560"/>
                  </a:lnTo>
                  <a:close/>
                  <a:moveTo>
                    <a:pt x="168692" y="6560"/>
                  </a:moveTo>
                  <a:lnTo>
                    <a:pt x="168692" y="12494"/>
                  </a:lnTo>
                  <a:lnTo>
                    <a:pt x="162756" y="12494"/>
                  </a:lnTo>
                  <a:lnTo>
                    <a:pt x="162756" y="6560"/>
                  </a:lnTo>
                  <a:close/>
                  <a:moveTo>
                    <a:pt x="174939" y="6560"/>
                  </a:moveTo>
                  <a:lnTo>
                    <a:pt x="174939" y="12494"/>
                  </a:lnTo>
                  <a:lnTo>
                    <a:pt x="169005" y="12494"/>
                  </a:lnTo>
                  <a:lnTo>
                    <a:pt x="169005" y="6560"/>
                  </a:lnTo>
                  <a:close/>
                  <a:moveTo>
                    <a:pt x="181186" y="6560"/>
                  </a:moveTo>
                  <a:lnTo>
                    <a:pt x="181186" y="12494"/>
                  </a:lnTo>
                  <a:lnTo>
                    <a:pt x="175252" y="12494"/>
                  </a:lnTo>
                  <a:lnTo>
                    <a:pt x="175252" y="6560"/>
                  </a:lnTo>
                  <a:close/>
                  <a:moveTo>
                    <a:pt x="187435" y="6560"/>
                  </a:moveTo>
                  <a:lnTo>
                    <a:pt x="187435" y="12494"/>
                  </a:lnTo>
                  <a:lnTo>
                    <a:pt x="181499" y="12494"/>
                  </a:lnTo>
                  <a:lnTo>
                    <a:pt x="181499" y="6560"/>
                  </a:lnTo>
                  <a:close/>
                  <a:moveTo>
                    <a:pt x="193684" y="6560"/>
                  </a:moveTo>
                  <a:lnTo>
                    <a:pt x="193684" y="12494"/>
                  </a:lnTo>
                  <a:lnTo>
                    <a:pt x="187749" y="12494"/>
                  </a:lnTo>
                  <a:lnTo>
                    <a:pt x="187749" y="6560"/>
                  </a:lnTo>
                  <a:close/>
                  <a:moveTo>
                    <a:pt x="199931" y="6560"/>
                  </a:moveTo>
                  <a:lnTo>
                    <a:pt x="199931" y="12494"/>
                  </a:lnTo>
                  <a:lnTo>
                    <a:pt x="193996" y="12494"/>
                  </a:lnTo>
                  <a:lnTo>
                    <a:pt x="193996" y="6560"/>
                  </a:lnTo>
                  <a:close/>
                  <a:moveTo>
                    <a:pt x="206180" y="6560"/>
                  </a:moveTo>
                  <a:lnTo>
                    <a:pt x="206180" y="12494"/>
                  </a:lnTo>
                  <a:lnTo>
                    <a:pt x="200244" y="12494"/>
                  </a:lnTo>
                  <a:lnTo>
                    <a:pt x="200244" y="6560"/>
                  </a:lnTo>
                  <a:close/>
                  <a:moveTo>
                    <a:pt x="212427" y="6560"/>
                  </a:moveTo>
                  <a:lnTo>
                    <a:pt x="212427" y="12494"/>
                  </a:lnTo>
                  <a:lnTo>
                    <a:pt x="206491" y="12494"/>
                  </a:lnTo>
                  <a:lnTo>
                    <a:pt x="206491" y="6560"/>
                  </a:lnTo>
                  <a:close/>
                  <a:moveTo>
                    <a:pt x="218674" y="6560"/>
                  </a:moveTo>
                  <a:lnTo>
                    <a:pt x="218674" y="12494"/>
                  </a:lnTo>
                  <a:lnTo>
                    <a:pt x="212739" y="12494"/>
                  </a:lnTo>
                  <a:lnTo>
                    <a:pt x="212739" y="6560"/>
                  </a:lnTo>
                  <a:close/>
                  <a:moveTo>
                    <a:pt x="224921" y="6560"/>
                  </a:moveTo>
                  <a:lnTo>
                    <a:pt x="224921" y="12494"/>
                  </a:lnTo>
                  <a:lnTo>
                    <a:pt x="218987" y="12494"/>
                  </a:lnTo>
                  <a:lnTo>
                    <a:pt x="218987" y="6560"/>
                  </a:lnTo>
                  <a:close/>
                  <a:moveTo>
                    <a:pt x="231170" y="6560"/>
                  </a:moveTo>
                  <a:lnTo>
                    <a:pt x="231170" y="12494"/>
                  </a:lnTo>
                  <a:lnTo>
                    <a:pt x="225234" y="12494"/>
                  </a:lnTo>
                  <a:lnTo>
                    <a:pt x="225234" y="6560"/>
                  </a:lnTo>
                  <a:close/>
                  <a:moveTo>
                    <a:pt x="237417" y="6560"/>
                  </a:moveTo>
                  <a:lnTo>
                    <a:pt x="237417" y="12494"/>
                  </a:lnTo>
                  <a:lnTo>
                    <a:pt x="231481" y="12494"/>
                  </a:lnTo>
                  <a:lnTo>
                    <a:pt x="231481" y="6560"/>
                  </a:lnTo>
                  <a:close/>
                  <a:moveTo>
                    <a:pt x="243664" y="6560"/>
                  </a:moveTo>
                  <a:lnTo>
                    <a:pt x="243664" y="12494"/>
                  </a:lnTo>
                  <a:lnTo>
                    <a:pt x="237729" y="12494"/>
                  </a:lnTo>
                  <a:lnTo>
                    <a:pt x="237729" y="6560"/>
                  </a:lnTo>
                  <a:close/>
                  <a:moveTo>
                    <a:pt x="249914" y="6560"/>
                  </a:moveTo>
                  <a:lnTo>
                    <a:pt x="249914" y="12494"/>
                  </a:lnTo>
                  <a:lnTo>
                    <a:pt x="243978" y="12494"/>
                  </a:lnTo>
                  <a:lnTo>
                    <a:pt x="243978" y="6560"/>
                  </a:lnTo>
                  <a:close/>
                  <a:moveTo>
                    <a:pt x="256161" y="6560"/>
                  </a:moveTo>
                  <a:lnTo>
                    <a:pt x="256161" y="12494"/>
                  </a:lnTo>
                  <a:lnTo>
                    <a:pt x="250225" y="12494"/>
                  </a:lnTo>
                  <a:lnTo>
                    <a:pt x="250225" y="6560"/>
                  </a:lnTo>
                  <a:close/>
                  <a:moveTo>
                    <a:pt x="262409" y="6560"/>
                  </a:moveTo>
                  <a:lnTo>
                    <a:pt x="262409" y="12494"/>
                  </a:lnTo>
                  <a:lnTo>
                    <a:pt x="256474" y="12494"/>
                  </a:lnTo>
                  <a:lnTo>
                    <a:pt x="256474" y="6560"/>
                  </a:lnTo>
                  <a:close/>
                  <a:moveTo>
                    <a:pt x="268656" y="6560"/>
                  </a:moveTo>
                  <a:lnTo>
                    <a:pt x="268656" y="12494"/>
                  </a:lnTo>
                  <a:lnTo>
                    <a:pt x="262721" y="12494"/>
                  </a:lnTo>
                  <a:lnTo>
                    <a:pt x="262721" y="6560"/>
                  </a:lnTo>
                  <a:close/>
                  <a:moveTo>
                    <a:pt x="274904" y="6560"/>
                  </a:moveTo>
                  <a:lnTo>
                    <a:pt x="274904" y="12494"/>
                  </a:lnTo>
                  <a:lnTo>
                    <a:pt x="268968" y="12494"/>
                  </a:lnTo>
                  <a:lnTo>
                    <a:pt x="268968" y="6560"/>
                  </a:lnTo>
                  <a:close/>
                  <a:moveTo>
                    <a:pt x="6251" y="12807"/>
                  </a:moveTo>
                  <a:lnTo>
                    <a:pt x="6251" y="18742"/>
                  </a:lnTo>
                  <a:lnTo>
                    <a:pt x="315" y="18742"/>
                  </a:lnTo>
                  <a:lnTo>
                    <a:pt x="315" y="12807"/>
                  </a:lnTo>
                  <a:close/>
                  <a:moveTo>
                    <a:pt x="12498" y="12807"/>
                  </a:moveTo>
                  <a:lnTo>
                    <a:pt x="12498" y="18742"/>
                  </a:lnTo>
                  <a:lnTo>
                    <a:pt x="6562" y="18742"/>
                  </a:lnTo>
                  <a:lnTo>
                    <a:pt x="6562" y="12807"/>
                  </a:lnTo>
                  <a:close/>
                  <a:moveTo>
                    <a:pt x="18745" y="12807"/>
                  </a:moveTo>
                  <a:lnTo>
                    <a:pt x="18745" y="18742"/>
                  </a:lnTo>
                  <a:lnTo>
                    <a:pt x="12810" y="18742"/>
                  </a:lnTo>
                  <a:lnTo>
                    <a:pt x="12810" y="12807"/>
                  </a:lnTo>
                  <a:close/>
                  <a:moveTo>
                    <a:pt x="24992" y="12807"/>
                  </a:moveTo>
                  <a:lnTo>
                    <a:pt x="24992" y="18742"/>
                  </a:lnTo>
                  <a:lnTo>
                    <a:pt x="19058" y="18742"/>
                  </a:lnTo>
                  <a:lnTo>
                    <a:pt x="19058" y="12807"/>
                  </a:lnTo>
                  <a:close/>
                  <a:moveTo>
                    <a:pt x="31241" y="12807"/>
                  </a:moveTo>
                  <a:lnTo>
                    <a:pt x="31241" y="18742"/>
                  </a:lnTo>
                  <a:lnTo>
                    <a:pt x="25305" y="18742"/>
                  </a:lnTo>
                  <a:lnTo>
                    <a:pt x="25305" y="12807"/>
                  </a:lnTo>
                  <a:close/>
                  <a:moveTo>
                    <a:pt x="37489" y="12807"/>
                  </a:moveTo>
                  <a:lnTo>
                    <a:pt x="37489" y="18742"/>
                  </a:lnTo>
                  <a:lnTo>
                    <a:pt x="31553" y="18742"/>
                  </a:lnTo>
                  <a:lnTo>
                    <a:pt x="31553" y="12807"/>
                  </a:lnTo>
                  <a:close/>
                  <a:moveTo>
                    <a:pt x="43737" y="12807"/>
                  </a:moveTo>
                  <a:lnTo>
                    <a:pt x="43737" y="18742"/>
                  </a:lnTo>
                  <a:lnTo>
                    <a:pt x="37802" y="18742"/>
                  </a:lnTo>
                  <a:lnTo>
                    <a:pt x="37802" y="12807"/>
                  </a:lnTo>
                  <a:close/>
                  <a:moveTo>
                    <a:pt x="49985" y="12807"/>
                  </a:moveTo>
                  <a:lnTo>
                    <a:pt x="49985" y="18742"/>
                  </a:lnTo>
                  <a:lnTo>
                    <a:pt x="44049" y="18742"/>
                  </a:lnTo>
                  <a:lnTo>
                    <a:pt x="44049" y="12807"/>
                  </a:lnTo>
                  <a:close/>
                  <a:moveTo>
                    <a:pt x="56232" y="12807"/>
                  </a:moveTo>
                  <a:lnTo>
                    <a:pt x="56232" y="18742"/>
                  </a:lnTo>
                  <a:lnTo>
                    <a:pt x="50296" y="18742"/>
                  </a:lnTo>
                  <a:lnTo>
                    <a:pt x="50296" y="12807"/>
                  </a:lnTo>
                  <a:close/>
                  <a:moveTo>
                    <a:pt x="62480" y="12807"/>
                  </a:moveTo>
                  <a:lnTo>
                    <a:pt x="62480" y="18742"/>
                  </a:lnTo>
                  <a:lnTo>
                    <a:pt x="56545" y="18742"/>
                  </a:lnTo>
                  <a:lnTo>
                    <a:pt x="56545" y="12807"/>
                  </a:lnTo>
                  <a:close/>
                  <a:moveTo>
                    <a:pt x="68727" y="12807"/>
                  </a:moveTo>
                  <a:lnTo>
                    <a:pt x="68727" y="18742"/>
                  </a:lnTo>
                  <a:lnTo>
                    <a:pt x="62792" y="18742"/>
                  </a:lnTo>
                  <a:lnTo>
                    <a:pt x="62792" y="12807"/>
                  </a:lnTo>
                  <a:close/>
                  <a:moveTo>
                    <a:pt x="74975" y="12807"/>
                  </a:moveTo>
                  <a:lnTo>
                    <a:pt x="74975" y="18742"/>
                  </a:lnTo>
                  <a:lnTo>
                    <a:pt x="69039" y="18742"/>
                  </a:lnTo>
                  <a:lnTo>
                    <a:pt x="69039" y="12807"/>
                  </a:lnTo>
                  <a:close/>
                  <a:moveTo>
                    <a:pt x="81223" y="12807"/>
                  </a:moveTo>
                  <a:lnTo>
                    <a:pt x="81223" y="18742"/>
                  </a:lnTo>
                  <a:lnTo>
                    <a:pt x="75286" y="18742"/>
                  </a:lnTo>
                  <a:lnTo>
                    <a:pt x="75286" y="12807"/>
                  </a:lnTo>
                  <a:close/>
                  <a:moveTo>
                    <a:pt x="87470" y="12807"/>
                  </a:moveTo>
                  <a:lnTo>
                    <a:pt x="87470" y="18742"/>
                  </a:lnTo>
                  <a:lnTo>
                    <a:pt x="81535" y="18742"/>
                  </a:lnTo>
                  <a:lnTo>
                    <a:pt x="81535" y="12807"/>
                  </a:lnTo>
                  <a:close/>
                  <a:moveTo>
                    <a:pt x="93720" y="12807"/>
                  </a:moveTo>
                  <a:lnTo>
                    <a:pt x="93720" y="18742"/>
                  </a:lnTo>
                  <a:lnTo>
                    <a:pt x="87784" y="18742"/>
                  </a:lnTo>
                  <a:lnTo>
                    <a:pt x="87784" y="12807"/>
                  </a:lnTo>
                  <a:close/>
                  <a:moveTo>
                    <a:pt x="99967" y="12807"/>
                  </a:moveTo>
                  <a:lnTo>
                    <a:pt x="99967" y="18742"/>
                  </a:lnTo>
                  <a:lnTo>
                    <a:pt x="94031" y="18742"/>
                  </a:lnTo>
                  <a:lnTo>
                    <a:pt x="94031" y="12807"/>
                  </a:lnTo>
                  <a:close/>
                  <a:moveTo>
                    <a:pt x="106214" y="12807"/>
                  </a:moveTo>
                  <a:lnTo>
                    <a:pt x="106214" y="18742"/>
                  </a:lnTo>
                  <a:lnTo>
                    <a:pt x="100280" y="18742"/>
                  </a:lnTo>
                  <a:lnTo>
                    <a:pt x="100280" y="12807"/>
                  </a:lnTo>
                  <a:close/>
                  <a:moveTo>
                    <a:pt x="112461" y="12807"/>
                  </a:moveTo>
                  <a:lnTo>
                    <a:pt x="112461" y="18742"/>
                  </a:lnTo>
                  <a:lnTo>
                    <a:pt x="106527" y="18742"/>
                  </a:lnTo>
                  <a:lnTo>
                    <a:pt x="106527" y="12807"/>
                  </a:lnTo>
                  <a:close/>
                  <a:moveTo>
                    <a:pt x="118710" y="12807"/>
                  </a:moveTo>
                  <a:lnTo>
                    <a:pt x="118710" y="18742"/>
                  </a:lnTo>
                  <a:lnTo>
                    <a:pt x="112774" y="18742"/>
                  </a:lnTo>
                  <a:lnTo>
                    <a:pt x="112774" y="12807"/>
                  </a:lnTo>
                  <a:close/>
                  <a:moveTo>
                    <a:pt x="124957" y="12807"/>
                  </a:moveTo>
                  <a:lnTo>
                    <a:pt x="124957" y="18742"/>
                  </a:lnTo>
                  <a:lnTo>
                    <a:pt x="119021" y="18742"/>
                  </a:lnTo>
                  <a:lnTo>
                    <a:pt x="119021" y="12807"/>
                  </a:lnTo>
                  <a:close/>
                  <a:moveTo>
                    <a:pt x="131204" y="12807"/>
                  </a:moveTo>
                  <a:lnTo>
                    <a:pt x="131204" y="18742"/>
                  </a:lnTo>
                  <a:lnTo>
                    <a:pt x="125270" y="18742"/>
                  </a:lnTo>
                  <a:lnTo>
                    <a:pt x="125270" y="12807"/>
                  </a:lnTo>
                  <a:close/>
                  <a:moveTo>
                    <a:pt x="137451" y="12807"/>
                  </a:moveTo>
                  <a:lnTo>
                    <a:pt x="137451" y="18742"/>
                  </a:lnTo>
                  <a:lnTo>
                    <a:pt x="131517" y="18742"/>
                  </a:lnTo>
                  <a:lnTo>
                    <a:pt x="131517" y="12807"/>
                  </a:lnTo>
                  <a:close/>
                  <a:moveTo>
                    <a:pt x="143702" y="12807"/>
                  </a:moveTo>
                  <a:lnTo>
                    <a:pt x="143702" y="18742"/>
                  </a:lnTo>
                  <a:lnTo>
                    <a:pt x="137766" y="18742"/>
                  </a:lnTo>
                  <a:lnTo>
                    <a:pt x="137766" y="12807"/>
                  </a:lnTo>
                  <a:close/>
                  <a:moveTo>
                    <a:pt x="149949" y="12807"/>
                  </a:moveTo>
                  <a:lnTo>
                    <a:pt x="149949" y="18742"/>
                  </a:lnTo>
                  <a:lnTo>
                    <a:pt x="144015" y="18742"/>
                  </a:lnTo>
                  <a:lnTo>
                    <a:pt x="144015" y="12807"/>
                  </a:lnTo>
                  <a:close/>
                  <a:moveTo>
                    <a:pt x="156196" y="12807"/>
                  </a:moveTo>
                  <a:lnTo>
                    <a:pt x="156196" y="18742"/>
                  </a:lnTo>
                  <a:lnTo>
                    <a:pt x="150262" y="18742"/>
                  </a:lnTo>
                  <a:lnTo>
                    <a:pt x="150262" y="12807"/>
                  </a:lnTo>
                  <a:close/>
                  <a:moveTo>
                    <a:pt x="162445" y="12807"/>
                  </a:moveTo>
                  <a:lnTo>
                    <a:pt x="162445" y="18742"/>
                  </a:lnTo>
                  <a:lnTo>
                    <a:pt x="156509" y="18742"/>
                  </a:lnTo>
                  <a:lnTo>
                    <a:pt x="156509" y="12807"/>
                  </a:lnTo>
                  <a:close/>
                  <a:moveTo>
                    <a:pt x="168692" y="12807"/>
                  </a:moveTo>
                  <a:lnTo>
                    <a:pt x="168692" y="18742"/>
                  </a:lnTo>
                  <a:lnTo>
                    <a:pt x="162756" y="18742"/>
                  </a:lnTo>
                  <a:lnTo>
                    <a:pt x="162756" y="12807"/>
                  </a:lnTo>
                  <a:close/>
                  <a:moveTo>
                    <a:pt x="174939" y="12807"/>
                  </a:moveTo>
                  <a:lnTo>
                    <a:pt x="174939" y="18742"/>
                  </a:lnTo>
                  <a:lnTo>
                    <a:pt x="169005" y="18742"/>
                  </a:lnTo>
                  <a:lnTo>
                    <a:pt x="169005" y="12807"/>
                  </a:lnTo>
                  <a:close/>
                  <a:moveTo>
                    <a:pt x="181186" y="12807"/>
                  </a:moveTo>
                  <a:lnTo>
                    <a:pt x="181186" y="18742"/>
                  </a:lnTo>
                  <a:lnTo>
                    <a:pt x="175252" y="18742"/>
                  </a:lnTo>
                  <a:lnTo>
                    <a:pt x="175252" y="12807"/>
                  </a:lnTo>
                  <a:close/>
                  <a:moveTo>
                    <a:pt x="187435" y="12807"/>
                  </a:moveTo>
                  <a:lnTo>
                    <a:pt x="187435" y="18742"/>
                  </a:lnTo>
                  <a:lnTo>
                    <a:pt x="181499" y="18742"/>
                  </a:lnTo>
                  <a:lnTo>
                    <a:pt x="181499" y="12807"/>
                  </a:lnTo>
                  <a:close/>
                  <a:moveTo>
                    <a:pt x="193684" y="12807"/>
                  </a:moveTo>
                  <a:lnTo>
                    <a:pt x="193684" y="18742"/>
                  </a:lnTo>
                  <a:lnTo>
                    <a:pt x="187749" y="18742"/>
                  </a:lnTo>
                  <a:lnTo>
                    <a:pt x="187749" y="12807"/>
                  </a:lnTo>
                  <a:close/>
                  <a:moveTo>
                    <a:pt x="199931" y="12807"/>
                  </a:moveTo>
                  <a:lnTo>
                    <a:pt x="199931" y="18742"/>
                  </a:lnTo>
                  <a:lnTo>
                    <a:pt x="193996" y="18742"/>
                  </a:lnTo>
                  <a:lnTo>
                    <a:pt x="193996" y="12807"/>
                  </a:lnTo>
                  <a:close/>
                  <a:moveTo>
                    <a:pt x="206180" y="12807"/>
                  </a:moveTo>
                  <a:lnTo>
                    <a:pt x="206180" y="18742"/>
                  </a:lnTo>
                  <a:lnTo>
                    <a:pt x="200244" y="18742"/>
                  </a:lnTo>
                  <a:lnTo>
                    <a:pt x="200244" y="12807"/>
                  </a:lnTo>
                  <a:close/>
                  <a:moveTo>
                    <a:pt x="212427" y="12807"/>
                  </a:moveTo>
                  <a:lnTo>
                    <a:pt x="212427" y="18742"/>
                  </a:lnTo>
                  <a:lnTo>
                    <a:pt x="206491" y="18742"/>
                  </a:lnTo>
                  <a:lnTo>
                    <a:pt x="206491" y="12807"/>
                  </a:lnTo>
                  <a:close/>
                  <a:moveTo>
                    <a:pt x="218674" y="12807"/>
                  </a:moveTo>
                  <a:lnTo>
                    <a:pt x="218674" y="18742"/>
                  </a:lnTo>
                  <a:lnTo>
                    <a:pt x="212739" y="18742"/>
                  </a:lnTo>
                  <a:lnTo>
                    <a:pt x="212739" y="12807"/>
                  </a:lnTo>
                  <a:close/>
                  <a:moveTo>
                    <a:pt x="224921" y="12807"/>
                  </a:moveTo>
                  <a:lnTo>
                    <a:pt x="224921" y="18742"/>
                  </a:lnTo>
                  <a:lnTo>
                    <a:pt x="218987" y="18742"/>
                  </a:lnTo>
                  <a:lnTo>
                    <a:pt x="218987" y="12807"/>
                  </a:lnTo>
                  <a:close/>
                  <a:moveTo>
                    <a:pt x="231170" y="12807"/>
                  </a:moveTo>
                  <a:lnTo>
                    <a:pt x="231170" y="18742"/>
                  </a:lnTo>
                  <a:lnTo>
                    <a:pt x="225234" y="18742"/>
                  </a:lnTo>
                  <a:lnTo>
                    <a:pt x="225234" y="12807"/>
                  </a:lnTo>
                  <a:close/>
                  <a:moveTo>
                    <a:pt x="237417" y="12807"/>
                  </a:moveTo>
                  <a:lnTo>
                    <a:pt x="237417" y="18742"/>
                  </a:lnTo>
                  <a:lnTo>
                    <a:pt x="231481" y="18742"/>
                  </a:lnTo>
                  <a:lnTo>
                    <a:pt x="231481" y="12807"/>
                  </a:lnTo>
                  <a:close/>
                  <a:moveTo>
                    <a:pt x="243664" y="12807"/>
                  </a:moveTo>
                  <a:lnTo>
                    <a:pt x="243664" y="18742"/>
                  </a:lnTo>
                  <a:lnTo>
                    <a:pt x="237729" y="18742"/>
                  </a:lnTo>
                  <a:lnTo>
                    <a:pt x="237729" y="12807"/>
                  </a:lnTo>
                  <a:close/>
                  <a:moveTo>
                    <a:pt x="249914" y="12807"/>
                  </a:moveTo>
                  <a:lnTo>
                    <a:pt x="249914" y="18742"/>
                  </a:lnTo>
                  <a:lnTo>
                    <a:pt x="243978" y="18742"/>
                  </a:lnTo>
                  <a:lnTo>
                    <a:pt x="243978" y="12807"/>
                  </a:lnTo>
                  <a:close/>
                  <a:moveTo>
                    <a:pt x="256161" y="12807"/>
                  </a:moveTo>
                  <a:lnTo>
                    <a:pt x="256161" y="18742"/>
                  </a:lnTo>
                  <a:lnTo>
                    <a:pt x="250225" y="18742"/>
                  </a:lnTo>
                  <a:lnTo>
                    <a:pt x="250225" y="12807"/>
                  </a:lnTo>
                  <a:close/>
                  <a:moveTo>
                    <a:pt x="262409" y="12807"/>
                  </a:moveTo>
                  <a:lnTo>
                    <a:pt x="262409" y="18742"/>
                  </a:lnTo>
                  <a:lnTo>
                    <a:pt x="256474" y="18742"/>
                  </a:lnTo>
                  <a:lnTo>
                    <a:pt x="256474" y="12807"/>
                  </a:lnTo>
                  <a:close/>
                  <a:moveTo>
                    <a:pt x="268656" y="12807"/>
                  </a:moveTo>
                  <a:lnTo>
                    <a:pt x="268656" y="18742"/>
                  </a:lnTo>
                  <a:lnTo>
                    <a:pt x="262721" y="18742"/>
                  </a:lnTo>
                  <a:lnTo>
                    <a:pt x="262721" y="12807"/>
                  </a:lnTo>
                  <a:close/>
                  <a:moveTo>
                    <a:pt x="274904" y="12807"/>
                  </a:moveTo>
                  <a:lnTo>
                    <a:pt x="274904" y="18742"/>
                  </a:lnTo>
                  <a:lnTo>
                    <a:pt x="268968" y="18742"/>
                  </a:lnTo>
                  <a:lnTo>
                    <a:pt x="268968" y="12807"/>
                  </a:lnTo>
                  <a:close/>
                  <a:moveTo>
                    <a:pt x="6251" y="19054"/>
                  </a:moveTo>
                  <a:lnTo>
                    <a:pt x="6251" y="24990"/>
                  </a:lnTo>
                  <a:lnTo>
                    <a:pt x="315" y="24990"/>
                  </a:lnTo>
                  <a:lnTo>
                    <a:pt x="315" y="19054"/>
                  </a:lnTo>
                  <a:close/>
                  <a:moveTo>
                    <a:pt x="12498" y="19054"/>
                  </a:moveTo>
                  <a:lnTo>
                    <a:pt x="12498" y="24990"/>
                  </a:lnTo>
                  <a:lnTo>
                    <a:pt x="6562" y="24990"/>
                  </a:lnTo>
                  <a:lnTo>
                    <a:pt x="6562" y="19054"/>
                  </a:lnTo>
                  <a:close/>
                  <a:moveTo>
                    <a:pt x="18745" y="19054"/>
                  </a:moveTo>
                  <a:lnTo>
                    <a:pt x="18745" y="24990"/>
                  </a:lnTo>
                  <a:lnTo>
                    <a:pt x="12810" y="24990"/>
                  </a:lnTo>
                  <a:lnTo>
                    <a:pt x="12810" y="19054"/>
                  </a:lnTo>
                  <a:close/>
                  <a:moveTo>
                    <a:pt x="24992" y="19054"/>
                  </a:moveTo>
                  <a:lnTo>
                    <a:pt x="24992" y="24990"/>
                  </a:lnTo>
                  <a:lnTo>
                    <a:pt x="19058" y="24990"/>
                  </a:lnTo>
                  <a:lnTo>
                    <a:pt x="19058" y="19054"/>
                  </a:lnTo>
                  <a:close/>
                  <a:moveTo>
                    <a:pt x="31241" y="19054"/>
                  </a:moveTo>
                  <a:lnTo>
                    <a:pt x="31241" y="24990"/>
                  </a:lnTo>
                  <a:lnTo>
                    <a:pt x="25305" y="24990"/>
                  </a:lnTo>
                  <a:lnTo>
                    <a:pt x="25305" y="19054"/>
                  </a:lnTo>
                  <a:close/>
                  <a:moveTo>
                    <a:pt x="37489" y="19054"/>
                  </a:moveTo>
                  <a:lnTo>
                    <a:pt x="37489" y="24990"/>
                  </a:lnTo>
                  <a:lnTo>
                    <a:pt x="31553" y="24990"/>
                  </a:lnTo>
                  <a:lnTo>
                    <a:pt x="31553" y="19054"/>
                  </a:lnTo>
                  <a:close/>
                  <a:moveTo>
                    <a:pt x="43737" y="19054"/>
                  </a:moveTo>
                  <a:lnTo>
                    <a:pt x="43737" y="24990"/>
                  </a:lnTo>
                  <a:lnTo>
                    <a:pt x="37802" y="24990"/>
                  </a:lnTo>
                  <a:lnTo>
                    <a:pt x="37802" y="19054"/>
                  </a:lnTo>
                  <a:close/>
                  <a:moveTo>
                    <a:pt x="49985" y="19054"/>
                  </a:moveTo>
                  <a:lnTo>
                    <a:pt x="49985" y="24990"/>
                  </a:lnTo>
                  <a:lnTo>
                    <a:pt x="44049" y="24990"/>
                  </a:lnTo>
                  <a:lnTo>
                    <a:pt x="44049" y="19054"/>
                  </a:lnTo>
                  <a:close/>
                  <a:moveTo>
                    <a:pt x="56232" y="19054"/>
                  </a:moveTo>
                  <a:lnTo>
                    <a:pt x="56232" y="24990"/>
                  </a:lnTo>
                  <a:lnTo>
                    <a:pt x="50296" y="24990"/>
                  </a:lnTo>
                  <a:lnTo>
                    <a:pt x="50296" y="19054"/>
                  </a:lnTo>
                  <a:close/>
                  <a:moveTo>
                    <a:pt x="62480" y="19054"/>
                  </a:moveTo>
                  <a:lnTo>
                    <a:pt x="62480" y="24990"/>
                  </a:lnTo>
                  <a:lnTo>
                    <a:pt x="56545" y="24990"/>
                  </a:lnTo>
                  <a:lnTo>
                    <a:pt x="56545" y="19054"/>
                  </a:lnTo>
                  <a:close/>
                  <a:moveTo>
                    <a:pt x="68727" y="19054"/>
                  </a:moveTo>
                  <a:lnTo>
                    <a:pt x="68727" y="24990"/>
                  </a:lnTo>
                  <a:lnTo>
                    <a:pt x="62792" y="24990"/>
                  </a:lnTo>
                  <a:lnTo>
                    <a:pt x="62792" y="19054"/>
                  </a:lnTo>
                  <a:close/>
                  <a:moveTo>
                    <a:pt x="74975" y="19054"/>
                  </a:moveTo>
                  <a:lnTo>
                    <a:pt x="74975" y="24990"/>
                  </a:lnTo>
                  <a:lnTo>
                    <a:pt x="69039" y="24990"/>
                  </a:lnTo>
                  <a:lnTo>
                    <a:pt x="69039" y="19054"/>
                  </a:lnTo>
                  <a:close/>
                  <a:moveTo>
                    <a:pt x="81223" y="19054"/>
                  </a:moveTo>
                  <a:lnTo>
                    <a:pt x="81223" y="24990"/>
                  </a:lnTo>
                  <a:lnTo>
                    <a:pt x="75286" y="24990"/>
                  </a:lnTo>
                  <a:lnTo>
                    <a:pt x="75286" y="19054"/>
                  </a:lnTo>
                  <a:close/>
                  <a:moveTo>
                    <a:pt x="87470" y="19054"/>
                  </a:moveTo>
                  <a:lnTo>
                    <a:pt x="87470" y="24990"/>
                  </a:lnTo>
                  <a:lnTo>
                    <a:pt x="81535" y="24990"/>
                  </a:lnTo>
                  <a:lnTo>
                    <a:pt x="81535" y="19054"/>
                  </a:lnTo>
                  <a:close/>
                  <a:moveTo>
                    <a:pt x="93720" y="19054"/>
                  </a:moveTo>
                  <a:lnTo>
                    <a:pt x="93720" y="24990"/>
                  </a:lnTo>
                  <a:lnTo>
                    <a:pt x="87784" y="24990"/>
                  </a:lnTo>
                  <a:lnTo>
                    <a:pt x="87784" y="19054"/>
                  </a:lnTo>
                  <a:close/>
                  <a:moveTo>
                    <a:pt x="99967" y="19054"/>
                  </a:moveTo>
                  <a:lnTo>
                    <a:pt x="99967" y="24990"/>
                  </a:lnTo>
                  <a:lnTo>
                    <a:pt x="94031" y="24990"/>
                  </a:lnTo>
                  <a:lnTo>
                    <a:pt x="94031" y="19054"/>
                  </a:lnTo>
                  <a:close/>
                  <a:moveTo>
                    <a:pt x="106214" y="19054"/>
                  </a:moveTo>
                  <a:lnTo>
                    <a:pt x="106214" y="24990"/>
                  </a:lnTo>
                  <a:lnTo>
                    <a:pt x="100280" y="24990"/>
                  </a:lnTo>
                  <a:lnTo>
                    <a:pt x="100280" y="19054"/>
                  </a:lnTo>
                  <a:close/>
                  <a:moveTo>
                    <a:pt x="112461" y="19054"/>
                  </a:moveTo>
                  <a:lnTo>
                    <a:pt x="112461" y="24990"/>
                  </a:lnTo>
                  <a:lnTo>
                    <a:pt x="106527" y="24990"/>
                  </a:lnTo>
                  <a:lnTo>
                    <a:pt x="106527" y="19054"/>
                  </a:lnTo>
                  <a:close/>
                  <a:moveTo>
                    <a:pt x="118710" y="19054"/>
                  </a:moveTo>
                  <a:lnTo>
                    <a:pt x="118710" y="24990"/>
                  </a:lnTo>
                  <a:lnTo>
                    <a:pt x="112774" y="24990"/>
                  </a:lnTo>
                  <a:lnTo>
                    <a:pt x="112774" y="19054"/>
                  </a:lnTo>
                  <a:close/>
                  <a:moveTo>
                    <a:pt x="124957" y="19054"/>
                  </a:moveTo>
                  <a:lnTo>
                    <a:pt x="124957" y="24990"/>
                  </a:lnTo>
                  <a:lnTo>
                    <a:pt x="119021" y="24990"/>
                  </a:lnTo>
                  <a:lnTo>
                    <a:pt x="119021" y="19054"/>
                  </a:lnTo>
                  <a:close/>
                  <a:moveTo>
                    <a:pt x="131204" y="19054"/>
                  </a:moveTo>
                  <a:lnTo>
                    <a:pt x="131204" y="24990"/>
                  </a:lnTo>
                  <a:lnTo>
                    <a:pt x="125270" y="24990"/>
                  </a:lnTo>
                  <a:lnTo>
                    <a:pt x="125270" y="19054"/>
                  </a:lnTo>
                  <a:close/>
                  <a:moveTo>
                    <a:pt x="137451" y="19054"/>
                  </a:moveTo>
                  <a:lnTo>
                    <a:pt x="137451" y="24990"/>
                  </a:lnTo>
                  <a:lnTo>
                    <a:pt x="131517" y="24990"/>
                  </a:lnTo>
                  <a:lnTo>
                    <a:pt x="131517" y="19054"/>
                  </a:lnTo>
                  <a:close/>
                  <a:moveTo>
                    <a:pt x="143702" y="19054"/>
                  </a:moveTo>
                  <a:lnTo>
                    <a:pt x="143702" y="24990"/>
                  </a:lnTo>
                  <a:lnTo>
                    <a:pt x="137766" y="24990"/>
                  </a:lnTo>
                  <a:lnTo>
                    <a:pt x="137766" y="19054"/>
                  </a:lnTo>
                  <a:close/>
                  <a:moveTo>
                    <a:pt x="149949" y="19054"/>
                  </a:moveTo>
                  <a:lnTo>
                    <a:pt x="149949" y="24990"/>
                  </a:lnTo>
                  <a:lnTo>
                    <a:pt x="144015" y="24990"/>
                  </a:lnTo>
                  <a:lnTo>
                    <a:pt x="144015" y="19054"/>
                  </a:lnTo>
                  <a:close/>
                  <a:moveTo>
                    <a:pt x="156196" y="19054"/>
                  </a:moveTo>
                  <a:lnTo>
                    <a:pt x="156196" y="24990"/>
                  </a:lnTo>
                  <a:lnTo>
                    <a:pt x="150262" y="24990"/>
                  </a:lnTo>
                  <a:lnTo>
                    <a:pt x="150262" y="19054"/>
                  </a:lnTo>
                  <a:close/>
                  <a:moveTo>
                    <a:pt x="162445" y="19054"/>
                  </a:moveTo>
                  <a:lnTo>
                    <a:pt x="162445" y="24990"/>
                  </a:lnTo>
                  <a:lnTo>
                    <a:pt x="156509" y="24990"/>
                  </a:lnTo>
                  <a:lnTo>
                    <a:pt x="156509" y="19054"/>
                  </a:lnTo>
                  <a:close/>
                  <a:moveTo>
                    <a:pt x="168692" y="19054"/>
                  </a:moveTo>
                  <a:lnTo>
                    <a:pt x="168692" y="24990"/>
                  </a:lnTo>
                  <a:lnTo>
                    <a:pt x="162756" y="24990"/>
                  </a:lnTo>
                  <a:lnTo>
                    <a:pt x="162756" y="19054"/>
                  </a:lnTo>
                  <a:close/>
                  <a:moveTo>
                    <a:pt x="174939" y="19054"/>
                  </a:moveTo>
                  <a:lnTo>
                    <a:pt x="174939" y="24990"/>
                  </a:lnTo>
                  <a:lnTo>
                    <a:pt x="169005" y="24990"/>
                  </a:lnTo>
                  <a:lnTo>
                    <a:pt x="169005" y="19054"/>
                  </a:lnTo>
                  <a:close/>
                  <a:moveTo>
                    <a:pt x="181186" y="19054"/>
                  </a:moveTo>
                  <a:lnTo>
                    <a:pt x="181186" y="24990"/>
                  </a:lnTo>
                  <a:lnTo>
                    <a:pt x="175252" y="24990"/>
                  </a:lnTo>
                  <a:lnTo>
                    <a:pt x="175252" y="19054"/>
                  </a:lnTo>
                  <a:close/>
                  <a:moveTo>
                    <a:pt x="187435" y="19054"/>
                  </a:moveTo>
                  <a:lnTo>
                    <a:pt x="187435" y="24990"/>
                  </a:lnTo>
                  <a:lnTo>
                    <a:pt x="181499" y="24990"/>
                  </a:lnTo>
                  <a:lnTo>
                    <a:pt x="181499" y="19054"/>
                  </a:lnTo>
                  <a:close/>
                  <a:moveTo>
                    <a:pt x="193684" y="19054"/>
                  </a:moveTo>
                  <a:lnTo>
                    <a:pt x="193684" y="24990"/>
                  </a:lnTo>
                  <a:lnTo>
                    <a:pt x="187749" y="24990"/>
                  </a:lnTo>
                  <a:lnTo>
                    <a:pt x="187749" y="19054"/>
                  </a:lnTo>
                  <a:close/>
                  <a:moveTo>
                    <a:pt x="199931" y="19054"/>
                  </a:moveTo>
                  <a:lnTo>
                    <a:pt x="199931" y="24990"/>
                  </a:lnTo>
                  <a:lnTo>
                    <a:pt x="193996" y="24990"/>
                  </a:lnTo>
                  <a:lnTo>
                    <a:pt x="193996" y="19054"/>
                  </a:lnTo>
                  <a:close/>
                  <a:moveTo>
                    <a:pt x="206180" y="19054"/>
                  </a:moveTo>
                  <a:lnTo>
                    <a:pt x="206180" y="24990"/>
                  </a:lnTo>
                  <a:lnTo>
                    <a:pt x="200244" y="24990"/>
                  </a:lnTo>
                  <a:lnTo>
                    <a:pt x="200244" y="19054"/>
                  </a:lnTo>
                  <a:close/>
                  <a:moveTo>
                    <a:pt x="212427" y="19054"/>
                  </a:moveTo>
                  <a:lnTo>
                    <a:pt x="212427" y="24990"/>
                  </a:lnTo>
                  <a:lnTo>
                    <a:pt x="206491" y="24990"/>
                  </a:lnTo>
                  <a:lnTo>
                    <a:pt x="206491" y="19054"/>
                  </a:lnTo>
                  <a:close/>
                  <a:moveTo>
                    <a:pt x="218674" y="19054"/>
                  </a:moveTo>
                  <a:lnTo>
                    <a:pt x="218674" y="24990"/>
                  </a:lnTo>
                  <a:lnTo>
                    <a:pt x="212739" y="24990"/>
                  </a:lnTo>
                  <a:lnTo>
                    <a:pt x="212739" y="19054"/>
                  </a:lnTo>
                  <a:close/>
                  <a:moveTo>
                    <a:pt x="224921" y="19054"/>
                  </a:moveTo>
                  <a:lnTo>
                    <a:pt x="224921" y="24990"/>
                  </a:lnTo>
                  <a:lnTo>
                    <a:pt x="218987" y="24990"/>
                  </a:lnTo>
                  <a:lnTo>
                    <a:pt x="218987" y="19054"/>
                  </a:lnTo>
                  <a:close/>
                  <a:moveTo>
                    <a:pt x="231170" y="19054"/>
                  </a:moveTo>
                  <a:lnTo>
                    <a:pt x="231170" y="24990"/>
                  </a:lnTo>
                  <a:lnTo>
                    <a:pt x="225234" y="24990"/>
                  </a:lnTo>
                  <a:lnTo>
                    <a:pt x="225234" y="19054"/>
                  </a:lnTo>
                  <a:close/>
                  <a:moveTo>
                    <a:pt x="237417" y="19054"/>
                  </a:moveTo>
                  <a:lnTo>
                    <a:pt x="237417" y="24990"/>
                  </a:lnTo>
                  <a:lnTo>
                    <a:pt x="231481" y="24990"/>
                  </a:lnTo>
                  <a:lnTo>
                    <a:pt x="231481" y="19054"/>
                  </a:lnTo>
                  <a:close/>
                  <a:moveTo>
                    <a:pt x="243664" y="19054"/>
                  </a:moveTo>
                  <a:lnTo>
                    <a:pt x="243664" y="24990"/>
                  </a:lnTo>
                  <a:lnTo>
                    <a:pt x="237729" y="24990"/>
                  </a:lnTo>
                  <a:lnTo>
                    <a:pt x="237729" y="19054"/>
                  </a:lnTo>
                  <a:close/>
                  <a:moveTo>
                    <a:pt x="249911" y="19054"/>
                  </a:moveTo>
                  <a:lnTo>
                    <a:pt x="249911" y="24990"/>
                  </a:lnTo>
                  <a:lnTo>
                    <a:pt x="243977" y="24990"/>
                  </a:lnTo>
                  <a:lnTo>
                    <a:pt x="243977" y="19054"/>
                  </a:lnTo>
                  <a:close/>
                  <a:moveTo>
                    <a:pt x="256161" y="19054"/>
                  </a:moveTo>
                  <a:lnTo>
                    <a:pt x="256161" y="24990"/>
                  </a:lnTo>
                  <a:lnTo>
                    <a:pt x="250225" y="24990"/>
                  </a:lnTo>
                  <a:lnTo>
                    <a:pt x="250225" y="19054"/>
                  </a:lnTo>
                  <a:close/>
                  <a:moveTo>
                    <a:pt x="262409" y="19054"/>
                  </a:moveTo>
                  <a:lnTo>
                    <a:pt x="262409" y="24990"/>
                  </a:lnTo>
                  <a:lnTo>
                    <a:pt x="256474" y="24990"/>
                  </a:lnTo>
                  <a:lnTo>
                    <a:pt x="256474" y="19054"/>
                  </a:lnTo>
                  <a:close/>
                  <a:moveTo>
                    <a:pt x="268656" y="19054"/>
                  </a:moveTo>
                  <a:lnTo>
                    <a:pt x="268656" y="24990"/>
                  </a:lnTo>
                  <a:lnTo>
                    <a:pt x="262721" y="24990"/>
                  </a:lnTo>
                  <a:lnTo>
                    <a:pt x="262721" y="19054"/>
                  </a:lnTo>
                  <a:close/>
                  <a:moveTo>
                    <a:pt x="274904" y="19054"/>
                  </a:moveTo>
                  <a:lnTo>
                    <a:pt x="274904" y="24990"/>
                  </a:lnTo>
                  <a:lnTo>
                    <a:pt x="268968" y="24990"/>
                  </a:lnTo>
                  <a:lnTo>
                    <a:pt x="268968" y="19054"/>
                  </a:lnTo>
                  <a:close/>
                  <a:moveTo>
                    <a:pt x="6251" y="25301"/>
                  </a:moveTo>
                  <a:lnTo>
                    <a:pt x="6251" y="31237"/>
                  </a:lnTo>
                  <a:lnTo>
                    <a:pt x="315" y="31237"/>
                  </a:lnTo>
                  <a:lnTo>
                    <a:pt x="315" y="25301"/>
                  </a:lnTo>
                  <a:close/>
                  <a:moveTo>
                    <a:pt x="12498" y="25301"/>
                  </a:moveTo>
                  <a:lnTo>
                    <a:pt x="12498" y="31237"/>
                  </a:lnTo>
                  <a:lnTo>
                    <a:pt x="6562" y="31237"/>
                  </a:lnTo>
                  <a:lnTo>
                    <a:pt x="6562" y="25301"/>
                  </a:lnTo>
                  <a:close/>
                  <a:moveTo>
                    <a:pt x="18745" y="25301"/>
                  </a:moveTo>
                  <a:lnTo>
                    <a:pt x="18745" y="31237"/>
                  </a:lnTo>
                  <a:lnTo>
                    <a:pt x="12810" y="31237"/>
                  </a:lnTo>
                  <a:lnTo>
                    <a:pt x="12810" y="25301"/>
                  </a:lnTo>
                  <a:close/>
                  <a:moveTo>
                    <a:pt x="24992" y="25301"/>
                  </a:moveTo>
                  <a:lnTo>
                    <a:pt x="24992" y="31237"/>
                  </a:lnTo>
                  <a:lnTo>
                    <a:pt x="19058" y="31237"/>
                  </a:lnTo>
                  <a:lnTo>
                    <a:pt x="19058" y="25301"/>
                  </a:lnTo>
                  <a:close/>
                  <a:moveTo>
                    <a:pt x="31241" y="25301"/>
                  </a:moveTo>
                  <a:lnTo>
                    <a:pt x="31241" y="31237"/>
                  </a:lnTo>
                  <a:lnTo>
                    <a:pt x="25305" y="31237"/>
                  </a:lnTo>
                  <a:lnTo>
                    <a:pt x="25305" y="25301"/>
                  </a:lnTo>
                  <a:close/>
                  <a:moveTo>
                    <a:pt x="37489" y="25301"/>
                  </a:moveTo>
                  <a:lnTo>
                    <a:pt x="37489" y="31237"/>
                  </a:lnTo>
                  <a:lnTo>
                    <a:pt x="31553" y="31237"/>
                  </a:lnTo>
                  <a:lnTo>
                    <a:pt x="31553" y="25301"/>
                  </a:lnTo>
                  <a:close/>
                  <a:moveTo>
                    <a:pt x="43737" y="25301"/>
                  </a:moveTo>
                  <a:lnTo>
                    <a:pt x="43737" y="31237"/>
                  </a:lnTo>
                  <a:lnTo>
                    <a:pt x="37802" y="31237"/>
                  </a:lnTo>
                  <a:lnTo>
                    <a:pt x="37802" y="25301"/>
                  </a:lnTo>
                  <a:close/>
                  <a:moveTo>
                    <a:pt x="49985" y="25301"/>
                  </a:moveTo>
                  <a:lnTo>
                    <a:pt x="49985" y="31237"/>
                  </a:lnTo>
                  <a:lnTo>
                    <a:pt x="44049" y="31237"/>
                  </a:lnTo>
                  <a:lnTo>
                    <a:pt x="44049" y="25301"/>
                  </a:lnTo>
                  <a:close/>
                  <a:moveTo>
                    <a:pt x="56232" y="25301"/>
                  </a:moveTo>
                  <a:lnTo>
                    <a:pt x="56232" y="31237"/>
                  </a:lnTo>
                  <a:lnTo>
                    <a:pt x="50296" y="31237"/>
                  </a:lnTo>
                  <a:lnTo>
                    <a:pt x="50296" y="25301"/>
                  </a:lnTo>
                  <a:close/>
                  <a:moveTo>
                    <a:pt x="62480" y="25301"/>
                  </a:moveTo>
                  <a:lnTo>
                    <a:pt x="62480" y="31237"/>
                  </a:lnTo>
                  <a:lnTo>
                    <a:pt x="56545" y="31237"/>
                  </a:lnTo>
                  <a:lnTo>
                    <a:pt x="56545" y="25301"/>
                  </a:lnTo>
                  <a:close/>
                  <a:moveTo>
                    <a:pt x="68727" y="25301"/>
                  </a:moveTo>
                  <a:lnTo>
                    <a:pt x="68727" y="31237"/>
                  </a:lnTo>
                  <a:lnTo>
                    <a:pt x="62792" y="31237"/>
                  </a:lnTo>
                  <a:lnTo>
                    <a:pt x="62792" y="25301"/>
                  </a:lnTo>
                  <a:close/>
                  <a:moveTo>
                    <a:pt x="74975" y="25301"/>
                  </a:moveTo>
                  <a:lnTo>
                    <a:pt x="74975" y="31237"/>
                  </a:lnTo>
                  <a:lnTo>
                    <a:pt x="69039" y="31237"/>
                  </a:lnTo>
                  <a:lnTo>
                    <a:pt x="69039" y="25301"/>
                  </a:lnTo>
                  <a:close/>
                  <a:moveTo>
                    <a:pt x="81223" y="25301"/>
                  </a:moveTo>
                  <a:lnTo>
                    <a:pt x="81223" y="31237"/>
                  </a:lnTo>
                  <a:lnTo>
                    <a:pt x="75286" y="31237"/>
                  </a:lnTo>
                  <a:lnTo>
                    <a:pt x="75286" y="25301"/>
                  </a:lnTo>
                  <a:close/>
                  <a:moveTo>
                    <a:pt x="87470" y="25301"/>
                  </a:moveTo>
                  <a:lnTo>
                    <a:pt x="87470" y="31237"/>
                  </a:lnTo>
                  <a:lnTo>
                    <a:pt x="81535" y="31237"/>
                  </a:lnTo>
                  <a:lnTo>
                    <a:pt x="81535" y="25301"/>
                  </a:lnTo>
                  <a:close/>
                  <a:moveTo>
                    <a:pt x="93720" y="25301"/>
                  </a:moveTo>
                  <a:lnTo>
                    <a:pt x="93720" y="31237"/>
                  </a:lnTo>
                  <a:lnTo>
                    <a:pt x="87784" y="31237"/>
                  </a:lnTo>
                  <a:lnTo>
                    <a:pt x="87784" y="25301"/>
                  </a:lnTo>
                  <a:close/>
                  <a:moveTo>
                    <a:pt x="99967" y="25301"/>
                  </a:moveTo>
                  <a:lnTo>
                    <a:pt x="99967" y="31237"/>
                  </a:lnTo>
                  <a:lnTo>
                    <a:pt x="94031" y="31237"/>
                  </a:lnTo>
                  <a:lnTo>
                    <a:pt x="94031" y="25301"/>
                  </a:lnTo>
                  <a:close/>
                  <a:moveTo>
                    <a:pt x="106214" y="25301"/>
                  </a:moveTo>
                  <a:lnTo>
                    <a:pt x="106214" y="31237"/>
                  </a:lnTo>
                  <a:lnTo>
                    <a:pt x="100280" y="31237"/>
                  </a:lnTo>
                  <a:lnTo>
                    <a:pt x="100280" y="25301"/>
                  </a:lnTo>
                  <a:close/>
                  <a:moveTo>
                    <a:pt x="112461" y="25301"/>
                  </a:moveTo>
                  <a:lnTo>
                    <a:pt x="112461" y="31237"/>
                  </a:lnTo>
                  <a:lnTo>
                    <a:pt x="106527" y="31237"/>
                  </a:lnTo>
                  <a:lnTo>
                    <a:pt x="106527" y="25301"/>
                  </a:lnTo>
                  <a:close/>
                  <a:moveTo>
                    <a:pt x="118710" y="25301"/>
                  </a:moveTo>
                  <a:lnTo>
                    <a:pt x="118710" y="31237"/>
                  </a:lnTo>
                  <a:lnTo>
                    <a:pt x="112774" y="31237"/>
                  </a:lnTo>
                  <a:lnTo>
                    <a:pt x="112774" y="25301"/>
                  </a:lnTo>
                  <a:close/>
                  <a:moveTo>
                    <a:pt x="124957" y="25301"/>
                  </a:moveTo>
                  <a:lnTo>
                    <a:pt x="124957" y="31237"/>
                  </a:lnTo>
                  <a:lnTo>
                    <a:pt x="119021" y="31237"/>
                  </a:lnTo>
                  <a:lnTo>
                    <a:pt x="119021" y="25301"/>
                  </a:lnTo>
                  <a:close/>
                  <a:moveTo>
                    <a:pt x="131204" y="25301"/>
                  </a:moveTo>
                  <a:lnTo>
                    <a:pt x="131204" y="31237"/>
                  </a:lnTo>
                  <a:lnTo>
                    <a:pt x="125270" y="31237"/>
                  </a:lnTo>
                  <a:lnTo>
                    <a:pt x="125270" y="25301"/>
                  </a:lnTo>
                  <a:close/>
                  <a:moveTo>
                    <a:pt x="137451" y="25301"/>
                  </a:moveTo>
                  <a:lnTo>
                    <a:pt x="137451" y="31237"/>
                  </a:lnTo>
                  <a:lnTo>
                    <a:pt x="131517" y="31237"/>
                  </a:lnTo>
                  <a:lnTo>
                    <a:pt x="131517" y="25301"/>
                  </a:lnTo>
                  <a:close/>
                  <a:moveTo>
                    <a:pt x="143702" y="25301"/>
                  </a:moveTo>
                  <a:lnTo>
                    <a:pt x="143702" y="31237"/>
                  </a:lnTo>
                  <a:lnTo>
                    <a:pt x="137766" y="31237"/>
                  </a:lnTo>
                  <a:lnTo>
                    <a:pt x="137766" y="25301"/>
                  </a:lnTo>
                  <a:close/>
                  <a:moveTo>
                    <a:pt x="149949" y="25301"/>
                  </a:moveTo>
                  <a:lnTo>
                    <a:pt x="149949" y="31237"/>
                  </a:lnTo>
                  <a:lnTo>
                    <a:pt x="144015" y="31237"/>
                  </a:lnTo>
                  <a:lnTo>
                    <a:pt x="144015" y="25301"/>
                  </a:lnTo>
                  <a:close/>
                  <a:moveTo>
                    <a:pt x="156196" y="25301"/>
                  </a:moveTo>
                  <a:lnTo>
                    <a:pt x="156196" y="31237"/>
                  </a:lnTo>
                  <a:lnTo>
                    <a:pt x="150262" y="31237"/>
                  </a:lnTo>
                  <a:lnTo>
                    <a:pt x="150262" y="25301"/>
                  </a:lnTo>
                  <a:close/>
                  <a:moveTo>
                    <a:pt x="162445" y="25301"/>
                  </a:moveTo>
                  <a:lnTo>
                    <a:pt x="162445" y="31237"/>
                  </a:lnTo>
                  <a:lnTo>
                    <a:pt x="156509" y="31237"/>
                  </a:lnTo>
                  <a:lnTo>
                    <a:pt x="156509" y="25301"/>
                  </a:lnTo>
                  <a:close/>
                  <a:moveTo>
                    <a:pt x="168692" y="25301"/>
                  </a:moveTo>
                  <a:lnTo>
                    <a:pt x="168692" y="31237"/>
                  </a:lnTo>
                  <a:lnTo>
                    <a:pt x="162756" y="31237"/>
                  </a:lnTo>
                  <a:lnTo>
                    <a:pt x="162756" y="25301"/>
                  </a:lnTo>
                  <a:close/>
                  <a:moveTo>
                    <a:pt x="174939" y="25301"/>
                  </a:moveTo>
                  <a:lnTo>
                    <a:pt x="174939" y="31237"/>
                  </a:lnTo>
                  <a:lnTo>
                    <a:pt x="169005" y="31237"/>
                  </a:lnTo>
                  <a:lnTo>
                    <a:pt x="169005" y="25301"/>
                  </a:lnTo>
                  <a:close/>
                  <a:moveTo>
                    <a:pt x="181186" y="25301"/>
                  </a:moveTo>
                  <a:lnTo>
                    <a:pt x="181186" y="31237"/>
                  </a:lnTo>
                  <a:lnTo>
                    <a:pt x="175252" y="31237"/>
                  </a:lnTo>
                  <a:lnTo>
                    <a:pt x="175252" y="25301"/>
                  </a:lnTo>
                  <a:close/>
                  <a:moveTo>
                    <a:pt x="187435" y="25301"/>
                  </a:moveTo>
                  <a:lnTo>
                    <a:pt x="187435" y="31237"/>
                  </a:lnTo>
                  <a:lnTo>
                    <a:pt x="181499" y="31237"/>
                  </a:lnTo>
                  <a:lnTo>
                    <a:pt x="181499" y="25301"/>
                  </a:lnTo>
                  <a:close/>
                  <a:moveTo>
                    <a:pt x="193684" y="25301"/>
                  </a:moveTo>
                  <a:lnTo>
                    <a:pt x="193684" y="31237"/>
                  </a:lnTo>
                  <a:lnTo>
                    <a:pt x="187749" y="31237"/>
                  </a:lnTo>
                  <a:lnTo>
                    <a:pt x="187749" y="25301"/>
                  </a:lnTo>
                  <a:close/>
                  <a:moveTo>
                    <a:pt x="199931" y="25301"/>
                  </a:moveTo>
                  <a:lnTo>
                    <a:pt x="199931" y="31237"/>
                  </a:lnTo>
                  <a:lnTo>
                    <a:pt x="193996" y="31237"/>
                  </a:lnTo>
                  <a:lnTo>
                    <a:pt x="193996" y="25301"/>
                  </a:lnTo>
                  <a:close/>
                  <a:moveTo>
                    <a:pt x="206180" y="25301"/>
                  </a:moveTo>
                  <a:lnTo>
                    <a:pt x="206180" y="31237"/>
                  </a:lnTo>
                  <a:lnTo>
                    <a:pt x="200244" y="31237"/>
                  </a:lnTo>
                  <a:lnTo>
                    <a:pt x="200244" y="25301"/>
                  </a:lnTo>
                  <a:close/>
                  <a:moveTo>
                    <a:pt x="212427" y="25301"/>
                  </a:moveTo>
                  <a:lnTo>
                    <a:pt x="212427" y="31237"/>
                  </a:lnTo>
                  <a:lnTo>
                    <a:pt x="206491" y="31237"/>
                  </a:lnTo>
                  <a:lnTo>
                    <a:pt x="206491" y="25301"/>
                  </a:lnTo>
                  <a:close/>
                  <a:moveTo>
                    <a:pt x="218674" y="25301"/>
                  </a:moveTo>
                  <a:lnTo>
                    <a:pt x="218674" y="31237"/>
                  </a:lnTo>
                  <a:lnTo>
                    <a:pt x="212739" y="31237"/>
                  </a:lnTo>
                  <a:lnTo>
                    <a:pt x="212739" y="25301"/>
                  </a:lnTo>
                  <a:close/>
                  <a:moveTo>
                    <a:pt x="224921" y="25301"/>
                  </a:moveTo>
                  <a:lnTo>
                    <a:pt x="224921" y="31237"/>
                  </a:lnTo>
                  <a:lnTo>
                    <a:pt x="218987" y="31237"/>
                  </a:lnTo>
                  <a:lnTo>
                    <a:pt x="218987" y="25301"/>
                  </a:lnTo>
                  <a:close/>
                  <a:moveTo>
                    <a:pt x="231170" y="25301"/>
                  </a:moveTo>
                  <a:lnTo>
                    <a:pt x="231170" y="31237"/>
                  </a:lnTo>
                  <a:lnTo>
                    <a:pt x="225234" y="31237"/>
                  </a:lnTo>
                  <a:lnTo>
                    <a:pt x="225234" y="25301"/>
                  </a:lnTo>
                  <a:close/>
                  <a:moveTo>
                    <a:pt x="237417" y="25301"/>
                  </a:moveTo>
                  <a:lnTo>
                    <a:pt x="237417" y="31237"/>
                  </a:lnTo>
                  <a:lnTo>
                    <a:pt x="231481" y="31237"/>
                  </a:lnTo>
                  <a:lnTo>
                    <a:pt x="231481" y="25301"/>
                  </a:lnTo>
                  <a:close/>
                  <a:moveTo>
                    <a:pt x="243664" y="25301"/>
                  </a:moveTo>
                  <a:lnTo>
                    <a:pt x="243664" y="31237"/>
                  </a:lnTo>
                  <a:lnTo>
                    <a:pt x="237729" y="31237"/>
                  </a:lnTo>
                  <a:lnTo>
                    <a:pt x="237729" y="25301"/>
                  </a:lnTo>
                  <a:close/>
                  <a:moveTo>
                    <a:pt x="249911" y="25301"/>
                  </a:moveTo>
                  <a:lnTo>
                    <a:pt x="249911" y="31237"/>
                  </a:lnTo>
                  <a:lnTo>
                    <a:pt x="243977" y="31237"/>
                  </a:lnTo>
                  <a:lnTo>
                    <a:pt x="243977" y="25301"/>
                  </a:lnTo>
                  <a:close/>
                  <a:moveTo>
                    <a:pt x="256161" y="25301"/>
                  </a:moveTo>
                  <a:lnTo>
                    <a:pt x="256161" y="31237"/>
                  </a:lnTo>
                  <a:lnTo>
                    <a:pt x="250225" y="31237"/>
                  </a:lnTo>
                  <a:lnTo>
                    <a:pt x="250225" y="25301"/>
                  </a:lnTo>
                  <a:close/>
                  <a:moveTo>
                    <a:pt x="262409" y="25301"/>
                  </a:moveTo>
                  <a:lnTo>
                    <a:pt x="262409" y="31237"/>
                  </a:lnTo>
                  <a:lnTo>
                    <a:pt x="256474" y="31237"/>
                  </a:lnTo>
                  <a:lnTo>
                    <a:pt x="256474" y="25301"/>
                  </a:lnTo>
                  <a:close/>
                  <a:moveTo>
                    <a:pt x="268656" y="25301"/>
                  </a:moveTo>
                  <a:lnTo>
                    <a:pt x="268656" y="31237"/>
                  </a:lnTo>
                  <a:lnTo>
                    <a:pt x="262721" y="31237"/>
                  </a:lnTo>
                  <a:lnTo>
                    <a:pt x="262721" y="25301"/>
                  </a:lnTo>
                  <a:close/>
                  <a:moveTo>
                    <a:pt x="274904" y="25301"/>
                  </a:moveTo>
                  <a:lnTo>
                    <a:pt x="274904" y="31237"/>
                  </a:lnTo>
                  <a:lnTo>
                    <a:pt x="268968" y="31237"/>
                  </a:lnTo>
                  <a:lnTo>
                    <a:pt x="268968" y="25301"/>
                  </a:lnTo>
                  <a:close/>
                  <a:moveTo>
                    <a:pt x="6251" y="31548"/>
                  </a:moveTo>
                  <a:lnTo>
                    <a:pt x="6251" y="31550"/>
                  </a:lnTo>
                  <a:lnTo>
                    <a:pt x="6251" y="37484"/>
                  </a:lnTo>
                  <a:lnTo>
                    <a:pt x="315" y="37484"/>
                  </a:lnTo>
                  <a:lnTo>
                    <a:pt x="315" y="31548"/>
                  </a:lnTo>
                  <a:close/>
                  <a:moveTo>
                    <a:pt x="12498" y="31548"/>
                  </a:moveTo>
                  <a:lnTo>
                    <a:pt x="12498" y="31550"/>
                  </a:lnTo>
                  <a:lnTo>
                    <a:pt x="12498" y="37484"/>
                  </a:lnTo>
                  <a:lnTo>
                    <a:pt x="6562" y="37484"/>
                  </a:lnTo>
                  <a:lnTo>
                    <a:pt x="6562" y="31548"/>
                  </a:lnTo>
                  <a:close/>
                  <a:moveTo>
                    <a:pt x="18745" y="31548"/>
                  </a:moveTo>
                  <a:lnTo>
                    <a:pt x="18745" y="31550"/>
                  </a:lnTo>
                  <a:lnTo>
                    <a:pt x="18745" y="37484"/>
                  </a:lnTo>
                  <a:lnTo>
                    <a:pt x="12810" y="37484"/>
                  </a:lnTo>
                  <a:lnTo>
                    <a:pt x="12810" y="31548"/>
                  </a:lnTo>
                  <a:close/>
                  <a:moveTo>
                    <a:pt x="24992" y="31548"/>
                  </a:moveTo>
                  <a:lnTo>
                    <a:pt x="24992" y="31550"/>
                  </a:lnTo>
                  <a:lnTo>
                    <a:pt x="24992" y="37484"/>
                  </a:lnTo>
                  <a:lnTo>
                    <a:pt x="19058" y="37484"/>
                  </a:lnTo>
                  <a:lnTo>
                    <a:pt x="19058" y="31548"/>
                  </a:lnTo>
                  <a:close/>
                  <a:moveTo>
                    <a:pt x="31242" y="31548"/>
                  </a:moveTo>
                  <a:lnTo>
                    <a:pt x="31242" y="31550"/>
                  </a:lnTo>
                  <a:lnTo>
                    <a:pt x="31242" y="37484"/>
                  </a:lnTo>
                  <a:lnTo>
                    <a:pt x="25305" y="37484"/>
                  </a:lnTo>
                  <a:lnTo>
                    <a:pt x="25305" y="31548"/>
                  </a:lnTo>
                  <a:close/>
                  <a:moveTo>
                    <a:pt x="162445" y="31548"/>
                  </a:moveTo>
                  <a:lnTo>
                    <a:pt x="162445" y="31550"/>
                  </a:lnTo>
                  <a:lnTo>
                    <a:pt x="162445" y="37484"/>
                  </a:lnTo>
                  <a:lnTo>
                    <a:pt x="156509" y="37484"/>
                  </a:lnTo>
                  <a:lnTo>
                    <a:pt x="156509" y="31548"/>
                  </a:lnTo>
                  <a:close/>
                  <a:moveTo>
                    <a:pt x="168692" y="31548"/>
                  </a:moveTo>
                  <a:lnTo>
                    <a:pt x="168692" y="31550"/>
                  </a:lnTo>
                  <a:lnTo>
                    <a:pt x="168692" y="37484"/>
                  </a:lnTo>
                  <a:lnTo>
                    <a:pt x="162756" y="37484"/>
                  </a:lnTo>
                  <a:lnTo>
                    <a:pt x="162756" y="31548"/>
                  </a:lnTo>
                  <a:close/>
                  <a:moveTo>
                    <a:pt x="174939" y="31548"/>
                  </a:moveTo>
                  <a:lnTo>
                    <a:pt x="174939" y="31550"/>
                  </a:lnTo>
                  <a:lnTo>
                    <a:pt x="174939" y="37484"/>
                  </a:lnTo>
                  <a:lnTo>
                    <a:pt x="169005" y="37484"/>
                  </a:lnTo>
                  <a:lnTo>
                    <a:pt x="169005" y="31548"/>
                  </a:lnTo>
                  <a:close/>
                  <a:moveTo>
                    <a:pt x="181186" y="31548"/>
                  </a:moveTo>
                  <a:lnTo>
                    <a:pt x="181186" y="31550"/>
                  </a:lnTo>
                  <a:lnTo>
                    <a:pt x="181186" y="37484"/>
                  </a:lnTo>
                  <a:lnTo>
                    <a:pt x="175252" y="37484"/>
                  </a:lnTo>
                  <a:lnTo>
                    <a:pt x="175252" y="31548"/>
                  </a:lnTo>
                  <a:close/>
                  <a:moveTo>
                    <a:pt x="187435" y="31548"/>
                  </a:moveTo>
                  <a:lnTo>
                    <a:pt x="187435" y="31550"/>
                  </a:lnTo>
                  <a:lnTo>
                    <a:pt x="187435" y="37484"/>
                  </a:lnTo>
                  <a:lnTo>
                    <a:pt x="181499" y="37484"/>
                  </a:lnTo>
                  <a:lnTo>
                    <a:pt x="181499" y="31548"/>
                  </a:lnTo>
                  <a:close/>
                  <a:moveTo>
                    <a:pt x="37489" y="31552"/>
                  </a:moveTo>
                  <a:lnTo>
                    <a:pt x="37489" y="37486"/>
                  </a:lnTo>
                  <a:lnTo>
                    <a:pt x="31553" y="37486"/>
                  </a:lnTo>
                  <a:lnTo>
                    <a:pt x="31553" y="31552"/>
                  </a:lnTo>
                  <a:close/>
                  <a:moveTo>
                    <a:pt x="43737" y="31552"/>
                  </a:moveTo>
                  <a:lnTo>
                    <a:pt x="43737" y="37486"/>
                  </a:lnTo>
                  <a:lnTo>
                    <a:pt x="37802" y="37486"/>
                  </a:lnTo>
                  <a:lnTo>
                    <a:pt x="37802" y="31552"/>
                  </a:lnTo>
                  <a:close/>
                  <a:moveTo>
                    <a:pt x="49985" y="31552"/>
                  </a:moveTo>
                  <a:lnTo>
                    <a:pt x="49985" y="37486"/>
                  </a:lnTo>
                  <a:lnTo>
                    <a:pt x="44049" y="37486"/>
                  </a:lnTo>
                  <a:lnTo>
                    <a:pt x="44049" y="31552"/>
                  </a:lnTo>
                  <a:close/>
                  <a:moveTo>
                    <a:pt x="56232" y="31552"/>
                  </a:moveTo>
                  <a:lnTo>
                    <a:pt x="56232" y="37486"/>
                  </a:lnTo>
                  <a:lnTo>
                    <a:pt x="50296" y="37486"/>
                  </a:lnTo>
                  <a:lnTo>
                    <a:pt x="50296" y="31552"/>
                  </a:lnTo>
                  <a:close/>
                  <a:moveTo>
                    <a:pt x="62480" y="31552"/>
                  </a:moveTo>
                  <a:lnTo>
                    <a:pt x="62480" y="37486"/>
                  </a:lnTo>
                  <a:lnTo>
                    <a:pt x="56545" y="37486"/>
                  </a:lnTo>
                  <a:lnTo>
                    <a:pt x="56545" y="31552"/>
                  </a:lnTo>
                  <a:close/>
                  <a:moveTo>
                    <a:pt x="68727" y="31552"/>
                  </a:moveTo>
                  <a:lnTo>
                    <a:pt x="68727" y="37486"/>
                  </a:lnTo>
                  <a:lnTo>
                    <a:pt x="62792" y="37486"/>
                  </a:lnTo>
                  <a:lnTo>
                    <a:pt x="62792" y="31552"/>
                  </a:lnTo>
                  <a:close/>
                  <a:moveTo>
                    <a:pt x="74975" y="31552"/>
                  </a:moveTo>
                  <a:lnTo>
                    <a:pt x="74975" y="37486"/>
                  </a:lnTo>
                  <a:lnTo>
                    <a:pt x="69039" y="37486"/>
                  </a:lnTo>
                  <a:lnTo>
                    <a:pt x="69039" y="31552"/>
                  </a:lnTo>
                  <a:close/>
                  <a:moveTo>
                    <a:pt x="81223" y="31552"/>
                  </a:moveTo>
                  <a:lnTo>
                    <a:pt x="81223" y="37486"/>
                  </a:lnTo>
                  <a:lnTo>
                    <a:pt x="75286" y="37486"/>
                  </a:lnTo>
                  <a:lnTo>
                    <a:pt x="75286" y="31552"/>
                  </a:lnTo>
                  <a:close/>
                  <a:moveTo>
                    <a:pt x="87470" y="31552"/>
                  </a:moveTo>
                  <a:lnTo>
                    <a:pt x="87470" y="37486"/>
                  </a:lnTo>
                  <a:lnTo>
                    <a:pt x="81535" y="37486"/>
                  </a:lnTo>
                  <a:lnTo>
                    <a:pt x="81535" y="31552"/>
                  </a:lnTo>
                  <a:close/>
                  <a:moveTo>
                    <a:pt x="93720" y="31552"/>
                  </a:moveTo>
                  <a:lnTo>
                    <a:pt x="93720" y="37486"/>
                  </a:lnTo>
                  <a:lnTo>
                    <a:pt x="87784" y="37486"/>
                  </a:lnTo>
                  <a:lnTo>
                    <a:pt x="87784" y="31552"/>
                  </a:lnTo>
                  <a:close/>
                  <a:moveTo>
                    <a:pt x="99967" y="31552"/>
                  </a:moveTo>
                  <a:lnTo>
                    <a:pt x="99967" y="37486"/>
                  </a:lnTo>
                  <a:lnTo>
                    <a:pt x="94031" y="37486"/>
                  </a:lnTo>
                  <a:lnTo>
                    <a:pt x="94031" y="31552"/>
                  </a:lnTo>
                  <a:close/>
                  <a:moveTo>
                    <a:pt x="106214" y="31552"/>
                  </a:moveTo>
                  <a:lnTo>
                    <a:pt x="106214" y="37486"/>
                  </a:lnTo>
                  <a:lnTo>
                    <a:pt x="100280" y="37486"/>
                  </a:lnTo>
                  <a:lnTo>
                    <a:pt x="100280" y="31552"/>
                  </a:lnTo>
                  <a:close/>
                  <a:moveTo>
                    <a:pt x="112461" y="31552"/>
                  </a:moveTo>
                  <a:lnTo>
                    <a:pt x="112461" y="37486"/>
                  </a:lnTo>
                  <a:lnTo>
                    <a:pt x="106527" y="37486"/>
                  </a:lnTo>
                  <a:lnTo>
                    <a:pt x="106527" y="31552"/>
                  </a:lnTo>
                  <a:close/>
                  <a:moveTo>
                    <a:pt x="118710" y="31552"/>
                  </a:moveTo>
                  <a:lnTo>
                    <a:pt x="118710" y="37486"/>
                  </a:lnTo>
                  <a:lnTo>
                    <a:pt x="112774" y="37486"/>
                  </a:lnTo>
                  <a:lnTo>
                    <a:pt x="112774" y="31552"/>
                  </a:lnTo>
                  <a:close/>
                  <a:moveTo>
                    <a:pt x="124957" y="31552"/>
                  </a:moveTo>
                  <a:lnTo>
                    <a:pt x="124957" y="37486"/>
                  </a:lnTo>
                  <a:lnTo>
                    <a:pt x="119021" y="37486"/>
                  </a:lnTo>
                  <a:lnTo>
                    <a:pt x="119021" y="31552"/>
                  </a:lnTo>
                  <a:close/>
                  <a:moveTo>
                    <a:pt x="131204" y="31552"/>
                  </a:moveTo>
                  <a:lnTo>
                    <a:pt x="131204" y="37486"/>
                  </a:lnTo>
                  <a:lnTo>
                    <a:pt x="125270" y="37486"/>
                  </a:lnTo>
                  <a:lnTo>
                    <a:pt x="125270" y="31552"/>
                  </a:lnTo>
                  <a:close/>
                  <a:moveTo>
                    <a:pt x="137451" y="31552"/>
                  </a:moveTo>
                  <a:lnTo>
                    <a:pt x="137451" y="37486"/>
                  </a:lnTo>
                  <a:lnTo>
                    <a:pt x="131517" y="37486"/>
                  </a:lnTo>
                  <a:lnTo>
                    <a:pt x="131517" y="31552"/>
                  </a:lnTo>
                  <a:close/>
                  <a:moveTo>
                    <a:pt x="143702" y="31552"/>
                  </a:moveTo>
                  <a:lnTo>
                    <a:pt x="143702" y="37486"/>
                  </a:lnTo>
                  <a:lnTo>
                    <a:pt x="137766" y="37486"/>
                  </a:lnTo>
                  <a:lnTo>
                    <a:pt x="137766" y="31552"/>
                  </a:lnTo>
                  <a:close/>
                  <a:moveTo>
                    <a:pt x="149949" y="31552"/>
                  </a:moveTo>
                  <a:lnTo>
                    <a:pt x="149949" y="37486"/>
                  </a:lnTo>
                  <a:lnTo>
                    <a:pt x="144015" y="37486"/>
                  </a:lnTo>
                  <a:lnTo>
                    <a:pt x="144015" y="31552"/>
                  </a:lnTo>
                  <a:close/>
                  <a:moveTo>
                    <a:pt x="156196" y="31552"/>
                  </a:moveTo>
                  <a:lnTo>
                    <a:pt x="156196" y="37486"/>
                  </a:lnTo>
                  <a:lnTo>
                    <a:pt x="150262" y="37486"/>
                  </a:lnTo>
                  <a:lnTo>
                    <a:pt x="150262" y="31552"/>
                  </a:lnTo>
                  <a:close/>
                  <a:moveTo>
                    <a:pt x="193684" y="31552"/>
                  </a:moveTo>
                  <a:lnTo>
                    <a:pt x="193684" y="37486"/>
                  </a:lnTo>
                  <a:lnTo>
                    <a:pt x="187749" y="37486"/>
                  </a:lnTo>
                  <a:lnTo>
                    <a:pt x="187749" y="31552"/>
                  </a:lnTo>
                  <a:close/>
                  <a:moveTo>
                    <a:pt x="199931" y="31552"/>
                  </a:moveTo>
                  <a:lnTo>
                    <a:pt x="199931" y="37486"/>
                  </a:lnTo>
                  <a:lnTo>
                    <a:pt x="193996" y="37486"/>
                  </a:lnTo>
                  <a:lnTo>
                    <a:pt x="193996" y="31552"/>
                  </a:lnTo>
                  <a:close/>
                  <a:moveTo>
                    <a:pt x="206180" y="31552"/>
                  </a:moveTo>
                  <a:lnTo>
                    <a:pt x="206180" y="37486"/>
                  </a:lnTo>
                  <a:lnTo>
                    <a:pt x="200244" y="37486"/>
                  </a:lnTo>
                  <a:lnTo>
                    <a:pt x="200244" y="31552"/>
                  </a:lnTo>
                  <a:close/>
                  <a:moveTo>
                    <a:pt x="212427" y="31552"/>
                  </a:moveTo>
                  <a:lnTo>
                    <a:pt x="212427" y="37486"/>
                  </a:lnTo>
                  <a:lnTo>
                    <a:pt x="206491" y="37486"/>
                  </a:lnTo>
                  <a:lnTo>
                    <a:pt x="206491" y="31552"/>
                  </a:lnTo>
                  <a:close/>
                  <a:moveTo>
                    <a:pt x="218674" y="31552"/>
                  </a:moveTo>
                  <a:lnTo>
                    <a:pt x="218674" y="37486"/>
                  </a:lnTo>
                  <a:lnTo>
                    <a:pt x="212739" y="37486"/>
                  </a:lnTo>
                  <a:lnTo>
                    <a:pt x="212739" y="31552"/>
                  </a:lnTo>
                  <a:close/>
                  <a:moveTo>
                    <a:pt x="224921" y="31552"/>
                  </a:moveTo>
                  <a:lnTo>
                    <a:pt x="224921" y="37486"/>
                  </a:lnTo>
                  <a:lnTo>
                    <a:pt x="218987" y="37486"/>
                  </a:lnTo>
                  <a:lnTo>
                    <a:pt x="218987" y="31552"/>
                  </a:lnTo>
                  <a:close/>
                  <a:moveTo>
                    <a:pt x="231170" y="31552"/>
                  </a:moveTo>
                  <a:lnTo>
                    <a:pt x="231170" y="37486"/>
                  </a:lnTo>
                  <a:lnTo>
                    <a:pt x="225234" y="37486"/>
                  </a:lnTo>
                  <a:lnTo>
                    <a:pt x="225234" y="31552"/>
                  </a:lnTo>
                  <a:close/>
                  <a:moveTo>
                    <a:pt x="237417" y="31552"/>
                  </a:moveTo>
                  <a:lnTo>
                    <a:pt x="237417" y="37486"/>
                  </a:lnTo>
                  <a:lnTo>
                    <a:pt x="231481" y="37486"/>
                  </a:lnTo>
                  <a:lnTo>
                    <a:pt x="231481" y="31552"/>
                  </a:lnTo>
                  <a:close/>
                  <a:moveTo>
                    <a:pt x="243664" y="31552"/>
                  </a:moveTo>
                  <a:lnTo>
                    <a:pt x="243664" y="37486"/>
                  </a:lnTo>
                  <a:lnTo>
                    <a:pt x="237729" y="37486"/>
                  </a:lnTo>
                  <a:lnTo>
                    <a:pt x="237729" y="31552"/>
                  </a:lnTo>
                  <a:close/>
                  <a:moveTo>
                    <a:pt x="249911" y="31552"/>
                  </a:moveTo>
                  <a:lnTo>
                    <a:pt x="249911" y="37486"/>
                  </a:lnTo>
                  <a:lnTo>
                    <a:pt x="243977" y="37486"/>
                  </a:lnTo>
                  <a:lnTo>
                    <a:pt x="243977" y="31552"/>
                  </a:lnTo>
                  <a:close/>
                  <a:moveTo>
                    <a:pt x="256161" y="31552"/>
                  </a:moveTo>
                  <a:lnTo>
                    <a:pt x="256161" y="37486"/>
                  </a:lnTo>
                  <a:lnTo>
                    <a:pt x="250225" y="37486"/>
                  </a:lnTo>
                  <a:lnTo>
                    <a:pt x="250225" y="31552"/>
                  </a:lnTo>
                  <a:close/>
                  <a:moveTo>
                    <a:pt x="262409" y="31552"/>
                  </a:moveTo>
                  <a:lnTo>
                    <a:pt x="262409" y="37486"/>
                  </a:lnTo>
                  <a:lnTo>
                    <a:pt x="256474" y="37486"/>
                  </a:lnTo>
                  <a:lnTo>
                    <a:pt x="256474" y="31552"/>
                  </a:lnTo>
                  <a:close/>
                  <a:moveTo>
                    <a:pt x="268656" y="31552"/>
                  </a:moveTo>
                  <a:lnTo>
                    <a:pt x="268656" y="37486"/>
                  </a:lnTo>
                  <a:lnTo>
                    <a:pt x="262721" y="37486"/>
                  </a:lnTo>
                  <a:lnTo>
                    <a:pt x="262721" y="31552"/>
                  </a:lnTo>
                  <a:close/>
                  <a:moveTo>
                    <a:pt x="274904" y="31552"/>
                  </a:moveTo>
                  <a:lnTo>
                    <a:pt x="274904" y="37486"/>
                  </a:lnTo>
                  <a:lnTo>
                    <a:pt x="268968" y="37486"/>
                  </a:lnTo>
                  <a:lnTo>
                    <a:pt x="268968" y="31552"/>
                  </a:lnTo>
                  <a:close/>
                  <a:moveTo>
                    <a:pt x="6251" y="37799"/>
                  </a:moveTo>
                  <a:lnTo>
                    <a:pt x="6251" y="43735"/>
                  </a:lnTo>
                  <a:lnTo>
                    <a:pt x="315" y="43735"/>
                  </a:lnTo>
                  <a:lnTo>
                    <a:pt x="315" y="37799"/>
                  </a:lnTo>
                  <a:close/>
                  <a:moveTo>
                    <a:pt x="12498" y="37799"/>
                  </a:moveTo>
                  <a:lnTo>
                    <a:pt x="12498" y="43735"/>
                  </a:lnTo>
                  <a:lnTo>
                    <a:pt x="6562" y="43735"/>
                  </a:lnTo>
                  <a:lnTo>
                    <a:pt x="6562" y="37799"/>
                  </a:lnTo>
                  <a:close/>
                  <a:moveTo>
                    <a:pt x="18745" y="37799"/>
                  </a:moveTo>
                  <a:lnTo>
                    <a:pt x="18745" y="43735"/>
                  </a:lnTo>
                  <a:lnTo>
                    <a:pt x="12810" y="43735"/>
                  </a:lnTo>
                  <a:lnTo>
                    <a:pt x="12810" y="37799"/>
                  </a:lnTo>
                  <a:close/>
                  <a:moveTo>
                    <a:pt x="24992" y="37799"/>
                  </a:moveTo>
                  <a:lnTo>
                    <a:pt x="24992" y="43735"/>
                  </a:lnTo>
                  <a:lnTo>
                    <a:pt x="19058" y="43735"/>
                  </a:lnTo>
                  <a:lnTo>
                    <a:pt x="19058" y="37799"/>
                  </a:lnTo>
                  <a:close/>
                  <a:moveTo>
                    <a:pt x="31242" y="37799"/>
                  </a:moveTo>
                  <a:lnTo>
                    <a:pt x="31242" y="43735"/>
                  </a:lnTo>
                  <a:lnTo>
                    <a:pt x="25305" y="43735"/>
                  </a:lnTo>
                  <a:lnTo>
                    <a:pt x="25305" y="37799"/>
                  </a:lnTo>
                  <a:close/>
                  <a:moveTo>
                    <a:pt x="37489" y="37799"/>
                  </a:moveTo>
                  <a:lnTo>
                    <a:pt x="37489" y="43735"/>
                  </a:lnTo>
                  <a:lnTo>
                    <a:pt x="31553" y="43735"/>
                  </a:lnTo>
                  <a:lnTo>
                    <a:pt x="31553" y="37799"/>
                  </a:lnTo>
                  <a:close/>
                  <a:moveTo>
                    <a:pt x="43737" y="37799"/>
                  </a:moveTo>
                  <a:lnTo>
                    <a:pt x="43737" y="43735"/>
                  </a:lnTo>
                  <a:lnTo>
                    <a:pt x="37802" y="43735"/>
                  </a:lnTo>
                  <a:lnTo>
                    <a:pt x="37802" y="37799"/>
                  </a:lnTo>
                  <a:close/>
                  <a:moveTo>
                    <a:pt x="49985" y="37799"/>
                  </a:moveTo>
                  <a:lnTo>
                    <a:pt x="49985" y="43735"/>
                  </a:lnTo>
                  <a:lnTo>
                    <a:pt x="44049" y="43735"/>
                  </a:lnTo>
                  <a:lnTo>
                    <a:pt x="44049" y="37799"/>
                  </a:lnTo>
                  <a:close/>
                  <a:moveTo>
                    <a:pt x="56232" y="37799"/>
                  </a:moveTo>
                  <a:lnTo>
                    <a:pt x="56232" y="43735"/>
                  </a:lnTo>
                  <a:lnTo>
                    <a:pt x="50296" y="43735"/>
                  </a:lnTo>
                  <a:lnTo>
                    <a:pt x="50296" y="37799"/>
                  </a:lnTo>
                  <a:close/>
                  <a:moveTo>
                    <a:pt x="62480" y="37799"/>
                  </a:moveTo>
                  <a:lnTo>
                    <a:pt x="62480" y="43735"/>
                  </a:lnTo>
                  <a:lnTo>
                    <a:pt x="56545" y="43735"/>
                  </a:lnTo>
                  <a:lnTo>
                    <a:pt x="56545" y="37799"/>
                  </a:lnTo>
                  <a:close/>
                  <a:moveTo>
                    <a:pt x="68727" y="37799"/>
                  </a:moveTo>
                  <a:lnTo>
                    <a:pt x="68727" y="43735"/>
                  </a:lnTo>
                  <a:lnTo>
                    <a:pt x="62792" y="43735"/>
                  </a:lnTo>
                  <a:lnTo>
                    <a:pt x="62792" y="37799"/>
                  </a:lnTo>
                  <a:close/>
                  <a:moveTo>
                    <a:pt x="74975" y="37799"/>
                  </a:moveTo>
                  <a:lnTo>
                    <a:pt x="74975" y="43735"/>
                  </a:lnTo>
                  <a:lnTo>
                    <a:pt x="69039" y="43735"/>
                  </a:lnTo>
                  <a:lnTo>
                    <a:pt x="69039" y="37799"/>
                  </a:lnTo>
                  <a:close/>
                  <a:moveTo>
                    <a:pt x="81223" y="37799"/>
                  </a:moveTo>
                  <a:lnTo>
                    <a:pt x="81223" y="43735"/>
                  </a:lnTo>
                  <a:lnTo>
                    <a:pt x="75286" y="43735"/>
                  </a:lnTo>
                  <a:lnTo>
                    <a:pt x="75286" y="37799"/>
                  </a:lnTo>
                  <a:close/>
                  <a:moveTo>
                    <a:pt x="87470" y="37799"/>
                  </a:moveTo>
                  <a:lnTo>
                    <a:pt x="87470" y="43735"/>
                  </a:lnTo>
                  <a:lnTo>
                    <a:pt x="81535" y="43735"/>
                  </a:lnTo>
                  <a:lnTo>
                    <a:pt x="81535" y="37799"/>
                  </a:lnTo>
                  <a:close/>
                  <a:moveTo>
                    <a:pt x="93720" y="37799"/>
                  </a:moveTo>
                  <a:lnTo>
                    <a:pt x="93720" y="43735"/>
                  </a:lnTo>
                  <a:lnTo>
                    <a:pt x="87784" y="43735"/>
                  </a:lnTo>
                  <a:lnTo>
                    <a:pt x="87784" y="37799"/>
                  </a:lnTo>
                  <a:close/>
                  <a:moveTo>
                    <a:pt x="99967" y="37799"/>
                  </a:moveTo>
                  <a:lnTo>
                    <a:pt x="99967" y="43735"/>
                  </a:lnTo>
                  <a:lnTo>
                    <a:pt x="94031" y="43735"/>
                  </a:lnTo>
                  <a:lnTo>
                    <a:pt x="94031" y="37799"/>
                  </a:lnTo>
                  <a:close/>
                  <a:moveTo>
                    <a:pt x="106214" y="37799"/>
                  </a:moveTo>
                  <a:lnTo>
                    <a:pt x="106214" y="43735"/>
                  </a:lnTo>
                  <a:lnTo>
                    <a:pt x="100280" y="43735"/>
                  </a:lnTo>
                  <a:lnTo>
                    <a:pt x="100280" y="37799"/>
                  </a:lnTo>
                  <a:close/>
                  <a:moveTo>
                    <a:pt x="112461" y="37799"/>
                  </a:moveTo>
                  <a:lnTo>
                    <a:pt x="112461" y="43735"/>
                  </a:lnTo>
                  <a:lnTo>
                    <a:pt x="106527" y="43735"/>
                  </a:lnTo>
                  <a:lnTo>
                    <a:pt x="106527" y="37799"/>
                  </a:lnTo>
                  <a:close/>
                  <a:moveTo>
                    <a:pt x="118710" y="37799"/>
                  </a:moveTo>
                  <a:lnTo>
                    <a:pt x="118710" y="43735"/>
                  </a:lnTo>
                  <a:lnTo>
                    <a:pt x="112774" y="43735"/>
                  </a:lnTo>
                  <a:lnTo>
                    <a:pt x="112774" y="37799"/>
                  </a:lnTo>
                  <a:close/>
                  <a:moveTo>
                    <a:pt x="124957" y="37799"/>
                  </a:moveTo>
                  <a:lnTo>
                    <a:pt x="124957" y="43735"/>
                  </a:lnTo>
                  <a:lnTo>
                    <a:pt x="119021" y="43735"/>
                  </a:lnTo>
                  <a:lnTo>
                    <a:pt x="119021" y="37799"/>
                  </a:lnTo>
                  <a:close/>
                  <a:moveTo>
                    <a:pt x="131204" y="37799"/>
                  </a:moveTo>
                  <a:lnTo>
                    <a:pt x="131204" y="43735"/>
                  </a:lnTo>
                  <a:lnTo>
                    <a:pt x="125270" y="43735"/>
                  </a:lnTo>
                  <a:lnTo>
                    <a:pt x="125270" y="37799"/>
                  </a:lnTo>
                  <a:close/>
                  <a:moveTo>
                    <a:pt x="137451" y="37799"/>
                  </a:moveTo>
                  <a:lnTo>
                    <a:pt x="137451" y="43735"/>
                  </a:lnTo>
                  <a:lnTo>
                    <a:pt x="131517" y="43735"/>
                  </a:lnTo>
                  <a:lnTo>
                    <a:pt x="131517" y="37799"/>
                  </a:lnTo>
                  <a:close/>
                  <a:moveTo>
                    <a:pt x="143702" y="37799"/>
                  </a:moveTo>
                  <a:lnTo>
                    <a:pt x="143702" y="43735"/>
                  </a:lnTo>
                  <a:lnTo>
                    <a:pt x="137766" y="43735"/>
                  </a:lnTo>
                  <a:lnTo>
                    <a:pt x="137766" y="37799"/>
                  </a:lnTo>
                  <a:close/>
                  <a:moveTo>
                    <a:pt x="149949" y="37799"/>
                  </a:moveTo>
                  <a:lnTo>
                    <a:pt x="149949" y="43735"/>
                  </a:lnTo>
                  <a:lnTo>
                    <a:pt x="144015" y="43735"/>
                  </a:lnTo>
                  <a:lnTo>
                    <a:pt x="144015" y="37799"/>
                  </a:lnTo>
                  <a:close/>
                  <a:moveTo>
                    <a:pt x="156196" y="37799"/>
                  </a:moveTo>
                  <a:lnTo>
                    <a:pt x="156196" y="43735"/>
                  </a:lnTo>
                  <a:lnTo>
                    <a:pt x="150262" y="43735"/>
                  </a:lnTo>
                  <a:lnTo>
                    <a:pt x="150262" y="37799"/>
                  </a:lnTo>
                  <a:close/>
                  <a:moveTo>
                    <a:pt x="162445" y="37799"/>
                  </a:moveTo>
                  <a:lnTo>
                    <a:pt x="162445" y="43735"/>
                  </a:lnTo>
                  <a:lnTo>
                    <a:pt x="156509" y="43735"/>
                  </a:lnTo>
                  <a:lnTo>
                    <a:pt x="156509" y="37799"/>
                  </a:lnTo>
                  <a:close/>
                  <a:moveTo>
                    <a:pt x="168692" y="37799"/>
                  </a:moveTo>
                  <a:lnTo>
                    <a:pt x="168692" y="43735"/>
                  </a:lnTo>
                  <a:lnTo>
                    <a:pt x="162756" y="43735"/>
                  </a:lnTo>
                  <a:lnTo>
                    <a:pt x="162756" y="37799"/>
                  </a:lnTo>
                  <a:close/>
                  <a:moveTo>
                    <a:pt x="174939" y="37799"/>
                  </a:moveTo>
                  <a:lnTo>
                    <a:pt x="174939" y="43735"/>
                  </a:lnTo>
                  <a:lnTo>
                    <a:pt x="169005" y="43735"/>
                  </a:lnTo>
                  <a:lnTo>
                    <a:pt x="169005" y="37799"/>
                  </a:lnTo>
                  <a:close/>
                  <a:moveTo>
                    <a:pt x="181186" y="37799"/>
                  </a:moveTo>
                  <a:lnTo>
                    <a:pt x="181186" y="43735"/>
                  </a:lnTo>
                  <a:lnTo>
                    <a:pt x="175252" y="43735"/>
                  </a:lnTo>
                  <a:lnTo>
                    <a:pt x="175252" y="37799"/>
                  </a:lnTo>
                  <a:close/>
                  <a:moveTo>
                    <a:pt x="187435" y="37799"/>
                  </a:moveTo>
                  <a:lnTo>
                    <a:pt x="187435" y="43735"/>
                  </a:lnTo>
                  <a:lnTo>
                    <a:pt x="181499" y="43735"/>
                  </a:lnTo>
                  <a:lnTo>
                    <a:pt x="181499" y="37799"/>
                  </a:lnTo>
                  <a:close/>
                  <a:moveTo>
                    <a:pt x="193684" y="37799"/>
                  </a:moveTo>
                  <a:lnTo>
                    <a:pt x="193684" y="43735"/>
                  </a:lnTo>
                  <a:lnTo>
                    <a:pt x="187749" y="43735"/>
                  </a:lnTo>
                  <a:lnTo>
                    <a:pt x="187749" y="37799"/>
                  </a:lnTo>
                  <a:close/>
                  <a:moveTo>
                    <a:pt x="199931" y="37799"/>
                  </a:moveTo>
                  <a:lnTo>
                    <a:pt x="199931" y="43735"/>
                  </a:lnTo>
                  <a:lnTo>
                    <a:pt x="193996" y="43735"/>
                  </a:lnTo>
                  <a:lnTo>
                    <a:pt x="193996" y="37799"/>
                  </a:lnTo>
                  <a:close/>
                  <a:moveTo>
                    <a:pt x="206180" y="37799"/>
                  </a:moveTo>
                  <a:lnTo>
                    <a:pt x="206180" y="43735"/>
                  </a:lnTo>
                  <a:lnTo>
                    <a:pt x="200244" y="43735"/>
                  </a:lnTo>
                  <a:lnTo>
                    <a:pt x="200244" y="37799"/>
                  </a:lnTo>
                  <a:close/>
                  <a:moveTo>
                    <a:pt x="212427" y="37799"/>
                  </a:moveTo>
                  <a:lnTo>
                    <a:pt x="212427" y="43735"/>
                  </a:lnTo>
                  <a:lnTo>
                    <a:pt x="206491" y="43735"/>
                  </a:lnTo>
                  <a:lnTo>
                    <a:pt x="206491" y="37799"/>
                  </a:lnTo>
                  <a:close/>
                  <a:moveTo>
                    <a:pt x="218674" y="37799"/>
                  </a:moveTo>
                  <a:lnTo>
                    <a:pt x="218674" y="43735"/>
                  </a:lnTo>
                  <a:lnTo>
                    <a:pt x="212739" y="43735"/>
                  </a:lnTo>
                  <a:lnTo>
                    <a:pt x="212739" y="37799"/>
                  </a:lnTo>
                  <a:close/>
                  <a:moveTo>
                    <a:pt x="224921" y="37799"/>
                  </a:moveTo>
                  <a:lnTo>
                    <a:pt x="224921" y="43735"/>
                  </a:lnTo>
                  <a:lnTo>
                    <a:pt x="218987" y="43735"/>
                  </a:lnTo>
                  <a:lnTo>
                    <a:pt x="218987" y="37799"/>
                  </a:lnTo>
                  <a:close/>
                  <a:moveTo>
                    <a:pt x="231170" y="37799"/>
                  </a:moveTo>
                  <a:lnTo>
                    <a:pt x="231170" y="43735"/>
                  </a:lnTo>
                  <a:lnTo>
                    <a:pt x="225234" y="43735"/>
                  </a:lnTo>
                  <a:lnTo>
                    <a:pt x="225234" y="37799"/>
                  </a:lnTo>
                  <a:close/>
                  <a:moveTo>
                    <a:pt x="237417" y="37799"/>
                  </a:moveTo>
                  <a:lnTo>
                    <a:pt x="237417" y="43735"/>
                  </a:lnTo>
                  <a:lnTo>
                    <a:pt x="231481" y="43735"/>
                  </a:lnTo>
                  <a:lnTo>
                    <a:pt x="231481" y="37799"/>
                  </a:lnTo>
                  <a:close/>
                  <a:moveTo>
                    <a:pt x="243664" y="37799"/>
                  </a:moveTo>
                  <a:lnTo>
                    <a:pt x="243664" y="43735"/>
                  </a:lnTo>
                  <a:lnTo>
                    <a:pt x="237729" y="43735"/>
                  </a:lnTo>
                  <a:lnTo>
                    <a:pt x="237729" y="37799"/>
                  </a:lnTo>
                  <a:close/>
                  <a:moveTo>
                    <a:pt x="249911" y="37799"/>
                  </a:moveTo>
                  <a:lnTo>
                    <a:pt x="249911" y="43735"/>
                  </a:lnTo>
                  <a:lnTo>
                    <a:pt x="243977" y="43735"/>
                  </a:lnTo>
                  <a:lnTo>
                    <a:pt x="243977" y="37799"/>
                  </a:lnTo>
                  <a:close/>
                  <a:moveTo>
                    <a:pt x="256161" y="37799"/>
                  </a:moveTo>
                  <a:lnTo>
                    <a:pt x="256161" y="43735"/>
                  </a:lnTo>
                  <a:lnTo>
                    <a:pt x="250225" y="43735"/>
                  </a:lnTo>
                  <a:lnTo>
                    <a:pt x="250225" y="37799"/>
                  </a:lnTo>
                  <a:close/>
                  <a:moveTo>
                    <a:pt x="262409" y="37799"/>
                  </a:moveTo>
                  <a:lnTo>
                    <a:pt x="262409" y="43735"/>
                  </a:lnTo>
                  <a:lnTo>
                    <a:pt x="256474" y="43735"/>
                  </a:lnTo>
                  <a:lnTo>
                    <a:pt x="256474" y="37799"/>
                  </a:lnTo>
                  <a:close/>
                  <a:moveTo>
                    <a:pt x="268656" y="37799"/>
                  </a:moveTo>
                  <a:lnTo>
                    <a:pt x="268656" y="43735"/>
                  </a:lnTo>
                  <a:lnTo>
                    <a:pt x="262721" y="43735"/>
                  </a:lnTo>
                  <a:lnTo>
                    <a:pt x="262721" y="37799"/>
                  </a:lnTo>
                  <a:close/>
                  <a:moveTo>
                    <a:pt x="274904" y="37799"/>
                  </a:moveTo>
                  <a:lnTo>
                    <a:pt x="274904" y="43735"/>
                  </a:lnTo>
                  <a:lnTo>
                    <a:pt x="268968" y="43735"/>
                  </a:lnTo>
                  <a:lnTo>
                    <a:pt x="268968" y="37799"/>
                  </a:lnTo>
                  <a:close/>
                  <a:moveTo>
                    <a:pt x="6251" y="44046"/>
                  </a:moveTo>
                  <a:lnTo>
                    <a:pt x="6251" y="49982"/>
                  </a:lnTo>
                  <a:lnTo>
                    <a:pt x="315" y="49982"/>
                  </a:lnTo>
                  <a:lnTo>
                    <a:pt x="315" y="44046"/>
                  </a:lnTo>
                  <a:close/>
                  <a:moveTo>
                    <a:pt x="12498" y="44046"/>
                  </a:moveTo>
                  <a:lnTo>
                    <a:pt x="12498" y="49982"/>
                  </a:lnTo>
                  <a:lnTo>
                    <a:pt x="6562" y="49982"/>
                  </a:lnTo>
                  <a:lnTo>
                    <a:pt x="6562" y="44046"/>
                  </a:lnTo>
                  <a:close/>
                  <a:moveTo>
                    <a:pt x="18745" y="44046"/>
                  </a:moveTo>
                  <a:lnTo>
                    <a:pt x="18745" y="49982"/>
                  </a:lnTo>
                  <a:lnTo>
                    <a:pt x="12810" y="49982"/>
                  </a:lnTo>
                  <a:lnTo>
                    <a:pt x="12810" y="44046"/>
                  </a:lnTo>
                  <a:close/>
                  <a:moveTo>
                    <a:pt x="24992" y="44046"/>
                  </a:moveTo>
                  <a:lnTo>
                    <a:pt x="24992" y="49982"/>
                  </a:lnTo>
                  <a:lnTo>
                    <a:pt x="19058" y="49982"/>
                  </a:lnTo>
                  <a:lnTo>
                    <a:pt x="19058" y="44046"/>
                  </a:lnTo>
                  <a:close/>
                  <a:moveTo>
                    <a:pt x="31242" y="44046"/>
                  </a:moveTo>
                  <a:lnTo>
                    <a:pt x="31242" y="49982"/>
                  </a:lnTo>
                  <a:lnTo>
                    <a:pt x="25305" y="49982"/>
                  </a:lnTo>
                  <a:lnTo>
                    <a:pt x="25305" y="44046"/>
                  </a:lnTo>
                  <a:close/>
                  <a:moveTo>
                    <a:pt x="37489" y="44046"/>
                  </a:moveTo>
                  <a:lnTo>
                    <a:pt x="37489" y="49982"/>
                  </a:lnTo>
                  <a:lnTo>
                    <a:pt x="31553" y="49982"/>
                  </a:lnTo>
                  <a:lnTo>
                    <a:pt x="31553" y="44046"/>
                  </a:lnTo>
                  <a:close/>
                  <a:moveTo>
                    <a:pt x="43737" y="44046"/>
                  </a:moveTo>
                  <a:lnTo>
                    <a:pt x="43737" y="49982"/>
                  </a:lnTo>
                  <a:lnTo>
                    <a:pt x="37802" y="49982"/>
                  </a:lnTo>
                  <a:lnTo>
                    <a:pt x="37802" y="44046"/>
                  </a:lnTo>
                  <a:close/>
                  <a:moveTo>
                    <a:pt x="49985" y="44046"/>
                  </a:moveTo>
                  <a:lnTo>
                    <a:pt x="49985" y="49982"/>
                  </a:lnTo>
                  <a:lnTo>
                    <a:pt x="44049" y="49982"/>
                  </a:lnTo>
                  <a:lnTo>
                    <a:pt x="44049" y="44046"/>
                  </a:lnTo>
                  <a:close/>
                  <a:moveTo>
                    <a:pt x="56232" y="44046"/>
                  </a:moveTo>
                  <a:lnTo>
                    <a:pt x="56232" y="49982"/>
                  </a:lnTo>
                  <a:lnTo>
                    <a:pt x="50296" y="49982"/>
                  </a:lnTo>
                  <a:lnTo>
                    <a:pt x="50296" y="44046"/>
                  </a:lnTo>
                  <a:close/>
                  <a:moveTo>
                    <a:pt x="62480" y="44046"/>
                  </a:moveTo>
                  <a:lnTo>
                    <a:pt x="62480" y="49982"/>
                  </a:lnTo>
                  <a:lnTo>
                    <a:pt x="56545" y="49982"/>
                  </a:lnTo>
                  <a:lnTo>
                    <a:pt x="56545" y="44046"/>
                  </a:lnTo>
                  <a:close/>
                  <a:moveTo>
                    <a:pt x="68727" y="44046"/>
                  </a:moveTo>
                  <a:lnTo>
                    <a:pt x="68727" y="49982"/>
                  </a:lnTo>
                  <a:lnTo>
                    <a:pt x="62792" y="49982"/>
                  </a:lnTo>
                  <a:lnTo>
                    <a:pt x="62792" y="44046"/>
                  </a:lnTo>
                  <a:close/>
                  <a:moveTo>
                    <a:pt x="74975" y="44046"/>
                  </a:moveTo>
                  <a:lnTo>
                    <a:pt x="74975" y="49982"/>
                  </a:lnTo>
                  <a:lnTo>
                    <a:pt x="69039" y="49982"/>
                  </a:lnTo>
                  <a:lnTo>
                    <a:pt x="69039" y="44046"/>
                  </a:lnTo>
                  <a:close/>
                  <a:moveTo>
                    <a:pt x="81223" y="44046"/>
                  </a:moveTo>
                  <a:lnTo>
                    <a:pt x="81223" y="49982"/>
                  </a:lnTo>
                  <a:lnTo>
                    <a:pt x="75286" y="49982"/>
                  </a:lnTo>
                  <a:lnTo>
                    <a:pt x="75286" y="44046"/>
                  </a:lnTo>
                  <a:close/>
                  <a:moveTo>
                    <a:pt x="87470" y="44046"/>
                  </a:moveTo>
                  <a:lnTo>
                    <a:pt x="87470" y="49982"/>
                  </a:lnTo>
                  <a:lnTo>
                    <a:pt x="81535" y="49982"/>
                  </a:lnTo>
                  <a:lnTo>
                    <a:pt x="81535" y="44046"/>
                  </a:lnTo>
                  <a:close/>
                  <a:moveTo>
                    <a:pt x="93720" y="44046"/>
                  </a:moveTo>
                  <a:lnTo>
                    <a:pt x="93720" y="49982"/>
                  </a:lnTo>
                  <a:lnTo>
                    <a:pt x="87784" y="49982"/>
                  </a:lnTo>
                  <a:lnTo>
                    <a:pt x="87784" y="44046"/>
                  </a:lnTo>
                  <a:close/>
                  <a:moveTo>
                    <a:pt x="99967" y="44046"/>
                  </a:moveTo>
                  <a:lnTo>
                    <a:pt x="99967" y="49982"/>
                  </a:lnTo>
                  <a:lnTo>
                    <a:pt x="94031" y="49982"/>
                  </a:lnTo>
                  <a:lnTo>
                    <a:pt x="94031" y="44046"/>
                  </a:lnTo>
                  <a:close/>
                  <a:moveTo>
                    <a:pt x="106214" y="44046"/>
                  </a:moveTo>
                  <a:lnTo>
                    <a:pt x="106214" y="49982"/>
                  </a:lnTo>
                  <a:lnTo>
                    <a:pt x="100278" y="49982"/>
                  </a:lnTo>
                  <a:lnTo>
                    <a:pt x="100278" y="44046"/>
                  </a:lnTo>
                  <a:close/>
                  <a:moveTo>
                    <a:pt x="112461" y="44046"/>
                  </a:moveTo>
                  <a:lnTo>
                    <a:pt x="112461" y="49982"/>
                  </a:lnTo>
                  <a:lnTo>
                    <a:pt x="106527" y="49982"/>
                  </a:lnTo>
                  <a:lnTo>
                    <a:pt x="106527" y="44046"/>
                  </a:lnTo>
                  <a:close/>
                  <a:moveTo>
                    <a:pt x="118710" y="44046"/>
                  </a:moveTo>
                  <a:lnTo>
                    <a:pt x="118710" y="49982"/>
                  </a:lnTo>
                  <a:lnTo>
                    <a:pt x="112774" y="49982"/>
                  </a:lnTo>
                  <a:lnTo>
                    <a:pt x="112774" y="44046"/>
                  </a:lnTo>
                  <a:close/>
                  <a:moveTo>
                    <a:pt x="124957" y="44046"/>
                  </a:moveTo>
                  <a:lnTo>
                    <a:pt x="124957" y="49982"/>
                  </a:lnTo>
                  <a:lnTo>
                    <a:pt x="119021" y="49982"/>
                  </a:lnTo>
                  <a:lnTo>
                    <a:pt x="119021" y="44046"/>
                  </a:lnTo>
                  <a:close/>
                  <a:moveTo>
                    <a:pt x="131204" y="44046"/>
                  </a:moveTo>
                  <a:lnTo>
                    <a:pt x="131204" y="49982"/>
                  </a:lnTo>
                  <a:lnTo>
                    <a:pt x="125270" y="49982"/>
                  </a:lnTo>
                  <a:lnTo>
                    <a:pt x="125270" y="44046"/>
                  </a:lnTo>
                  <a:close/>
                  <a:moveTo>
                    <a:pt x="137451" y="44046"/>
                  </a:moveTo>
                  <a:lnTo>
                    <a:pt x="137451" y="49982"/>
                  </a:lnTo>
                  <a:lnTo>
                    <a:pt x="131517" y="49982"/>
                  </a:lnTo>
                  <a:lnTo>
                    <a:pt x="131517" y="44046"/>
                  </a:lnTo>
                  <a:close/>
                  <a:moveTo>
                    <a:pt x="143702" y="44046"/>
                  </a:moveTo>
                  <a:lnTo>
                    <a:pt x="143702" y="49982"/>
                  </a:lnTo>
                  <a:lnTo>
                    <a:pt x="137766" y="49982"/>
                  </a:lnTo>
                  <a:lnTo>
                    <a:pt x="137766" y="44046"/>
                  </a:lnTo>
                  <a:close/>
                  <a:moveTo>
                    <a:pt x="149949" y="44046"/>
                  </a:moveTo>
                  <a:lnTo>
                    <a:pt x="149949" y="49982"/>
                  </a:lnTo>
                  <a:lnTo>
                    <a:pt x="144015" y="49982"/>
                  </a:lnTo>
                  <a:lnTo>
                    <a:pt x="144015" y="44046"/>
                  </a:lnTo>
                  <a:close/>
                  <a:moveTo>
                    <a:pt x="156196" y="44046"/>
                  </a:moveTo>
                  <a:lnTo>
                    <a:pt x="156196" y="49982"/>
                  </a:lnTo>
                  <a:lnTo>
                    <a:pt x="150262" y="49982"/>
                  </a:lnTo>
                  <a:lnTo>
                    <a:pt x="150262" y="44046"/>
                  </a:lnTo>
                  <a:close/>
                  <a:moveTo>
                    <a:pt x="162445" y="44046"/>
                  </a:moveTo>
                  <a:lnTo>
                    <a:pt x="162445" y="49982"/>
                  </a:lnTo>
                  <a:lnTo>
                    <a:pt x="156509" y="49982"/>
                  </a:lnTo>
                  <a:lnTo>
                    <a:pt x="156509" y="44046"/>
                  </a:lnTo>
                  <a:close/>
                  <a:moveTo>
                    <a:pt x="168692" y="44046"/>
                  </a:moveTo>
                  <a:lnTo>
                    <a:pt x="168692" y="49982"/>
                  </a:lnTo>
                  <a:lnTo>
                    <a:pt x="162756" y="49982"/>
                  </a:lnTo>
                  <a:lnTo>
                    <a:pt x="162756" y="44046"/>
                  </a:lnTo>
                  <a:close/>
                  <a:moveTo>
                    <a:pt x="174939" y="44046"/>
                  </a:moveTo>
                  <a:lnTo>
                    <a:pt x="174939" y="49982"/>
                  </a:lnTo>
                  <a:lnTo>
                    <a:pt x="169005" y="49982"/>
                  </a:lnTo>
                  <a:lnTo>
                    <a:pt x="169005" y="44046"/>
                  </a:lnTo>
                  <a:close/>
                  <a:moveTo>
                    <a:pt x="181186" y="44046"/>
                  </a:moveTo>
                  <a:lnTo>
                    <a:pt x="181186" y="49982"/>
                  </a:lnTo>
                  <a:lnTo>
                    <a:pt x="175252" y="49982"/>
                  </a:lnTo>
                  <a:lnTo>
                    <a:pt x="175252" y="44046"/>
                  </a:lnTo>
                  <a:close/>
                  <a:moveTo>
                    <a:pt x="187435" y="44046"/>
                  </a:moveTo>
                  <a:lnTo>
                    <a:pt x="187435" y="49982"/>
                  </a:lnTo>
                  <a:lnTo>
                    <a:pt x="181499" y="49982"/>
                  </a:lnTo>
                  <a:lnTo>
                    <a:pt x="181499" y="44046"/>
                  </a:lnTo>
                  <a:close/>
                  <a:moveTo>
                    <a:pt x="193684" y="44046"/>
                  </a:moveTo>
                  <a:lnTo>
                    <a:pt x="193684" y="49982"/>
                  </a:lnTo>
                  <a:lnTo>
                    <a:pt x="187749" y="49982"/>
                  </a:lnTo>
                  <a:lnTo>
                    <a:pt x="187749" y="44046"/>
                  </a:lnTo>
                  <a:close/>
                  <a:moveTo>
                    <a:pt x="199931" y="44046"/>
                  </a:moveTo>
                  <a:lnTo>
                    <a:pt x="199931" y="49982"/>
                  </a:lnTo>
                  <a:lnTo>
                    <a:pt x="193996" y="49982"/>
                  </a:lnTo>
                  <a:lnTo>
                    <a:pt x="193996" y="44046"/>
                  </a:lnTo>
                  <a:close/>
                  <a:moveTo>
                    <a:pt x="206180" y="44046"/>
                  </a:moveTo>
                  <a:lnTo>
                    <a:pt x="206180" y="49982"/>
                  </a:lnTo>
                  <a:lnTo>
                    <a:pt x="200244" y="49982"/>
                  </a:lnTo>
                  <a:lnTo>
                    <a:pt x="200244" y="44046"/>
                  </a:lnTo>
                  <a:close/>
                  <a:moveTo>
                    <a:pt x="212427" y="44046"/>
                  </a:moveTo>
                  <a:lnTo>
                    <a:pt x="212427" y="49982"/>
                  </a:lnTo>
                  <a:lnTo>
                    <a:pt x="206491" y="49982"/>
                  </a:lnTo>
                  <a:lnTo>
                    <a:pt x="206491" y="44046"/>
                  </a:lnTo>
                  <a:close/>
                  <a:moveTo>
                    <a:pt x="218674" y="44046"/>
                  </a:moveTo>
                  <a:lnTo>
                    <a:pt x="218674" y="49982"/>
                  </a:lnTo>
                  <a:lnTo>
                    <a:pt x="212739" y="49982"/>
                  </a:lnTo>
                  <a:lnTo>
                    <a:pt x="212739" y="44046"/>
                  </a:lnTo>
                  <a:close/>
                  <a:moveTo>
                    <a:pt x="224921" y="44046"/>
                  </a:moveTo>
                  <a:lnTo>
                    <a:pt x="224921" y="49982"/>
                  </a:lnTo>
                  <a:lnTo>
                    <a:pt x="218987" y="49982"/>
                  </a:lnTo>
                  <a:lnTo>
                    <a:pt x="218987" y="44046"/>
                  </a:lnTo>
                  <a:close/>
                  <a:moveTo>
                    <a:pt x="231170" y="44046"/>
                  </a:moveTo>
                  <a:lnTo>
                    <a:pt x="231170" y="49982"/>
                  </a:lnTo>
                  <a:lnTo>
                    <a:pt x="225234" y="49982"/>
                  </a:lnTo>
                  <a:lnTo>
                    <a:pt x="225234" y="44046"/>
                  </a:lnTo>
                  <a:close/>
                  <a:moveTo>
                    <a:pt x="237417" y="44046"/>
                  </a:moveTo>
                  <a:lnTo>
                    <a:pt x="237417" y="49982"/>
                  </a:lnTo>
                  <a:lnTo>
                    <a:pt x="231481" y="49982"/>
                  </a:lnTo>
                  <a:lnTo>
                    <a:pt x="231481" y="44046"/>
                  </a:lnTo>
                  <a:close/>
                  <a:moveTo>
                    <a:pt x="243664" y="44046"/>
                  </a:moveTo>
                  <a:lnTo>
                    <a:pt x="243664" y="49982"/>
                  </a:lnTo>
                  <a:lnTo>
                    <a:pt x="237729" y="49982"/>
                  </a:lnTo>
                  <a:lnTo>
                    <a:pt x="237729" y="44046"/>
                  </a:lnTo>
                  <a:close/>
                  <a:moveTo>
                    <a:pt x="249911" y="44046"/>
                  </a:moveTo>
                  <a:lnTo>
                    <a:pt x="249911" y="49982"/>
                  </a:lnTo>
                  <a:lnTo>
                    <a:pt x="243977" y="49982"/>
                  </a:lnTo>
                  <a:lnTo>
                    <a:pt x="243977" y="44046"/>
                  </a:lnTo>
                  <a:close/>
                  <a:moveTo>
                    <a:pt x="256161" y="44046"/>
                  </a:moveTo>
                  <a:lnTo>
                    <a:pt x="256161" y="49982"/>
                  </a:lnTo>
                  <a:lnTo>
                    <a:pt x="250225" y="49982"/>
                  </a:lnTo>
                  <a:lnTo>
                    <a:pt x="250225" y="44046"/>
                  </a:lnTo>
                  <a:close/>
                  <a:moveTo>
                    <a:pt x="262409" y="44046"/>
                  </a:moveTo>
                  <a:lnTo>
                    <a:pt x="262409" y="49982"/>
                  </a:lnTo>
                  <a:lnTo>
                    <a:pt x="256474" y="49982"/>
                  </a:lnTo>
                  <a:lnTo>
                    <a:pt x="256474" y="44046"/>
                  </a:lnTo>
                  <a:close/>
                  <a:moveTo>
                    <a:pt x="268656" y="44046"/>
                  </a:moveTo>
                  <a:lnTo>
                    <a:pt x="268656" y="49982"/>
                  </a:lnTo>
                  <a:lnTo>
                    <a:pt x="262721" y="49982"/>
                  </a:lnTo>
                  <a:lnTo>
                    <a:pt x="262721" y="44046"/>
                  </a:lnTo>
                  <a:close/>
                  <a:moveTo>
                    <a:pt x="274904" y="44046"/>
                  </a:moveTo>
                  <a:lnTo>
                    <a:pt x="274904" y="49982"/>
                  </a:lnTo>
                  <a:lnTo>
                    <a:pt x="268968" y="49982"/>
                  </a:lnTo>
                  <a:lnTo>
                    <a:pt x="268968" y="44046"/>
                  </a:lnTo>
                  <a:close/>
                  <a:moveTo>
                    <a:pt x="6251" y="50295"/>
                  </a:moveTo>
                  <a:lnTo>
                    <a:pt x="6251" y="56229"/>
                  </a:lnTo>
                  <a:lnTo>
                    <a:pt x="315" y="56229"/>
                  </a:lnTo>
                  <a:lnTo>
                    <a:pt x="315" y="50295"/>
                  </a:lnTo>
                  <a:close/>
                  <a:moveTo>
                    <a:pt x="12498" y="50295"/>
                  </a:moveTo>
                  <a:lnTo>
                    <a:pt x="12498" y="56229"/>
                  </a:lnTo>
                  <a:lnTo>
                    <a:pt x="6562" y="56229"/>
                  </a:lnTo>
                  <a:lnTo>
                    <a:pt x="6562" y="50295"/>
                  </a:lnTo>
                  <a:close/>
                  <a:moveTo>
                    <a:pt x="18745" y="50295"/>
                  </a:moveTo>
                  <a:lnTo>
                    <a:pt x="18745" y="56229"/>
                  </a:lnTo>
                  <a:lnTo>
                    <a:pt x="12810" y="56229"/>
                  </a:lnTo>
                  <a:lnTo>
                    <a:pt x="12810" y="50295"/>
                  </a:lnTo>
                  <a:close/>
                  <a:moveTo>
                    <a:pt x="24992" y="50295"/>
                  </a:moveTo>
                  <a:lnTo>
                    <a:pt x="24992" y="56229"/>
                  </a:lnTo>
                  <a:lnTo>
                    <a:pt x="19058" y="56229"/>
                  </a:lnTo>
                  <a:lnTo>
                    <a:pt x="19058" y="50295"/>
                  </a:lnTo>
                  <a:close/>
                  <a:moveTo>
                    <a:pt x="31242" y="50295"/>
                  </a:moveTo>
                  <a:lnTo>
                    <a:pt x="31242" y="56229"/>
                  </a:lnTo>
                  <a:lnTo>
                    <a:pt x="25305" y="56229"/>
                  </a:lnTo>
                  <a:lnTo>
                    <a:pt x="25305" y="50295"/>
                  </a:lnTo>
                  <a:close/>
                  <a:moveTo>
                    <a:pt x="37489" y="50295"/>
                  </a:moveTo>
                  <a:lnTo>
                    <a:pt x="37489" y="56229"/>
                  </a:lnTo>
                  <a:lnTo>
                    <a:pt x="31553" y="56229"/>
                  </a:lnTo>
                  <a:lnTo>
                    <a:pt x="31553" y="50295"/>
                  </a:lnTo>
                  <a:close/>
                  <a:moveTo>
                    <a:pt x="43737" y="50295"/>
                  </a:moveTo>
                  <a:lnTo>
                    <a:pt x="43737" y="56229"/>
                  </a:lnTo>
                  <a:lnTo>
                    <a:pt x="37802" y="56229"/>
                  </a:lnTo>
                  <a:lnTo>
                    <a:pt x="37802" y="50295"/>
                  </a:lnTo>
                  <a:close/>
                  <a:moveTo>
                    <a:pt x="49985" y="50295"/>
                  </a:moveTo>
                  <a:lnTo>
                    <a:pt x="49985" y="56229"/>
                  </a:lnTo>
                  <a:lnTo>
                    <a:pt x="44049" y="56229"/>
                  </a:lnTo>
                  <a:lnTo>
                    <a:pt x="44049" y="50295"/>
                  </a:lnTo>
                  <a:close/>
                  <a:moveTo>
                    <a:pt x="56232" y="50295"/>
                  </a:moveTo>
                  <a:lnTo>
                    <a:pt x="56232" y="56229"/>
                  </a:lnTo>
                  <a:lnTo>
                    <a:pt x="50296" y="56229"/>
                  </a:lnTo>
                  <a:lnTo>
                    <a:pt x="50296" y="50295"/>
                  </a:lnTo>
                  <a:close/>
                  <a:moveTo>
                    <a:pt x="62480" y="50295"/>
                  </a:moveTo>
                  <a:lnTo>
                    <a:pt x="62480" y="56229"/>
                  </a:lnTo>
                  <a:lnTo>
                    <a:pt x="56545" y="56229"/>
                  </a:lnTo>
                  <a:lnTo>
                    <a:pt x="56545" y="50295"/>
                  </a:lnTo>
                  <a:close/>
                  <a:moveTo>
                    <a:pt x="68727" y="50295"/>
                  </a:moveTo>
                  <a:lnTo>
                    <a:pt x="68727" y="56229"/>
                  </a:lnTo>
                  <a:lnTo>
                    <a:pt x="62792" y="56229"/>
                  </a:lnTo>
                  <a:lnTo>
                    <a:pt x="62792" y="50295"/>
                  </a:lnTo>
                  <a:close/>
                  <a:moveTo>
                    <a:pt x="74975" y="50295"/>
                  </a:moveTo>
                  <a:lnTo>
                    <a:pt x="74975" y="56229"/>
                  </a:lnTo>
                  <a:lnTo>
                    <a:pt x="69039" y="56229"/>
                  </a:lnTo>
                  <a:lnTo>
                    <a:pt x="69039" y="50295"/>
                  </a:lnTo>
                  <a:close/>
                  <a:moveTo>
                    <a:pt x="81223" y="50295"/>
                  </a:moveTo>
                  <a:lnTo>
                    <a:pt x="81223" y="56229"/>
                  </a:lnTo>
                  <a:lnTo>
                    <a:pt x="75286" y="56229"/>
                  </a:lnTo>
                  <a:lnTo>
                    <a:pt x="75286" y="50295"/>
                  </a:lnTo>
                  <a:close/>
                  <a:moveTo>
                    <a:pt x="87470" y="50295"/>
                  </a:moveTo>
                  <a:lnTo>
                    <a:pt x="87470" y="56229"/>
                  </a:lnTo>
                  <a:lnTo>
                    <a:pt x="81535" y="56229"/>
                  </a:lnTo>
                  <a:lnTo>
                    <a:pt x="81535" y="50295"/>
                  </a:lnTo>
                  <a:close/>
                  <a:moveTo>
                    <a:pt x="93720" y="50295"/>
                  </a:moveTo>
                  <a:lnTo>
                    <a:pt x="93720" y="56229"/>
                  </a:lnTo>
                  <a:lnTo>
                    <a:pt x="87784" y="56229"/>
                  </a:lnTo>
                  <a:lnTo>
                    <a:pt x="87784" y="50295"/>
                  </a:lnTo>
                  <a:close/>
                  <a:moveTo>
                    <a:pt x="99967" y="50295"/>
                  </a:moveTo>
                  <a:lnTo>
                    <a:pt x="99967" y="56229"/>
                  </a:lnTo>
                  <a:lnTo>
                    <a:pt x="94031" y="56229"/>
                  </a:lnTo>
                  <a:lnTo>
                    <a:pt x="94031" y="50295"/>
                  </a:lnTo>
                  <a:close/>
                  <a:moveTo>
                    <a:pt x="106214" y="50295"/>
                  </a:moveTo>
                  <a:lnTo>
                    <a:pt x="106214" y="56229"/>
                  </a:lnTo>
                  <a:lnTo>
                    <a:pt x="100278" y="56229"/>
                  </a:lnTo>
                  <a:lnTo>
                    <a:pt x="100278" y="50295"/>
                  </a:lnTo>
                  <a:close/>
                  <a:moveTo>
                    <a:pt x="112461" y="50295"/>
                  </a:moveTo>
                  <a:lnTo>
                    <a:pt x="112461" y="56229"/>
                  </a:lnTo>
                  <a:lnTo>
                    <a:pt x="106527" y="56229"/>
                  </a:lnTo>
                  <a:lnTo>
                    <a:pt x="106527" y="50295"/>
                  </a:lnTo>
                  <a:close/>
                  <a:moveTo>
                    <a:pt x="118710" y="50295"/>
                  </a:moveTo>
                  <a:lnTo>
                    <a:pt x="118710" y="56229"/>
                  </a:lnTo>
                  <a:lnTo>
                    <a:pt x="112774" y="56229"/>
                  </a:lnTo>
                  <a:lnTo>
                    <a:pt x="112774" y="50295"/>
                  </a:lnTo>
                  <a:close/>
                  <a:moveTo>
                    <a:pt x="124957" y="50295"/>
                  </a:moveTo>
                  <a:lnTo>
                    <a:pt x="124957" y="56229"/>
                  </a:lnTo>
                  <a:lnTo>
                    <a:pt x="119021" y="56229"/>
                  </a:lnTo>
                  <a:lnTo>
                    <a:pt x="119021" y="50295"/>
                  </a:lnTo>
                  <a:close/>
                  <a:moveTo>
                    <a:pt x="131204" y="50295"/>
                  </a:moveTo>
                  <a:lnTo>
                    <a:pt x="131204" y="56229"/>
                  </a:lnTo>
                  <a:lnTo>
                    <a:pt x="125270" y="56229"/>
                  </a:lnTo>
                  <a:lnTo>
                    <a:pt x="125270" y="50295"/>
                  </a:lnTo>
                  <a:close/>
                  <a:moveTo>
                    <a:pt x="137451" y="50295"/>
                  </a:moveTo>
                  <a:lnTo>
                    <a:pt x="137451" y="56229"/>
                  </a:lnTo>
                  <a:lnTo>
                    <a:pt x="131517" y="56229"/>
                  </a:lnTo>
                  <a:lnTo>
                    <a:pt x="131517" y="50295"/>
                  </a:lnTo>
                  <a:close/>
                  <a:moveTo>
                    <a:pt x="143702" y="50295"/>
                  </a:moveTo>
                  <a:lnTo>
                    <a:pt x="143702" y="56229"/>
                  </a:lnTo>
                  <a:lnTo>
                    <a:pt x="137766" y="56229"/>
                  </a:lnTo>
                  <a:lnTo>
                    <a:pt x="137766" y="50295"/>
                  </a:lnTo>
                  <a:close/>
                  <a:moveTo>
                    <a:pt x="149949" y="50295"/>
                  </a:moveTo>
                  <a:lnTo>
                    <a:pt x="149949" y="56229"/>
                  </a:lnTo>
                  <a:lnTo>
                    <a:pt x="144015" y="56229"/>
                  </a:lnTo>
                  <a:lnTo>
                    <a:pt x="144015" y="50295"/>
                  </a:lnTo>
                  <a:close/>
                  <a:moveTo>
                    <a:pt x="156196" y="50295"/>
                  </a:moveTo>
                  <a:lnTo>
                    <a:pt x="156196" y="56229"/>
                  </a:lnTo>
                  <a:lnTo>
                    <a:pt x="150262" y="56229"/>
                  </a:lnTo>
                  <a:lnTo>
                    <a:pt x="150262" y="50295"/>
                  </a:lnTo>
                  <a:close/>
                  <a:moveTo>
                    <a:pt x="162445" y="50295"/>
                  </a:moveTo>
                  <a:lnTo>
                    <a:pt x="162445" y="56229"/>
                  </a:lnTo>
                  <a:lnTo>
                    <a:pt x="156509" y="56229"/>
                  </a:lnTo>
                  <a:lnTo>
                    <a:pt x="156509" y="50295"/>
                  </a:lnTo>
                  <a:close/>
                  <a:moveTo>
                    <a:pt x="168692" y="50295"/>
                  </a:moveTo>
                  <a:lnTo>
                    <a:pt x="168692" y="56229"/>
                  </a:lnTo>
                  <a:lnTo>
                    <a:pt x="162756" y="56229"/>
                  </a:lnTo>
                  <a:lnTo>
                    <a:pt x="162756" y="50295"/>
                  </a:lnTo>
                  <a:close/>
                  <a:moveTo>
                    <a:pt x="174939" y="50295"/>
                  </a:moveTo>
                  <a:lnTo>
                    <a:pt x="174939" y="56229"/>
                  </a:lnTo>
                  <a:lnTo>
                    <a:pt x="169005" y="56229"/>
                  </a:lnTo>
                  <a:lnTo>
                    <a:pt x="169005" y="50295"/>
                  </a:lnTo>
                  <a:close/>
                  <a:moveTo>
                    <a:pt x="181186" y="50295"/>
                  </a:moveTo>
                  <a:lnTo>
                    <a:pt x="181186" y="56229"/>
                  </a:lnTo>
                  <a:lnTo>
                    <a:pt x="175252" y="56229"/>
                  </a:lnTo>
                  <a:lnTo>
                    <a:pt x="175252" y="50295"/>
                  </a:lnTo>
                  <a:close/>
                  <a:moveTo>
                    <a:pt x="187435" y="50295"/>
                  </a:moveTo>
                  <a:lnTo>
                    <a:pt x="187435" y="56229"/>
                  </a:lnTo>
                  <a:lnTo>
                    <a:pt x="181499" y="56229"/>
                  </a:lnTo>
                  <a:lnTo>
                    <a:pt x="181499" y="50295"/>
                  </a:lnTo>
                  <a:close/>
                  <a:moveTo>
                    <a:pt x="193684" y="50295"/>
                  </a:moveTo>
                  <a:lnTo>
                    <a:pt x="193684" y="56229"/>
                  </a:lnTo>
                  <a:lnTo>
                    <a:pt x="187749" y="56229"/>
                  </a:lnTo>
                  <a:lnTo>
                    <a:pt x="187749" y="50295"/>
                  </a:lnTo>
                  <a:close/>
                  <a:moveTo>
                    <a:pt x="199931" y="50295"/>
                  </a:moveTo>
                  <a:lnTo>
                    <a:pt x="199931" y="56229"/>
                  </a:lnTo>
                  <a:lnTo>
                    <a:pt x="193996" y="56229"/>
                  </a:lnTo>
                  <a:lnTo>
                    <a:pt x="193996" y="50295"/>
                  </a:lnTo>
                  <a:close/>
                  <a:moveTo>
                    <a:pt x="206180" y="50295"/>
                  </a:moveTo>
                  <a:lnTo>
                    <a:pt x="206180" y="56229"/>
                  </a:lnTo>
                  <a:lnTo>
                    <a:pt x="200244" y="56229"/>
                  </a:lnTo>
                  <a:lnTo>
                    <a:pt x="200244" y="50295"/>
                  </a:lnTo>
                  <a:close/>
                  <a:moveTo>
                    <a:pt x="212427" y="50295"/>
                  </a:moveTo>
                  <a:lnTo>
                    <a:pt x="212427" y="56229"/>
                  </a:lnTo>
                  <a:lnTo>
                    <a:pt x="206491" y="56229"/>
                  </a:lnTo>
                  <a:lnTo>
                    <a:pt x="206491" y="50295"/>
                  </a:lnTo>
                  <a:close/>
                  <a:moveTo>
                    <a:pt x="218674" y="50295"/>
                  </a:moveTo>
                  <a:lnTo>
                    <a:pt x="218674" y="56229"/>
                  </a:lnTo>
                  <a:lnTo>
                    <a:pt x="212739" y="56229"/>
                  </a:lnTo>
                  <a:lnTo>
                    <a:pt x="212739" y="50295"/>
                  </a:lnTo>
                  <a:close/>
                  <a:moveTo>
                    <a:pt x="224921" y="50295"/>
                  </a:moveTo>
                  <a:lnTo>
                    <a:pt x="224921" y="56229"/>
                  </a:lnTo>
                  <a:lnTo>
                    <a:pt x="218987" y="56229"/>
                  </a:lnTo>
                  <a:lnTo>
                    <a:pt x="218987" y="50295"/>
                  </a:lnTo>
                  <a:close/>
                  <a:moveTo>
                    <a:pt x="231170" y="50295"/>
                  </a:moveTo>
                  <a:lnTo>
                    <a:pt x="231170" y="56229"/>
                  </a:lnTo>
                  <a:lnTo>
                    <a:pt x="225234" y="56229"/>
                  </a:lnTo>
                  <a:lnTo>
                    <a:pt x="225234" y="50295"/>
                  </a:lnTo>
                  <a:close/>
                  <a:moveTo>
                    <a:pt x="237417" y="50295"/>
                  </a:moveTo>
                  <a:lnTo>
                    <a:pt x="237417" y="56229"/>
                  </a:lnTo>
                  <a:lnTo>
                    <a:pt x="231481" y="56229"/>
                  </a:lnTo>
                  <a:lnTo>
                    <a:pt x="231481" y="50295"/>
                  </a:lnTo>
                  <a:close/>
                  <a:moveTo>
                    <a:pt x="243664" y="50295"/>
                  </a:moveTo>
                  <a:lnTo>
                    <a:pt x="243664" y="56229"/>
                  </a:lnTo>
                  <a:lnTo>
                    <a:pt x="237729" y="56229"/>
                  </a:lnTo>
                  <a:lnTo>
                    <a:pt x="237729" y="50295"/>
                  </a:lnTo>
                  <a:close/>
                  <a:moveTo>
                    <a:pt x="249911" y="50295"/>
                  </a:moveTo>
                  <a:lnTo>
                    <a:pt x="249911" y="56229"/>
                  </a:lnTo>
                  <a:lnTo>
                    <a:pt x="243977" y="56229"/>
                  </a:lnTo>
                  <a:lnTo>
                    <a:pt x="243977" y="50295"/>
                  </a:lnTo>
                  <a:close/>
                  <a:moveTo>
                    <a:pt x="256161" y="50295"/>
                  </a:moveTo>
                  <a:lnTo>
                    <a:pt x="256161" y="56229"/>
                  </a:lnTo>
                  <a:lnTo>
                    <a:pt x="250225" y="56229"/>
                  </a:lnTo>
                  <a:lnTo>
                    <a:pt x="250225" y="50295"/>
                  </a:lnTo>
                  <a:close/>
                  <a:moveTo>
                    <a:pt x="262409" y="50295"/>
                  </a:moveTo>
                  <a:lnTo>
                    <a:pt x="262409" y="56229"/>
                  </a:lnTo>
                  <a:lnTo>
                    <a:pt x="256474" y="56229"/>
                  </a:lnTo>
                  <a:lnTo>
                    <a:pt x="256474" y="50295"/>
                  </a:lnTo>
                  <a:close/>
                  <a:moveTo>
                    <a:pt x="268656" y="50295"/>
                  </a:moveTo>
                  <a:lnTo>
                    <a:pt x="268656" y="56229"/>
                  </a:lnTo>
                  <a:lnTo>
                    <a:pt x="262721" y="56229"/>
                  </a:lnTo>
                  <a:lnTo>
                    <a:pt x="262721" y="50295"/>
                  </a:lnTo>
                  <a:close/>
                  <a:moveTo>
                    <a:pt x="274904" y="50295"/>
                  </a:moveTo>
                  <a:lnTo>
                    <a:pt x="274904" y="56229"/>
                  </a:lnTo>
                  <a:lnTo>
                    <a:pt x="268968" y="56229"/>
                  </a:lnTo>
                  <a:lnTo>
                    <a:pt x="268968" y="50295"/>
                  </a:lnTo>
                  <a:close/>
                  <a:moveTo>
                    <a:pt x="6251" y="56542"/>
                  </a:moveTo>
                  <a:lnTo>
                    <a:pt x="6251" y="62476"/>
                  </a:lnTo>
                  <a:lnTo>
                    <a:pt x="315" y="62476"/>
                  </a:lnTo>
                  <a:lnTo>
                    <a:pt x="315" y="56542"/>
                  </a:lnTo>
                  <a:close/>
                  <a:moveTo>
                    <a:pt x="12498" y="56542"/>
                  </a:moveTo>
                  <a:lnTo>
                    <a:pt x="12498" y="62476"/>
                  </a:lnTo>
                  <a:lnTo>
                    <a:pt x="6562" y="62476"/>
                  </a:lnTo>
                  <a:lnTo>
                    <a:pt x="6562" y="56542"/>
                  </a:lnTo>
                  <a:close/>
                  <a:moveTo>
                    <a:pt x="18745" y="56542"/>
                  </a:moveTo>
                  <a:lnTo>
                    <a:pt x="18745" y="62476"/>
                  </a:lnTo>
                  <a:lnTo>
                    <a:pt x="12810" y="62476"/>
                  </a:lnTo>
                  <a:lnTo>
                    <a:pt x="12810" y="56542"/>
                  </a:lnTo>
                  <a:close/>
                  <a:moveTo>
                    <a:pt x="24992" y="56542"/>
                  </a:moveTo>
                  <a:lnTo>
                    <a:pt x="24992" y="62476"/>
                  </a:lnTo>
                  <a:lnTo>
                    <a:pt x="19058" y="62476"/>
                  </a:lnTo>
                  <a:lnTo>
                    <a:pt x="19058" y="56542"/>
                  </a:lnTo>
                  <a:close/>
                  <a:moveTo>
                    <a:pt x="31242" y="56542"/>
                  </a:moveTo>
                  <a:lnTo>
                    <a:pt x="31242" y="62476"/>
                  </a:lnTo>
                  <a:lnTo>
                    <a:pt x="25305" y="62476"/>
                  </a:lnTo>
                  <a:lnTo>
                    <a:pt x="25305" y="56542"/>
                  </a:lnTo>
                  <a:close/>
                  <a:moveTo>
                    <a:pt x="37489" y="56542"/>
                  </a:moveTo>
                  <a:lnTo>
                    <a:pt x="37489" y="62476"/>
                  </a:lnTo>
                  <a:lnTo>
                    <a:pt x="31553" y="62476"/>
                  </a:lnTo>
                  <a:lnTo>
                    <a:pt x="31553" y="56542"/>
                  </a:lnTo>
                  <a:close/>
                  <a:moveTo>
                    <a:pt x="43737" y="56542"/>
                  </a:moveTo>
                  <a:lnTo>
                    <a:pt x="43737" y="62476"/>
                  </a:lnTo>
                  <a:lnTo>
                    <a:pt x="37802" y="62476"/>
                  </a:lnTo>
                  <a:lnTo>
                    <a:pt x="37802" y="56542"/>
                  </a:lnTo>
                  <a:close/>
                  <a:moveTo>
                    <a:pt x="49985" y="56542"/>
                  </a:moveTo>
                  <a:lnTo>
                    <a:pt x="49985" y="62476"/>
                  </a:lnTo>
                  <a:lnTo>
                    <a:pt x="44049" y="62476"/>
                  </a:lnTo>
                  <a:lnTo>
                    <a:pt x="44049" y="56542"/>
                  </a:lnTo>
                  <a:close/>
                  <a:moveTo>
                    <a:pt x="56232" y="56542"/>
                  </a:moveTo>
                  <a:lnTo>
                    <a:pt x="56232" y="62476"/>
                  </a:lnTo>
                  <a:lnTo>
                    <a:pt x="50296" y="62476"/>
                  </a:lnTo>
                  <a:lnTo>
                    <a:pt x="50296" y="56542"/>
                  </a:lnTo>
                  <a:close/>
                  <a:moveTo>
                    <a:pt x="62480" y="56542"/>
                  </a:moveTo>
                  <a:lnTo>
                    <a:pt x="62480" y="62476"/>
                  </a:lnTo>
                  <a:lnTo>
                    <a:pt x="56545" y="62476"/>
                  </a:lnTo>
                  <a:lnTo>
                    <a:pt x="56545" y="56542"/>
                  </a:lnTo>
                  <a:close/>
                  <a:moveTo>
                    <a:pt x="68727" y="56542"/>
                  </a:moveTo>
                  <a:lnTo>
                    <a:pt x="68727" y="62476"/>
                  </a:lnTo>
                  <a:lnTo>
                    <a:pt x="62792" y="62476"/>
                  </a:lnTo>
                  <a:lnTo>
                    <a:pt x="62792" y="56542"/>
                  </a:lnTo>
                  <a:close/>
                  <a:moveTo>
                    <a:pt x="74975" y="56542"/>
                  </a:moveTo>
                  <a:lnTo>
                    <a:pt x="74975" y="62476"/>
                  </a:lnTo>
                  <a:lnTo>
                    <a:pt x="69039" y="62476"/>
                  </a:lnTo>
                  <a:lnTo>
                    <a:pt x="69039" y="56542"/>
                  </a:lnTo>
                  <a:close/>
                  <a:moveTo>
                    <a:pt x="81223" y="56542"/>
                  </a:moveTo>
                  <a:lnTo>
                    <a:pt x="81223" y="62476"/>
                  </a:lnTo>
                  <a:lnTo>
                    <a:pt x="75286" y="62476"/>
                  </a:lnTo>
                  <a:lnTo>
                    <a:pt x="75286" y="56542"/>
                  </a:lnTo>
                  <a:close/>
                  <a:moveTo>
                    <a:pt x="87470" y="56542"/>
                  </a:moveTo>
                  <a:lnTo>
                    <a:pt x="87470" y="62476"/>
                  </a:lnTo>
                  <a:lnTo>
                    <a:pt x="81535" y="62476"/>
                  </a:lnTo>
                  <a:lnTo>
                    <a:pt x="81535" y="56542"/>
                  </a:lnTo>
                  <a:close/>
                  <a:moveTo>
                    <a:pt x="93718" y="56542"/>
                  </a:moveTo>
                  <a:lnTo>
                    <a:pt x="93718" y="62476"/>
                  </a:lnTo>
                  <a:lnTo>
                    <a:pt x="87784" y="62476"/>
                  </a:lnTo>
                  <a:lnTo>
                    <a:pt x="87784" y="56542"/>
                  </a:lnTo>
                  <a:close/>
                  <a:moveTo>
                    <a:pt x="99967" y="56542"/>
                  </a:moveTo>
                  <a:lnTo>
                    <a:pt x="99967" y="62476"/>
                  </a:lnTo>
                  <a:lnTo>
                    <a:pt x="94031" y="62476"/>
                  </a:lnTo>
                  <a:lnTo>
                    <a:pt x="94031" y="56542"/>
                  </a:lnTo>
                  <a:close/>
                  <a:moveTo>
                    <a:pt x="106214" y="56542"/>
                  </a:moveTo>
                  <a:lnTo>
                    <a:pt x="106214" y="62476"/>
                  </a:lnTo>
                  <a:lnTo>
                    <a:pt x="100278" y="62476"/>
                  </a:lnTo>
                  <a:lnTo>
                    <a:pt x="100278" y="56542"/>
                  </a:lnTo>
                  <a:close/>
                  <a:moveTo>
                    <a:pt x="112461" y="56542"/>
                  </a:moveTo>
                  <a:lnTo>
                    <a:pt x="112461" y="62476"/>
                  </a:lnTo>
                  <a:lnTo>
                    <a:pt x="106527" y="62476"/>
                  </a:lnTo>
                  <a:lnTo>
                    <a:pt x="106527" y="56542"/>
                  </a:lnTo>
                  <a:close/>
                  <a:moveTo>
                    <a:pt x="118710" y="56542"/>
                  </a:moveTo>
                  <a:lnTo>
                    <a:pt x="118710" y="62476"/>
                  </a:lnTo>
                  <a:lnTo>
                    <a:pt x="112774" y="62476"/>
                  </a:lnTo>
                  <a:lnTo>
                    <a:pt x="112774" y="56542"/>
                  </a:lnTo>
                  <a:close/>
                  <a:moveTo>
                    <a:pt x="124957" y="56542"/>
                  </a:moveTo>
                  <a:lnTo>
                    <a:pt x="124957" y="62476"/>
                  </a:lnTo>
                  <a:lnTo>
                    <a:pt x="119021" y="62476"/>
                  </a:lnTo>
                  <a:lnTo>
                    <a:pt x="119021" y="56542"/>
                  </a:lnTo>
                  <a:close/>
                  <a:moveTo>
                    <a:pt x="131204" y="56542"/>
                  </a:moveTo>
                  <a:lnTo>
                    <a:pt x="131204" y="62476"/>
                  </a:lnTo>
                  <a:lnTo>
                    <a:pt x="125270" y="62476"/>
                  </a:lnTo>
                  <a:lnTo>
                    <a:pt x="125270" y="56542"/>
                  </a:lnTo>
                  <a:close/>
                  <a:moveTo>
                    <a:pt x="137451" y="56542"/>
                  </a:moveTo>
                  <a:lnTo>
                    <a:pt x="137451" y="62476"/>
                  </a:lnTo>
                  <a:lnTo>
                    <a:pt x="131517" y="62476"/>
                  </a:lnTo>
                  <a:lnTo>
                    <a:pt x="131517" y="56542"/>
                  </a:lnTo>
                  <a:close/>
                  <a:moveTo>
                    <a:pt x="143702" y="56542"/>
                  </a:moveTo>
                  <a:lnTo>
                    <a:pt x="143702" y="62476"/>
                  </a:lnTo>
                  <a:lnTo>
                    <a:pt x="137766" y="62476"/>
                  </a:lnTo>
                  <a:lnTo>
                    <a:pt x="137766" y="56542"/>
                  </a:lnTo>
                  <a:close/>
                  <a:moveTo>
                    <a:pt x="149949" y="56542"/>
                  </a:moveTo>
                  <a:lnTo>
                    <a:pt x="149949" y="62476"/>
                  </a:lnTo>
                  <a:lnTo>
                    <a:pt x="144015" y="62476"/>
                  </a:lnTo>
                  <a:lnTo>
                    <a:pt x="144015" y="56542"/>
                  </a:lnTo>
                  <a:close/>
                  <a:moveTo>
                    <a:pt x="156196" y="56542"/>
                  </a:moveTo>
                  <a:lnTo>
                    <a:pt x="156196" y="62476"/>
                  </a:lnTo>
                  <a:lnTo>
                    <a:pt x="150262" y="62476"/>
                  </a:lnTo>
                  <a:lnTo>
                    <a:pt x="150262" y="56542"/>
                  </a:lnTo>
                  <a:close/>
                  <a:moveTo>
                    <a:pt x="162445" y="56542"/>
                  </a:moveTo>
                  <a:lnTo>
                    <a:pt x="162445" y="62476"/>
                  </a:lnTo>
                  <a:lnTo>
                    <a:pt x="156509" y="62476"/>
                  </a:lnTo>
                  <a:lnTo>
                    <a:pt x="156509" y="56542"/>
                  </a:lnTo>
                  <a:close/>
                  <a:moveTo>
                    <a:pt x="168692" y="56542"/>
                  </a:moveTo>
                  <a:lnTo>
                    <a:pt x="168692" y="62476"/>
                  </a:lnTo>
                  <a:lnTo>
                    <a:pt x="162756" y="62476"/>
                  </a:lnTo>
                  <a:lnTo>
                    <a:pt x="162756" y="56542"/>
                  </a:lnTo>
                  <a:close/>
                  <a:moveTo>
                    <a:pt x="174939" y="56542"/>
                  </a:moveTo>
                  <a:lnTo>
                    <a:pt x="174939" y="62476"/>
                  </a:lnTo>
                  <a:lnTo>
                    <a:pt x="169005" y="62476"/>
                  </a:lnTo>
                  <a:lnTo>
                    <a:pt x="169005" y="56542"/>
                  </a:lnTo>
                  <a:close/>
                  <a:moveTo>
                    <a:pt x="181186" y="56542"/>
                  </a:moveTo>
                  <a:lnTo>
                    <a:pt x="181186" y="62476"/>
                  </a:lnTo>
                  <a:lnTo>
                    <a:pt x="175252" y="62476"/>
                  </a:lnTo>
                  <a:lnTo>
                    <a:pt x="175252" y="56542"/>
                  </a:lnTo>
                  <a:close/>
                  <a:moveTo>
                    <a:pt x="187435" y="56542"/>
                  </a:moveTo>
                  <a:lnTo>
                    <a:pt x="187435" y="62476"/>
                  </a:lnTo>
                  <a:lnTo>
                    <a:pt x="181499" y="62476"/>
                  </a:lnTo>
                  <a:lnTo>
                    <a:pt x="181499" y="56542"/>
                  </a:lnTo>
                  <a:close/>
                  <a:moveTo>
                    <a:pt x="193684" y="56542"/>
                  </a:moveTo>
                  <a:lnTo>
                    <a:pt x="193684" y="62476"/>
                  </a:lnTo>
                  <a:lnTo>
                    <a:pt x="187749" y="62476"/>
                  </a:lnTo>
                  <a:lnTo>
                    <a:pt x="187749" y="56542"/>
                  </a:lnTo>
                  <a:close/>
                  <a:moveTo>
                    <a:pt x="199931" y="56542"/>
                  </a:moveTo>
                  <a:lnTo>
                    <a:pt x="199931" y="62476"/>
                  </a:lnTo>
                  <a:lnTo>
                    <a:pt x="193996" y="62476"/>
                  </a:lnTo>
                  <a:lnTo>
                    <a:pt x="193996" y="56542"/>
                  </a:lnTo>
                  <a:close/>
                  <a:moveTo>
                    <a:pt x="206180" y="56542"/>
                  </a:moveTo>
                  <a:lnTo>
                    <a:pt x="206180" y="62476"/>
                  </a:lnTo>
                  <a:lnTo>
                    <a:pt x="200244" y="62476"/>
                  </a:lnTo>
                  <a:lnTo>
                    <a:pt x="200244" y="56542"/>
                  </a:lnTo>
                  <a:close/>
                  <a:moveTo>
                    <a:pt x="212427" y="56542"/>
                  </a:moveTo>
                  <a:lnTo>
                    <a:pt x="212427" y="62476"/>
                  </a:lnTo>
                  <a:lnTo>
                    <a:pt x="206491" y="62476"/>
                  </a:lnTo>
                  <a:lnTo>
                    <a:pt x="206491" y="56542"/>
                  </a:lnTo>
                  <a:close/>
                  <a:moveTo>
                    <a:pt x="218674" y="56542"/>
                  </a:moveTo>
                  <a:lnTo>
                    <a:pt x="218674" y="62476"/>
                  </a:lnTo>
                  <a:lnTo>
                    <a:pt x="212739" y="62476"/>
                  </a:lnTo>
                  <a:lnTo>
                    <a:pt x="212739" y="56542"/>
                  </a:lnTo>
                  <a:close/>
                  <a:moveTo>
                    <a:pt x="224921" y="56542"/>
                  </a:moveTo>
                  <a:lnTo>
                    <a:pt x="224921" y="62476"/>
                  </a:lnTo>
                  <a:lnTo>
                    <a:pt x="218987" y="62476"/>
                  </a:lnTo>
                  <a:lnTo>
                    <a:pt x="218987" y="56542"/>
                  </a:lnTo>
                  <a:close/>
                  <a:moveTo>
                    <a:pt x="231170" y="56542"/>
                  </a:moveTo>
                  <a:lnTo>
                    <a:pt x="231170" y="62476"/>
                  </a:lnTo>
                  <a:lnTo>
                    <a:pt x="225234" y="62476"/>
                  </a:lnTo>
                  <a:lnTo>
                    <a:pt x="225234" y="56542"/>
                  </a:lnTo>
                  <a:close/>
                  <a:moveTo>
                    <a:pt x="237417" y="56542"/>
                  </a:moveTo>
                  <a:lnTo>
                    <a:pt x="237417" y="62476"/>
                  </a:lnTo>
                  <a:lnTo>
                    <a:pt x="231481" y="62476"/>
                  </a:lnTo>
                  <a:lnTo>
                    <a:pt x="231481" y="56542"/>
                  </a:lnTo>
                  <a:close/>
                  <a:moveTo>
                    <a:pt x="243664" y="56542"/>
                  </a:moveTo>
                  <a:lnTo>
                    <a:pt x="243664" y="62476"/>
                  </a:lnTo>
                  <a:lnTo>
                    <a:pt x="237729" y="62476"/>
                  </a:lnTo>
                  <a:lnTo>
                    <a:pt x="237729" y="56542"/>
                  </a:lnTo>
                  <a:close/>
                  <a:moveTo>
                    <a:pt x="249911" y="56542"/>
                  </a:moveTo>
                  <a:lnTo>
                    <a:pt x="249911" y="62476"/>
                  </a:lnTo>
                  <a:lnTo>
                    <a:pt x="243977" y="62476"/>
                  </a:lnTo>
                  <a:lnTo>
                    <a:pt x="243977" y="56542"/>
                  </a:lnTo>
                  <a:close/>
                  <a:moveTo>
                    <a:pt x="256161" y="56542"/>
                  </a:moveTo>
                  <a:lnTo>
                    <a:pt x="256161" y="62476"/>
                  </a:lnTo>
                  <a:lnTo>
                    <a:pt x="250225" y="62476"/>
                  </a:lnTo>
                  <a:lnTo>
                    <a:pt x="250225" y="56542"/>
                  </a:lnTo>
                  <a:close/>
                  <a:moveTo>
                    <a:pt x="262409" y="56542"/>
                  </a:moveTo>
                  <a:lnTo>
                    <a:pt x="262409" y="62476"/>
                  </a:lnTo>
                  <a:lnTo>
                    <a:pt x="256474" y="62476"/>
                  </a:lnTo>
                  <a:lnTo>
                    <a:pt x="256474" y="56542"/>
                  </a:lnTo>
                  <a:close/>
                  <a:moveTo>
                    <a:pt x="268656" y="56542"/>
                  </a:moveTo>
                  <a:lnTo>
                    <a:pt x="268656" y="62476"/>
                  </a:lnTo>
                  <a:lnTo>
                    <a:pt x="262721" y="62476"/>
                  </a:lnTo>
                  <a:lnTo>
                    <a:pt x="262721" y="56542"/>
                  </a:lnTo>
                  <a:close/>
                  <a:moveTo>
                    <a:pt x="274904" y="56542"/>
                  </a:moveTo>
                  <a:lnTo>
                    <a:pt x="274904" y="62476"/>
                  </a:lnTo>
                  <a:lnTo>
                    <a:pt x="268968" y="62476"/>
                  </a:lnTo>
                  <a:lnTo>
                    <a:pt x="268968" y="56542"/>
                  </a:lnTo>
                  <a:close/>
                  <a:moveTo>
                    <a:pt x="6251" y="62789"/>
                  </a:moveTo>
                  <a:lnTo>
                    <a:pt x="6251" y="68725"/>
                  </a:lnTo>
                  <a:lnTo>
                    <a:pt x="315" y="68725"/>
                  </a:lnTo>
                  <a:lnTo>
                    <a:pt x="315" y="62789"/>
                  </a:lnTo>
                  <a:close/>
                  <a:moveTo>
                    <a:pt x="12498" y="62789"/>
                  </a:moveTo>
                  <a:lnTo>
                    <a:pt x="12498" y="68725"/>
                  </a:lnTo>
                  <a:lnTo>
                    <a:pt x="6562" y="68725"/>
                  </a:lnTo>
                  <a:lnTo>
                    <a:pt x="6562" y="62789"/>
                  </a:lnTo>
                  <a:close/>
                  <a:moveTo>
                    <a:pt x="18745" y="62789"/>
                  </a:moveTo>
                  <a:lnTo>
                    <a:pt x="18745" y="68725"/>
                  </a:lnTo>
                  <a:lnTo>
                    <a:pt x="12810" y="68725"/>
                  </a:lnTo>
                  <a:lnTo>
                    <a:pt x="12810" y="62789"/>
                  </a:lnTo>
                  <a:close/>
                  <a:moveTo>
                    <a:pt x="24992" y="62789"/>
                  </a:moveTo>
                  <a:lnTo>
                    <a:pt x="24992" y="68725"/>
                  </a:lnTo>
                  <a:lnTo>
                    <a:pt x="19058" y="68725"/>
                  </a:lnTo>
                  <a:lnTo>
                    <a:pt x="19058" y="62789"/>
                  </a:lnTo>
                  <a:close/>
                  <a:moveTo>
                    <a:pt x="31242" y="62789"/>
                  </a:moveTo>
                  <a:lnTo>
                    <a:pt x="31242" y="68725"/>
                  </a:lnTo>
                  <a:lnTo>
                    <a:pt x="25305" y="68725"/>
                  </a:lnTo>
                  <a:lnTo>
                    <a:pt x="25305" y="62789"/>
                  </a:lnTo>
                  <a:close/>
                  <a:moveTo>
                    <a:pt x="37489" y="62789"/>
                  </a:moveTo>
                  <a:lnTo>
                    <a:pt x="37489" y="68725"/>
                  </a:lnTo>
                  <a:lnTo>
                    <a:pt x="31553" y="68725"/>
                  </a:lnTo>
                  <a:lnTo>
                    <a:pt x="31553" y="62789"/>
                  </a:lnTo>
                  <a:close/>
                  <a:moveTo>
                    <a:pt x="43737" y="62789"/>
                  </a:moveTo>
                  <a:lnTo>
                    <a:pt x="43737" y="68725"/>
                  </a:lnTo>
                  <a:lnTo>
                    <a:pt x="37802" y="68725"/>
                  </a:lnTo>
                  <a:lnTo>
                    <a:pt x="37802" y="62789"/>
                  </a:lnTo>
                  <a:close/>
                  <a:moveTo>
                    <a:pt x="49985" y="62789"/>
                  </a:moveTo>
                  <a:lnTo>
                    <a:pt x="49985" y="68725"/>
                  </a:lnTo>
                  <a:lnTo>
                    <a:pt x="44049" y="68725"/>
                  </a:lnTo>
                  <a:lnTo>
                    <a:pt x="44049" y="62789"/>
                  </a:lnTo>
                  <a:close/>
                  <a:moveTo>
                    <a:pt x="56232" y="62789"/>
                  </a:moveTo>
                  <a:lnTo>
                    <a:pt x="56232" y="68725"/>
                  </a:lnTo>
                  <a:lnTo>
                    <a:pt x="50296" y="68725"/>
                  </a:lnTo>
                  <a:lnTo>
                    <a:pt x="50296" y="62789"/>
                  </a:lnTo>
                  <a:close/>
                  <a:moveTo>
                    <a:pt x="62480" y="62789"/>
                  </a:moveTo>
                  <a:lnTo>
                    <a:pt x="62480" y="68725"/>
                  </a:lnTo>
                  <a:lnTo>
                    <a:pt x="56545" y="68725"/>
                  </a:lnTo>
                  <a:lnTo>
                    <a:pt x="56545" y="62789"/>
                  </a:lnTo>
                  <a:close/>
                  <a:moveTo>
                    <a:pt x="68727" y="62789"/>
                  </a:moveTo>
                  <a:lnTo>
                    <a:pt x="68727" y="68725"/>
                  </a:lnTo>
                  <a:lnTo>
                    <a:pt x="62792" y="68725"/>
                  </a:lnTo>
                  <a:lnTo>
                    <a:pt x="62792" y="62789"/>
                  </a:lnTo>
                  <a:close/>
                  <a:moveTo>
                    <a:pt x="74975" y="62789"/>
                  </a:moveTo>
                  <a:lnTo>
                    <a:pt x="74975" y="68725"/>
                  </a:lnTo>
                  <a:lnTo>
                    <a:pt x="69039" y="68725"/>
                  </a:lnTo>
                  <a:lnTo>
                    <a:pt x="69039" y="62789"/>
                  </a:lnTo>
                  <a:close/>
                  <a:moveTo>
                    <a:pt x="81223" y="62789"/>
                  </a:moveTo>
                  <a:lnTo>
                    <a:pt x="81223" y="68725"/>
                  </a:lnTo>
                  <a:lnTo>
                    <a:pt x="75286" y="68725"/>
                  </a:lnTo>
                  <a:lnTo>
                    <a:pt x="75286" y="62789"/>
                  </a:lnTo>
                  <a:close/>
                  <a:moveTo>
                    <a:pt x="87470" y="62789"/>
                  </a:moveTo>
                  <a:lnTo>
                    <a:pt x="87470" y="68725"/>
                  </a:lnTo>
                  <a:lnTo>
                    <a:pt x="81535" y="68725"/>
                  </a:lnTo>
                  <a:lnTo>
                    <a:pt x="81535" y="62789"/>
                  </a:lnTo>
                  <a:close/>
                  <a:moveTo>
                    <a:pt x="93718" y="62789"/>
                  </a:moveTo>
                  <a:lnTo>
                    <a:pt x="93718" y="68725"/>
                  </a:lnTo>
                  <a:lnTo>
                    <a:pt x="87784" y="68725"/>
                  </a:lnTo>
                  <a:lnTo>
                    <a:pt x="87784" y="62789"/>
                  </a:lnTo>
                  <a:close/>
                  <a:moveTo>
                    <a:pt x="99967" y="62789"/>
                  </a:moveTo>
                  <a:lnTo>
                    <a:pt x="99967" y="68725"/>
                  </a:lnTo>
                  <a:lnTo>
                    <a:pt x="94031" y="68725"/>
                  </a:lnTo>
                  <a:lnTo>
                    <a:pt x="94031" y="62789"/>
                  </a:lnTo>
                  <a:close/>
                  <a:moveTo>
                    <a:pt x="106214" y="62789"/>
                  </a:moveTo>
                  <a:lnTo>
                    <a:pt x="106214" y="68725"/>
                  </a:lnTo>
                  <a:lnTo>
                    <a:pt x="100278" y="68725"/>
                  </a:lnTo>
                  <a:lnTo>
                    <a:pt x="100278" y="62789"/>
                  </a:lnTo>
                  <a:close/>
                  <a:moveTo>
                    <a:pt x="112461" y="62789"/>
                  </a:moveTo>
                  <a:lnTo>
                    <a:pt x="112461" y="68725"/>
                  </a:lnTo>
                  <a:lnTo>
                    <a:pt x="106527" y="68725"/>
                  </a:lnTo>
                  <a:lnTo>
                    <a:pt x="106527" y="62789"/>
                  </a:lnTo>
                  <a:close/>
                  <a:moveTo>
                    <a:pt x="118710" y="62789"/>
                  </a:moveTo>
                  <a:lnTo>
                    <a:pt x="118710" y="68725"/>
                  </a:lnTo>
                  <a:lnTo>
                    <a:pt x="112774" y="68725"/>
                  </a:lnTo>
                  <a:lnTo>
                    <a:pt x="112774" y="62789"/>
                  </a:lnTo>
                  <a:close/>
                  <a:moveTo>
                    <a:pt x="124957" y="62789"/>
                  </a:moveTo>
                  <a:lnTo>
                    <a:pt x="124957" y="68725"/>
                  </a:lnTo>
                  <a:lnTo>
                    <a:pt x="119021" y="68725"/>
                  </a:lnTo>
                  <a:lnTo>
                    <a:pt x="119021" y="62789"/>
                  </a:lnTo>
                  <a:close/>
                  <a:moveTo>
                    <a:pt x="131204" y="62789"/>
                  </a:moveTo>
                  <a:lnTo>
                    <a:pt x="131204" y="68725"/>
                  </a:lnTo>
                  <a:lnTo>
                    <a:pt x="125270" y="68725"/>
                  </a:lnTo>
                  <a:lnTo>
                    <a:pt x="125270" y="62789"/>
                  </a:lnTo>
                  <a:close/>
                  <a:moveTo>
                    <a:pt x="137451" y="62789"/>
                  </a:moveTo>
                  <a:lnTo>
                    <a:pt x="137451" y="68725"/>
                  </a:lnTo>
                  <a:lnTo>
                    <a:pt x="131517" y="68725"/>
                  </a:lnTo>
                  <a:lnTo>
                    <a:pt x="131517" y="62789"/>
                  </a:lnTo>
                  <a:close/>
                  <a:moveTo>
                    <a:pt x="143702" y="62789"/>
                  </a:moveTo>
                  <a:lnTo>
                    <a:pt x="143702" y="68725"/>
                  </a:lnTo>
                  <a:lnTo>
                    <a:pt x="137766" y="68725"/>
                  </a:lnTo>
                  <a:lnTo>
                    <a:pt x="137766" y="62789"/>
                  </a:lnTo>
                  <a:close/>
                  <a:moveTo>
                    <a:pt x="149949" y="62789"/>
                  </a:moveTo>
                  <a:lnTo>
                    <a:pt x="149949" y="68725"/>
                  </a:lnTo>
                  <a:lnTo>
                    <a:pt x="144015" y="68725"/>
                  </a:lnTo>
                  <a:lnTo>
                    <a:pt x="144015" y="62789"/>
                  </a:lnTo>
                  <a:close/>
                  <a:moveTo>
                    <a:pt x="156196" y="62789"/>
                  </a:moveTo>
                  <a:lnTo>
                    <a:pt x="156196" y="68725"/>
                  </a:lnTo>
                  <a:lnTo>
                    <a:pt x="150262" y="68725"/>
                  </a:lnTo>
                  <a:lnTo>
                    <a:pt x="150262" y="62789"/>
                  </a:lnTo>
                  <a:close/>
                  <a:moveTo>
                    <a:pt x="162445" y="62789"/>
                  </a:moveTo>
                  <a:lnTo>
                    <a:pt x="162445" y="68725"/>
                  </a:lnTo>
                  <a:lnTo>
                    <a:pt x="156509" y="68725"/>
                  </a:lnTo>
                  <a:lnTo>
                    <a:pt x="156509" y="62789"/>
                  </a:lnTo>
                  <a:close/>
                  <a:moveTo>
                    <a:pt x="168692" y="62789"/>
                  </a:moveTo>
                  <a:lnTo>
                    <a:pt x="168692" y="68725"/>
                  </a:lnTo>
                  <a:lnTo>
                    <a:pt x="162756" y="68725"/>
                  </a:lnTo>
                  <a:lnTo>
                    <a:pt x="162756" y="62789"/>
                  </a:lnTo>
                  <a:close/>
                  <a:moveTo>
                    <a:pt x="174939" y="62789"/>
                  </a:moveTo>
                  <a:lnTo>
                    <a:pt x="174939" y="68725"/>
                  </a:lnTo>
                  <a:lnTo>
                    <a:pt x="169005" y="68725"/>
                  </a:lnTo>
                  <a:lnTo>
                    <a:pt x="169005" y="62789"/>
                  </a:lnTo>
                  <a:close/>
                  <a:moveTo>
                    <a:pt x="181186" y="62789"/>
                  </a:moveTo>
                  <a:lnTo>
                    <a:pt x="181186" y="68725"/>
                  </a:lnTo>
                  <a:lnTo>
                    <a:pt x="175252" y="68725"/>
                  </a:lnTo>
                  <a:lnTo>
                    <a:pt x="175252" y="62789"/>
                  </a:lnTo>
                  <a:close/>
                  <a:moveTo>
                    <a:pt x="187435" y="62789"/>
                  </a:moveTo>
                  <a:lnTo>
                    <a:pt x="187435" y="68725"/>
                  </a:lnTo>
                  <a:lnTo>
                    <a:pt x="181499" y="68725"/>
                  </a:lnTo>
                  <a:lnTo>
                    <a:pt x="181499" y="62789"/>
                  </a:lnTo>
                  <a:close/>
                  <a:moveTo>
                    <a:pt x="193684" y="62789"/>
                  </a:moveTo>
                  <a:lnTo>
                    <a:pt x="193684" y="68725"/>
                  </a:lnTo>
                  <a:lnTo>
                    <a:pt x="187749" y="68725"/>
                  </a:lnTo>
                  <a:lnTo>
                    <a:pt x="187749" y="62789"/>
                  </a:lnTo>
                  <a:close/>
                  <a:moveTo>
                    <a:pt x="199931" y="62789"/>
                  </a:moveTo>
                  <a:lnTo>
                    <a:pt x="199931" y="68725"/>
                  </a:lnTo>
                  <a:lnTo>
                    <a:pt x="193996" y="68725"/>
                  </a:lnTo>
                  <a:lnTo>
                    <a:pt x="193996" y="62789"/>
                  </a:lnTo>
                  <a:close/>
                  <a:moveTo>
                    <a:pt x="206180" y="62789"/>
                  </a:moveTo>
                  <a:lnTo>
                    <a:pt x="206180" y="68725"/>
                  </a:lnTo>
                  <a:lnTo>
                    <a:pt x="200244" y="68725"/>
                  </a:lnTo>
                  <a:lnTo>
                    <a:pt x="200244" y="62789"/>
                  </a:lnTo>
                  <a:close/>
                  <a:moveTo>
                    <a:pt x="212427" y="62789"/>
                  </a:moveTo>
                  <a:lnTo>
                    <a:pt x="212427" y="68725"/>
                  </a:lnTo>
                  <a:lnTo>
                    <a:pt x="206491" y="68725"/>
                  </a:lnTo>
                  <a:lnTo>
                    <a:pt x="206491" y="62789"/>
                  </a:lnTo>
                  <a:close/>
                  <a:moveTo>
                    <a:pt x="218674" y="62789"/>
                  </a:moveTo>
                  <a:lnTo>
                    <a:pt x="218674" y="68725"/>
                  </a:lnTo>
                  <a:lnTo>
                    <a:pt x="212739" y="68725"/>
                  </a:lnTo>
                  <a:lnTo>
                    <a:pt x="212739" y="62789"/>
                  </a:lnTo>
                  <a:close/>
                  <a:moveTo>
                    <a:pt x="224921" y="62789"/>
                  </a:moveTo>
                  <a:lnTo>
                    <a:pt x="224921" y="68725"/>
                  </a:lnTo>
                  <a:lnTo>
                    <a:pt x="218987" y="68725"/>
                  </a:lnTo>
                  <a:lnTo>
                    <a:pt x="218987" y="62789"/>
                  </a:lnTo>
                  <a:close/>
                  <a:moveTo>
                    <a:pt x="231170" y="62789"/>
                  </a:moveTo>
                  <a:lnTo>
                    <a:pt x="231170" y="68725"/>
                  </a:lnTo>
                  <a:lnTo>
                    <a:pt x="225234" y="68725"/>
                  </a:lnTo>
                  <a:lnTo>
                    <a:pt x="225234" y="62789"/>
                  </a:lnTo>
                  <a:close/>
                  <a:moveTo>
                    <a:pt x="237417" y="62789"/>
                  </a:moveTo>
                  <a:lnTo>
                    <a:pt x="237417" y="68725"/>
                  </a:lnTo>
                  <a:lnTo>
                    <a:pt x="231481" y="68725"/>
                  </a:lnTo>
                  <a:lnTo>
                    <a:pt x="231481" y="62789"/>
                  </a:lnTo>
                  <a:close/>
                  <a:moveTo>
                    <a:pt x="243664" y="62789"/>
                  </a:moveTo>
                  <a:lnTo>
                    <a:pt x="243664" y="68725"/>
                  </a:lnTo>
                  <a:lnTo>
                    <a:pt x="237729" y="68725"/>
                  </a:lnTo>
                  <a:lnTo>
                    <a:pt x="237729" y="62789"/>
                  </a:lnTo>
                  <a:close/>
                  <a:moveTo>
                    <a:pt x="249911" y="62789"/>
                  </a:moveTo>
                  <a:lnTo>
                    <a:pt x="249911" y="68725"/>
                  </a:lnTo>
                  <a:lnTo>
                    <a:pt x="243977" y="68725"/>
                  </a:lnTo>
                  <a:lnTo>
                    <a:pt x="243977" y="62789"/>
                  </a:lnTo>
                  <a:close/>
                  <a:moveTo>
                    <a:pt x="256161" y="62789"/>
                  </a:moveTo>
                  <a:lnTo>
                    <a:pt x="256161" y="68725"/>
                  </a:lnTo>
                  <a:lnTo>
                    <a:pt x="250225" y="68725"/>
                  </a:lnTo>
                  <a:lnTo>
                    <a:pt x="250225" y="62789"/>
                  </a:lnTo>
                  <a:close/>
                  <a:moveTo>
                    <a:pt x="262409" y="62789"/>
                  </a:moveTo>
                  <a:lnTo>
                    <a:pt x="262409" y="68725"/>
                  </a:lnTo>
                  <a:lnTo>
                    <a:pt x="256474" y="68725"/>
                  </a:lnTo>
                  <a:lnTo>
                    <a:pt x="256474" y="62789"/>
                  </a:lnTo>
                  <a:close/>
                  <a:moveTo>
                    <a:pt x="268656" y="62789"/>
                  </a:moveTo>
                  <a:lnTo>
                    <a:pt x="268656" y="68725"/>
                  </a:lnTo>
                  <a:lnTo>
                    <a:pt x="262721" y="68725"/>
                  </a:lnTo>
                  <a:lnTo>
                    <a:pt x="262721" y="62789"/>
                  </a:lnTo>
                  <a:close/>
                  <a:moveTo>
                    <a:pt x="274904" y="62789"/>
                  </a:moveTo>
                  <a:lnTo>
                    <a:pt x="274904" y="68725"/>
                  </a:lnTo>
                  <a:lnTo>
                    <a:pt x="268968" y="68725"/>
                  </a:lnTo>
                  <a:lnTo>
                    <a:pt x="268968" y="62789"/>
                  </a:lnTo>
                  <a:close/>
                  <a:moveTo>
                    <a:pt x="6251" y="69036"/>
                  </a:moveTo>
                  <a:lnTo>
                    <a:pt x="6251" y="74972"/>
                  </a:lnTo>
                  <a:lnTo>
                    <a:pt x="315" y="74972"/>
                  </a:lnTo>
                  <a:lnTo>
                    <a:pt x="315" y="69036"/>
                  </a:lnTo>
                  <a:close/>
                  <a:moveTo>
                    <a:pt x="12498" y="69036"/>
                  </a:moveTo>
                  <a:lnTo>
                    <a:pt x="12498" y="74972"/>
                  </a:lnTo>
                  <a:lnTo>
                    <a:pt x="6562" y="74972"/>
                  </a:lnTo>
                  <a:lnTo>
                    <a:pt x="6562" y="69036"/>
                  </a:lnTo>
                  <a:close/>
                  <a:moveTo>
                    <a:pt x="18745" y="69036"/>
                  </a:moveTo>
                  <a:lnTo>
                    <a:pt x="18745" y="74972"/>
                  </a:lnTo>
                  <a:lnTo>
                    <a:pt x="12810" y="74972"/>
                  </a:lnTo>
                  <a:lnTo>
                    <a:pt x="12810" y="69036"/>
                  </a:lnTo>
                  <a:close/>
                  <a:moveTo>
                    <a:pt x="24992" y="69036"/>
                  </a:moveTo>
                  <a:lnTo>
                    <a:pt x="24992" y="74972"/>
                  </a:lnTo>
                  <a:lnTo>
                    <a:pt x="19058" y="74972"/>
                  </a:lnTo>
                  <a:lnTo>
                    <a:pt x="19058" y="69036"/>
                  </a:lnTo>
                  <a:close/>
                  <a:moveTo>
                    <a:pt x="31242" y="69036"/>
                  </a:moveTo>
                  <a:lnTo>
                    <a:pt x="31242" y="74972"/>
                  </a:lnTo>
                  <a:lnTo>
                    <a:pt x="25305" y="74972"/>
                  </a:lnTo>
                  <a:lnTo>
                    <a:pt x="25305" y="69036"/>
                  </a:lnTo>
                  <a:close/>
                  <a:moveTo>
                    <a:pt x="37489" y="69036"/>
                  </a:moveTo>
                  <a:lnTo>
                    <a:pt x="37489" y="74972"/>
                  </a:lnTo>
                  <a:lnTo>
                    <a:pt x="31553" y="74972"/>
                  </a:lnTo>
                  <a:lnTo>
                    <a:pt x="31553" y="69036"/>
                  </a:lnTo>
                  <a:close/>
                  <a:moveTo>
                    <a:pt x="43737" y="69036"/>
                  </a:moveTo>
                  <a:lnTo>
                    <a:pt x="43737" y="74972"/>
                  </a:lnTo>
                  <a:lnTo>
                    <a:pt x="37802" y="74972"/>
                  </a:lnTo>
                  <a:lnTo>
                    <a:pt x="37802" y="69036"/>
                  </a:lnTo>
                  <a:close/>
                  <a:moveTo>
                    <a:pt x="49985" y="69036"/>
                  </a:moveTo>
                  <a:lnTo>
                    <a:pt x="49985" y="74972"/>
                  </a:lnTo>
                  <a:lnTo>
                    <a:pt x="44049" y="74972"/>
                  </a:lnTo>
                  <a:lnTo>
                    <a:pt x="44049" y="69036"/>
                  </a:lnTo>
                  <a:close/>
                  <a:moveTo>
                    <a:pt x="56232" y="69036"/>
                  </a:moveTo>
                  <a:lnTo>
                    <a:pt x="56232" y="74972"/>
                  </a:lnTo>
                  <a:lnTo>
                    <a:pt x="50296" y="74972"/>
                  </a:lnTo>
                  <a:lnTo>
                    <a:pt x="50296" y="69036"/>
                  </a:lnTo>
                  <a:close/>
                  <a:moveTo>
                    <a:pt x="62480" y="69036"/>
                  </a:moveTo>
                  <a:lnTo>
                    <a:pt x="62480" y="74972"/>
                  </a:lnTo>
                  <a:lnTo>
                    <a:pt x="56545" y="74972"/>
                  </a:lnTo>
                  <a:lnTo>
                    <a:pt x="56545" y="69036"/>
                  </a:lnTo>
                  <a:close/>
                  <a:moveTo>
                    <a:pt x="68727" y="69036"/>
                  </a:moveTo>
                  <a:lnTo>
                    <a:pt x="68727" y="74972"/>
                  </a:lnTo>
                  <a:lnTo>
                    <a:pt x="62792" y="74972"/>
                  </a:lnTo>
                  <a:lnTo>
                    <a:pt x="62792" y="69036"/>
                  </a:lnTo>
                  <a:close/>
                  <a:moveTo>
                    <a:pt x="74975" y="69036"/>
                  </a:moveTo>
                  <a:lnTo>
                    <a:pt x="74975" y="74972"/>
                  </a:lnTo>
                  <a:lnTo>
                    <a:pt x="69039" y="74972"/>
                  </a:lnTo>
                  <a:lnTo>
                    <a:pt x="69039" y="69036"/>
                  </a:lnTo>
                  <a:close/>
                  <a:moveTo>
                    <a:pt x="81223" y="69036"/>
                  </a:moveTo>
                  <a:lnTo>
                    <a:pt x="81223" y="74972"/>
                  </a:lnTo>
                  <a:lnTo>
                    <a:pt x="75286" y="74972"/>
                  </a:lnTo>
                  <a:lnTo>
                    <a:pt x="75286" y="69036"/>
                  </a:lnTo>
                  <a:close/>
                  <a:moveTo>
                    <a:pt x="87470" y="69036"/>
                  </a:moveTo>
                  <a:lnTo>
                    <a:pt x="87470" y="74972"/>
                  </a:lnTo>
                  <a:lnTo>
                    <a:pt x="81535" y="74972"/>
                  </a:lnTo>
                  <a:lnTo>
                    <a:pt x="81535" y="69036"/>
                  </a:lnTo>
                  <a:close/>
                  <a:moveTo>
                    <a:pt x="93718" y="69036"/>
                  </a:moveTo>
                  <a:lnTo>
                    <a:pt x="93718" y="74972"/>
                  </a:lnTo>
                  <a:lnTo>
                    <a:pt x="87784" y="74972"/>
                  </a:lnTo>
                  <a:lnTo>
                    <a:pt x="87784" y="69036"/>
                  </a:lnTo>
                  <a:close/>
                  <a:moveTo>
                    <a:pt x="99967" y="69036"/>
                  </a:moveTo>
                  <a:lnTo>
                    <a:pt x="99967" y="74972"/>
                  </a:lnTo>
                  <a:lnTo>
                    <a:pt x="94031" y="74972"/>
                  </a:lnTo>
                  <a:lnTo>
                    <a:pt x="94031" y="69036"/>
                  </a:lnTo>
                  <a:close/>
                  <a:moveTo>
                    <a:pt x="106214" y="69036"/>
                  </a:moveTo>
                  <a:lnTo>
                    <a:pt x="106214" y="74972"/>
                  </a:lnTo>
                  <a:lnTo>
                    <a:pt x="100278" y="74972"/>
                  </a:lnTo>
                  <a:lnTo>
                    <a:pt x="100278" y="69036"/>
                  </a:lnTo>
                  <a:close/>
                  <a:moveTo>
                    <a:pt x="112461" y="69036"/>
                  </a:moveTo>
                  <a:lnTo>
                    <a:pt x="112461" y="74972"/>
                  </a:lnTo>
                  <a:lnTo>
                    <a:pt x="106527" y="74972"/>
                  </a:lnTo>
                  <a:lnTo>
                    <a:pt x="106527" y="69036"/>
                  </a:lnTo>
                  <a:close/>
                  <a:moveTo>
                    <a:pt x="118710" y="69036"/>
                  </a:moveTo>
                  <a:lnTo>
                    <a:pt x="118710" y="74972"/>
                  </a:lnTo>
                  <a:lnTo>
                    <a:pt x="112774" y="74972"/>
                  </a:lnTo>
                  <a:lnTo>
                    <a:pt x="112774" y="69036"/>
                  </a:lnTo>
                  <a:close/>
                  <a:moveTo>
                    <a:pt x="124957" y="69036"/>
                  </a:moveTo>
                  <a:lnTo>
                    <a:pt x="124957" y="74972"/>
                  </a:lnTo>
                  <a:lnTo>
                    <a:pt x="119021" y="74972"/>
                  </a:lnTo>
                  <a:lnTo>
                    <a:pt x="119021" y="69036"/>
                  </a:lnTo>
                  <a:close/>
                  <a:moveTo>
                    <a:pt x="131204" y="69036"/>
                  </a:moveTo>
                  <a:lnTo>
                    <a:pt x="131204" y="74972"/>
                  </a:lnTo>
                  <a:lnTo>
                    <a:pt x="125270" y="74972"/>
                  </a:lnTo>
                  <a:lnTo>
                    <a:pt x="125270" y="69036"/>
                  </a:lnTo>
                  <a:close/>
                  <a:moveTo>
                    <a:pt x="137451" y="69036"/>
                  </a:moveTo>
                  <a:lnTo>
                    <a:pt x="137451" y="74972"/>
                  </a:lnTo>
                  <a:lnTo>
                    <a:pt x="131517" y="74972"/>
                  </a:lnTo>
                  <a:lnTo>
                    <a:pt x="131517" y="69036"/>
                  </a:lnTo>
                  <a:close/>
                  <a:moveTo>
                    <a:pt x="143702" y="69036"/>
                  </a:moveTo>
                  <a:lnTo>
                    <a:pt x="143702" y="74972"/>
                  </a:lnTo>
                  <a:lnTo>
                    <a:pt x="137766" y="74972"/>
                  </a:lnTo>
                  <a:lnTo>
                    <a:pt x="137766" y="69036"/>
                  </a:lnTo>
                  <a:close/>
                  <a:moveTo>
                    <a:pt x="149949" y="69036"/>
                  </a:moveTo>
                  <a:lnTo>
                    <a:pt x="149949" y="74972"/>
                  </a:lnTo>
                  <a:lnTo>
                    <a:pt x="144015" y="74972"/>
                  </a:lnTo>
                  <a:lnTo>
                    <a:pt x="144015" y="69036"/>
                  </a:lnTo>
                  <a:close/>
                  <a:moveTo>
                    <a:pt x="156196" y="69036"/>
                  </a:moveTo>
                  <a:lnTo>
                    <a:pt x="156196" y="74972"/>
                  </a:lnTo>
                  <a:lnTo>
                    <a:pt x="150262" y="74972"/>
                  </a:lnTo>
                  <a:lnTo>
                    <a:pt x="150262" y="69036"/>
                  </a:lnTo>
                  <a:close/>
                  <a:moveTo>
                    <a:pt x="162445" y="69036"/>
                  </a:moveTo>
                  <a:lnTo>
                    <a:pt x="162445" y="74972"/>
                  </a:lnTo>
                  <a:lnTo>
                    <a:pt x="156509" y="74972"/>
                  </a:lnTo>
                  <a:lnTo>
                    <a:pt x="156509" y="69036"/>
                  </a:lnTo>
                  <a:close/>
                  <a:moveTo>
                    <a:pt x="168692" y="69036"/>
                  </a:moveTo>
                  <a:lnTo>
                    <a:pt x="168692" y="74972"/>
                  </a:lnTo>
                  <a:lnTo>
                    <a:pt x="162756" y="74972"/>
                  </a:lnTo>
                  <a:lnTo>
                    <a:pt x="162756" y="69036"/>
                  </a:lnTo>
                  <a:close/>
                  <a:moveTo>
                    <a:pt x="174939" y="69036"/>
                  </a:moveTo>
                  <a:lnTo>
                    <a:pt x="174939" y="74972"/>
                  </a:lnTo>
                  <a:lnTo>
                    <a:pt x="169005" y="74972"/>
                  </a:lnTo>
                  <a:lnTo>
                    <a:pt x="169005" y="69036"/>
                  </a:lnTo>
                  <a:close/>
                  <a:moveTo>
                    <a:pt x="181186" y="69036"/>
                  </a:moveTo>
                  <a:lnTo>
                    <a:pt x="181186" y="74972"/>
                  </a:lnTo>
                  <a:lnTo>
                    <a:pt x="175252" y="74972"/>
                  </a:lnTo>
                  <a:lnTo>
                    <a:pt x="175252" y="69036"/>
                  </a:lnTo>
                  <a:close/>
                  <a:moveTo>
                    <a:pt x="187435" y="69036"/>
                  </a:moveTo>
                  <a:lnTo>
                    <a:pt x="187435" y="74972"/>
                  </a:lnTo>
                  <a:lnTo>
                    <a:pt x="181499" y="74972"/>
                  </a:lnTo>
                  <a:lnTo>
                    <a:pt x="181499" y="69036"/>
                  </a:lnTo>
                  <a:close/>
                  <a:moveTo>
                    <a:pt x="193684" y="69036"/>
                  </a:moveTo>
                  <a:lnTo>
                    <a:pt x="193684" y="74972"/>
                  </a:lnTo>
                  <a:lnTo>
                    <a:pt x="187749" y="74972"/>
                  </a:lnTo>
                  <a:lnTo>
                    <a:pt x="187749" y="69036"/>
                  </a:lnTo>
                  <a:close/>
                  <a:moveTo>
                    <a:pt x="199931" y="69036"/>
                  </a:moveTo>
                  <a:lnTo>
                    <a:pt x="199931" y="74972"/>
                  </a:lnTo>
                  <a:lnTo>
                    <a:pt x="193996" y="74972"/>
                  </a:lnTo>
                  <a:lnTo>
                    <a:pt x="193996" y="69036"/>
                  </a:lnTo>
                  <a:close/>
                  <a:moveTo>
                    <a:pt x="206180" y="69036"/>
                  </a:moveTo>
                  <a:lnTo>
                    <a:pt x="206180" y="74972"/>
                  </a:lnTo>
                  <a:lnTo>
                    <a:pt x="200244" y="74972"/>
                  </a:lnTo>
                  <a:lnTo>
                    <a:pt x="200244" y="69036"/>
                  </a:lnTo>
                  <a:close/>
                  <a:moveTo>
                    <a:pt x="212427" y="69036"/>
                  </a:moveTo>
                  <a:lnTo>
                    <a:pt x="212427" y="74972"/>
                  </a:lnTo>
                  <a:lnTo>
                    <a:pt x="206491" y="74972"/>
                  </a:lnTo>
                  <a:lnTo>
                    <a:pt x="206491" y="69036"/>
                  </a:lnTo>
                  <a:close/>
                  <a:moveTo>
                    <a:pt x="218674" y="69036"/>
                  </a:moveTo>
                  <a:lnTo>
                    <a:pt x="218674" y="74972"/>
                  </a:lnTo>
                  <a:lnTo>
                    <a:pt x="212739" y="74972"/>
                  </a:lnTo>
                  <a:lnTo>
                    <a:pt x="212739" y="69036"/>
                  </a:lnTo>
                  <a:close/>
                  <a:moveTo>
                    <a:pt x="224921" y="69036"/>
                  </a:moveTo>
                  <a:lnTo>
                    <a:pt x="224921" y="74972"/>
                  </a:lnTo>
                  <a:lnTo>
                    <a:pt x="218987" y="74972"/>
                  </a:lnTo>
                  <a:lnTo>
                    <a:pt x="218987" y="69036"/>
                  </a:lnTo>
                  <a:close/>
                  <a:moveTo>
                    <a:pt x="231170" y="69036"/>
                  </a:moveTo>
                  <a:lnTo>
                    <a:pt x="231170" y="74972"/>
                  </a:lnTo>
                  <a:lnTo>
                    <a:pt x="225234" y="74972"/>
                  </a:lnTo>
                  <a:lnTo>
                    <a:pt x="225234" y="69036"/>
                  </a:lnTo>
                  <a:close/>
                  <a:moveTo>
                    <a:pt x="237417" y="69036"/>
                  </a:moveTo>
                  <a:lnTo>
                    <a:pt x="237417" y="74972"/>
                  </a:lnTo>
                  <a:lnTo>
                    <a:pt x="231481" y="74972"/>
                  </a:lnTo>
                  <a:lnTo>
                    <a:pt x="231481" y="69036"/>
                  </a:lnTo>
                  <a:close/>
                  <a:moveTo>
                    <a:pt x="243664" y="69036"/>
                  </a:moveTo>
                  <a:lnTo>
                    <a:pt x="243664" y="74972"/>
                  </a:lnTo>
                  <a:lnTo>
                    <a:pt x="237729" y="74972"/>
                  </a:lnTo>
                  <a:lnTo>
                    <a:pt x="237729" y="69036"/>
                  </a:lnTo>
                  <a:close/>
                  <a:moveTo>
                    <a:pt x="249911" y="69036"/>
                  </a:moveTo>
                  <a:lnTo>
                    <a:pt x="249911" y="74972"/>
                  </a:lnTo>
                  <a:lnTo>
                    <a:pt x="243977" y="74972"/>
                  </a:lnTo>
                  <a:lnTo>
                    <a:pt x="243977" y="69036"/>
                  </a:lnTo>
                  <a:close/>
                  <a:moveTo>
                    <a:pt x="256161" y="69036"/>
                  </a:moveTo>
                  <a:lnTo>
                    <a:pt x="256161" y="74972"/>
                  </a:lnTo>
                  <a:lnTo>
                    <a:pt x="250225" y="74972"/>
                  </a:lnTo>
                  <a:lnTo>
                    <a:pt x="250225" y="69036"/>
                  </a:lnTo>
                  <a:close/>
                  <a:moveTo>
                    <a:pt x="262409" y="69036"/>
                  </a:moveTo>
                  <a:lnTo>
                    <a:pt x="262409" y="74972"/>
                  </a:lnTo>
                  <a:lnTo>
                    <a:pt x="256474" y="74972"/>
                  </a:lnTo>
                  <a:lnTo>
                    <a:pt x="256474" y="69036"/>
                  </a:lnTo>
                  <a:close/>
                  <a:moveTo>
                    <a:pt x="268656" y="69036"/>
                  </a:moveTo>
                  <a:lnTo>
                    <a:pt x="268656" y="74972"/>
                  </a:lnTo>
                  <a:lnTo>
                    <a:pt x="262721" y="74972"/>
                  </a:lnTo>
                  <a:lnTo>
                    <a:pt x="262721" y="69036"/>
                  </a:lnTo>
                  <a:close/>
                  <a:moveTo>
                    <a:pt x="274904" y="69036"/>
                  </a:moveTo>
                  <a:lnTo>
                    <a:pt x="274904" y="74972"/>
                  </a:lnTo>
                  <a:lnTo>
                    <a:pt x="268968" y="74972"/>
                  </a:lnTo>
                  <a:lnTo>
                    <a:pt x="268968" y="69036"/>
                  </a:lnTo>
                  <a:close/>
                  <a:moveTo>
                    <a:pt x="6251" y="75285"/>
                  </a:moveTo>
                  <a:lnTo>
                    <a:pt x="6251" y="81219"/>
                  </a:lnTo>
                  <a:lnTo>
                    <a:pt x="315" y="81219"/>
                  </a:lnTo>
                  <a:lnTo>
                    <a:pt x="315" y="75285"/>
                  </a:lnTo>
                  <a:close/>
                  <a:moveTo>
                    <a:pt x="12498" y="75285"/>
                  </a:moveTo>
                  <a:lnTo>
                    <a:pt x="12498" y="81219"/>
                  </a:lnTo>
                  <a:lnTo>
                    <a:pt x="6562" y="81219"/>
                  </a:lnTo>
                  <a:lnTo>
                    <a:pt x="6562" y="75285"/>
                  </a:lnTo>
                  <a:close/>
                  <a:moveTo>
                    <a:pt x="18745" y="75285"/>
                  </a:moveTo>
                  <a:lnTo>
                    <a:pt x="18745" y="81219"/>
                  </a:lnTo>
                  <a:lnTo>
                    <a:pt x="12810" y="81219"/>
                  </a:lnTo>
                  <a:lnTo>
                    <a:pt x="12810" y="75285"/>
                  </a:lnTo>
                  <a:close/>
                  <a:moveTo>
                    <a:pt x="24992" y="75285"/>
                  </a:moveTo>
                  <a:lnTo>
                    <a:pt x="24992" y="81219"/>
                  </a:lnTo>
                  <a:lnTo>
                    <a:pt x="19058" y="81219"/>
                  </a:lnTo>
                  <a:lnTo>
                    <a:pt x="19058" y="75285"/>
                  </a:lnTo>
                  <a:close/>
                  <a:moveTo>
                    <a:pt x="31242" y="75285"/>
                  </a:moveTo>
                  <a:lnTo>
                    <a:pt x="31242" y="81219"/>
                  </a:lnTo>
                  <a:lnTo>
                    <a:pt x="25305" y="81219"/>
                  </a:lnTo>
                  <a:lnTo>
                    <a:pt x="25305" y="75285"/>
                  </a:lnTo>
                  <a:close/>
                  <a:moveTo>
                    <a:pt x="37489" y="75285"/>
                  </a:moveTo>
                  <a:lnTo>
                    <a:pt x="37489" y="81219"/>
                  </a:lnTo>
                  <a:lnTo>
                    <a:pt x="31553" y="81219"/>
                  </a:lnTo>
                  <a:lnTo>
                    <a:pt x="31553" y="75285"/>
                  </a:lnTo>
                  <a:close/>
                  <a:moveTo>
                    <a:pt x="43737" y="75285"/>
                  </a:moveTo>
                  <a:lnTo>
                    <a:pt x="43737" y="81219"/>
                  </a:lnTo>
                  <a:lnTo>
                    <a:pt x="37802" y="81219"/>
                  </a:lnTo>
                  <a:lnTo>
                    <a:pt x="37802" y="75285"/>
                  </a:lnTo>
                  <a:close/>
                  <a:moveTo>
                    <a:pt x="49985" y="75285"/>
                  </a:moveTo>
                  <a:lnTo>
                    <a:pt x="49985" y="81219"/>
                  </a:lnTo>
                  <a:lnTo>
                    <a:pt x="44049" y="81219"/>
                  </a:lnTo>
                  <a:lnTo>
                    <a:pt x="44049" y="75285"/>
                  </a:lnTo>
                  <a:close/>
                  <a:moveTo>
                    <a:pt x="56232" y="75285"/>
                  </a:moveTo>
                  <a:lnTo>
                    <a:pt x="56232" y="81219"/>
                  </a:lnTo>
                  <a:lnTo>
                    <a:pt x="50296" y="81219"/>
                  </a:lnTo>
                  <a:lnTo>
                    <a:pt x="50296" y="75285"/>
                  </a:lnTo>
                  <a:close/>
                  <a:moveTo>
                    <a:pt x="62480" y="75285"/>
                  </a:moveTo>
                  <a:lnTo>
                    <a:pt x="62480" y="81219"/>
                  </a:lnTo>
                  <a:lnTo>
                    <a:pt x="56545" y="81219"/>
                  </a:lnTo>
                  <a:lnTo>
                    <a:pt x="56545" y="75285"/>
                  </a:lnTo>
                  <a:close/>
                  <a:moveTo>
                    <a:pt x="68727" y="75285"/>
                  </a:moveTo>
                  <a:lnTo>
                    <a:pt x="68727" y="81219"/>
                  </a:lnTo>
                  <a:lnTo>
                    <a:pt x="62792" y="81219"/>
                  </a:lnTo>
                  <a:lnTo>
                    <a:pt x="62792" y="75285"/>
                  </a:lnTo>
                  <a:close/>
                  <a:moveTo>
                    <a:pt x="74975" y="75285"/>
                  </a:moveTo>
                  <a:lnTo>
                    <a:pt x="74975" y="81219"/>
                  </a:lnTo>
                  <a:lnTo>
                    <a:pt x="69039" y="81219"/>
                  </a:lnTo>
                  <a:lnTo>
                    <a:pt x="69039" y="75285"/>
                  </a:lnTo>
                  <a:close/>
                  <a:moveTo>
                    <a:pt x="81223" y="75285"/>
                  </a:moveTo>
                  <a:lnTo>
                    <a:pt x="81223" y="81219"/>
                  </a:lnTo>
                  <a:lnTo>
                    <a:pt x="75286" y="81219"/>
                  </a:lnTo>
                  <a:lnTo>
                    <a:pt x="75286" y="75285"/>
                  </a:lnTo>
                  <a:close/>
                  <a:moveTo>
                    <a:pt x="87470" y="75285"/>
                  </a:moveTo>
                  <a:lnTo>
                    <a:pt x="87470" y="81219"/>
                  </a:lnTo>
                  <a:lnTo>
                    <a:pt x="81535" y="81219"/>
                  </a:lnTo>
                  <a:lnTo>
                    <a:pt x="81535" y="75285"/>
                  </a:lnTo>
                  <a:close/>
                  <a:moveTo>
                    <a:pt x="93718" y="75285"/>
                  </a:moveTo>
                  <a:lnTo>
                    <a:pt x="93718" y="81219"/>
                  </a:lnTo>
                  <a:lnTo>
                    <a:pt x="87784" y="81219"/>
                  </a:lnTo>
                  <a:lnTo>
                    <a:pt x="87784" y="75285"/>
                  </a:lnTo>
                  <a:close/>
                  <a:moveTo>
                    <a:pt x="99967" y="75285"/>
                  </a:moveTo>
                  <a:lnTo>
                    <a:pt x="99967" y="81219"/>
                  </a:lnTo>
                  <a:lnTo>
                    <a:pt x="94031" y="81219"/>
                  </a:lnTo>
                  <a:lnTo>
                    <a:pt x="94031" y="75285"/>
                  </a:lnTo>
                  <a:close/>
                  <a:moveTo>
                    <a:pt x="106214" y="75285"/>
                  </a:moveTo>
                  <a:lnTo>
                    <a:pt x="106214" y="81219"/>
                  </a:lnTo>
                  <a:lnTo>
                    <a:pt x="100278" y="81219"/>
                  </a:lnTo>
                  <a:lnTo>
                    <a:pt x="100278" y="75285"/>
                  </a:lnTo>
                  <a:close/>
                  <a:moveTo>
                    <a:pt x="112461" y="75285"/>
                  </a:moveTo>
                  <a:lnTo>
                    <a:pt x="112461" y="81219"/>
                  </a:lnTo>
                  <a:lnTo>
                    <a:pt x="106527" y="81219"/>
                  </a:lnTo>
                  <a:lnTo>
                    <a:pt x="106527" y="75285"/>
                  </a:lnTo>
                  <a:close/>
                  <a:moveTo>
                    <a:pt x="118710" y="75285"/>
                  </a:moveTo>
                  <a:lnTo>
                    <a:pt x="118710" y="81219"/>
                  </a:lnTo>
                  <a:lnTo>
                    <a:pt x="112774" y="81219"/>
                  </a:lnTo>
                  <a:lnTo>
                    <a:pt x="112774" y="75285"/>
                  </a:lnTo>
                  <a:close/>
                  <a:moveTo>
                    <a:pt x="124957" y="75285"/>
                  </a:moveTo>
                  <a:lnTo>
                    <a:pt x="124957" y="81219"/>
                  </a:lnTo>
                  <a:lnTo>
                    <a:pt x="119021" y="81219"/>
                  </a:lnTo>
                  <a:lnTo>
                    <a:pt x="119021" y="75285"/>
                  </a:lnTo>
                  <a:close/>
                  <a:moveTo>
                    <a:pt x="131204" y="75285"/>
                  </a:moveTo>
                  <a:lnTo>
                    <a:pt x="131204" y="81219"/>
                  </a:lnTo>
                  <a:lnTo>
                    <a:pt x="125270" y="81219"/>
                  </a:lnTo>
                  <a:lnTo>
                    <a:pt x="125270" y="75285"/>
                  </a:lnTo>
                  <a:close/>
                  <a:moveTo>
                    <a:pt x="137451" y="75285"/>
                  </a:moveTo>
                  <a:lnTo>
                    <a:pt x="137451" y="81219"/>
                  </a:lnTo>
                  <a:lnTo>
                    <a:pt x="131517" y="81219"/>
                  </a:lnTo>
                  <a:lnTo>
                    <a:pt x="131517" y="75285"/>
                  </a:lnTo>
                  <a:close/>
                  <a:moveTo>
                    <a:pt x="143702" y="75285"/>
                  </a:moveTo>
                  <a:lnTo>
                    <a:pt x="143702" y="81219"/>
                  </a:lnTo>
                  <a:lnTo>
                    <a:pt x="137766" y="81219"/>
                  </a:lnTo>
                  <a:lnTo>
                    <a:pt x="137766" y="75285"/>
                  </a:lnTo>
                  <a:close/>
                  <a:moveTo>
                    <a:pt x="149949" y="75285"/>
                  </a:moveTo>
                  <a:lnTo>
                    <a:pt x="149949" y="81219"/>
                  </a:lnTo>
                  <a:lnTo>
                    <a:pt x="144015" y="81219"/>
                  </a:lnTo>
                  <a:lnTo>
                    <a:pt x="144015" y="75285"/>
                  </a:lnTo>
                  <a:close/>
                  <a:moveTo>
                    <a:pt x="156196" y="75285"/>
                  </a:moveTo>
                  <a:lnTo>
                    <a:pt x="156196" y="81219"/>
                  </a:lnTo>
                  <a:lnTo>
                    <a:pt x="150262" y="81219"/>
                  </a:lnTo>
                  <a:lnTo>
                    <a:pt x="150262" y="75285"/>
                  </a:lnTo>
                  <a:close/>
                  <a:moveTo>
                    <a:pt x="162445" y="75285"/>
                  </a:moveTo>
                  <a:lnTo>
                    <a:pt x="162445" y="81219"/>
                  </a:lnTo>
                  <a:lnTo>
                    <a:pt x="156509" y="81219"/>
                  </a:lnTo>
                  <a:lnTo>
                    <a:pt x="156509" y="75285"/>
                  </a:lnTo>
                  <a:close/>
                  <a:moveTo>
                    <a:pt x="168692" y="75285"/>
                  </a:moveTo>
                  <a:lnTo>
                    <a:pt x="168692" y="81219"/>
                  </a:lnTo>
                  <a:lnTo>
                    <a:pt x="162756" y="81219"/>
                  </a:lnTo>
                  <a:lnTo>
                    <a:pt x="162756" y="75285"/>
                  </a:lnTo>
                  <a:close/>
                  <a:moveTo>
                    <a:pt x="174939" y="75285"/>
                  </a:moveTo>
                  <a:lnTo>
                    <a:pt x="174939" y="81219"/>
                  </a:lnTo>
                  <a:lnTo>
                    <a:pt x="169005" y="81219"/>
                  </a:lnTo>
                  <a:lnTo>
                    <a:pt x="169005" y="75285"/>
                  </a:lnTo>
                  <a:close/>
                  <a:moveTo>
                    <a:pt x="181186" y="75285"/>
                  </a:moveTo>
                  <a:lnTo>
                    <a:pt x="181186" y="81219"/>
                  </a:lnTo>
                  <a:lnTo>
                    <a:pt x="175252" y="81219"/>
                  </a:lnTo>
                  <a:lnTo>
                    <a:pt x="175252" y="75285"/>
                  </a:lnTo>
                  <a:close/>
                  <a:moveTo>
                    <a:pt x="187435" y="75285"/>
                  </a:moveTo>
                  <a:lnTo>
                    <a:pt x="187435" y="81219"/>
                  </a:lnTo>
                  <a:lnTo>
                    <a:pt x="181499" y="81219"/>
                  </a:lnTo>
                  <a:lnTo>
                    <a:pt x="181499" y="75285"/>
                  </a:lnTo>
                  <a:close/>
                  <a:moveTo>
                    <a:pt x="193684" y="75285"/>
                  </a:moveTo>
                  <a:lnTo>
                    <a:pt x="193684" y="81219"/>
                  </a:lnTo>
                  <a:lnTo>
                    <a:pt x="187749" y="81219"/>
                  </a:lnTo>
                  <a:lnTo>
                    <a:pt x="187749" y="75285"/>
                  </a:lnTo>
                  <a:close/>
                  <a:moveTo>
                    <a:pt x="199931" y="75285"/>
                  </a:moveTo>
                  <a:lnTo>
                    <a:pt x="199931" y="81219"/>
                  </a:lnTo>
                  <a:lnTo>
                    <a:pt x="193996" y="81219"/>
                  </a:lnTo>
                  <a:lnTo>
                    <a:pt x="193996" y="75285"/>
                  </a:lnTo>
                  <a:close/>
                  <a:moveTo>
                    <a:pt x="206180" y="75285"/>
                  </a:moveTo>
                  <a:lnTo>
                    <a:pt x="206180" y="81219"/>
                  </a:lnTo>
                  <a:lnTo>
                    <a:pt x="200244" y="81219"/>
                  </a:lnTo>
                  <a:lnTo>
                    <a:pt x="200244" y="75285"/>
                  </a:lnTo>
                  <a:close/>
                  <a:moveTo>
                    <a:pt x="212427" y="75285"/>
                  </a:moveTo>
                  <a:lnTo>
                    <a:pt x="212427" y="81219"/>
                  </a:lnTo>
                  <a:lnTo>
                    <a:pt x="206491" y="81219"/>
                  </a:lnTo>
                  <a:lnTo>
                    <a:pt x="206491" y="75285"/>
                  </a:lnTo>
                  <a:close/>
                  <a:moveTo>
                    <a:pt x="218674" y="75285"/>
                  </a:moveTo>
                  <a:lnTo>
                    <a:pt x="218674" y="81219"/>
                  </a:lnTo>
                  <a:lnTo>
                    <a:pt x="212739" y="81219"/>
                  </a:lnTo>
                  <a:lnTo>
                    <a:pt x="212739" y="75285"/>
                  </a:lnTo>
                  <a:close/>
                  <a:moveTo>
                    <a:pt x="224921" y="75285"/>
                  </a:moveTo>
                  <a:lnTo>
                    <a:pt x="224921" y="81219"/>
                  </a:lnTo>
                  <a:lnTo>
                    <a:pt x="218987" y="81219"/>
                  </a:lnTo>
                  <a:lnTo>
                    <a:pt x="218987" y="75285"/>
                  </a:lnTo>
                  <a:close/>
                  <a:moveTo>
                    <a:pt x="231170" y="75285"/>
                  </a:moveTo>
                  <a:lnTo>
                    <a:pt x="231170" y="81219"/>
                  </a:lnTo>
                  <a:lnTo>
                    <a:pt x="225234" y="81219"/>
                  </a:lnTo>
                  <a:lnTo>
                    <a:pt x="225234" y="75285"/>
                  </a:lnTo>
                  <a:close/>
                  <a:moveTo>
                    <a:pt x="237417" y="75285"/>
                  </a:moveTo>
                  <a:lnTo>
                    <a:pt x="237417" y="81219"/>
                  </a:lnTo>
                  <a:lnTo>
                    <a:pt x="231481" y="81219"/>
                  </a:lnTo>
                  <a:lnTo>
                    <a:pt x="231481" y="75285"/>
                  </a:lnTo>
                  <a:close/>
                  <a:moveTo>
                    <a:pt x="243664" y="75285"/>
                  </a:moveTo>
                  <a:lnTo>
                    <a:pt x="243664" y="81219"/>
                  </a:lnTo>
                  <a:lnTo>
                    <a:pt x="237729" y="81219"/>
                  </a:lnTo>
                  <a:lnTo>
                    <a:pt x="237729" y="75285"/>
                  </a:lnTo>
                  <a:close/>
                  <a:moveTo>
                    <a:pt x="249911" y="75285"/>
                  </a:moveTo>
                  <a:lnTo>
                    <a:pt x="249911" y="81219"/>
                  </a:lnTo>
                  <a:lnTo>
                    <a:pt x="243977" y="81219"/>
                  </a:lnTo>
                  <a:lnTo>
                    <a:pt x="243977" y="75285"/>
                  </a:lnTo>
                  <a:close/>
                  <a:moveTo>
                    <a:pt x="256161" y="75285"/>
                  </a:moveTo>
                  <a:lnTo>
                    <a:pt x="256161" y="81219"/>
                  </a:lnTo>
                  <a:lnTo>
                    <a:pt x="250225" y="81219"/>
                  </a:lnTo>
                  <a:lnTo>
                    <a:pt x="250225" y="75285"/>
                  </a:lnTo>
                  <a:close/>
                  <a:moveTo>
                    <a:pt x="262409" y="75285"/>
                  </a:moveTo>
                  <a:lnTo>
                    <a:pt x="262409" y="81219"/>
                  </a:lnTo>
                  <a:lnTo>
                    <a:pt x="256474" y="81219"/>
                  </a:lnTo>
                  <a:lnTo>
                    <a:pt x="256474" y="75285"/>
                  </a:lnTo>
                  <a:close/>
                  <a:moveTo>
                    <a:pt x="268656" y="75285"/>
                  </a:moveTo>
                  <a:lnTo>
                    <a:pt x="268656" y="81219"/>
                  </a:lnTo>
                  <a:lnTo>
                    <a:pt x="262721" y="81219"/>
                  </a:lnTo>
                  <a:lnTo>
                    <a:pt x="262721" y="75285"/>
                  </a:lnTo>
                  <a:close/>
                  <a:moveTo>
                    <a:pt x="274904" y="75285"/>
                  </a:moveTo>
                  <a:lnTo>
                    <a:pt x="274904" y="81219"/>
                  </a:lnTo>
                  <a:lnTo>
                    <a:pt x="268968" y="81219"/>
                  </a:lnTo>
                  <a:lnTo>
                    <a:pt x="268968" y="75285"/>
                  </a:lnTo>
                  <a:close/>
                  <a:moveTo>
                    <a:pt x="6251" y="81532"/>
                  </a:moveTo>
                  <a:lnTo>
                    <a:pt x="6251" y="87466"/>
                  </a:lnTo>
                  <a:lnTo>
                    <a:pt x="315" y="87466"/>
                  </a:lnTo>
                  <a:lnTo>
                    <a:pt x="315" y="81532"/>
                  </a:lnTo>
                  <a:close/>
                  <a:moveTo>
                    <a:pt x="12498" y="81532"/>
                  </a:moveTo>
                  <a:lnTo>
                    <a:pt x="12498" y="87466"/>
                  </a:lnTo>
                  <a:lnTo>
                    <a:pt x="6562" y="87466"/>
                  </a:lnTo>
                  <a:lnTo>
                    <a:pt x="6562" y="81532"/>
                  </a:lnTo>
                  <a:close/>
                  <a:moveTo>
                    <a:pt x="18745" y="81532"/>
                  </a:moveTo>
                  <a:lnTo>
                    <a:pt x="18745" y="87466"/>
                  </a:lnTo>
                  <a:lnTo>
                    <a:pt x="12810" y="87466"/>
                  </a:lnTo>
                  <a:lnTo>
                    <a:pt x="12810" y="81532"/>
                  </a:lnTo>
                  <a:close/>
                  <a:moveTo>
                    <a:pt x="24992" y="81532"/>
                  </a:moveTo>
                  <a:lnTo>
                    <a:pt x="24992" y="87466"/>
                  </a:lnTo>
                  <a:lnTo>
                    <a:pt x="19058" y="87466"/>
                  </a:lnTo>
                  <a:lnTo>
                    <a:pt x="19058" y="81532"/>
                  </a:lnTo>
                  <a:close/>
                  <a:moveTo>
                    <a:pt x="31242" y="81532"/>
                  </a:moveTo>
                  <a:lnTo>
                    <a:pt x="31242" y="87466"/>
                  </a:lnTo>
                  <a:lnTo>
                    <a:pt x="25305" y="87466"/>
                  </a:lnTo>
                  <a:lnTo>
                    <a:pt x="25305" y="81532"/>
                  </a:lnTo>
                  <a:close/>
                  <a:moveTo>
                    <a:pt x="37489" y="81532"/>
                  </a:moveTo>
                  <a:lnTo>
                    <a:pt x="37489" y="87466"/>
                  </a:lnTo>
                  <a:lnTo>
                    <a:pt x="31553" y="87466"/>
                  </a:lnTo>
                  <a:lnTo>
                    <a:pt x="31553" y="81532"/>
                  </a:lnTo>
                  <a:close/>
                  <a:moveTo>
                    <a:pt x="43737" y="81532"/>
                  </a:moveTo>
                  <a:lnTo>
                    <a:pt x="43737" y="87466"/>
                  </a:lnTo>
                  <a:lnTo>
                    <a:pt x="37802" y="87466"/>
                  </a:lnTo>
                  <a:lnTo>
                    <a:pt x="37802" y="81532"/>
                  </a:lnTo>
                  <a:close/>
                  <a:moveTo>
                    <a:pt x="49985" y="81532"/>
                  </a:moveTo>
                  <a:lnTo>
                    <a:pt x="49985" y="87466"/>
                  </a:lnTo>
                  <a:lnTo>
                    <a:pt x="44049" y="87466"/>
                  </a:lnTo>
                  <a:lnTo>
                    <a:pt x="44049" y="81532"/>
                  </a:lnTo>
                  <a:close/>
                  <a:moveTo>
                    <a:pt x="56232" y="81532"/>
                  </a:moveTo>
                  <a:lnTo>
                    <a:pt x="56232" y="87466"/>
                  </a:lnTo>
                  <a:lnTo>
                    <a:pt x="50296" y="87466"/>
                  </a:lnTo>
                  <a:lnTo>
                    <a:pt x="50296" y="81532"/>
                  </a:lnTo>
                  <a:close/>
                  <a:moveTo>
                    <a:pt x="62480" y="81532"/>
                  </a:moveTo>
                  <a:lnTo>
                    <a:pt x="62480" y="87466"/>
                  </a:lnTo>
                  <a:lnTo>
                    <a:pt x="56545" y="87466"/>
                  </a:lnTo>
                  <a:lnTo>
                    <a:pt x="56545" y="81532"/>
                  </a:lnTo>
                  <a:close/>
                  <a:moveTo>
                    <a:pt x="68727" y="81532"/>
                  </a:moveTo>
                  <a:lnTo>
                    <a:pt x="68727" y="87466"/>
                  </a:lnTo>
                  <a:lnTo>
                    <a:pt x="62792" y="87466"/>
                  </a:lnTo>
                  <a:lnTo>
                    <a:pt x="62792" y="81532"/>
                  </a:lnTo>
                  <a:close/>
                  <a:moveTo>
                    <a:pt x="74975" y="81532"/>
                  </a:moveTo>
                  <a:lnTo>
                    <a:pt x="74975" y="87466"/>
                  </a:lnTo>
                  <a:lnTo>
                    <a:pt x="69039" y="87466"/>
                  </a:lnTo>
                  <a:lnTo>
                    <a:pt x="69039" y="81532"/>
                  </a:lnTo>
                  <a:close/>
                  <a:moveTo>
                    <a:pt x="81223" y="81532"/>
                  </a:moveTo>
                  <a:lnTo>
                    <a:pt x="81223" y="87466"/>
                  </a:lnTo>
                  <a:lnTo>
                    <a:pt x="75286" y="87466"/>
                  </a:lnTo>
                  <a:lnTo>
                    <a:pt x="75286" y="81532"/>
                  </a:lnTo>
                  <a:close/>
                  <a:moveTo>
                    <a:pt x="87470" y="81532"/>
                  </a:moveTo>
                  <a:lnTo>
                    <a:pt x="87470" y="87466"/>
                  </a:lnTo>
                  <a:lnTo>
                    <a:pt x="81535" y="87466"/>
                  </a:lnTo>
                  <a:lnTo>
                    <a:pt x="81535" y="81532"/>
                  </a:lnTo>
                  <a:close/>
                  <a:moveTo>
                    <a:pt x="93718" y="81532"/>
                  </a:moveTo>
                  <a:lnTo>
                    <a:pt x="93718" y="87466"/>
                  </a:lnTo>
                  <a:lnTo>
                    <a:pt x="87784" y="87466"/>
                  </a:lnTo>
                  <a:lnTo>
                    <a:pt x="87784" y="81532"/>
                  </a:lnTo>
                  <a:close/>
                  <a:moveTo>
                    <a:pt x="99967" y="81532"/>
                  </a:moveTo>
                  <a:lnTo>
                    <a:pt x="99967" y="87466"/>
                  </a:lnTo>
                  <a:lnTo>
                    <a:pt x="94031" y="87466"/>
                  </a:lnTo>
                  <a:lnTo>
                    <a:pt x="94031" y="81532"/>
                  </a:lnTo>
                  <a:close/>
                  <a:moveTo>
                    <a:pt x="106214" y="81532"/>
                  </a:moveTo>
                  <a:lnTo>
                    <a:pt x="106214" y="87466"/>
                  </a:lnTo>
                  <a:lnTo>
                    <a:pt x="100278" y="87466"/>
                  </a:lnTo>
                  <a:lnTo>
                    <a:pt x="100278" y="81532"/>
                  </a:lnTo>
                  <a:close/>
                  <a:moveTo>
                    <a:pt x="112461" y="81532"/>
                  </a:moveTo>
                  <a:lnTo>
                    <a:pt x="112461" y="87466"/>
                  </a:lnTo>
                  <a:lnTo>
                    <a:pt x="106527" y="87466"/>
                  </a:lnTo>
                  <a:lnTo>
                    <a:pt x="106527" y="81532"/>
                  </a:lnTo>
                  <a:close/>
                  <a:moveTo>
                    <a:pt x="118710" y="81532"/>
                  </a:moveTo>
                  <a:lnTo>
                    <a:pt x="118710" y="87466"/>
                  </a:lnTo>
                  <a:lnTo>
                    <a:pt x="112774" y="87466"/>
                  </a:lnTo>
                  <a:lnTo>
                    <a:pt x="112774" y="81532"/>
                  </a:lnTo>
                  <a:close/>
                  <a:moveTo>
                    <a:pt x="124957" y="81532"/>
                  </a:moveTo>
                  <a:lnTo>
                    <a:pt x="124957" y="87466"/>
                  </a:lnTo>
                  <a:lnTo>
                    <a:pt x="119021" y="87466"/>
                  </a:lnTo>
                  <a:lnTo>
                    <a:pt x="119021" y="81532"/>
                  </a:lnTo>
                  <a:close/>
                  <a:moveTo>
                    <a:pt x="131204" y="81532"/>
                  </a:moveTo>
                  <a:lnTo>
                    <a:pt x="131204" y="87466"/>
                  </a:lnTo>
                  <a:lnTo>
                    <a:pt x="125270" y="87466"/>
                  </a:lnTo>
                  <a:lnTo>
                    <a:pt x="125270" y="81532"/>
                  </a:lnTo>
                  <a:close/>
                  <a:moveTo>
                    <a:pt x="137451" y="81532"/>
                  </a:moveTo>
                  <a:lnTo>
                    <a:pt x="137451" y="87466"/>
                  </a:lnTo>
                  <a:lnTo>
                    <a:pt x="131517" y="87466"/>
                  </a:lnTo>
                  <a:lnTo>
                    <a:pt x="131517" y="81532"/>
                  </a:lnTo>
                  <a:close/>
                  <a:moveTo>
                    <a:pt x="143702" y="81532"/>
                  </a:moveTo>
                  <a:lnTo>
                    <a:pt x="143702" y="87466"/>
                  </a:lnTo>
                  <a:lnTo>
                    <a:pt x="137766" y="87466"/>
                  </a:lnTo>
                  <a:lnTo>
                    <a:pt x="137766" y="81532"/>
                  </a:lnTo>
                  <a:close/>
                  <a:moveTo>
                    <a:pt x="149949" y="81532"/>
                  </a:moveTo>
                  <a:lnTo>
                    <a:pt x="149949" y="87466"/>
                  </a:lnTo>
                  <a:lnTo>
                    <a:pt x="144015" y="87466"/>
                  </a:lnTo>
                  <a:lnTo>
                    <a:pt x="144015" y="81532"/>
                  </a:lnTo>
                  <a:close/>
                  <a:moveTo>
                    <a:pt x="156196" y="81532"/>
                  </a:moveTo>
                  <a:lnTo>
                    <a:pt x="156196" y="87466"/>
                  </a:lnTo>
                  <a:lnTo>
                    <a:pt x="150262" y="87466"/>
                  </a:lnTo>
                  <a:lnTo>
                    <a:pt x="150262" y="81532"/>
                  </a:lnTo>
                  <a:close/>
                  <a:moveTo>
                    <a:pt x="162445" y="81532"/>
                  </a:moveTo>
                  <a:lnTo>
                    <a:pt x="162445" y="87466"/>
                  </a:lnTo>
                  <a:lnTo>
                    <a:pt x="156509" y="87466"/>
                  </a:lnTo>
                  <a:lnTo>
                    <a:pt x="156509" y="81532"/>
                  </a:lnTo>
                  <a:close/>
                  <a:moveTo>
                    <a:pt x="168692" y="81532"/>
                  </a:moveTo>
                  <a:lnTo>
                    <a:pt x="168692" y="87466"/>
                  </a:lnTo>
                  <a:lnTo>
                    <a:pt x="162756" y="87466"/>
                  </a:lnTo>
                  <a:lnTo>
                    <a:pt x="162756" y="81532"/>
                  </a:lnTo>
                  <a:close/>
                  <a:moveTo>
                    <a:pt x="174939" y="81532"/>
                  </a:moveTo>
                  <a:lnTo>
                    <a:pt x="174939" y="87466"/>
                  </a:lnTo>
                  <a:lnTo>
                    <a:pt x="169005" y="87466"/>
                  </a:lnTo>
                  <a:lnTo>
                    <a:pt x="169005" y="81532"/>
                  </a:lnTo>
                  <a:close/>
                  <a:moveTo>
                    <a:pt x="181186" y="81532"/>
                  </a:moveTo>
                  <a:lnTo>
                    <a:pt x="181186" y="87466"/>
                  </a:lnTo>
                  <a:lnTo>
                    <a:pt x="175252" y="87466"/>
                  </a:lnTo>
                  <a:lnTo>
                    <a:pt x="175252" y="81532"/>
                  </a:lnTo>
                  <a:close/>
                  <a:moveTo>
                    <a:pt x="187435" y="81532"/>
                  </a:moveTo>
                  <a:lnTo>
                    <a:pt x="187435" y="87466"/>
                  </a:lnTo>
                  <a:lnTo>
                    <a:pt x="181499" y="87466"/>
                  </a:lnTo>
                  <a:lnTo>
                    <a:pt x="181499" y="81532"/>
                  </a:lnTo>
                  <a:close/>
                  <a:moveTo>
                    <a:pt x="193684" y="81532"/>
                  </a:moveTo>
                  <a:lnTo>
                    <a:pt x="193684" y="87466"/>
                  </a:lnTo>
                  <a:lnTo>
                    <a:pt x="187749" y="87466"/>
                  </a:lnTo>
                  <a:lnTo>
                    <a:pt x="187749" y="81532"/>
                  </a:lnTo>
                  <a:close/>
                  <a:moveTo>
                    <a:pt x="199931" y="81532"/>
                  </a:moveTo>
                  <a:lnTo>
                    <a:pt x="199931" y="87466"/>
                  </a:lnTo>
                  <a:lnTo>
                    <a:pt x="193996" y="87466"/>
                  </a:lnTo>
                  <a:lnTo>
                    <a:pt x="193996" y="81532"/>
                  </a:lnTo>
                  <a:close/>
                  <a:moveTo>
                    <a:pt x="206180" y="81532"/>
                  </a:moveTo>
                  <a:lnTo>
                    <a:pt x="206180" y="87466"/>
                  </a:lnTo>
                  <a:lnTo>
                    <a:pt x="200244" y="87466"/>
                  </a:lnTo>
                  <a:lnTo>
                    <a:pt x="200244" y="81532"/>
                  </a:lnTo>
                  <a:close/>
                  <a:moveTo>
                    <a:pt x="212427" y="81532"/>
                  </a:moveTo>
                  <a:lnTo>
                    <a:pt x="212427" y="87466"/>
                  </a:lnTo>
                  <a:lnTo>
                    <a:pt x="206491" y="87466"/>
                  </a:lnTo>
                  <a:lnTo>
                    <a:pt x="206491" y="81532"/>
                  </a:lnTo>
                  <a:close/>
                  <a:moveTo>
                    <a:pt x="218674" y="81532"/>
                  </a:moveTo>
                  <a:lnTo>
                    <a:pt x="218674" y="87466"/>
                  </a:lnTo>
                  <a:lnTo>
                    <a:pt x="212739" y="87466"/>
                  </a:lnTo>
                  <a:lnTo>
                    <a:pt x="212739" y="81532"/>
                  </a:lnTo>
                  <a:close/>
                  <a:moveTo>
                    <a:pt x="224921" y="81532"/>
                  </a:moveTo>
                  <a:lnTo>
                    <a:pt x="224921" y="87466"/>
                  </a:lnTo>
                  <a:lnTo>
                    <a:pt x="218987" y="87466"/>
                  </a:lnTo>
                  <a:lnTo>
                    <a:pt x="218987" y="81532"/>
                  </a:lnTo>
                  <a:close/>
                  <a:moveTo>
                    <a:pt x="231170" y="81532"/>
                  </a:moveTo>
                  <a:lnTo>
                    <a:pt x="231170" y="87466"/>
                  </a:lnTo>
                  <a:lnTo>
                    <a:pt x="225234" y="87466"/>
                  </a:lnTo>
                  <a:lnTo>
                    <a:pt x="225234" y="81532"/>
                  </a:lnTo>
                  <a:close/>
                  <a:moveTo>
                    <a:pt x="237417" y="81532"/>
                  </a:moveTo>
                  <a:lnTo>
                    <a:pt x="237417" y="87466"/>
                  </a:lnTo>
                  <a:lnTo>
                    <a:pt x="231481" y="87466"/>
                  </a:lnTo>
                  <a:lnTo>
                    <a:pt x="231481" y="81532"/>
                  </a:lnTo>
                  <a:close/>
                  <a:moveTo>
                    <a:pt x="243664" y="81532"/>
                  </a:moveTo>
                  <a:lnTo>
                    <a:pt x="243664" y="87466"/>
                  </a:lnTo>
                  <a:lnTo>
                    <a:pt x="237729" y="87466"/>
                  </a:lnTo>
                  <a:lnTo>
                    <a:pt x="237729" y="81532"/>
                  </a:lnTo>
                  <a:close/>
                  <a:moveTo>
                    <a:pt x="249911" y="81532"/>
                  </a:moveTo>
                  <a:lnTo>
                    <a:pt x="249911" y="87466"/>
                  </a:lnTo>
                  <a:lnTo>
                    <a:pt x="243977" y="87466"/>
                  </a:lnTo>
                  <a:lnTo>
                    <a:pt x="243977" y="81532"/>
                  </a:lnTo>
                  <a:close/>
                  <a:moveTo>
                    <a:pt x="256161" y="81532"/>
                  </a:moveTo>
                  <a:lnTo>
                    <a:pt x="256161" y="87466"/>
                  </a:lnTo>
                  <a:lnTo>
                    <a:pt x="250225" y="87466"/>
                  </a:lnTo>
                  <a:lnTo>
                    <a:pt x="250225" y="81532"/>
                  </a:lnTo>
                  <a:close/>
                  <a:moveTo>
                    <a:pt x="262409" y="81532"/>
                  </a:moveTo>
                  <a:lnTo>
                    <a:pt x="262409" y="87466"/>
                  </a:lnTo>
                  <a:lnTo>
                    <a:pt x="256474" y="87466"/>
                  </a:lnTo>
                  <a:lnTo>
                    <a:pt x="256474" y="81532"/>
                  </a:lnTo>
                  <a:close/>
                  <a:moveTo>
                    <a:pt x="268656" y="81532"/>
                  </a:moveTo>
                  <a:lnTo>
                    <a:pt x="268656" y="87466"/>
                  </a:lnTo>
                  <a:lnTo>
                    <a:pt x="262721" y="87466"/>
                  </a:lnTo>
                  <a:lnTo>
                    <a:pt x="262721" y="81532"/>
                  </a:lnTo>
                  <a:close/>
                  <a:moveTo>
                    <a:pt x="274904" y="81532"/>
                  </a:moveTo>
                  <a:lnTo>
                    <a:pt x="274904" y="87466"/>
                  </a:lnTo>
                  <a:lnTo>
                    <a:pt x="268968" y="87466"/>
                  </a:lnTo>
                  <a:lnTo>
                    <a:pt x="268968" y="81532"/>
                  </a:lnTo>
                  <a:close/>
                  <a:moveTo>
                    <a:pt x="6251" y="87779"/>
                  </a:moveTo>
                  <a:lnTo>
                    <a:pt x="6251" y="93713"/>
                  </a:lnTo>
                  <a:lnTo>
                    <a:pt x="315" y="93713"/>
                  </a:lnTo>
                  <a:lnTo>
                    <a:pt x="315" y="87779"/>
                  </a:lnTo>
                  <a:close/>
                  <a:moveTo>
                    <a:pt x="12498" y="87779"/>
                  </a:moveTo>
                  <a:lnTo>
                    <a:pt x="12498" y="93713"/>
                  </a:lnTo>
                  <a:lnTo>
                    <a:pt x="6562" y="93713"/>
                  </a:lnTo>
                  <a:lnTo>
                    <a:pt x="6562" y="87779"/>
                  </a:lnTo>
                  <a:close/>
                  <a:moveTo>
                    <a:pt x="18745" y="87779"/>
                  </a:moveTo>
                  <a:lnTo>
                    <a:pt x="18745" y="93713"/>
                  </a:lnTo>
                  <a:lnTo>
                    <a:pt x="12810" y="93713"/>
                  </a:lnTo>
                  <a:lnTo>
                    <a:pt x="12810" y="87779"/>
                  </a:lnTo>
                  <a:close/>
                  <a:moveTo>
                    <a:pt x="24992" y="87779"/>
                  </a:moveTo>
                  <a:lnTo>
                    <a:pt x="24992" y="93713"/>
                  </a:lnTo>
                  <a:lnTo>
                    <a:pt x="19058" y="93713"/>
                  </a:lnTo>
                  <a:lnTo>
                    <a:pt x="19058" y="87779"/>
                  </a:lnTo>
                  <a:close/>
                  <a:moveTo>
                    <a:pt x="31242" y="87779"/>
                  </a:moveTo>
                  <a:lnTo>
                    <a:pt x="31242" y="93713"/>
                  </a:lnTo>
                  <a:lnTo>
                    <a:pt x="25305" y="93713"/>
                  </a:lnTo>
                  <a:lnTo>
                    <a:pt x="25305" y="87779"/>
                  </a:lnTo>
                  <a:close/>
                  <a:moveTo>
                    <a:pt x="37489" y="87779"/>
                  </a:moveTo>
                  <a:lnTo>
                    <a:pt x="37489" y="93713"/>
                  </a:lnTo>
                  <a:lnTo>
                    <a:pt x="31553" y="93713"/>
                  </a:lnTo>
                  <a:lnTo>
                    <a:pt x="31553" y="87779"/>
                  </a:lnTo>
                  <a:close/>
                  <a:moveTo>
                    <a:pt x="43737" y="87779"/>
                  </a:moveTo>
                  <a:lnTo>
                    <a:pt x="43737" y="93713"/>
                  </a:lnTo>
                  <a:lnTo>
                    <a:pt x="37802" y="93713"/>
                  </a:lnTo>
                  <a:lnTo>
                    <a:pt x="37802" y="87779"/>
                  </a:lnTo>
                  <a:close/>
                  <a:moveTo>
                    <a:pt x="49985" y="87779"/>
                  </a:moveTo>
                  <a:lnTo>
                    <a:pt x="49985" y="93713"/>
                  </a:lnTo>
                  <a:lnTo>
                    <a:pt x="44049" y="93713"/>
                  </a:lnTo>
                  <a:lnTo>
                    <a:pt x="44049" y="87779"/>
                  </a:lnTo>
                  <a:close/>
                  <a:moveTo>
                    <a:pt x="56232" y="87779"/>
                  </a:moveTo>
                  <a:lnTo>
                    <a:pt x="56232" y="93713"/>
                  </a:lnTo>
                  <a:lnTo>
                    <a:pt x="50296" y="93713"/>
                  </a:lnTo>
                  <a:lnTo>
                    <a:pt x="50296" y="87779"/>
                  </a:lnTo>
                  <a:close/>
                  <a:moveTo>
                    <a:pt x="62480" y="87779"/>
                  </a:moveTo>
                  <a:lnTo>
                    <a:pt x="62480" y="93713"/>
                  </a:lnTo>
                  <a:lnTo>
                    <a:pt x="56545" y="93713"/>
                  </a:lnTo>
                  <a:lnTo>
                    <a:pt x="56545" y="87779"/>
                  </a:lnTo>
                  <a:close/>
                  <a:moveTo>
                    <a:pt x="68727" y="87779"/>
                  </a:moveTo>
                  <a:lnTo>
                    <a:pt x="68727" y="93713"/>
                  </a:lnTo>
                  <a:lnTo>
                    <a:pt x="62792" y="93713"/>
                  </a:lnTo>
                  <a:lnTo>
                    <a:pt x="62792" y="87779"/>
                  </a:lnTo>
                  <a:close/>
                  <a:moveTo>
                    <a:pt x="74975" y="87779"/>
                  </a:moveTo>
                  <a:lnTo>
                    <a:pt x="74975" y="93713"/>
                  </a:lnTo>
                  <a:lnTo>
                    <a:pt x="69039" y="93713"/>
                  </a:lnTo>
                  <a:lnTo>
                    <a:pt x="69039" y="87779"/>
                  </a:lnTo>
                  <a:close/>
                  <a:moveTo>
                    <a:pt x="81223" y="87779"/>
                  </a:moveTo>
                  <a:lnTo>
                    <a:pt x="81223" y="93713"/>
                  </a:lnTo>
                  <a:lnTo>
                    <a:pt x="75286" y="93713"/>
                  </a:lnTo>
                  <a:lnTo>
                    <a:pt x="75286" y="87779"/>
                  </a:lnTo>
                  <a:close/>
                  <a:moveTo>
                    <a:pt x="87470" y="87779"/>
                  </a:moveTo>
                  <a:lnTo>
                    <a:pt x="87470" y="93713"/>
                  </a:lnTo>
                  <a:lnTo>
                    <a:pt x="81535" y="93713"/>
                  </a:lnTo>
                  <a:lnTo>
                    <a:pt x="81535" y="87779"/>
                  </a:lnTo>
                  <a:close/>
                  <a:moveTo>
                    <a:pt x="93718" y="87779"/>
                  </a:moveTo>
                  <a:lnTo>
                    <a:pt x="93718" y="93713"/>
                  </a:lnTo>
                  <a:lnTo>
                    <a:pt x="87784" y="93713"/>
                  </a:lnTo>
                  <a:lnTo>
                    <a:pt x="87784" y="87779"/>
                  </a:lnTo>
                  <a:close/>
                  <a:moveTo>
                    <a:pt x="162445" y="87779"/>
                  </a:moveTo>
                  <a:lnTo>
                    <a:pt x="162445" y="93713"/>
                  </a:lnTo>
                  <a:lnTo>
                    <a:pt x="156509" y="93713"/>
                  </a:lnTo>
                  <a:lnTo>
                    <a:pt x="156509" y="87779"/>
                  </a:lnTo>
                  <a:close/>
                  <a:moveTo>
                    <a:pt x="168692" y="87779"/>
                  </a:moveTo>
                  <a:lnTo>
                    <a:pt x="168692" y="93713"/>
                  </a:lnTo>
                  <a:lnTo>
                    <a:pt x="162756" y="93713"/>
                  </a:lnTo>
                  <a:lnTo>
                    <a:pt x="162756" y="87779"/>
                  </a:lnTo>
                  <a:close/>
                  <a:moveTo>
                    <a:pt x="174939" y="87779"/>
                  </a:moveTo>
                  <a:lnTo>
                    <a:pt x="174939" y="93713"/>
                  </a:lnTo>
                  <a:lnTo>
                    <a:pt x="169005" y="93713"/>
                  </a:lnTo>
                  <a:lnTo>
                    <a:pt x="169005" y="87779"/>
                  </a:lnTo>
                  <a:close/>
                  <a:moveTo>
                    <a:pt x="181186" y="87779"/>
                  </a:moveTo>
                  <a:lnTo>
                    <a:pt x="181186" y="93713"/>
                  </a:lnTo>
                  <a:lnTo>
                    <a:pt x="175252" y="93713"/>
                  </a:lnTo>
                  <a:lnTo>
                    <a:pt x="175252" y="87779"/>
                  </a:lnTo>
                  <a:close/>
                  <a:moveTo>
                    <a:pt x="187435" y="87779"/>
                  </a:moveTo>
                  <a:lnTo>
                    <a:pt x="187435" y="93713"/>
                  </a:lnTo>
                  <a:lnTo>
                    <a:pt x="181499" y="93713"/>
                  </a:lnTo>
                  <a:lnTo>
                    <a:pt x="181499" y="87779"/>
                  </a:lnTo>
                  <a:close/>
                  <a:moveTo>
                    <a:pt x="193684" y="87779"/>
                  </a:moveTo>
                  <a:lnTo>
                    <a:pt x="193684" y="93713"/>
                  </a:lnTo>
                  <a:lnTo>
                    <a:pt x="187749" y="93713"/>
                  </a:lnTo>
                  <a:lnTo>
                    <a:pt x="187749" y="87779"/>
                  </a:lnTo>
                  <a:close/>
                  <a:moveTo>
                    <a:pt x="199931" y="87779"/>
                  </a:moveTo>
                  <a:lnTo>
                    <a:pt x="199931" y="93713"/>
                  </a:lnTo>
                  <a:lnTo>
                    <a:pt x="193996" y="93713"/>
                  </a:lnTo>
                  <a:lnTo>
                    <a:pt x="193996" y="87779"/>
                  </a:lnTo>
                  <a:close/>
                  <a:moveTo>
                    <a:pt x="206180" y="87779"/>
                  </a:moveTo>
                  <a:lnTo>
                    <a:pt x="206180" y="93713"/>
                  </a:lnTo>
                  <a:lnTo>
                    <a:pt x="200244" y="93713"/>
                  </a:lnTo>
                  <a:lnTo>
                    <a:pt x="200244" y="87779"/>
                  </a:lnTo>
                  <a:close/>
                  <a:moveTo>
                    <a:pt x="212427" y="87779"/>
                  </a:moveTo>
                  <a:lnTo>
                    <a:pt x="212427" y="93713"/>
                  </a:lnTo>
                  <a:lnTo>
                    <a:pt x="206491" y="93713"/>
                  </a:lnTo>
                  <a:lnTo>
                    <a:pt x="206491" y="87779"/>
                  </a:lnTo>
                  <a:close/>
                  <a:moveTo>
                    <a:pt x="99967" y="87781"/>
                  </a:moveTo>
                  <a:lnTo>
                    <a:pt x="99967" y="93717"/>
                  </a:lnTo>
                  <a:lnTo>
                    <a:pt x="94031" y="93717"/>
                  </a:lnTo>
                  <a:lnTo>
                    <a:pt x="94031" y="87781"/>
                  </a:lnTo>
                  <a:close/>
                  <a:moveTo>
                    <a:pt x="106214" y="87781"/>
                  </a:moveTo>
                  <a:lnTo>
                    <a:pt x="106214" y="93717"/>
                  </a:lnTo>
                  <a:lnTo>
                    <a:pt x="100278" y="93717"/>
                  </a:lnTo>
                  <a:lnTo>
                    <a:pt x="100278" y="87781"/>
                  </a:lnTo>
                  <a:close/>
                  <a:moveTo>
                    <a:pt x="112461" y="87781"/>
                  </a:moveTo>
                  <a:lnTo>
                    <a:pt x="112461" y="93717"/>
                  </a:lnTo>
                  <a:lnTo>
                    <a:pt x="106527" y="93717"/>
                  </a:lnTo>
                  <a:lnTo>
                    <a:pt x="106527" y="87781"/>
                  </a:lnTo>
                  <a:close/>
                  <a:moveTo>
                    <a:pt x="118710" y="87781"/>
                  </a:moveTo>
                  <a:lnTo>
                    <a:pt x="118710" y="93717"/>
                  </a:lnTo>
                  <a:lnTo>
                    <a:pt x="112774" y="93717"/>
                  </a:lnTo>
                  <a:lnTo>
                    <a:pt x="112774" y="87781"/>
                  </a:lnTo>
                  <a:close/>
                  <a:moveTo>
                    <a:pt x="124957" y="87781"/>
                  </a:moveTo>
                  <a:lnTo>
                    <a:pt x="124957" y="93717"/>
                  </a:lnTo>
                  <a:lnTo>
                    <a:pt x="119021" y="93717"/>
                  </a:lnTo>
                  <a:lnTo>
                    <a:pt x="119021" y="87781"/>
                  </a:lnTo>
                  <a:close/>
                  <a:moveTo>
                    <a:pt x="131204" y="87781"/>
                  </a:moveTo>
                  <a:lnTo>
                    <a:pt x="131204" y="93717"/>
                  </a:lnTo>
                  <a:lnTo>
                    <a:pt x="125270" y="93717"/>
                  </a:lnTo>
                  <a:lnTo>
                    <a:pt x="125270" y="87781"/>
                  </a:lnTo>
                  <a:close/>
                  <a:moveTo>
                    <a:pt x="137451" y="87781"/>
                  </a:moveTo>
                  <a:lnTo>
                    <a:pt x="137451" y="93717"/>
                  </a:lnTo>
                  <a:lnTo>
                    <a:pt x="131517" y="93717"/>
                  </a:lnTo>
                  <a:lnTo>
                    <a:pt x="131517" y="87781"/>
                  </a:lnTo>
                  <a:close/>
                  <a:moveTo>
                    <a:pt x="143702" y="87781"/>
                  </a:moveTo>
                  <a:lnTo>
                    <a:pt x="143702" y="93717"/>
                  </a:lnTo>
                  <a:lnTo>
                    <a:pt x="137766" y="93717"/>
                  </a:lnTo>
                  <a:lnTo>
                    <a:pt x="137766" y="87781"/>
                  </a:lnTo>
                  <a:close/>
                  <a:moveTo>
                    <a:pt x="149949" y="87781"/>
                  </a:moveTo>
                  <a:lnTo>
                    <a:pt x="149949" y="93717"/>
                  </a:lnTo>
                  <a:lnTo>
                    <a:pt x="144015" y="93717"/>
                  </a:lnTo>
                  <a:lnTo>
                    <a:pt x="144015" y="87781"/>
                  </a:lnTo>
                  <a:close/>
                  <a:moveTo>
                    <a:pt x="156196" y="87781"/>
                  </a:moveTo>
                  <a:lnTo>
                    <a:pt x="156196" y="93717"/>
                  </a:lnTo>
                  <a:lnTo>
                    <a:pt x="150262" y="93717"/>
                  </a:lnTo>
                  <a:lnTo>
                    <a:pt x="150262" y="87781"/>
                  </a:lnTo>
                  <a:close/>
                  <a:moveTo>
                    <a:pt x="218674" y="87781"/>
                  </a:moveTo>
                  <a:lnTo>
                    <a:pt x="218674" y="93717"/>
                  </a:lnTo>
                  <a:lnTo>
                    <a:pt x="212739" y="93717"/>
                  </a:lnTo>
                  <a:lnTo>
                    <a:pt x="212739" y="87781"/>
                  </a:lnTo>
                  <a:close/>
                  <a:moveTo>
                    <a:pt x="224921" y="87781"/>
                  </a:moveTo>
                  <a:lnTo>
                    <a:pt x="224921" y="93717"/>
                  </a:lnTo>
                  <a:lnTo>
                    <a:pt x="218987" y="93717"/>
                  </a:lnTo>
                  <a:lnTo>
                    <a:pt x="218987" y="87781"/>
                  </a:lnTo>
                  <a:close/>
                  <a:moveTo>
                    <a:pt x="231170" y="87781"/>
                  </a:moveTo>
                  <a:lnTo>
                    <a:pt x="231170" y="93717"/>
                  </a:lnTo>
                  <a:lnTo>
                    <a:pt x="225234" y="93717"/>
                  </a:lnTo>
                  <a:lnTo>
                    <a:pt x="225234" y="87781"/>
                  </a:lnTo>
                  <a:close/>
                  <a:moveTo>
                    <a:pt x="237417" y="87781"/>
                  </a:moveTo>
                  <a:lnTo>
                    <a:pt x="237417" y="93717"/>
                  </a:lnTo>
                  <a:lnTo>
                    <a:pt x="231481" y="93717"/>
                  </a:lnTo>
                  <a:lnTo>
                    <a:pt x="231481" y="87781"/>
                  </a:lnTo>
                  <a:close/>
                  <a:moveTo>
                    <a:pt x="243664" y="87781"/>
                  </a:moveTo>
                  <a:lnTo>
                    <a:pt x="243664" y="93717"/>
                  </a:lnTo>
                  <a:lnTo>
                    <a:pt x="237729" y="93717"/>
                  </a:lnTo>
                  <a:lnTo>
                    <a:pt x="237729" y="87781"/>
                  </a:lnTo>
                  <a:close/>
                  <a:moveTo>
                    <a:pt x="249911" y="87781"/>
                  </a:moveTo>
                  <a:lnTo>
                    <a:pt x="249911" y="93717"/>
                  </a:lnTo>
                  <a:lnTo>
                    <a:pt x="243977" y="93717"/>
                  </a:lnTo>
                  <a:lnTo>
                    <a:pt x="243977" y="87781"/>
                  </a:lnTo>
                  <a:close/>
                  <a:moveTo>
                    <a:pt x="256161" y="87781"/>
                  </a:moveTo>
                  <a:lnTo>
                    <a:pt x="256161" y="93717"/>
                  </a:lnTo>
                  <a:lnTo>
                    <a:pt x="250225" y="93717"/>
                  </a:lnTo>
                  <a:lnTo>
                    <a:pt x="250225" y="87781"/>
                  </a:lnTo>
                  <a:close/>
                  <a:moveTo>
                    <a:pt x="262409" y="87781"/>
                  </a:moveTo>
                  <a:lnTo>
                    <a:pt x="262409" y="93717"/>
                  </a:lnTo>
                  <a:lnTo>
                    <a:pt x="256474" y="93717"/>
                  </a:lnTo>
                  <a:lnTo>
                    <a:pt x="256474" y="87781"/>
                  </a:lnTo>
                  <a:close/>
                  <a:moveTo>
                    <a:pt x="268656" y="87781"/>
                  </a:moveTo>
                  <a:lnTo>
                    <a:pt x="268656" y="93717"/>
                  </a:lnTo>
                  <a:lnTo>
                    <a:pt x="262721" y="93717"/>
                  </a:lnTo>
                  <a:lnTo>
                    <a:pt x="262721" y="87781"/>
                  </a:lnTo>
                  <a:close/>
                  <a:moveTo>
                    <a:pt x="274904" y="87781"/>
                  </a:moveTo>
                  <a:lnTo>
                    <a:pt x="274904" y="93717"/>
                  </a:lnTo>
                  <a:lnTo>
                    <a:pt x="268968" y="93717"/>
                  </a:lnTo>
                  <a:lnTo>
                    <a:pt x="268968" y="87781"/>
                  </a:lnTo>
                  <a:close/>
                  <a:moveTo>
                    <a:pt x="6251" y="94028"/>
                  </a:moveTo>
                  <a:lnTo>
                    <a:pt x="6251" y="99964"/>
                  </a:lnTo>
                  <a:lnTo>
                    <a:pt x="315" y="99964"/>
                  </a:lnTo>
                  <a:lnTo>
                    <a:pt x="315" y="94028"/>
                  </a:lnTo>
                  <a:close/>
                  <a:moveTo>
                    <a:pt x="12498" y="94028"/>
                  </a:moveTo>
                  <a:lnTo>
                    <a:pt x="12498" y="99964"/>
                  </a:lnTo>
                  <a:lnTo>
                    <a:pt x="6562" y="99964"/>
                  </a:lnTo>
                  <a:lnTo>
                    <a:pt x="6562" y="94028"/>
                  </a:lnTo>
                  <a:close/>
                  <a:moveTo>
                    <a:pt x="18745" y="94028"/>
                  </a:moveTo>
                  <a:lnTo>
                    <a:pt x="18745" y="99964"/>
                  </a:lnTo>
                  <a:lnTo>
                    <a:pt x="12810" y="99964"/>
                  </a:lnTo>
                  <a:lnTo>
                    <a:pt x="12810" y="94028"/>
                  </a:lnTo>
                  <a:close/>
                  <a:moveTo>
                    <a:pt x="24992" y="94028"/>
                  </a:moveTo>
                  <a:lnTo>
                    <a:pt x="24992" y="99964"/>
                  </a:lnTo>
                  <a:lnTo>
                    <a:pt x="19058" y="99964"/>
                  </a:lnTo>
                  <a:lnTo>
                    <a:pt x="19058" y="94028"/>
                  </a:lnTo>
                  <a:close/>
                  <a:moveTo>
                    <a:pt x="31242" y="94028"/>
                  </a:moveTo>
                  <a:lnTo>
                    <a:pt x="31242" y="99964"/>
                  </a:lnTo>
                  <a:lnTo>
                    <a:pt x="25305" y="99964"/>
                  </a:lnTo>
                  <a:lnTo>
                    <a:pt x="25305" y="94028"/>
                  </a:lnTo>
                  <a:close/>
                  <a:moveTo>
                    <a:pt x="37489" y="94028"/>
                  </a:moveTo>
                  <a:lnTo>
                    <a:pt x="37489" y="99964"/>
                  </a:lnTo>
                  <a:lnTo>
                    <a:pt x="31553" y="99964"/>
                  </a:lnTo>
                  <a:lnTo>
                    <a:pt x="31553" y="94028"/>
                  </a:lnTo>
                  <a:close/>
                  <a:moveTo>
                    <a:pt x="43737" y="94028"/>
                  </a:moveTo>
                  <a:lnTo>
                    <a:pt x="43737" y="99964"/>
                  </a:lnTo>
                  <a:lnTo>
                    <a:pt x="37802" y="99964"/>
                  </a:lnTo>
                  <a:lnTo>
                    <a:pt x="37802" y="94028"/>
                  </a:lnTo>
                  <a:close/>
                  <a:moveTo>
                    <a:pt x="49985" y="94028"/>
                  </a:moveTo>
                  <a:lnTo>
                    <a:pt x="49985" y="99964"/>
                  </a:lnTo>
                  <a:lnTo>
                    <a:pt x="44049" y="99964"/>
                  </a:lnTo>
                  <a:lnTo>
                    <a:pt x="44049" y="94028"/>
                  </a:lnTo>
                  <a:close/>
                  <a:moveTo>
                    <a:pt x="56232" y="94028"/>
                  </a:moveTo>
                  <a:lnTo>
                    <a:pt x="56232" y="99964"/>
                  </a:lnTo>
                  <a:lnTo>
                    <a:pt x="50296" y="99964"/>
                  </a:lnTo>
                  <a:lnTo>
                    <a:pt x="50296" y="94028"/>
                  </a:lnTo>
                  <a:close/>
                  <a:moveTo>
                    <a:pt x="62480" y="94028"/>
                  </a:moveTo>
                  <a:lnTo>
                    <a:pt x="62480" y="99964"/>
                  </a:lnTo>
                  <a:lnTo>
                    <a:pt x="56545" y="99964"/>
                  </a:lnTo>
                  <a:lnTo>
                    <a:pt x="56545" y="94028"/>
                  </a:lnTo>
                  <a:close/>
                  <a:moveTo>
                    <a:pt x="68727" y="94028"/>
                  </a:moveTo>
                  <a:lnTo>
                    <a:pt x="68727" y="99964"/>
                  </a:lnTo>
                  <a:lnTo>
                    <a:pt x="62792" y="99964"/>
                  </a:lnTo>
                  <a:lnTo>
                    <a:pt x="62792" y="94028"/>
                  </a:lnTo>
                  <a:close/>
                  <a:moveTo>
                    <a:pt x="74975" y="94028"/>
                  </a:moveTo>
                  <a:lnTo>
                    <a:pt x="74975" y="99964"/>
                  </a:lnTo>
                  <a:lnTo>
                    <a:pt x="69039" y="99964"/>
                  </a:lnTo>
                  <a:lnTo>
                    <a:pt x="69039" y="94028"/>
                  </a:lnTo>
                  <a:close/>
                  <a:moveTo>
                    <a:pt x="81223" y="94028"/>
                  </a:moveTo>
                  <a:lnTo>
                    <a:pt x="81223" y="99964"/>
                  </a:lnTo>
                  <a:lnTo>
                    <a:pt x="75286" y="99964"/>
                  </a:lnTo>
                  <a:lnTo>
                    <a:pt x="75286" y="94028"/>
                  </a:lnTo>
                  <a:close/>
                  <a:moveTo>
                    <a:pt x="87470" y="94028"/>
                  </a:moveTo>
                  <a:lnTo>
                    <a:pt x="87470" y="99964"/>
                  </a:lnTo>
                  <a:lnTo>
                    <a:pt x="81535" y="99964"/>
                  </a:lnTo>
                  <a:lnTo>
                    <a:pt x="81535" y="94028"/>
                  </a:lnTo>
                  <a:close/>
                  <a:moveTo>
                    <a:pt x="93718" y="94028"/>
                  </a:moveTo>
                  <a:lnTo>
                    <a:pt x="93718" y="99964"/>
                  </a:lnTo>
                  <a:lnTo>
                    <a:pt x="87784" y="99964"/>
                  </a:lnTo>
                  <a:lnTo>
                    <a:pt x="87784" y="94028"/>
                  </a:lnTo>
                  <a:close/>
                  <a:moveTo>
                    <a:pt x="99967" y="94028"/>
                  </a:moveTo>
                  <a:lnTo>
                    <a:pt x="99967" y="99964"/>
                  </a:lnTo>
                  <a:lnTo>
                    <a:pt x="94031" y="99964"/>
                  </a:lnTo>
                  <a:lnTo>
                    <a:pt x="94031" y="94028"/>
                  </a:lnTo>
                  <a:close/>
                  <a:moveTo>
                    <a:pt x="106214" y="94029"/>
                  </a:moveTo>
                  <a:lnTo>
                    <a:pt x="106214" y="99964"/>
                  </a:lnTo>
                  <a:lnTo>
                    <a:pt x="100278" y="99964"/>
                  </a:lnTo>
                  <a:lnTo>
                    <a:pt x="100278" y="94029"/>
                  </a:lnTo>
                  <a:close/>
                  <a:moveTo>
                    <a:pt x="112461" y="94029"/>
                  </a:moveTo>
                  <a:lnTo>
                    <a:pt x="112461" y="99964"/>
                  </a:lnTo>
                  <a:lnTo>
                    <a:pt x="106527" y="99964"/>
                  </a:lnTo>
                  <a:lnTo>
                    <a:pt x="106527" y="94029"/>
                  </a:lnTo>
                  <a:close/>
                  <a:moveTo>
                    <a:pt x="118710" y="94029"/>
                  </a:moveTo>
                  <a:lnTo>
                    <a:pt x="118710" y="99964"/>
                  </a:lnTo>
                  <a:lnTo>
                    <a:pt x="112774" y="99964"/>
                  </a:lnTo>
                  <a:lnTo>
                    <a:pt x="112774" y="94029"/>
                  </a:lnTo>
                  <a:close/>
                  <a:moveTo>
                    <a:pt x="124957" y="94029"/>
                  </a:moveTo>
                  <a:lnTo>
                    <a:pt x="124957" y="99964"/>
                  </a:lnTo>
                  <a:lnTo>
                    <a:pt x="119021" y="99964"/>
                  </a:lnTo>
                  <a:lnTo>
                    <a:pt x="119021" y="94029"/>
                  </a:lnTo>
                  <a:close/>
                  <a:moveTo>
                    <a:pt x="131204" y="94029"/>
                  </a:moveTo>
                  <a:lnTo>
                    <a:pt x="131204" y="99964"/>
                  </a:lnTo>
                  <a:lnTo>
                    <a:pt x="125270" y="99964"/>
                  </a:lnTo>
                  <a:lnTo>
                    <a:pt x="125270" y="94029"/>
                  </a:lnTo>
                  <a:close/>
                  <a:moveTo>
                    <a:pt x="137451" y="94029"/>
                  </a:moveTo>
                  <a:lnTo>
                    <a:pt x="137451" y="99964"/>
                  </a:lnTo>
                  <a:lnTo>
                    <a:pt x="131517" y="99964"/>
                  </a:lnTo>
                  <a:lnTo>
                    <a:pt x="131517" y="94029"/>
                  </a:lnTo>
                  <a:close/>
                  <a:moveTo>
                    <a:pt x="143702" y="94029"/>
                  </a:moveTo>
                  <a:lnTo>
                    <a:pt x="143702" y="99964"/>
                  </a:lnTo>
                  <a:lnTo>
                    <a:pt x="137766" y="99964"/>
                  </a:lnTo>
                  <a:lnTo>
                    <a:pt x="137766" y="94029"/>
                  </a:lnTo>
                  <a:close/>
                  <a:moveTo>
                    <a:pt x="149949" y="94029"/>
                  </a:moveTo>
                  <a:lnTo>
                    <a:pt x="149949" y="99964"/>
                  </a:lnTo>
                  <a:lnTo>
                    <a:pt x="144015" y="99964"/>
                  </a:lnTo>
                  <a:lnTo>
                    <a:pt x="144015" y="94029"/>
                  </a:lnTo>
                  <a:close/>
                  <a:moveTo>
                    <a:pt x="156196" y="94029"/>
                  </a:moveTo>
                  <a:lnTo>
                    <a:pt x="156196" y="99964"/>
                  </a:lnTo>
                  <a:lnTo>
                    <a:pt x="150262" y="99964"/>
                  </a:lnTo>
                  <a:lnTo>
                    <a:pt x="150262" y="94029"/>
                  </a:lnTo>
                  <a:close/>
                  <a:moveTo>
                    <a:pt x="162445" y="94028"/>
                  </a:moveTo>
                  <a:lnTo>
                    <a:pt x="162445" y="99964"/>
                  </a:lnTo>
                  <a:lnTo>
                    <a:pt x="156509" y="99964"/>
                  </a:lnTo>
                  <a:lnTo>
                    <a:pt x="156509" y="94028"/>
                  </a:lnTo>
                  <a:close/>
                  <a:moveTo>
                    <a:pt x="168692" y="94028"/>
                  </a:moveTo>
                  <a:lnTo>
                    <a:pt x="168692" y="99964"/>
                  </a:lnTo>
                  <a:lnTo>
                    <a:pt x="162756" y="99964"/>
                  </a:lnTo>
                  <a:lnTo>
                    <a:pt x="162756" y="94028"/>
                  </a:lnTo>
                  <a:close/>
                  <a:moveTo>
                    <a:pt x="174939" y="94028"/>
                  </a:moveTo>
                  <a:lnTo>
                    <a:pt x="174939" y="99964"/>
                  </a:lnTo>
                  <a:lnTo>
                    <a:pt x="169005" y="99964"/>
                  </a:lnTo>
                  <a:lnTo>
                    <a:pt x="169005" y="94028"/>
                  </a:lnTo>
                  <a:close/>
                  <a:moveTo>
                    <a:pt x="181186" y="94028"/>
                  </a:moveTo>
                  <a:lnTo>
                    <a:pt x="181186" y="99964"/>
                  </a:lnTo>
                  <a:lnTo>
                    <a:pt x="175252" y="99964"/>
                  </a:lnTo>
                  <a:lnTo>
                    <a:pt x="175252" y="94028"/>
                  </a:lnTo>
                  <a:close/>
                  <a:moveTo>
                    <a:pt x="187435" y="94028"/>
                  </a:moveTo>
                  <a:lnTo>
                    <a:pt x="187435" y="99964"/>
                  </a:lnTo>
                  <a:lnTo>
                    <a:pt x="181499" y="99964"/>
                  </a:lnTo>
                  <a:lnTo>
                    <a:pt x="181499" y="94028"/>
                  </a:lnTo>
                  <a:close/>
                  <a:moveTo>
                    <a:pt x="193684" y="94028"/>
                  </a:moveTo>
                  <a:lnTo>
                    <a:pt x="193684" y="99964"/>
                  </a:lnTo>
                  <a:lnTo>
                    <a:pt x="187749" y="99964"/>
                  </a:lnTo>
                  <a:lnTo>
                    <a:pt x="187749" y="94028"/>
                  </a:lnTo>
                  <a:close/>
                  <a:moveTo>
                    <a:pt x="199931" y="94028"/>
                  </a:moveTo>
                  <a:lnTo>
                    <a:pt x="199931" y="99964"/>
                  </a:lnTo>
                  <a:lnTo>
                    <a:pt x="193996" y="99964"/>
                  </a:lnTo>
                  <a:lnTo>
                    <a:pt x="193996" y="94028"/>
                  </a:lnTo>
                  <a:close/>
                  <a:moveTo>
                    <a:pt x="206180" y="94028"/>
                  </a:moveTo>
                  <a:lnTo>
                    <a:pt x="206180" y="99964"/>
                  </a:lnTo>
                  <a:lnTo>
                    <a:pt x="200244" y="99964"/>
                  </a:lnTo>
                  <a:lnTo>
                    <a:pt x="200244" y="94028"/>
                  </a:lnTo>
                  <a:close/>
                  <a:moveTo>
                    <a:pt x="212427" y="94028"/>
                  </a:moveTo>
                  <a:lnTo>
                    <a:pt x="212427" y="99964"/>
                  </a:lnTo>
                  <a:lnTo>
                    <a:pt x="206491" y="99964"/>
                  </a:lnTo>
                  <a:lnTo>
                    <a:pt x="206491" y="94028"/>
                  </a:lnTo>
                  <a:close/>
                  <a:moveTo>
                    <a:pt x="218674" y="94028"/>
                  </a:moveTo>
                  <a:lnTo>
                    <a:pt x="218674" y="99964"/>
                  </a:lnTo>
                  <a:lnTo>
                    <a:pt x="212739" y="99964"/>
                  </a:lnTo>
                  <a:lnTo>
                    <a:pt x="212739" y="94028"/>
                  </a:lnTo>
                  <a:close/>
                  <a:moveTo>
                    <a:pt x="224921" y="94029"/>
                  </a:moveTo>
                  <a:lnTo>
                    <a:pt x="224921" y="99964"/>
                  </a:lnTo>
                  <a:lnTo>
                    <a:pt x="218987" y="99964"/>
                  </a:lnTo>
                  <a:lnTo>
                    <a:pt x="218987" y="94029"/>
                  </a:lnTo>
                  <a:close/>
                  <a:moveTo>
                    <a:pt x="231170" y="94029"/>
                  </a:moveTo>
                  <a:lnTo>
                    <a:pt x="231170" y="99964"/>
                  </a:lnTo>
                  <a:lnTo>
                    <a:pt x="225234" y="99964"/>
                  </a:lnTo>
                  <a:lnTo>
                    <a:pt x="225234" y="94029"/>
                  </a:lnTo>
                  <a:close/>
                  <a:moveTo>
                    <a:pt x="237417" y="94029"/>
                  </a:moveTo>
                  <a:lnTo>
                    <a:pt x="237417" y="99964"/>
                  </a:lnTo>
                  <a:lnTo>
                    <a:pt x="231481" y="99964"/>
                  </a:lnTo>
                  <a:lnTo>
                    <a:pt x="231481" y="94029"/>
                  </a:lnTo>
                  <a:close/>
                  <a:moveTo>
                    <a:pt x="243664" y="94029"/>
                  </a:moveTo>
                  <a:lnTo>
                    <a:pt x="243664" y="99964"/>
                  </a:lnTo>
                  <a:lnTo>
                    <a:pt x="237729" y="99964"/>
                  </a:lnTo>
                  <a:lnTo>
                    <a:pt x="237729" y="94029"/>
                  </a:lnTo>
                  <a:close/>
                  <a:moveTo>
                    <a:pt x="249911" y="94029"/>
                  </a:moveTo>
                  <a:lnTo>
                    <a:pt x="249911" y="99964"/>
                  </a:lnTo>
                  <a:lnTo>
                    <a:pt x="243977" y="99964"/>
                  </a:lnTo>
                  <a:lnTo>
                    <a:pt x="243977" y="94029"/>
                  </a:lnTo>
                  <a:close/>
                  <a:moveTo>
                    <a:pt x="256161" y="94029"/>
                  </a:moveTo>
                  <a:lnTo>
                    <a:pt x="256161" y="99964"/>
                  </a:lnTo>
                  <a:lnTo>
                    <a:pt x="250225" y="99964"/>
                  </a:lnTo>
                  <a:lnTo>
                    <a:pt x="250225" y="94029"/>
                  </a:lnTo>
                  <a:close/>
                  <a:moveTo>
                    <a:pt x="262409" y="94029"/>
                  </a:moveTo>
                  <a:lnTo>
                    <a:pt x="262409" y="99964"/>
                  </a:lnTo>
                  <a:lnTo>
                    <a:pt x="256474" y="99964"/>
                  </a:lnTo>
                  <a:lnTo>
                    <a:pt x="256474" y="94029"/>
                  </a:lnTo>
                  <a:close/>
                  <a:moveTo>
                    <a:pt x="268656" y="94029"/>
                  </a:moveTo>
                  <a:lnTo>
                    <a:pt x="268656" y="99964"/>
                  </a:lnTo>
                  <a:lnTo>
                    <a:pt x="262721" y="99964"/>
                  </a:lnTo>
                  <a:lnTo>
                    <a:pt x="262721" y="94029"/>
                  </a:lnTo>
                  <a:close/>
                  <a:moveTo>
                    <a:pt x="274904" y="94029"/>
                  </a:moveTo>
                  <a:lnTo>
                    <a:pt x="274904" y="99964"/>
                  </a:lnTo>
                  <a:lnTo>
                    <a:pt x="268968" y="99964"/>
                  </a:lnTo>
                  <a:lnTo>
                    <a:pt x="268968" y="94029"/>
                  </a:lnTo>
                  <a:close/>
                  <a:moveTo>
                    <a:pt x="6251" y="100276"/>
                  </a:moveTo>
                  <a:lnTo>
                    <a:pt x="6251" y="106211"/>
                  </a:lnTo>
                  <a:lnTo>
                    <a:pt x="315" y="106211"/>
                  </a:lnTo>
                  <a:lnTo>
                    <a:pt x="315" y="100276"/>
                  </a:lnTo>
                  <a:close/>
                  <a:moveTo>
                    <a:pt x="12498" y="100276"/>
                  </a:moveTo>
                  <a:lnTo>
                    <a:pt x="12498" y="106211"/>
                  </a:lnTo>
                  <a:lnTo>
                    <a:pt x="6562" y="106211"/>
                  </a:lnTo>
                  <a:lnTo>
                    <a:pt x="6562" y="100276"/>
                  </a:lnTo>
                  <a:close/>
                  <a:moveTo>
                    <a:pt x="18745" y="100276"/>
                  </a:moveTo>
                  <a:lnTo>
                    <a:pt x="18745" y="106211"/>
                  </a:lnTo>
                  <a:lnTo>
                    <a:pt x="12810" y="106211"/>
                  </a:lnTo>
                  <a:lnTo>
                    <a:pt x="12810" y="100276"/>
                  </a:lnTo>
                  <a:close/>
                  <a:moveTo>
                    <a:pt x="24992" y="100276"/>
                  </a:moveTo>
                  <a:lnTo>
                    <a:pt x="24992" y="106211"/>
                  </a:lnTo>
                  <a:lnTo>
                    <a:pt x="19058" y="106211"/>
                  </a:lnTo>
                  <a:lnTo>
                    <a:pt x="19058" y="100276"/>
                  </a:lnTo>
                  <a:close/>
                  <a:moveTo>
                    <a:pt x="31242" y="100276"/>
                  </a:moveTo>
                  <a:lnTo>
                    <a:pt x="31242" y="106211"/>
                  </a:lnTo>
                  <a:lnTo>
                    <a:pt x="25305" y="106211"/>
                  </a:lnTo>
                  <a:lnTo>
                    <a:pt x="25305" y="100276"/>
                  </a:lnTo>
                  <a:close/>
                  <a:moveTo>
                    <a:pt x="37489" y="100276"/>
                  </a:moveTo>
                  <a:lnTo>
                    <a:pt x="37489" y="106211"/>
                  </a:lnTo>
                  <a:lnTo>
                    <a:pt x="31553" y="106211"/>
                  </a:lnTo>
                  <a:lnTo>
                    <a:pt x="31553" y="100276"/>
                  </a:lnTo>
                  <a:close/>
                  <a:moveTo>
                    <a:pt x="43737" y="100276"/>
                  </a:moveTo>
                  <a:lnTo>
                    <a:pt x="43737" y="106211"/>
                  </a:lnTo>
                  <a:lnTo>
                    <a:pt x="37802" y="106211"/>
                  </a:lnTo>
                  <a:lnTo>
                    <a:pt x="37802" y="100276"/>
                  </a:lnTo>
                  <a:close/>
                  <a:moveTo>
                    <a:pt x="49985" y="100276"/>
                  </a:moveTo>
                  <a:lnTo>
                    <a:pt x="49985" y="106211"/>
                  </a:lnTo>
                  <a:lnTo>
                    <a:pt x="44049" y="106211"/>
                  </a:lnTo>
                  <a:lnTo>
                    <a:pt x="44049" y="100276"/>
                  </a:lnTo>
                  <a:close/>
                  <a:moveTo>
                    <a:pt x="56232" y="100276"/>
                  </a:moveTo>
                  <a:lnTo>
                    <a:pt x="56232" y="106211"/>
                  </a:lnTo>
                  <a:lnTo>
                    <a:pt x="50296" y="106211"/>
                  </a:lnTo>
                  <a:lnTo>
                    <a:pt x="50296" y="100276"/>
                  </a:lnTo>
                  <a:close/>
                  <a:moveTo>
                    <a:pt x="62480" y="100276"/>
                  </a:moveTo>
                  <a:lnTo>
                    <a:pt x="62480" y="106211"/>
                  </a:lnTo>
                  <a:lnTo>
                    <a:pt x="56545" y="106211"/>
                  </a:lnTo>
                  <a:lnTo>
                    <a:pt x="56545" y="100276"/>
                  </a:lnTo>
                  <a:close/>
                  <a:moveTo>
                    <a:pt x="68727" y="100276"/>
                  </a:moveTo>
                  <a:lnTo>
                    <a:pt x="68727" y="106211"/>
                  </a:lnTo>
                  <a:lnTo>
                    <a:pt x="62792" y="106211"/>
                  </a:lnTo>
                  <a:lnTo>
                    <a:pt x="62792" y="100276"/>
                  </a:lnTo>
                  <a:close/>
                  <a:moveTo>
                    <a:pt x="74975" y="100276"/>
                  </a:moveTo>
                  <a:lnTo>
                    <a:pt x="74975" y="106211"/>
                  </a:lnTo>
                  <a:lnTo>
                    <a:pt x="69039" y="106211"/>
                  </a:lnTo>
                  <a:lnTo>
                    <a:pt x="69039" y="100276"/>
                  </a:lnTo>
                  <a:close/>
                  <a:moveTo>
                    <a:pt x="81223" y="100276"/>
                  </a:moveTo>
                  <a:lnTo>
                    <a:pt x="81223" y="106211"/>
                  </a:lnTo>
                  <a:lnTo>
                    <a:pt x="75286" y="106211"/>
                  </a:lnTo>
                  <a:lnTo>
                    <a:pt x="75286" y="100276"/>
                  </a:lnTo>
                  <a:close/>
                  <a:moveTo>
                    <a:pt x="87470" y="100276"/>
                  </a:moveTo>
                  <a:lnTo>
                    <a:pt x="87470" y="106211"/>
                  </a:lnTo>
                  <a:lnTo>
                    <a:pt x="81535" y="106211"/>
                  </a:lnTo>
                  <a:lnTo>
                    <a:pt x="81535" y="100276"/>
                  </a:lnTo>
                  <a:close/>
                  <a:moveTo>
                    <a:pt x="93718" y="100276"/>
                  </a:moveTo>
                  <a:lnTo>
                    <a:pt x="93718" y="106211"/>
                  </a:lnTo>
                  <a:lnTo>
                    <a:pt x="87784" y="106211"/>
                  </a:lnTo>
                  <a:lnTo>
                    <a:pt x="87784" y="100276"/>
                  </a:lnTo>
                  <a:close/>
                  <a:moveTo>
                    <a:pt x="99967" y="100276"/>
                  </a:moveTo>
                  <a:lnTo>
                    <a:pt x="99967" y="106211"/>
                  </a:lnTo>
                  <a:lnTo>
                    <a:pt x="94031" y="106211"/>
                  </a:lnTo>
                  <a:lnTo>
                    <a:pt x="94031" y="100276"/>
                  </a:lnTo>
                  <a:close/>
                  <a:moveTo>
                    <a:pt x="106214" y="100276"/>
                  </a:moveTo>
                  <a:lnTo>
                    <a:pt x="106214" y="106211"/>
                  </a:lnTo>
                  <a:lnTo>
                    <a:pt x="100278" y="106211"/>
                  </a:lnTo>
                  <a:lnTo>
                    <a:pt x="100278" y="100276"/>
                  </a:lnTo>
                  <a:close/>
                  <a:moveTo>
                    <a:pt x="112461" y="100276"/>
                  </a:moveTo>
                  <a:lnTo>
                    <a:pt x="112461" y="106211"/>
                  </a:lnTo>
                  <a:lnTo>
                    <a:pt x="106527" y="106211"/>
                  </a:lnTo>
                  <a:lnTo>
                    <a:pt x="106527" y="100276"/>
                  </a:lnTo>
                  <a:close/>
                  <a:moveTo>
                    <a:pt x="118710" y="100276"/>
                  </a:moveTo>
                  <a:lnTo>
                    <a:pt x="118710" y="106211"/>
                  </a:lnTo>
                  <a:lnTo>
                    <a:pt x="112774" y="106211"/>
                  </a:lnTo>
                  <a:lnTo>
                    <a:pt x="112774" y="100276"/>
                  </a:lnTo>
                  <a:close/>
                  <a:moveTo>
                    <a:pt x="124957" y="100276"/>
                  </a:moveTo>
                  <a:lnTo>
                    <a:pt x="124957" y="106211"/>
                  </a:lnTo>
                  <a:lnTo>
                    <a:pt x="119021" y="106211"/>
                  </a:lnTo>
                  <a:lnTo>
                    <a:pt x="119021" y="100276"/>
                  </a:lnTo>
                  <a:close/>
                  <a:moveTo>
                    <a:pt x="131204" y="100276"/>
                  </a:moveTo>
                  <a:lnTo>
                    <a:pt x="131204" y="106211"/>
                  </a:lnTo>
                  <a:lnTo>
                    <a:pt x="125270" y="106211"/>
                  </a:lnTo>
                  <a:lnTo>
                    <a:pt x="125270" y="100276"/>
                  </a:lnTo>
                  <a:close/>
                  <a:moveTo>
                    <a:pt x="137451" y="100276"/>
                  </a:moveTo>
                  <a:lnTo>
                    <a:pt x="137451" y="106211"/>
                  </a:lnTo>
                  <a:lnTo>
                    <a:pt x="131517" y="106211"/>
                  </a:lnTo>
                  <a:lnTo>
                    <a:pt x="131517" y="100276"/>
                  </a:lnTo>
                  <a:close/>
                  <a:moveTo>
                    <a:pt x="143702" y="100276"/>
                  </a:moveTo>
                  <a:lnTo>
                    <a:pt x="143702" y="106211"/>
                  </a:lnTo>
                  <a:lnTo>
                    <a:pt x="137766" y="106211"/>
                  </a:lnTo>
                  <a:lnTo>
                    <a:pt x="137766" y="100276"/>
                  </a:lnTo>
                  <a:close/>
                  <a:moveTo>
                    <a:pt x="149949" y="100276"/>
                  </a:moveTo>
                  <a:lnTo>
                    <a:pt x="149949" y="106211"/>
                  </a:lnTo>
                  <a:lnTo>
                    <a:pt x="144015" y="106211"/>
                  </a:lnTo>
                  <a:lnTo>
                    <a:pt x="144015" y="100276"/>
                  </a:lnTo>
                  <a:close/>
                  <a:moveTo>
                    <a:pt x="156196" y="100276"/>
                  </a:moveTo>
                  <a:lnTo>
                    <a:pt x="156196" y="106211"/>
                  </a:lnTo>
                  <a:lnTo>
                    <a:pt x="150262" y="106211"/>
                  </a:lnTo>
                  <a:lnTo>
                    <a:pt x="150262" y="100276"/>
                  </a:lnTo>
                  <a:close/>
                  <a:moveTo>
                    <a:pt x="162445" y="100276"/>
                  </a:moveTo>
                  <a:lnTo>
                    <a:pt x="162445" y="106211"/>
                  </a:lnTo>
                  <a:lnTo>
                    <a:pt x="156509" y="106211"/>
                  </a:lnTo>
                  <a:lnTo>
                    <a:pt x="156509" y="100276"/>
                  </a:lnTo>
                  <a:close/>
                  <a:moveTo>
                    <a:pt x="168692" y="100276"/>
                  </a:moveTo>
                  <a:lnTo>
                    <a:pt x="168692" y="106211"/>
                  </a:lnTo>
                  <a:lnTo>
                    <a:pt x="162756" y="106211"/>
                  </a:lnTo>
                  <a:lnTo>
                    <a:pt x="162756" y="100276"/>
                  </a:lnTo>
                  <a:close/>
                  <a:moveTo>
                    <a:pt x="174939" y="100276"/>
                  </a:moveTo>
                  <a:lnTo>
                    <a:pt x="174939" y="106211"/>
                  </a:lnTo>
                  <a:lnTo>
                    <a:pt x="169005" y="106211"/>
                  </a:lnTo>
                  <a:lnTo>
                    <a:pt x="169005" y="100276"/>
                  </a:lnTo>
                  <a:close/>
                  <a:moveTo>
                    <a:pt x="181186" y="100276"/>
                  </a:moveTo>
                  <a:lnTo>
                    <a:pt x="181186" y="106211"/>
                  </a:lnTo>
                  <a:lnTo>
                    <a:pt x="175252" y="106211"/>
                  </a:lnTo>
                  <a:lnTo>
                    <a:pt x="175252" y="100276"/>
                  </a:lnTo>
                  <a:close/>
                  <a:moveTo>
                    <a:pt x="187435" y="100276"/>
                  </a:moveTo>
                  <a:lnTo>
                    <a:pt x="187435" y="106211"/>
                  </a:lnTo>
                  <a:lnTo>
                    <a:pt x="181499" y="106211"/>
                  </a:lnTo>
                  <a:lnTo>
                    <a:pt x="181499" y="100276"/>
                  </a:lnTo>
                  <a:close/>
                  <a:moveTo>
                    <a:pt x="193684" y="100276"/>
                  </a:moveTo>
                  <a:lnTo>
                    <a:pt x="193684" y="106211"/>
                  </a:lnTo>
                  <a:lnTo>
                    <a:pt x="187749" y="106211"/>
                  </a:lnTo>
                  <a:lnTo>
                    <a:pt x="187749" y="100276"/>
                  </a:lnTo>
                  <a:close/>
                  <a:moveTo>
                    <a:pt x="199931" y="100276"/>
                  </a:moveTo>
                  <a:lnTo>
                    <a:pt x="199931" y="106211"/>
                  </a:lnTo>
                  <a:lnTo>
                    <a:pt x="193996" y="106211"/>
                  </a:lnTo>
                  <a:lnTo>
                    <a:pt x="193996" y="100276"/>
                  </a:lnTo>
                  <a:close/>
                  <a:moveTo>
                    <a:pt x="206180" y="100276"/>
                  </a:moveTo>
                  <a:lnTo>
                    <a:pt x="206180" y="106211"/>
                  </a:lnTo>
                  <a:lnTo>
                    <a:pt x="200244" y="106211"/>
                  </a:lnTo>
                  <a:lnTo>
                    <a:pt x="200244" y="100276"/>
                  </a:lnTo>
                  <a:close/>
                  <a:moveTo>
                    <a:pt x="212427" y="100276"/>
                  </a:moveTo>
                  <a:lnTo>
                    <a:pt x="212427" y="106211"/>
                  </a:lnTo>
                  <a:lnTo>
                    <a:pt x="206491" y="106211"/>
                  </a:lnTo>
                  <a:lnTo>
                    <a:pt x="206491" y="100276"/>
                  </a:lnTo>
                  <a:close/>
                  <a:moveTo>
                    <a:pt x="218674" y="100276"/>
                  </a:moveTo>
                  <a:lnTo>
                    <a:pt x="218674" y="106211"/>
                  </a:lnTo>
                  <a:lnTo>
                    <a:pt x="212739" y="106211"/>
                  </a:lnTo>
                  <a:lnTo>
                    <a:pt x="212739" y="100276"/>
                  </a:lnTo>
                  <a:close/>
                  <a:moveTo>
                    <a:pt x="224921" y="100276"/>
                  </a:moveTo>
                  <a:lnTo>
                    <a:pt x="224921" y="106211"/>
                  </a:lnTo>
                  <a:lnTo>
                    <a:pt x="218987" y="106211"/>
                  </a:lnTo>
                  <a:lnTo>
                    <a:pt x="218987" y="100276"/>
                  </a:lnTo>
                  <a:close/>
                  <a:moveTo>
                    <a:pt x="231170" y="100276"/>
                  </a:moveTo>
                  <a:lnTo>
                    <a:pt x="231170" y="106211"/>
                  </a:lnTo>
                  <a:lnTo>
                    <a:pt x="225234" y="106211"/>
                  </a:lnTo>
                  <a:lnTo>
                    <a:pt x="225234" y="100276"/>
                  </a:lnTo>
                  <a:close/>
                  <a:moveTo>
                    <a:pt x="237417" y="100276"/>
                  </a:moveTo>
                  <a:lnTo>
                    <a:pt x="237417" y="106211"/>
                  </a:lnTo>
                  <a:lnTo>
                    <a:pt x="231481" y="106211"/>
                  </a:lnTo>
                  <a:lnTo>
                    <a:pt x="231481" y="100276"/>
                  </a:lnTo>
                  <a:close/>
                  <a:moveTo>
                    <a:pt x="243664" y="100276"/>
                  </a:moveTo>
                  <a:lnTo>
                    <a:pt x="243664" y="106211"/>
                  </a:lnTo>
                  <a:lnTo>
                    <a:pt x="237729" y="106211"/>
                  </a:lnTo>
                  <a:lnTo>
                    <a:pt x="237729" y="100276"/>
                  </a:lnTo>
                  <a:close/>
                  <a:moveTo>
                    <a:pt x="249911" y="100276"/>
                  </a:moveTo>
                  <a:lnTo>
                    <a:pt x="249911" y="106211"/>
                  </a:lnTo>
                  <a:lnTo>
                    <a:pt x="243977" y="106211"/>
                  </a:lnTo>
                  <a:lnTo>
                    <a:pt x="243977" y="100276"/>
                  </a:lnTo>
                  <a:close/>
                  <a:moveTo>
                    <a:pt x="256161" y="100276"/>
                  </a:moveTo>
                  <a:lnTo>
                    <a:pt x="256161" y="106211"/>
                  </a:lnTo>
                  <a:lnTo>
                    <a:pt x="250225" y="106211"/>
                  </a:lnTo>
                  <a:lnTo>
                    <a:pt x="250225" y="100276"/>
                  </a:lnTo>
                  <a:close/>
                  <a:moveTo>
                    <a:pt x="262409" y="100276"/>
                  </a:moveTo>
                  <a:lnTo>
                    <a:pt x="262409" y="106211"/>
                  </a:lnTo>
                  <a:lnTo>
                    <a:pt x="256474" y="106211"/>
                  </a:lnTo>
                  <a:lnTo>
                    <a:pt x="256474" y="100276"/>
                  </a:lnTo>
                  <a:close/>
                  <a:moveTo>
                    <a:pt x="268656" y="100276"/>
                  </a:moveTo>
                  <a:lnTo>
                    <a:pt x="268656" y="106211"/>
                  </a:lnTo>
                  <a:lnTo>
                    <a:pt x="262721" y="106211"/>
                  </a:lnTo>
                  <a:lnTo>
                    <a:pt x="262721" y="100276"/>
                  </a:lnTo>
                  <a:close/>
                  <a:moveTo>
                    <a:pt x="274904" y="100276"/>
                  </a:moveTo>
                  <a:lnTo>
                    <a:pt x="274904" y="106211"/>
                  </a:lnTo>
                  <a:lnTo>
                    <a:pt x="268968" y="106211"/>
                  </a:lnTo>
                  <a:lnTo>
                    <a:pt x="268968" y="100276"/>
                  </a:lnTo>
                  <a:close/>
                  <a:moveTo>
                    <a:pt x="6251" y="106523"/>
                  </a:moveTo>
                  <a:lnTo>
                    <a:pt x="6251" y="112460"/>
                  </a:lnTo>
                  <a:lnTo>
                    <a:pt x="315" y="112460"/>
                  </a:lnTo>
                  <a:lnTo>
                    <a:pt x="315" y="106523"/>
                  </a:lnTo>
                  <a:close/>
                  <a:moveTo>
                    <a:pt x="12498" y="106523"/>
                  </a:moveTo>
                  <a:lnTo>
                    <a:pt x="12498" y="112460"/>
                  </a:lnTo>
                  <a:lnTo>
                    <a:pt x="6562" y="112460"/>
                  </a:lnTo>
                  <a:lnTo>
                    <a:pt x="6562" y="106523"/>
                  </a:lnTo>
                  <a:close/>
                  <a:moveTo>
                    <a:pt x="18745" y="106523"/>
                  </a:moveTo>
                  <a:lnTo>
                    <a:pt x="18745" y="112460"/>
                  </a:lnTo>
                  <a:lnTo>
                    <a:pt x="12810" y="112460"/>
                  </a:lnTo>
                  <a:lnTo>
                    <a:pt x="12810" y="106523"/>
                  </a:lnTo>
                  <a:close/>
                  <a:moveTo>
                    <a:pt x="24992" y="106523"/>
                  </a:moveTo>
                  <a:lnTo>
                    <a:pt x="24992" y="112460"/>
                  </a:lnTo>
                  <a:lnTo>
                    <a:pt x="19058" y="112460"/>
                  </a:lnTo>
                  <a:lnTo>
                    <a:pt x="19058" y="106523"/>
                  </a:lnTo>
                  <a:close/>
                  <a:moveTo>
                    <a:pt x="31242" y="106523"/>
                  </a:moveTo>
                  <a:lnTo>
                    <a:pt x="31242" y="112460"/>
                  </a:lnTo>
                  <a:lnTo>
                    <a:pt x="25305" y="112460"/>
                  </a:lnTo>
                  <a:lnTo>
                    <a:pt x="25305" y="106523"/>
                  </a:lnTo>
                  <a:close/>
                  <a:moveTo>
                    <a:pt x="37489" y="106523"/>
                  </a:moveTo>
                  <a:lnTo>
                    <a:pt x="37489" y="112460"/>
                  </a:lnTo>
                  <a:lnTo>
                    <a:pt x="31553" y="112460"/>
                  </a:lnTo>
                  <a:lnTo>
                    <a:pt x="31553" y="106523"/>
                  </a:lnTo>
                  <a:close/>
                  <a:moveTo>
                    <a:pt x="43737" y="106523"/>
                  </a:moveTo>
                  <a:lnTo>
                    <a:pt x="43737" y="112460"/>
                  </a:lnTo>
                  <a:lnTo>
                    <a:pt x="37802" y="112460"/>
                  </a:lnTo>
                  <a:lnTo>
                    <a:pt x="37802" y="106523"/>
                  </a:lnTo>
                  <a:close/>
                  <a:moveTo>
                    <a:pt x="49985" y="106523"/>
                  </a:moveTo>
                  <a:lnTo>
                    <a:pt x="49985" y="112460"/>
                  </a:lnTo>
                  <a:lnTo>
                    <a:pt x="44049" y="112460"/>
                  </a:lnTo>
                  <a:lnTo>
                    <a:pt x="44049" y="106523"/>
                  </a:lnTo>
                  <a:close/>
                  <a:moveTo>
                    <a:pt x="56232" y="106523"/>
                  </a:moveTo>
                  <a:lnTo>
                    <a:pt x="56232" y="112460"/>
                  </a:lnTo>
                  <a:lnTo>
                    <a:pt x="50296" y="112460"/>
                  </a:lnTo>
                  <a:lnTo>
                    <a:pt x="50296" y="106523"/>
                  </a:lnTo>
                  <a:close/>
                  <a:moveTo>
                    <a:pt x="62480" y="106523"/>
                  </a:moveTo>
                  <a:lnTo>
                    <a:pt x="62480" y="112460"/>
                  </a:lnTo>
                  <a:lnTo>
                    <a:pt x="56545" y="112460"/>
                  </a:lnTo>
                  <a:lnTo>
                    <a:pt x="56545" y="106523"/>
                  </a:lnTo>
                  <a:close/>
                  <a:moveTo>
                    <a:pt x="68727" y="106523"/>
                  </a:moveTo>
                  <a:lnTo>
                    <a:pt x="68727" y="112460"/>
                  </a:lnTo>
                  <a:lnTo>
                    <a:pt x="62792" y="112460"/>
                  </a:lnTo>
                  <a:lnTo>
                    <a:pt x="62792" y="106523"/>
                  </a:lnTo>
                  <a:close/>
                  <a:moveTo>
                    <a:pt x="74975" y="106523"/>
                  </a:moveTo>
                  <a:lnTo>
                    <a:pt x="74975" y="112460"/>
                  </a:lnTo>
                  <a:lnTo>
                    <a:pt x="69039" y="112460"/>
                  </a:lnTo>
                  <a:lnTo>
                    <a:pt x="69039" y="106523"/>
                  </a:lnTo>
                  <a:close/>
                  <a:moveTo>
                    <a:pt x="81223" y="106523"/>
                  </a:moveTo>
                  <a:lnTo>
                    <a:pt x="81223" y="112460"/>
                  </a:lnTo>
                  <a:lnTo>
                    <a:pt x="75286" y="112460"/>
                  </a:lnTo>
                  <a:lnTo>
                    <a:pt x="75286" y="106523"/>
                  </a:lnTo>
                  <a:close/>
                  <a:moveTo>
                    <a:pt x="87470" y="106523"/>
                  </a:moveTo>
                  <a:lnTo>
                    <a:pt x="87470" y="112460"/>
                  </a:lnTo>
                  <a:lnTo>
                    <a:pt x="81535" y="112460"/>
                  </a:lnTo>
                  <a:lnTo>
                    <a:pt x="81535" y="106523"/>
                  </a:lnTo>
                  <a:close/>
                  <a:moveTo>
                    <a:pt x="93718" y="106523"/>
                  </a:moveTo>
                  <a:lnTo>
                    <a:pt x="93718" y="112460"/>
                  </a:lnTo>
                  <a:lnTo>
                    <a:pt x="87784" y="112460"/>
                  </a:lnTo>
                  <a:lnTo>
                    <a:pt x="87784" y="106523"/>
                  </a:lnTo>
                  <a:close/>
                  <a:moveTo>
                    <a:pt x="99967" y="106523"/>
                  </a:moveTo>
                  <a:lnTo>
                    <a:pt x="99967" y="112460"/>
                  </a:lnTo>
                  <a:lnTo>
                    <a:pt x="94031" y="112460"/>
                  </a:lnTo>
                  <a:lnTo>
                    <a:pt x="94031" y="106523"/>
                  </a:lnTo>
                  <a:close/>
                  <a:moveTo>
                    <a:pt x="106214" y="106523"/>
                  </a:moveTo>
                  <a:lnTo>
                    <a:pt x="106214" y="112460"/>
                  </a:lnTo>
                  <a:lnTo>
                    <a:pt x="100278" y="112460"/>
                  </a:lnTo>
                  <a:lnTo>
                    <a:pt x="100278" y="106523"/>
                  </a:lnTo>
                  <a:close/>
                  <a:moveTo>
                    <a:pt x="112461" y="106523"/>
                  </a:moveTo>
                  <a:lnTo>
                    <a:pt x="112461" y="112460"/>
                  </a:lnTo>
                  <a:lnTo>
                    <a:pt x="106527" y="112460"/>
                  </a:lnTo>
                  <a:lnTo>
                    <a:pt x="106527" y="106523"/>
                  </a:lnTo>
                  <a:close/>
                  <a:moveTo>
                    <a:pt x="118710" y="106523"/>
                  </a:moveTo>
                  <a:lnTo>
                    <a:pt x="118710" y="112460"/>
                  </a:lnTo>
                  <a:lnTo>
                    <a:pt x="112774" y="112460"/>
                  </a:lnTo>
                  <a:lnTo>
                    <a:pt x="112774" y="106523"/>
                  </a:lnTo>
                  <a:close/>
                  <a:moveTo>
                    <a:pt x="124957" y="106523"/>
                  </a:moveTo>
                  <a:lnTo>
                    <a:pt x="124957" y="112460"/>
                  </a:lnTo>
                  <a:lnTo>
                    <a:pt x="119021" y="112460"/>
                  </a:lnTo>
                  <a:lnTo>
                    <a:pt x="119021" y="106523"/>
                  </a:lnTo>
                  <a:close/>
                  <a:moveTo>
                    <a:pt x="131204" y="106523"/>
                  </a:moveTo>
                  <a:lnTo>
                    <a:pt x="131204" y="112460"/>
                  </a:lnTo>
                  <a:lnTo>
                    <a:pt x="125270" y="112460"/>
                  </a:lnTo>
                  <a:lnTo>
                    <a:pt x="125270" y="106523"/>
                  </a:lnTo>
                  <a:close/>
                  <a:moveTo>
                    <a:pt x="137451" y="106523"/>
                  </a:moveTo>
                  <a:lnTo>
                    <a:pt x="137451" y="112460"/>
                  </a:lnTo>
                  <a:lnTo>
                    <a:pt x="131517" y="112460"/>
                  </a:lnTo>
                  <a:lnTo>
                    <a:pt x="131517" y="106523"/>
                  </a:lnTo>
                  <a:close/>
                  <a:moveTo>
                    <a:pt x="143702" y="106523"/>
                  </a:moveTo>
                  <a:lnTo>
                    <a:pt x="143702" y="112460"/>
                  </a:lnTo>
                  <a:lnTo>
                    <a:pt x="137766" y="112460"/>
                  </a:lnTo>
                  <a:lnTo>
                    <a:pt x="137766" y="106523"/>
                  </a:lnTo>
                  <a:close/>
                  <a:moveTo>
                    <a:pt x="149949" y="106523"/>
                  </a:moveTo>
                  <a:lnTo>
                    <a:pt x="149949" y="112460"/>
                  </a:lnTo>
                  <a:lnTo>
                    <a:pt x="144015" y="112460"/>
                  </a:lnTo>
                  <a:lnTo>
                    <a:pt x="144015" y="106523"/>
                  </a:lnTo>
                  <a:close/>
                  <a:moveTo>
                    <a:pt x="156196" y="106523"/>
                  </a:moveTo>
                  <a:lnTo>
                    <a:pt x="156196" y="112460"/>
                  </a:lnTo>
                  <a:lnTo>
                    <a:pt x="150262" y="112460"/>
                  </a:lnTo>
                  <a:lnTo>
                    <a:pt x="150262" y="106523"/>
                  </a:lnTo>
                  <a:close/>
                  <a:moveTo>
                    <a:pt x="162445" y="106523"/>
                  </a:moveTo>
                  <a:lnTo>
                    <a:pt x="162445" y="112460"/>
                  </a:lnTo>
                  <a:lnTo>
                    <a:pt x="156509" y="112460"/>
                  </a:lnTo>
                  <a:lnTo>
                    <a:pt x="156509" y="106523"/>
                  </a:lnTo>
                  <a:close/>
                  <a:moveTo>
                    <a:pt x="168692" y="106523"/>
                  </a:moveTo>
                  <a:lnTo>
                    <a:pt x="168692" y="112460"/>
                  </a:lnTo>
                  <a:lnTo>
                    <a:pt x="162756" y="112460"/>
                  </a:lnTo>
                  <a:lnTo>
                    <a:pt x="162756" y="106523"/>
                  </a:lnTo>
                  <a:close/>
                  <a:moveTo>
                    <a:pt x="174939" y="106523"/>
                  </a:moveTo>
                  <a:lnTo>
                    <a:pt x="174939" y="112460"/>
                  </a:lnTo>
                  <a:lnTo>
                    <a:pt x="169005" y="112460"/>
                  </a:lnTo>
                  <a:lnTo>
                    <a:pt x="169005" y="106523"/>
                  </a:lnTo>
                  <a:close/>
                  <a:moveTo>
                    <a:pt x="181186" y="106523"/>
                  </a:moveTo>
                  <a:lnTo>
                    <a:pt x="181186" y="112460"/>
                  </a:lnTo>
                  <a:lnTo>
                    <a:pt x="175252" y="112460"/>
                  </a:lnTo>
                  <a:lnTo>
                    <a:pt x="175252" y="106523"/>
                  </a:lnTo>
                  <a:close/>
                  <a:moveTo>
                    <a:pt x="187435" y="106523"/>
                  </a:moveTo>
                  <a:lnTo>
                    <a:pt x="187435" y="112460"/>
                  </a:lnTo>
                  <a:lnTo>
                    <a:pt x="181499" y="112460"/>
                  </a:lnTo>
                  <a:lnTo>
                    <a:pt x="181499" y="106523"/>
                  </a:lnTo>
                  <a:close/>
                  <a:moveTo>
                    <a:pt x="193684" y="106523"/>
                  </a:moveTo>
                  <a:lnTo>
                    <a:pt x="193684" y="112460"/>
                  </a:lnTo>
                  <a:lnTo>
                    <a:pt x="187749" y="112460"/>
                  </a:lnTo>
                  <a:lnTo>
                    <a:pt x="187749" y="106523"/>
                  </a:lnTo>
                  <a:close/>
                  <a:moveTo>
                    <a:pt x="199931" y="106523"/>
                  </a:moveTo>
                  <a:lnTo>
                    <a:pt x="199931" y="112460"/>
                  </a:lnTo>
                  <a:lnTo>
                    <a:pt x="193996" y="112460"/>
                  </a:lnTo>
                  <a:lnTo>
                    <a:pt x="193996" y="106523"/>
                  </a:lnTo>
                  <a:close/>
                  <a:moveTo>
                    <a:pt x="206180" y="106523"/>
                  </a:moveTo>
                  <a:lnTo>
                    <a:pt x="206180" y="112460"/>
                  </a:lnTo>
                  <a:lnTo>
                    <a:pt x="200244" y="112460"/>
                  </a:lnTo>
                  <a:lnTo>
                    <a:pt x="200244" y="106523"/>
                  </a:lnTo>
                  <a:close/>
                  <a:moveTo>
                    <a:pt x="212427" y="106523"/>
                  </a:moveTo>
                  <a:lnTo>
                    <a:pt x="212427" y="112460"/>
                  </a:lnTo>
                  <a:lnTo>
                    <a:pt x="206491" y="112460"/>
                  </a:lnTo>
                  <a:lnTo>
                    <a:pt x="206491" y="106523"/>
                  </a:lnTo>
                  <a:close/>
                  <a:moveTo>
                    <a:pt x="218674" y="106523"/>
                  </a:moveTo>
                  <a:lnTo>
                    <a:pt x="218674" y="112460"/>
                  </a:lnTo>
                  <a:lnTo>
                    <a:pt x="212739" y="112460"/>
                  </a:lnTo>
                  <a:lnTo>
                    <a:pt x="212739" y="106523"/>
                  </a:lnTo>
                  <a:close/>
                  <a:moveTo>
                    <a:pt x="224921" y="106523"/>
                  </a:moveTo>
                  <a:lnTo>
                    <a:pt x="224921" y="112460"/>
                  </a:lnTo>
                  <a:lnTo>
                    <a:pt x="218987" y="112460"/>
                  </a:lnTo>
                  <a:lnTo>
                    <a:pt x="218987" y="106523"/>
                  </a:lnTo>
                  <a:close/>
                  <a:moveTo>
                    <a:pt x="231170" y="106523"/>
                  </a:moveTo>
                  <a:lnTo>
                    <a:pt x="231170" y="112460"/>
                  </a:lnTo>
                  <a:lnTo>
                    <a:pt x="225234" y="112460"/>
                  </a:lnTo>
                  <a:lnTo>
                    <a:pt x="225234" y="106523"/>
                  </a:lnTo>
                  <a:close/>
                  <a:moveTo>
                    <a:pt x="237417" y="106523"/>
                  </a:moveTo>
                  <a:lnTo>
                    <a:pt x="237417" y="112460"/>
                  </a:lnTo>
                  <a:lnTo>
                    <a:pt x="231481" y="112460"/>
                  </a:lnTo>
                  <a:lnTo>
                    <a:pt x="231481" y="106523"/>
                  </a:lnTo>
                  <a:close/>
                  <a:moveTo>
                    <a:pt x="243664" y="106523"/>
                  </a:moveTo>
                  <a:lnTo>
                    <a:pt x="243664" y="112460"/>
                  </a:lnTo>
                  <a:lnTo>
                    <a:pt x="237729" y="112460"/>
                  </a:lnTo>
                  <a:lnTo>
                    <a:pt x="237729" y="106523"/>
                  </a:lnTo>
                  <a:close/>
                  <a:moveTo>
                    <a:pt x="249911" y="106523"/>
                  </a:moveTo>
                  <a:lnTo>
                    <a:pt x="249911" y="112460"/>
                  </a:lnTo>
                  <a:lnTo>
                    <a:pt x="243977" y="112460"/>
                  </a:lnTo>
                  <a:lnTo>
                    <a:pt x="243977" y="106523"/>
                  </a:lnTo>
                  <a:close/>
                  <a:moveTo>
                    <a:pt x="256161" y="106523"/>
                  </a:moveTo>
                  <a:lnTo>
                    <a:pt x="256161" y="112460"/>
                  </a:lnTo>
                  <a:lnTo>
                    <a:pt x="250225" y="112460"/>
                  </a:lnTo>
                  <a:lnTo>
                    <a:pt x="250225" y="106523"/>
                  </a:lnTo>
                  <a:close/>
                  <a:moveTo>
                    <a:pt x="262409" y="106523"/>
                  </a:moveTo>
                  <a:lnTo>
                    <a:pt x="262409" y="112460"/>
                  </a:lnTo>
                  <a:lnTo>
                    <a:pt x="256474" y="112460"/>
                  </a:lnTo>
                  <a:lnTo>
                    <a:pt x="256474" y="106523"/>
                  </a:lnTo>
                  <a:close/>
                  <a:moveTo>
                    <a:pt x="268656" y="106523"/>
                  </a:moveTo>
                  <a:lnTo>
                    <a:pt x="268656" y="112460"/>
                  </a:lnTo>
                  <a:lnTo>
                    <a:pt x="262721" y="112460"/>
                  </a:lnTo>
                  <a:lnTo>
                    <a:pt x="262721" y="106523"/>
                  </a:lnTo>
                  <a:close/>
                  <a:moveTo>
                    <a:pt x="274904" y="106523"/>
                  </a:moveTo>
                  <a:lnTo>
                    <a:pt x="274904" y="112460"/>
                  </a:lnTo>
                  <a:lnTo>
                    <a:pt x="268968" y="112460"/>
                  </a:lnTo>
                  <a:lnTo>
                    <a:pt x="268968" y="106523"/>
                  </a:lnTo>
                  <a:close/>
                  <a:moveTo>
                    <a:pt x="6251" y="112771"/>
                  </a:moveTo>
                  <a:lnTo>
                    <a:pt x="6251" y="118707"/>
                  </a:lnTo>
                  <a:lnTo>
                    <a:pt x="315" y="118707"/>
                  </a:lnTo>
                  <a:lnTo>
                    <a:pt x="315" y="112771"/>
                  </a:lnTo>
                  <a:close/>
                  <a:moveTo>
                    <a:pt x="12498" y="112771"/>
                  </a:moveTo>
                  <a:lnTo>
                    <a:pt x="12498" y="118707"/>
                  </a:lnTo>
                  <a:lnTo>
                    <a:pt x="6562" y="118707"/>
                  </a:lnTo>
                  <a:lnTo>
                    <a:pt x="6562" y="112771"/>
                  </a:lnTo>
                  <a:close/>
                  <a:moveTo>
                    <a:pt x="18745" y="112771"/>
                  </a:moveTo>
                  <a:lnTo>
                    <a:pt x="18745" y="118707"/>
                  </a:lnTo>
                  <a:lnTo>
                    <a:pt x="12810" y="118707"/>
                  </a:lnTo>
                  <a:lnTo>
                    <a:pt x="12810" y="112771"/>
                  </a:lnTo>
                  <a:close/>
                  <a:moveTo>
                    <a:pt x="24992" y="112771"/>
                  </a:moveTo>
                  <a:lnTo>
                    <a:pt x="24992" y="118707"/>
                  </a:lnTo>
                  <a:lnTo>
                    <a:pt x="19058" y="118707"/>
                  </a:lnTo>
                  <a:lnTo>
                    <a:pt x="19058" y="112771"/>
                  </a:lnTo>
                  <a:close/>
                  <a:moveTo>
                    <a:pt x="31242" y="112771"/>
                  </a:moveTo>
                  <a:lnTo>
                    <a:pt x="31242" y="118707"/>
                  </a:lnTo>
                  <a:lnTo>
                    <a:pt x="25305" y="118707"/>
                  </a:lnTo>
                  <a:lnTo>
                    <a:pt x="25305" y="112771"/>
                  </a:lnTo>
                  <a:close/>
                  <a:moveTo>
                    <a:pt x="37489" y="112771"/>
                  </a:moveTo>
                  <a:lnTo>
                    <a:pt x="37489" y="118707"/>
                  </a:lnTo>
                  <a:lnTo>
                    <a:pt x="31553" y="118707"/>
                  </a:lnTo>
                  <a:lnTo>
                    <a:pt x="31553" y="112771"/>
                  </a:lnTo>
                  <a:close/>
                  <a:moveTo>
                    <a:pt x="43737" y="112771"/>
                  </a:moveTo>
                  <a:lnTo>
                    <a:pt x="43737" y="118707"/>
                  </a:lnTo>
                  <a:lnTo>
                    <a:pt x="37802" y="118707"/>
                  </a:lnTo>
                  <a:lnTo>
                    <a:pt x="37802" y="112771"/>
                  </a:lnTo>
                  <a:close/>
                  <a:moveTo>
                    <a:pt x="49985" y="112771"/>
                  </a:moveTo>
                  <a:lnTo>
                    <a:pt x="49985" y="118707"/>
                  </a:lnTo>
                  <a:lnTo>
                    <a:pt x="44049" y="118707"/>
                  </a:lnTo>
                  <a:lnTo>
                    <a:pt x="44049" y="112771"/>
                  </a:lnTo>
                  <a:close/>
                  <a:moveTo>
                    <a:pt x="56232" y="112771"/>
                  </a:moveTo>
                  <a:lnTo>
                    <a:pt x="56232" y="118707"/>
                  </a:lnTo>
                  <a:lnTo>
                    <a:pt x="50296" y="118707"/>
                  </a:lnTo>
                  <a:lnTo>
                    <a:pt x="50296" y="112771"/>
                  </a:lnTo>
                  <a:close/>
                  <a:moveTo>
                    <a:pt x="62480" y="112771"/>
                  </a:moveTo>
                  <a:lnTo>
                    <a:pt x="62480" y="118707"/>
                  </a:lnTo>
                  <a:lnTo>
                    <a:pt x="56545" y="118707"/>
                  </a:lnTo>
                  <a:lnTo>
                    <a:pt x="56545" y="112771"/>
                  </a:lnTo>
                  <a:close/>
                  <a:moveTo>
                    <a:pt x="68727" y="112771"/>
                  </a:moveTo>
                  <a:lnTo>
                    <a:pt x="68727" y="118707"/>
                  </a:lnTo>
                  <a:lnTo>
                    <a:pt x="62792" y="118707"/>
                  </a:lnTo>
                  <a:lnTo>
                    <a:pt x="62792" y="112771"/>
                  </a:lnTo>
                  <a:close/>
                  <a:moveTo>
                    <a:pt x="74975" y="112771"/>
                  </a:moveTo>
                  <a:lnTo>
                    <a:pt x="74975" y="118707"/>
                  </a:lnTo>
                  <a:lnTo>
                    <a:pt x="69039" y="118707"/>
                  </a:lnTo>
                  <a:lnTo>
                    <a:pt x="69039" y="112771"/>
                  </a:lnTo>
                  <a:close/>
                  <a:moveTo>
                    <a:pt x="81223" y="112771"/>
                  </a:moveTo>
                  <a:lnTo>
                    <a:pt x="81223" y="118707"/>
                  </a:lnTo>
                  <a:lnTo>
                    <a:pt x="75286" y="118707"/>
                  </a:lnTo>
                  <a:lnTo>
                    <a:pt x="75286" y="112771"/>
                  </a:lnTo>
                  <a:close/>
                  <a:moveTo>
                    <a:pt x="87470" y="112771"/>
                  </a:moveTo>
                  <a:lnTo>
                    <a:pt x="87470" y="118707"/>
                  </a:lnTo>
                  <a:lnTo>
                    <a:pt x="81535" y="118707"/>
                  </a:lnTo>
                  <a:lnTo>
                    <a:pt x="81535" y="112771"/>
                  </a:lnTo>
                  <a:close/>
                  <a:moveTo>
                    <a:pt x="93718" y="112771"/>
                  </a:moveTo>
                  <a:lnTo>
                    <a:pt x="93718" y="118707"/>
                  </a:lnTo>
                  <a:lnTo>
                    <a:pt x="87784" y="118707"/>
                  </a:lnTo>
                  <a:lnTo>
                    <a:pt x="87784" y="112771"/>
                  </a:lnTo>
                  <a:close/>
                  <a:moveTo>
                    <a:pt x="99967" y="112771"/>
                  </a:moveTo>
                  <a:lnTo>
                    <a:pt x="99967" y="118707"/>
                  </a:lnTo>
                  <a:lnTo>
                    <a:pt x="94031" y="118707"/>
                  </a:lnTo>
                  <a:lnTo>
                    <a:pt x="94031" y="112771"/>
                  </a:lnTo>
                  <a:close/>
                  <a:moveTo>
                    <a:pt x="106214" y="112771"/>
                  </a:moveTo>
                  <a:lnTo>
                    <a:pt x="106214" y="118707"/>
                  </a:lnTo>
                  <a:lnTo>
                    <a:pt x="100278" y="118707"/>
                  </a:lnTo>
                  <a:lnTo>
                    <a:pt x="100278" y="112771"/>
                  </a:lnTo>
                  <a:close/>
                  <a:moveTo>
                    <a:pt x="112461" y="112771"/>
                  </a:moveTo>
                  <a:lnTo>
                    <a:pt x="112461" y="118707"/>
                  </a:lnTo>
                  <a:lnTo>
                    <a:pt x="106527" y="118707"/>
                  </a:lnTo>
                  <a:lnTo>
                    <a:pt x="106527" y="112771"/>
                  </a:lnTo>
                  <a:close/>
                  <a:moveTo>
                    <a:pt x="118710" y="112771"/>
                  </a:moveTo>
                  <a:lnTo>
                    <a:pt x="118710" y="118707"/>
                  </a:lnTo>
                  <a:lnTo>
                    <a:pt x="112774" y="118707"/>
                  </a:lnTo>
                  <a:lnTo>
                    <a:pt x="112774" y="112771"/>
                  </a:lnTo>
                  <a:close/>
                  <a:moveTo>
                    <a:pt x="124957" y="112771"/>
                  </a:moveTo>
                  <a:lnTo>
                    <a:pt x="124957" y="118707"/>
                  </a:lnTo>
                  <a:lnTo>
                    <a:pt x="119021" y="118707"/>
                  </a:lnTo>
                  <a:lnTo>
                    <a:pt x="119021" y="112771"/>
                  </a:lnTo>
                  <a:close/>
                  <a:moveTo>
                    <a:pt x="131204" y="112771"/>
                  </a:moveTo>
                  <a:lnTo>
                    <a:pt x="131204" y="118707"/>
                  </a:lnTo>
                  <a:lnTo>
                    <a:pt x="125270" y="118707"/>
                  </a:lnTo>
                  <a:lnTo>
                    <a:pt x="125270" y="112771"/>
                  </a:lnTo>
                  <a:close/>
                  <a:moveTo>
                    <a:pt x="137451" y="112771"/>
                  </a:moveTo>
                  <a:lnTo>
                    <a:pt x="137451" y="118707"/>
                  </a:lnTo>
                  <a:lnTo>
                    <a:pt x="131517" y="118707"/>
                  </a:lnTo>
                  <a:lnTo>
                    <a:pt x="131517" y="112771"/>
                  </a:lnTo>
                  <a:close/>
                  <a:moveTo>
                    <a:pt x="143702" y="112771"/>
                  </a:moveTo>
                  <a:lnTo>
                    <a:pt x="143702" y="118707"/>
                  </a:lnTo>
                  <a:lnTo>
                    <a:pt x="137766" y="118707"/>
                  </a:lnTo>
                  <a:lnTo>
                    <a:pt x="137766" y="112771"/>
                  </a:lnTo>
                  <a:close/>
                  <a:moveTo>
                    <a:pt x="149949" y="112771"/>
                  </a:moveTo>
                  <a:lnTo>
                    <a:pt x="149949" y="118707"/>
                  </a:lnTo>
                  <a:lnTo>
                    <a:pt x="144015" y="118707"/>
                  </a:lnTo>
                  <a:lnTo>
                    <a:pt x="144015" y="112771"/>
                  </a:lnTo>
                  <a:close/>
                  <a:moveTo>
                    <a:pt x="156196" y="112771"/>
                  </a:moveTo>
                  <a:lnTo>
                    <a:pt x="156196" y="118707"/>
                  </a:lnTo>
                  <a:lnTo>
                    <a:pt x="150262" y="118707"/>
                  </a:lnTo>
                  <a:lnTo>
                    <a:pt x="150262" y="112771"/>
                  </a:lnTo>
                  <a:close/>
                  <a:moveTo>
                    <a:pt x="162445" y="112771"/>
                  </a:moveTo>
                  <a:lnTo>
                    <a:pt x="162445" y="118707"/>
                  </a:lnTo>
                  <a:lnTo>
                    <a:pt x="156509" y="118707"/>
                  </a:lnTo>
                  <a:lnTo>
                    <a:pt x="156509" y="112771"/>
                  </a:lnTo>
                  <a:close/>
                  <a:moveTo>
                    <a:pt x="168692" y="112771"/>
                  </a:moveTo>
                  <a:lnTo>
                    <a:pt x="168692" y="118707"/>
                  </a:lnTo>
                  <a:lnTo>
                    <a:pt x="162756" y="118707"/>
                  </a:lnTo>
                  <a:lnTo>
                    <a:pt x="162756" y="112771"/>
                  </a:lnTo>
                  <a:close/>
                  <a:moveTo>
                    <a:pt x="174939" y="112771"/>
                  </a:moveTo>
                  <a:lnTo>
                    <a:pt x="174939" y="118707"/>
                  </a:lnTo>
                  <a:lnTo>
                    <a:pt x="169005" y="118707"/>
                  </a:lnTo>
                  <a:lnTo>
                    <a:pt x="169005" y="112771"/>
                  </a:lnTo>
                  <a:close/>
                  <a:moveTo>
                    <a:pt x="181186" y="112771"/>
                  </a:moveTo>
                  <a:lnTo>
                    <a:pt x="181186" y="118707"/>
                  </a:lnTo>
                  <a:lnTo>
                    <a:pt x="175252" y="118707"/>
                  </a:lnTo>
                  <a:lnTo>
                    <a:pt x="175252" y="112771"/>
                  </a:lnTo>
                  <a:close/>
                  <a:moveTo>
                    <a:pt x="187435" y="112771"/>
                  </a:moveTo>
                  <a:lnTo>
                    <a:pt x="187435" y="118707"/>
                  </a:lnTo>
                  <a:lnTo>
                    <a:pt x="181499" y="118707"/>
                  </a:lnTo>
                  <a:lnTo>
                    <a:pt x="181499" y="112771"/>
                  </a:lnTo>
                  <a:close/>
                  <a:moveTo>
                    <a:pt x="193684" y="112771"/>
                  </a:moveTo>
                  <a:lnTo>
                    <a:pt x="193684" y="118707"/>
                  </a:lnTo>
                  <a:lnTo>
                    <a:pt x="187749" y="118707"/>
                  </a:lnTo>
                  <a:lnTo>
                    <a:pt x="187749" y="112771"/>
                  </a:lnTo>
                  <a:close/>
                  <a:moveTo>
                    <a:pt x="199931" y="112771"/>
                  </a:moveTo>
                  <a:lnTo>
                    <a:pt x="199931" y="118707"/>
                  </a:lnTo>
                  <a:lnTo>
                    <a:pt x="193996" y="118707"/>
                  </a:lnTo>
                  <a:lnTo>
                    <a:pt x="193996" y="112771"/>
                  </a:lnTo>
                  <a:close/>
                  <a:moveTo>
                    <a:pt x="206180" y="112771"/>
                  </a:moveTo>
                  <a:lnTo>
                    <a:pt x="206180" y="118707"/>
                  </a:lnTo>
                  <a:lnTo>
                    <a:pt x="200244" y="118707"/>
                  </a:lnTo>
                  <a:lnTo>
                    <a:pt x="200244" y="112771"/>
                  </a:lnTo>
                  <a:close/>
                  <a:moveTo>
                    <a:pt x="212427" y="112771"/>
                  </a:moveTo>
                  <a:lnTo>
                    <a:pt x="212427" y="118707"/>
                  </a:lnTo>
                  <a:lnTo>
                    <a:pt x="206491" y="118707"/>
                  </a:lnTo>
                  <a:lnTo>
                    <a:pt x="206491" y="112771"/>
                  </a:lnTo>
                  <a:close/>
                  <a:moveTo>
                    <a:pt x="218674" y="112771"/>
                  </a:moveTo>
                  <a:lnTo>
                    <a:pt x="218674" y="118707"/>
                  </a:lnTo>
                  <a:lnTo>
                    <a:pt x="212739" y="118707"/>
                  </a:lnTo>
                  <a:lnTo>
                    <a:pt x="212739" y="112771"/>
                  </a:lnTo>
                  <a:close/>
                  <a:moveTo>
                    <a:pt x="224921" y="112771"/>
                  </a:moveTo>
                  <a:lnTo>
                    <a:pt x="224921" y="118707"/>
                  </a:lnTo>
                  <a:lnTo>
                    <a:pt x="218987" y="118707"/>
                  </a:lnTo>
                  <a:lnTo>
                    <a:pt x="218987" y="112771"/>
                  </a:lnTo>
                  <a:close/>
                  <a:moveTo>
                    <a:pt x="231170" y="112771"/>
                  </a:moveTo>
                  <a:lnTo>
                    <a:pt x="231170" y="118707"/>
                  </a:lnTo>
                  <a:lnTo>
                    <a:pt x="225234" y="118707"/>
                  </a:lnTo>
                  <a:lnTo>
                    <a:pt x="225234" y="112771"/>
                  </a:lnTo>
                  <a:close/>
                  <a:moveTo>
                    <a:pt x="237417" y="112771"/>
                  </a:moveTo>
                  <a:lnTo>
                    <a:pt x="237417" y="118707"/>
                  </a:lnTo>
                  <a:lnTo>
                    <a:pt x="231481" y="118707"/>
                  </a:lnTo>
                  <a:lnTo>
                    <a:pt x="231481" y="112771"/>
                  </a:lnTo>
                  <a:close/>
                  <a:moveTo>
                    <a:pt x="243664" y="112771"/>
                  </a:moveTo>
                  <a:lnTo>
                    <a:pt x="243664" y="118707"/>
                  </a:lnTo>
                  <a:lnTo>
                    <a:pt x="237729" y="118707"/>
                  </a:lnTo>
                  <a:lnTo>
                    <a:pt x="237729" y="112771"/>
                  </a:lnTo>
                  <a:close/>
                  <a:moveTo>
                    <a:pt x="249911" y="112771"/>
                  </a:moveTo>
                  <a:lnTo>
                    <a:pt x="249911" y="118707"/>
                  </a:lnTo>
                  <a:lnTo>
                    <a:pt x="243977" y="118707"/>
                  </a:lnTo>
                  <a:lnTo>
                    <a:pt x="243977" y="112771"/>
                  </a:lnTo>
                  <a:close/>
                  <a:moveTo>
                    <a:pt x="256161" y="112771"/>
                  </a:moveTo>
                  <a:lnTo>
                    <a:pt x="256161" y="118707"/>
                  </a:lnTo>
                  <a:lnTo>
                    <a:pt x="250225" y="118707"/>
                  </a:lnTo>
                  <a:lnTo>
                    <a:pt x="250225" y="112771"/>
                  </a:lnTo>
                  <a:close/>
                  <a:moveTo>
                    <a:pt x="262409" y="112771"/>
                  </a:moveTo>
                  <a:lnTo>
                    <a:pt x="262409" y="118707"/>
                  </a:lnTo>
                  <a:lnTo>
                    <a:pt x="256474" y="118707"/>
                  </a:lnTo>
                  <a:lnTo>
                    <a:pt x="256474" y="112771"/>
                  </a:lnTo>
                  <a:close/>
                  <a:moveTo>
                    <a:pt x="268656" y="112771"/>
                  </a:moveTo>
                  <a:lnTo>
                    <a:pt x="268656" y="118707"/>
                  </a:lnTo>
                  <a:lnTo>
                    <a:pt x="262721" y="118707"/>
                  </a:lnTo>
                  <a:lnTo>
                    <a:pt x="262721" y="112771"/>
                  </a:lnTo>
                  <a:close/>
                  <a:moveTo>
                    <a:pt x="274904" y="112771"/>
                  </a:moveTo>
                  <a:lnTo>
                    <a:pt x="274904" y="118707"/>
                  </a:lnTo>
                  <a:lnTo>
                    <a:pt x="268968" y="118707"/>
                  </a:lnTo>
                  <a:lnTo>
                    <a:pt x="268968" y="112771"/>
                  </a:lnTo>
                  <a:close/>
                  <a:moveTo>
                    <a:pt x="6251" y="119019"/>
                  </a:moveTo>
                  <a:lnTo>
                    <a:pt x="6251" y="124954"/>
                  </a:lnTo>
                  <a:lnTo>
                    <a:pt x="315" y="124954"/>
                  </a:lnTo>
                  <a:lnTo>
                    <a:pt x="315" y="119019"/>
                  </a:lnTo>
                  <a:close/>
                  <a:moveTo>
                    <a:pt x="12498" y="119019"/>
                  </a:moveTo>
                  <a:lnTo>
                    <a:pt x="12498" y="124954"/>
                  </a:lnTo>
                  <a:lnTo>
                    <a:pt x="6562" y="124954"/>
                  </a:lnTo>
                  <a:lnTo>
                    <a:pt x="6562" y="119019"/>
                  </a:lnTo>
                  <a:close/>
                  <a:moveTo>
                    <a:pt x="18745" y="119019"/>
                  </a:moveTo>
                  <a:lnTo>
                    <a:pt x="18745" y="124954"/>
                  </a:lnTo>
                  <a:lnTo>
                    <a:pt x="12810" y="124954"/>
                  </a:lnTo>
                  <a:lnTo>
                    <a:pt x="12810" y="119019"/>
                  </a:lnTo>
                  <a:close/>
                  <a:moveTo>
                    <a:pt x="24992" y="119019"/>
                  </a:moveTo>
                  <a:lnTo>
                    <a:pt x="24992" y="124954"/>
                  </a:lnTo>
                  <a:lnTo>
                    <a:pt x="19058" y="124954"/>
                  </a:lnTo>
                  <a:lnTo>
                    <a:pt x="19058" y="119019"/>
                  </a:lnTo>
                  <a:close/>
                  <a:moveTo>
                    <a:pt x="31242" y="119019"/>
                  </a:moveTo>
                  <a:lnTo>
                    <a:pt x="31242" y="124954"/>
                  </a:lnTo>
                  <a:lnTo>
                    <a:pt x="25305" y="124954"/>
                  </a:lnTo>
                  <a:lnTo>
                    <a:pt x="25305" y="119019"/>
                  </a:lnTo>
                  <a:close/>
                  <a:moveTo>
                    <a:pt x="37489" y="119019"/>
                  </a:moveTo>
                  <a:lnTo>
                    <a:pt x="37489" y="124954"/>
                  </a:lnTo>
                  <a:lnTo>
                    <a:pt x="31553" y="124954"/>
                  </a:lnTo>
                  <a:lnTo>
                    <a:pt x="31553" y="119019"/>
                  </a:lnTo>
                  <a:close/>
                  <a:moveTo>
                    <a:pt x="43737" y="119019"/>
                  </a:moveTo>
                  <a:lnTo>
                    <a:pt x="43737" y="124954"/>
                  </a:lnTo>
                  <a:lnTo>
                    <a:pt x="37802" y="124954"/>
                  </a:lnTo>
                  <a:lnTo>
                    <a:pt x="37802" y="119019"/>
                  </a:lnTo>
                  <a:close/>
                  <a:moveTo>
                    <a:pt x="49985" y="119019"/>
                  </a:moveTo>
                  <a:lnTo>
                    <a:pt x="49985" y="124954"/>
                  </a:lnTo>
                  <a:lnTo>
                    <a:pt x="44049" y="124954"/>
                  </a:lnTo>
                  <a:lnTo>
                    <a:pt x="44049" y="119019"/>
                  </a:lnTo>
                  <a:close/>
                  <a:moveTo>
                    <a:pt x="56232" y="119019"/>
                  </a:moveTo>
                  <a:lnTo>
                    <a:pt x="56232" y="124954"/>
                  </a:lnTo>
                  <a:lnTo>
                    <a:pt x="50296" y="124954"/>
                  </a:lnTo>
                  <a:lnTo>
                    <a:pt x="50296" y="119019"/>
                  </a:lnTo>
                  <a:close/>
                  <a:moveTo>
                    <a:pt x="62480" y="119019"/>
                  </a:moveTo>
                  <a:lnTo>
                    <a:pt x="62480" y="124954"/>
                  </a:lnTo>
                  <a:lnTo>
                    <a:pt x="56545" y="124954"/>
                  </a:lnTo>
                  <a:lnTo>
                    <a:pt x="56545" y="119019"/>
                  </a:lnTo>
                  <a:close/>
                  <a:moveTo>
                    <a:pt x="68727" y="119019"/>
                  </a:moveTo>
                  <a:lnTo>
                    <a:pt x="68727" y="124954"/>
                  </a:lnTo>
                  <a:lnTo>
                    <a:pt x="62792" y="124954"/>
                  </a:lnTo>
                  <a:lnTo>
                    <a:pt x="62792" y="119019"/>
                  </a:lnTo>
                  <a:close/>
                  <a:moveTo>
                    <a:pt x="74975" y="119019"/>
                  </a:moveTo>
                  <a:lnTo>
                    <a:pt x="74975" y="124954"/>
                  </a:lnTo>
                  <a:lnTo>
                    <a:pt x="69039" y="124954"/>
                  </a:lnTo>
                  <a:lnTo>
                    <a:pt x="69039" y="119019"/>
                  </a:lnTo>
                  <a:close/>
                  <a:moveTo>
                    <a:pt x="81223" y="119019"/>
                  </a:moveTo>
                  <a:lnTo>
                    <a:pt x="81223" y="124954"/>
                  </a:lnTo>
                  <a:lnTo>
                    <a:pt x="75286" y="124954"/>
                  </a:lnTo>
                  <a:lnTo>
                    <a:pt x="75286" y="119019"/>
                  </a:lnTo>
                  <a:close/>
                  <a:moveTo>
                    <a:pt x="87470" y="119019"/>
                  </a:moveTo>
                  <a:lnTo>
                    <a:pt x="87470" y="124954"/>
                  </a:lnTo>
                  <a:lnTo>
                    <a:pt x="81535" y="124954"/>
                  </a:lnTo>
                  <a:lnTo>
                    <a:pt x="81535" y="119019"/>
                  </a:lnTo>
                  <a:close/>
                  <a:moveTo>
                    <a:pt x="93718" y="119019"/>
                  </a:moveTo>
                  <a:lnTo>
                    <a:pt x="93718" y="124954"/>
                  </a:lnTo>
                  <a:lnTo>
                    <a:pt x="87784" y="124954"/>
                  </a:lnTo>
                  <a:lnTo>
                    <a:pt x="87784" y="119019"/>
                  </a:lnTo>
                  <a:close/>
                  <a:moveTo>
                    <a:pt x="99967" y="119019"/>
                  </a:moveTo>
                  <a:lnTo>
                    <a:pt x="99967" y="124954"/>
                  </a:lnTo>
                  <a:lnTo>
                    <a:pt x="94031" y="124954"/>
                  </a:lnTo>
                  <a:lnTo>
                    <a:pt x="94031" y="119019"/>
                  </a:lnTo>
                  <a:close/>
                  <a:moveTo>
                    <a:pt x="106214" y="119019"/>
                  </a:moveTo>
                  <a:lnTo>
                    <a:pt x="106214" y="124954"/>
                  </a:lnTo>
                  <a:lnTo>
                    <a:pt x="100278" y="124954"/>
                  </a:lnTo>
                  <a:lnTo>
                    <a:pt x="100278" y="119019"/>
                  </a:lnTo>
                  <a:close/>
                  <a:moveTo>
                    <a:pt x="112461" y="119019"/>
                  </a:moveTo>
                  <a:lnTo>
                    <a:pt x="112461" y="124954"/>
                  </a:lnTo>
                  <a:lnTo>
                    <a:pt x="106527" y="124954"/>
                  </a:lnTo>
                  <a:lnTo>
                    <a:pt x="106527" y="119019"/>
                  </a:lnTo>
                  <a:close/>
                  <a:moveTo>
                    <a:pt x="118710" y="119019"/>
                  </a:moveTo>
                  <a:lnTo>
                    <a:pt x="118710" y="124954"/>
                  </a:lnTo>
                  <a:lnTo>
                    <a:pt x="112774" y="124954"/>
                  </a:lnTo>
                  <a:lnTo>
                    <a:pt x="112774" y="119019"/>
                  </a:lnTo>
                  <a:close/>
                  <a:moveTo>
                    <a:pt x="124957" y="119019"/>
                  </a:moveTo>
                  <a:lnTo>
                    <a:pt x="124957" y="124954"/>
                  </a:lnTo>
                  <a:lnTo>
                    <a:pt x="119021" y="124954"/>
                  </a:lnTo>
                  <a:lnTo>
                    <a:pt x="119021" y="119019"/>
                  </a:lnTo>
                  <a:close/>
                  <a:moveTo>
                    <a:pt x="131204" y="119019"/>
                  </a:moveTo>
                  <a:lnTo>
                    <a:pt x="131204" y="124954"/>
                  </a:lnTo>
                  <a:lnTo>
                    <a:pt x="125270" y="124954"/>
                  </a:lnTo>
                  <a:lnTo>
                    <a:pt x="125270" y="119019"/>
                  </a:lnTo>
                  <a:close/>
                  <a:moveTo>
                    <a:pt x="137451" y="119019"/>
                  </a:moveTo>
                  <a:lnTo>
                    <a:pt x="137451" y="124954"/>
                  </a:lnTo>
                  <a:lnTo>
                    <a:pt x="131517" y="124954"/>
                  </a:lnTo>
                  <a:lnTo>
                    <a:pt x="131517" y="119019"/>
                  </a:lnTo>
                  <a:close/>
                  <a:moveTo>
                    <a:pt x="143702" y="119019"/>
                  </a:moveTo>
                  <a:lnTo>
                    <a:pt x="143702" y="124954"/>
                  </a:lnTo>
                  <a:lnTo>
                    <a:pt x="137766" y="124954"/>
                  </a:lnTo>
                  <a:lnTo>
                    <a:pt x="137766" y="119019"/>
                  </a:lnTo>
                  <a:close/>
                  <a:moveTo>
                    <a:pt x="149949" y="119019"/>
                  </a:moveTo>
                  <a:lnTo>
                    <a:pt x="149949" y="124954"/>
                  </a:lnTo>
                  <a:lnTo>
                    <a:pt x="144015" y="124954"/>
                  </a:lnTo>
                  <a:lnTo>
                    <a:pt x="144015" y="119019"/>
                  </a:lnTo>
                  <a:close/>
                  <a:moveTo>
                    <a:pt x="156196" y="119019"/>
                  </a:moveTo>
                  <a:lnTo>
                    <a:pt x="156196" y="124954"/>
                  </a:lnTo>
                  <a:lnTo>
                    <a:pt x="150262" y="124954"/>
                  </a:lnTo>
                  <a:lnTo>
                    <a:pt x="150262" y="119019"/>
                  </a:lnTo>
                  <a:close/>
                  <a:moveTo>
                    <a:pt x="162445" y="119019"/>
                  </a:moveTo>
                  <a:lnTo>
                    <a:pt x="162445" y="124954"/>
                  </a:lnTo>
                  <a:lnTo>
                    <a:pt x="156509" y="124954"/>
                  </a:lnTo>
                  <a:lnTo>
                    <a:pt x="156509" y="119019"/>
                  </a:lnTo>
                  <a:close/>
                  <a:moveTo>
                    <a:pt x="168692" y="119019"/>
                  </a:moveTo>
                  <a:lnTo>
                    <a:pt x="168692" y="124954"/>
                  </a:lnTo>
                  <a:lnTo>
                    <a:pt x="162756" y="124954"/>
                  </a:lnTo>
                  <a:lnTo>
                    <a:pt x="162756" y="119019"/>
                  </a:lnTo>
                  <a:close/>
                  <a:moveTo>
                    <a:pt x="174939" y="119019"/>
                  </a:moveTo>
                  <a:lnTo>
                    <a:pt x="174939" y="124954"/>
                  </a:lnTo>
                  <a:lnTo>
                    <a:pt x="169005" y="124954"/>
                  </a:lnTo>
                  <a:lnTo>
                    <a:pt x="169005" y="119019"/>
                  </a:lnTo>
                  <a:close/>
                  <a:moveTo>
                    <a:pt x="181186" y="119019"/>
                  </a:moveTo>
                  <a:lnTo>
                    <a:pt x="181186" y="124954"/>
                  </a:lnTo>
                  <a:lnTo>
                    <a:pt x="175252" y="124954"/>
                  </a:lnTo>
                  <a:lnTo>
                    <a:pt x="175252" y="119019"/>
                  </a:lnTo>
                  <a:close/>
                  <a:moveTo>
                    <a:pt x="187435" y="119019"/>
                  </a:moveTo>
                  <a:lnTo>
                    <a:pt x="187435" y="124954"/>
                  </a:lnTo>
                  <a:lnTo>
                    <a:pt x="181499" y="124954"/>
                  </a:lnTo>
                  <a:lnTo>
                    <a:pt x="181499" y="119019"/>
                  </a:lnTo>
                  <a:close/>
                  <a:moveTo>
                    <a:pt x="193684" y="119019"/>
                  </a:moveTo>
                  <a:lnTo>
                    <a:pt x="193684" y="124954"/>
                  </a:lnTo>
                  <a:lnTo>
                    <a:pt x="187749" y="124954"/>
                  </a:lnTo>
                  <a:lnTo>
                    <a:pt x="187749" y="119019"/>
                  </a:lnTo>
                  <a:close/>
                  <a:moveTo>
                    <a:pt x="199931" y="119019"/>
                  </a:moveTo>
                  <a:lnTo>
                    <a:pt x="199931" y="124954"/>
                  </a:lnTo>
                  <a:lnTo>
                    <a:pt x="193996" y="124954"/>
                  </a:lnTo>
                  <a:lnTo>
                    <a:pt x="193996" y="119019"/>
                  </a:lnTo>
                  <a:close/>
                  <a:moveTo>
                    <a:pt x="206180" y="119019"/>
                  </a:moveTo>
                  <a:lnTo>
                    <a:pt x="206180" y="124954"/>
                  </a:lnTo>
                  <a:lnTo>
                    <a:pt x="200244" y="124954"/>
                  </a:lnTo>
                  <a:lnTo>
                    <a:pt x="200244" y="119019"/>
                  </a:lnTo>
                  <a:close/>
                  <a:moveTo>
                    <a:pt x="212427" y="119019"/>
                  </a:moveTo>
                  <a:lnTo>
                    <a:pt x="212427" y="124954"/>
                  </a:lnTo>
                  <a:lnTo>
                    <a:pt x="206491" y="124954"/>
                  </a:lnTo>
                  <a:lnTo>
                    <a:pt x="206491" y="119019"/>
                  </a:lnTo>
                  <a:close/>
                  <a:moveTo>
                    <a:pt x="218674" y="119019"/>
                  </a:moveTo>
                  <a:lnTo>
                    <a:pt x="218674" y="124954"/>
                  </a:lnTo>
                  <a:lnTo>
                    <a:pt x="212739" y="124954"/>
                  </a:lnTo>
                  <a:lnTo>
                    <a:pt x="212739" y="119019"/>
                  </a:lnTo>
                  <a:close/>
                  <a:moveTo>
                    <a:pt x="224921" y="119019"/>
                  </a:moveTo>
                  <a:lnTo>
                    <a:pt x="224921" y="124954"/>
                  </a:lnTo>
                  <a:lnTo>
                    <a:pt x="218987" y="124954"/>
                  </a:lnTo>
                  <a:lnTo>
                    <a:pt x="218987" y="119019"/>
                  </a:lnTo>
                  <a:close/>
                  <a:moveTo>
                    <a:pt x="231170" y="119019"/>
                  </a:moveTo>
                  <a:lnTo>
                    <a:pt x="231170" y="124954"/>
                  </a:lnTo>
                  <a:lnTo>
                    <a:pt x="225234" y="124954"/>
                  </a:lnTo>
                  <a:lnTo>
                    <a:pt x="225234" y="119019"/>
                  </a:lnTo>
                  <a:close/>
                  <a:moveTo>
                    <a:pt x="237417" y="119019"/>
                  </a:moveTo>
                  <a:lnTo>
                    <a:pt x="237417" y="124954"/>
                  </a:lnTo>
                  <a:lnTo>
                    <a:pt x="231481" y="124954"/>
                  </a:lnTo>
                  <a:lnTo>
                    <a:pt x="231481" y="119019"/>
                  </a:lnTo>
                  <a:close/>
                  <a:moveTo>
                    <a:pt x="243664" y="119019"/>
                  </a:moveTo>
                  <a:lnTo>
                    <a:pt x="243664" y="124954"/>
                  </a:lnTo>
                  <a:lnTo>
                    <a:pt x="237729" y="124954"/>
                  </a:lnTo>
                  <a:lnTo>
                    <a:pt x="237729" y="119019"/>
                  </a:lnTo>
                  <a:close/>
                  <a:moveTo>
                    <a:pt x="249911" y="119019"/>
                  </a:moveTo>
                  <a:lnTo>
                    <a:pt x="249911" y="124954"/>
                  </a:lnTo>
                  <a:lnTo>
                    <a:pt x="243977" y="124954"/>
                  </a:lnTo>
                  <a:lnTo>
                    <a:pt x="243977" y="119019"/>
                  </a:lnTo>
                  <a:close/>
                  <a:moveTo>
                    <a:pt x="256161" y="119019"/>
                  </a:moveTo>
                  <a:lnTo>
                    <a:pt x="256161" y="124954"/>
                  </a:lnTo>
                  <a:lnTo>
                    <a:pt x="250225" y="124954"/>
                  </a:lnTo>
                  <a:lnTo>
                    <a:pt x="250225" y="119019"/>
                  </a:lnTo>
                  <a:close/>
                  <a:moveTo>
                    <a:pt x="262409" y="119019"/>
                  </a:moveTo>
                  <a:lnTo>
                    <a:pt x="262409" y="124954"/>
                  </a:lnTo>
                  <a:lnTo>
                    <a:pt x="256474" y="124954"/>
                  </a:lnTo>
                  <a:lnTo>
                    <a:pt x="256474" y="119019"/>
                  </a:lnTo>
                  <a:close/>
                  <a:moveTo>
                    <a:pt x="268656" y="119019"/>
                  </a:moveTo>
                  <a:lnTo>
                    <a:pt x="268656" y="124954"/>
                  </a:lnTo>
                  <a:lnTo>
                    <a:pt x="262721" y="124954"/>
                  </a:lnTo>
                  <a:lnTo>
                    <a:pt x="262721" y="119019"/>
                  </a:lnTo>
                  <a:close/>
                  <a:moveTo>
                    <a:pt x="274904" y="119019"/>
                  </a:moveTo>
                  <a:lnTo>
                    <a:pt x="274904" y="124954"/>
                  </a:lnTo>
                  <a:lnTo>
                    <a:pt x="268968" y="124954"/>
                  </a:lnTo>
                  <a:lnTo>
                    <a:pt x="268968" y="119019"/>
                  </a:lnTo>
                  <a:close/>
                  <a:moveTo>
                    <a:pt x="6251" y="125266"/>
                  </a:moveTo>
                  <a:lnTo>
                    <a:pt x="6251" y="131201"/>
                  </a:lnTo>
                  <a:lnTo>
                    <a:pt x="315" y="131201"/>
                  </a:lnTo>
                  <a:lnTo>
                    <a:pt x="315" y="125266"/>
                  </a:lnTo>
                  <a:close/>
                  <a:moveTo>
                    <a:pt x="12498" y="125266"/>
                  </a:moveTo>
                  <a:lnTo>
                    <a:pt x="12498" y="131201"/>
                  </a:lnTo>
                  <a:lnTo>
                    <a:pt x="6562" y="131201"/>
                  </a:lnTo>
                  <a:lnTo>
                    <a:pt x="6562" y="125266"/>
                  </a:lnTo>
                  <a:close/>
                  <a:moveTo>
                    <a:pt x="18745" y="125266"/>
                  </a:moveTo>
                  <a:lnTo>
                    <a:pt x="18745" y="131201"/>
                  </a:lnTo>
                  <a:lnTo>
                    <a:pt x="12810" y="131201"/>
                  </a:lnTo>
                  <a:lnTo>
                    <a:pt x="12810" y="125266"/>
                  </a:lnTo>
                  <a:close/>
                  <a:moveTo>
                    <a:pt x="24992" y="125266"/>
                  </a:moveTo>
                  <a:lnTo>
                    <a:pt x="24992" y="131201"/>
                  </a:lnTo>
                  <a:lnTo>
                    <a:pt x="19058" y="131201"/>
                  </a:lnTo>
                  <a:lnTo>
                    <a:pt x="19058" y="125266"/>
                  </a:lnTo>
                  <a:close/>
                  <a:moveTo>
                    <a:pt x="31242" y="125266"/>
                  </a:moveTo>
                  <a:lnTo>
                    <a:pt x="31242" y="131201"/>
                  </a:lnTo>
                  <a:lnTo>
                    <a:pt x="25305" y="131201"/>
                  </a:lnTo>
                  <a:lnTo>
                    <a:pt x="25305" y="125266"/>
                  </a:lnTo>
                  <a:close/>
                  <a:moveTo>
                    <a:pt x="37489" y="125266"/>
                  </a:moveTo>
                  <a:lnTo>
                    <a:pt x="37489" y="131201"/>
                  </a:lnTo>
                  <a:lnTo>
                    <a:pt x="31553" y="131201"/>
                  </a:lnTo>
                  <a:lnTo>
                    <a:pt x="31553" y="125266"/>
                  </a:lnTo>
                  <a:close/>
                  <a:moveTo>
                    <a:pt x="43737" y="125266"/>
                  </a:moveTo>
                  <a:lnTo>
                    <a:pt x="43737" y="131201"/>
                  </a:lnTo>
                  <a:lnTo>
                    <a:pt x="37802" y="131201"/>
                  </a:lnTo>
                  <a:lnTo>
                    <a:pt x="37802" y="125266"/>
                  </a:lnTo>
                  <a:close/>
                  <a:moveTo>
                    <a:pt x="49985" y="125266"/>
                  </a:moveTo>
                  <a:lnTo>
                    <a:pt x="49985" y="131201"/>
                  </a:lnTo>
                  <a:lnTo>
                    <a:pt x="44049" y="131201"/>
                  </a:lnTo>
                  <a:lnTo>
                    <a:pt x="44049" y="125266"/>
                  </a:lnTo>
                  <a:close/>
                  <a:moveTo>
                    <a:pt x="56232" y="125266"/>
                  </a:moveTo>
                  <a:lnTo>
                    <a:pt x="56232" y="131201"/>
                  </a:lnTo>
                  <a:lnTo>
                    <a:pt x="50296" y="131201"/>
                  </a:lnTo>
                  <a:lnTo>
                    <a:pt x="50296" y="125266"/>
                  </a:lnTo>
                  <a:close/>
                  <a:moveTo>
                    <a:pt x="62480" y="125266"/>
                  </a:moveTo>
                  <a:lnTo>
                    <a:pt x="62480" y="131201"/>
                  </a:lnTo>
                  <a:lnTo>
                    <a:pt x="56545" y="131201"/>
                  </a:lnTo>
                  <a:lnTo>
                    <a:pt x="56545" y="125266"/>
                  </a:lnTo>
                  <a:close/>
                  <a:moveTo>
                    <a:pt x="68727" y="125266"/>
                  </a:moveTo>
                  <a:lnTo>
                    <a:pt x="68727" y="131201"/>
                  </a:lnTo>
                  <a:lnTo>
                    <a:pt x="62792" y="131201"/>
                  </a:lnTo>
                  <a:lnTo>
                    <a:pt x="62792" y="125266"/>
                  </a:lnTo>
                  <a:close/>
                  <a:moveTo>
                    <a:pt x="74975" y="125266"/>
                  </a:moveTo>
                  <a:lnTo>
                    <a:pt x="74975" y="131201"/>
                  </a:lnTo>
                  <a:lnTo>
                    <a:pt x="69039" y="131201"/>
                  </a:lnTo>
                  <a:lnTo>
                    <a:pt x="69039" y="125266"/>
                  </a:lnTo>
                  <a:close/>
                  <a:moveTo>
                    <a:pt x="81223" y="125266"/>
                  </a:moveTo>
                  <a:lnTo>
                    <a:pt x="81223" y="131201"/>
                  </a:lnTo>
                  <a:lnTo>
                    <a:pt x="75286" y="131201"/>
                  </a:lnTo>
                  <a:lnTo>
                    <a:pt x="75286" y="125266"/>
                  </a:lnTo>
                  <a:close/>
                  <a:moveTo>
                    <a:pt x="87470" y="125266"/>
                  </a:moveTo>
                  <a:lnTo>
                    <a:pt x="87470" y="131201"/>
                  </a:lnTo>
                  <a:lnTo>
                    <a:pt x="81535" y="131201"/>
                  </a:lnTo>
                  <a:lnTo>
                    <a:pt x="81535" y="125266"/>
                  </a:lnTo>
                  <a:close/>
                  <a:moveTo>
                    <a:pt x="93718" y="125266"/>
                  </a:moveTo>
                  <a:lnTo>
                    <a:pt x="93718" y="131201"/>
                  </a:lnTo>
                  <a:lnTo>
                    <a:pt x="87784" y="131201"/>
                  </a:lnTo>
                  <a:lnTo>
                    <a:pt x="87784" y="125266"/>
                  </a:lnTo>
                  <a:close/>
                  <a:moveTo>
                    <a:pt x="99967" y="125266"/>
                  </a:moveTo>
                  <a:lnTo>
                    <a:pt x="99967" y="131201"/>
                  </a:lnTo>
                  <a:lnTo>
                    <a:pt x="94031" y="131201"/>
                  </a:lnTo>
                  <a:lnTo>
                    <a:pt x="94031" y="125266"/>
                  </a:lnTo>
                  <a:close/>
                  <a:moveTo>
                    <a:pt x="106214" y="125266"/>
                  </a:moveTo>
                  <a:lnTo>
                    <a:pt x="106214" y="131201"/>
                  </a:lnTo>
                  <a:lnTo>
                    <a:pt x="100278" y="131201"/>
                  </a:lnTo>
                  <a:lnTo>
                    <a:pt x="100278" y="125266"/>
                  </a:lnTo>
                  <a:close/>
                  <a:moveTo>
                    <a:pt x="112461" y="125266"/>
                  </a:moveTo>
                  <a:lnTo>
                    <a:pt x="112461" y="131201"/>
                  </a:lnTo>
                  <a:lnTo>
                    <a:pt x="106527" y="131201"/>
                  </a:lnTo>
                  <a:lnTo>
                    <a:pt x="106527" y="125266"/>
                  </a:lnTo>
                  <a:close/>
                  <a:moveTo>
                    <a:pt x="118710" y="125266"/>
                  </a:moveTo>
                  <a:lnTo>
                    <a:pt x="118710" y="131201"/>
                  </a:lnTo>
                  <a:lnTo>
                    <a:pt x="112774" y="131201"/>
                  </a:lnTo>
                  <a:lnTo>
                    <a:pt x="112774" y="125266"/>
                  </a:lnTo>
                  <a:close/>
                  <a:moveTo>
                    <a:pt x="124957" y="125266"/>
                  </a:moveTo>
                  <a:lnTo>
                    <a:pt x="124957" y="131201"/>
                  </a:lnTo>
                  <a:lnTo>
                    <a:pt x="119021" y="131201"/>
                  </a:lnTo>
                  <a:lnTo>
                    <a:pt x="119021" y="125266"/>
                  </a:lnTo>
                  <a:close/>
                  <a:moveTo>
                    <a:pt x="131204" y="125266"/>
                  </a:moveTo>
                  <a:lnTo>
                    <a:pt x="131204" y="131201"/>
                  </a:lnTo>
                  <a:lnTo>
                    <a:pt x="125270" y="131201"/>
                  </a:lnTo>
                  <a:lnTo>
                    <a:pt x="125270" y="125266"/>
                  </a:lnTo>
                  <a:close/>
                  <a:moveTo>
                    <a:pt x="137451" y="125266"/>
                  </a:moveTo>
                  <a:lnTo>
                    <a:pt x="137451" y="131201"/>
                  </a:lnTo>
                  <a:lnTo>
                    <a:pt x="131517" y="131201"/>
                  </a:lnTo>
                  <a:lnTo>
                    <a:pt x="131517" y="125266"/>
                  </a:lnTo>
                  <a:close/>
                  <a:moveTo>
                    <a:pt x="143702" y="125266"/>
                  </a:moveTo>
                  <a:lnTo>
                    <a:pt x="143702" y="131201"/>
                  </a:lnTo>
                  <a:lnTo>
                    <a:pt x="137766" y="131201"/>
                  </a:lnTo>
                  <a:lnTo>
                    <a:pt x="137766" y="125266"/>
                  </a:lnTo>
                  <a:close/>
                  <a:moveTo>
                    <a:pt x="149949" y="125266"/>
                  </a:moveTo>
                  <a:lnTo>
                    <a:pt x="149949" y="131201"/>
                  </a:lnTo>
                  <a:lnTo>
                    <a:pt x="144015" y="131201"/>
                  </a:lnTo>
                  <a:lnTo>
                    <a:pt x="144015" y="125266"/>
                  </a:lnTo>
                  <a:close/>
                  <a:moveTo>
                    <a:pt x="156196" y="125266"/>
                  </a:moveTo>
                  <a:lnTo>
                    <a:pt x="156196" y="131201"/>
                  </a:lnTo>
                  <a:lnTo>
                    <a:pt x="150262" y="131201"/>
                  </a:lnTo>
                  <a:lnTo>
                    <a:pt x="150262" y="125266"/>
                  </a:lnTo>
                  <a:close/>
                  <a:moveTo>
                    <a:pt x="162445" y="125266"/>
                  </a:moveTo>
                  <a:lnTo>
                    <a:pt x="162445" y="131201"/>
                  </a:lnTo>
                  <a:lnTo>
                    <a:pt x="156509" y="131201"/>
                  </a:lnTo>
                  <a:lnTo>
                    <a:pt x="156509" y="125266"/>
                  </a:lnTo>
                  <a:close/>
                  <a:moveTo>
                    <a:pt x="168692" y="125266"/>
                  </a:moveTo>
                  <a:lnTo>
                    <a:pt x="168692" y="131201"/>
                  </a:lnTo>
                  <a:lnTo>
                    <a:pt x="162756" y="131201"/>
                  </a:lnTo>
                  <a:lnTo>
                    <a:pt x="162756" y="125266"/>
                  </a:lnTo>
                  <a:close/>
                  <a:moveTo>
                    <a:pt x="174939" y="125266"/>
                  </a:moveTo>
                  <a:lnTo>
                    <a:pt x="174939" y="131201"/>
                  </a:lnTo>
                  <a:lnTo>
                    <a:pt x="169005" y="131201"/>
                  </a:lnTo>
                  <a:lnTo>
                    <a:pt x="169005" y="125266"/>
                  </a:lnTo>
                  <a:close/>
                  <a:moveTo>
                    <a:pt x="181186" y="125266"/>
                  </a:moveTo>
                  <a:lnTo>
                    <a:pt x="181186" y="131201"/>
                  </a:lnTo>
                  <a:lnTo>
                    <a:pt x="175252" y="131201"/>
                  </a:lnTo>
                  <a:lnTo>
                    <a:pt x="175252" y="125266"/>
                  </a:lnTo>
                  <a:close/>
                  <a:moveTo>
                    <a:pt x="187435" y="125266"/>
                  </a:moveTo>
                  <a:lnTo>
                    <a:pt x="187435" y="131201"/>
                  </a:lnTo>
                  <a:lnTo>
                    <a:pt x="181499" y="131201"/>
                  </a:lnTo>
                  <a:lnTo>
                    <a:pt x="181499" y="125266"/>
                  </a:lnTo>
                  <a:close/>
                  <a:moveTo>
                    <a:pt x="193682" y="125266"/>
                  </a:moveTo>
                  <a:lnTo>
                    <a:pt x="193682" y="131201"/>
                  </a:lnTo>
                  <a:lnTo>
                    <a:pt x="187746" y="131201"/>
                  </a:lnTo>
                  <a:lnTo>
                    <a:pt x="187746" y="125266"/>
                  </a:lnTo>
                  <a:close/>
                  <a:moveTo>
                    <a:pt x="199931" y="125266"/>
                  </a:moveTo>
                  <a:lnTo>
                    <a:pt x="199931" y="131201"/>
                  </a:lnTo>
                  <a:lnTo>
                    <a:pt x="193996" y="131201"/>
                  </a:lnTo>
                  <a:lnTo>
                    <a:pt x="193996" y="125266"/>
                  </a:lnTo>
                  <a:close/>
                  <a:moveTo>
                    <a:pt x="206180" y="125266"/>
                  </a:moveTo>
                  <a:lnTo>
                    <a:pt x="206180" y="131201"/>
                  </a:lnTo>
                  <a:lnTo>
                    <a:pt x="200244" y="131201"/>
                  </a:lnTo>
                  <a:lnTo>
                    <a:pt x="200244" y="125266"/>
                  </a:lnTo>
                  <a:close/>
                  <a:moveTo>
                    <a:pt x="212427" y="125266"/>
                  </a:moveTo>
                  <a:lnTo>
                    <a:pt x="212427" y="131201"/>
                  </a:lnTo>
                  <a:lnTo>
                    <a:pt x="206491" y="131201"/>
                  </a:lnTo>
                  <a:lnTo>
                    <a:pt x="206491" y="125266"/>
                  </a:lnTo>
                  <a:close/>
                  <a:moveTo>
                    <a:pt x="218674" y="125266"/>
                  </a:moveTo>
                  <a:lnTo>
                    <a:pt x="218674" y="131201"/>
                  </a:lnTo>
                  <a:lnTo>
                    <a:pt x="212739" y="131201"/>
                  </a:lnTo>
                  <a:lnTo>
                    <a:pt x="212739" y="125266"/>
                  </a:lnTo>
                  <a:close/>
                  <a:moveTo>
                    <a:pt x="224921" y="125266"/>
                  </a:moveTo>
                  <a:lnTo>
                    <a:pt x="224921" y="131201"/>
                  </a:lnTo>
                  <a:lnTo>
                    <a:pt x="218987" y="131201"/>
                  </a:lnTo>
                  <a:lnTo>
                    <a:pt x="218987" y="125266"/>
                  </a:lnTo>
                  <a:close/>
                  <a:moveTo>
                    <a:pt x="231170" y="125266"/>
                  </a:moveTo>
                  <a:lnTo>
                    <a:pt x="231170" y="131201"/>
                  </a:lnTo>
                  <a:lnTo>
                    <a:pt x="225234" y="131201"/>
                  </a:lnTo>
                  <a:lnTo>
                    <a:pt x="225234" y="125266"/>
                  </a:lnTo>
                  <a:close/>
                  <a:moveTo>
                    <a:pt x="237417" y="125266"/>
                  </a:moveTo>
                  <a:lnTo>
                    <a:pt x="237417" y="131201"/>
                  </a:lnTo>
                  <a:lnTo>
                    <a:pt x="231481" y="131201"/>
                  </a:lnTo>
                  <a:lnTo>
                    <a:pt x="231481" y="125266"/>
                  </a:lnTo>
                  <a:close/>
                  <a:moveTo>
                    <a:pt x="243664" y="125266"/>
                  </a:moveTo>
                  <a:lnTo>
                    <a:pt x="243664" y="131201"/>
                  </a:lnTo>
                  <a:lnTo>
                    <a:pt x="237729" y="131201"/>
                  </a:lnTo>
                  <a:lnTo>
                    <a:pt x="237729" y="125266"/>
                  </a:lnTo>
                  <a:close/>
                  <a:moveTo>
                    <a:pt x="249911" y="125266"/>
                  </a:moveTo>
                  <a:lnTo>
                    <a:pt x="249911" y="131201"/>
                  </a:lnTo>
                  <a:lnTo>
                    <a:pt x="243977" y="131201"/>
                  </a:lnTo>
                  <a:lnTo>
                    <a:pt x="243977" y="125266"/>
                  </a:lnTo>
                  <a:close/>
                  <a:moveTo>
                    <a:pt x="256161" y="125266"/>
                  </a:moveTo>
                  <a:lnTo>
                    <a:pt x="256161" y="131201"/>
                  </a:lnTo>
                  <a:lnTo>
                    <a:pt x="250225" y="131201"/>
                  </a:lnTo>
                  <a:lnTo>
                    <a:pt x="250225" y="125266"/>
                  </a:lnTo>
                  <a:close/>
                  <a:moveTo>
                    <a:pt x="262409" y="125266"/>
                  </a:moveTo>
                  <a:lnTo>
                    <a:pt x="262409" y="131201"/>
                  </a:lnTo>
                  <a:lnTo>
                    <a:pt x="256474" y="131201"/>
                  </a:lnTo>
                  <a:lnTo>
                    <a:pt x="256474" y="125266"/>
                  </a:lnTo>
                  <a:close/>
                  <a:moveTo>
                    <a:pt x="268656" y="125266"/>
                  </a:moveTo>
                  <a:lnTo>
                    <a:pt x="268656" y="131201"/>
                  </a:lnTo>
                  <a:lnTo>
                    <a:pt x="262721" y="131201"/>
                  </a:lnTo>
                  <a:lnTo>
                    <a:pt x="262721" y="125266"/>
                  </a:lnTo>
                  <a:close/>
                  <a:moveTo>
                    <a:pt x="274904" y="125266"/>
                  </a:moveTo>
                  <a:lnTo>
                    <a:pt x="274904" y="131201"/>
                  </a:lnTo>
                  <a:lnTo>
                    <a:pt x="268968" y="131201"/>
                  </a:lnTo>
                  <a:lnTo>
                    <a:pt x="268968" y="125266"/>
                  </a:lnTo>
                  <a:close/>
                  <a:moveTo>
                    <a:pt x="6251" y="131513"/>
                  </a:moveTo>
                  <a:lnTo>
                    <a:pt x="6251" y="137449"/>
                  </a:lnTo>
                  <a:lnTo>
                    <a:pt x="315" y="137449"/>
                  </a:lnTo>
                  <a:lnTo>
                    <a:pt x="315" y="131513"/>
                  </a:lnTo>
                  <a:close/>
                  <a:moveTo>
                    <a:pt x="12498" y="131513"/>
                  </a:moveTo>
                  <a:lnTo>
                    <a:pt x="12498" y="137449"/>
                  </a:lnTo>
                  <a:lnTo>
                    <a:pt x="6562" y="137449"/>
                  </a:lnTo>
                  <a:lnTo>
                    <a:pt x="6562" y="131513"/>
                  </a:lnTo>
                  <a:close/>
                  <a:moveTo>
                    <a:pt x="18745" y="131513"/>
                  </a:moveTo>
                  <a:lnTo>
                    <a:pt x="18745" y="137449"/>
                  </a:lnTo>
                  <a:lnTo>
                    <a:pt x="12810" y="137449"/>
                  </a:lnTo>
                  <a:lnTo>
                    <a:pt x="12810" y="131513"/>
                  </a:lnTo>
                  <a:close/>
                  <a:moveTo>
                    <a:pt x="24992" y="131513"/>
                  </a:moveTo>
                  <a:lnTo>
                    <a:pt x="24992" y="137449"/>
                  </a:lnTo>
                  <a:lnTo>
                    <a:pt x="19058" y="137449"/>
                  </a:lnTo>
                  <a:lnTo>
                    <a:pt x="19058" y="131513"/>
                  </a:lnTo>
                  <a:close/>
                  <a:moveTo>
                    <a:pt x="31241" y="131513"/>
                  </a:moveTo>
                  <a:lnTo>
                    <a:pt x="31241" y="137449"/>
                  </a:lnTo>
                  <a:lnTo>
                    <a:pt x="25305" y="137449"/>
                  </a:lnTo>
                  <a:lnTo>
                    <a:pt x="25305" y="131513"/>
                  </a:lnTo>
                  <a:close/>
                  <a:moveTo>
                    <a:pt x="37489" y="131513"/>
                  </a:moveTo>
                  <a:lnTo>
                    <a:pt x="37489" y="137449"/>
                  </a:lnTo>
                  <a:lnTo>
                    <a:pt x="31553" y="137449"/>
                  </a:lnTo>
                  <a:lnTo>
                    <a:pt x="31553" y="131513"/>
                  </a:lnTo>
                  <a:close/>
                  <a:moveTo>
                    <a:pt x="43737" y="131513"/>
                  </a:moveTo>
                  <a:lnTo>
                    <a:pt x="43737" y="137449"/>
                  </a:lnTo>
                  <a:lnTo>
                    <a:pt x="37802" y="137449"/>
                  </a:lnTo>
                  <a:lnTo>
                    <a:pt x="37802" y="131513"/>
                  </a:lnTo>
                  <a:close/>
                  <a:moveTo>
                    <a:pt x="49985" y="131513"/>
                  </a:moveTo>
                  <a:lnTo>
                    <a:pt x="49985" y="137449"/>
                  </a:lnTo>
                  <a:lnTo>
                    <a:pt x="44049" y="137449"/>
                  </a:lnTo>
                  <a:lnTo>
                    <a:pt x="44049" y="131513"/>
                  </a:lnTo>
                  <a:close/>
                  <a:moveTo>
                    <a:pt x="56232" y="131513"/>
                  </a:moveTo>
                  <a:lnTo>
                    <a:pt x="56232" y="137449"/>
                  </a:lnTo>
                  <a:lnTo>
                    <a:pt x="50296" y="137449"/>
                  </a:lnTo>
                  <a:lnTo>
                    <a:pt x="50296" y="131513"/>
                  </a:lnTo>
                  <a:close/>
                  <a:moveTo>
                    <a:pt x="62480" y="131513"/>
                  </a:moveTo>
                  <a:lnTo>
                    <a:pt x="62480" y="137449"/>
                  </a:lnTo>
                  <a:lnTo>
                    <a:pt x="56545" y="137449"/>
                  </a:lnTo>
                  <a:lnTo>
                    <a:pt x="56545" y="131513"/>
                  </a:lnTo>
                  <a:close/>
                  <a:moveTo>
                    <a:pt x="68727" y="131513"/>
                  </a:moveTo>
                  <a:lnTo>
                    <a:pt x="68727" y="137449"/>
                  </a:lnTo>
                  <a:lnTo>
                    <a:pt x="62792" y="137449"/>
                  </a:lnTo>
                  <a:lnTo>
                    <a:pt x="62792" y="131513"/>
                  </a:lnTo>
                  <a:close/>
                  <a:moveTo>
                    <a:pt x="74975" y="131513"/>
                  </a:moveTo>
                  <a:lnTo>
                    <a:pt x="74975" y="137449"/>
                  </a:lnTo>
                  <a:lnTo>
                    <a:pt x="69039" y="137449"/>
                  </a:lnTo>
                  <a:lnTo>
                    <a:pt x="69039" y="131513"/>
                  </a:lnTo>
                  <a:close/>
                  <a:moveTo>
                    <a:pt x="81223" y="131513"/>
                  </a:moveTo>
                  <a:lnTo>
                    <a:pt x="81223" y="137449"/>
                  </a:lnTo>
                  <a:lnTo>
                    <a:pt x="75286" y="137449"/>
                  </a:lnTo>
                  <a:lnTo>
                    <a:pt x="75286" y="131513"/>
                  </a:lnTo>
                  <a:close/>
                  <a:moveTo>
                    <a:pt x="87470" y="131513"/>
                  </a:moveTo>
                  <a:lnTo>
                    <a:pt x="87470" y="137449"/>
                  </a:lnTo>
                  <a:lnTo>
                    <a:pt x="81535" y="137449"/>
                  </a:lnTo>
                  <a:lnTo>
                    <a:pt x="81535" y="131513"/>
                  </a:lnTo>
                  <a:close/>
                  <a:moveTo>
                    <a:pt x="93718" y="131513"/>
                  </a:moveTo>
                  <a:lnTo>
                    <a:pt x="93718" y="137449"/>
                  </a:lnTo>
                  <a:lnTo>
                    <a:pt x="87784" y="137449"/>
                  </a:lnTo>
                  <a:lnTo>
                    <a:pt x="87784" y="131513"/>
                  </a:lnTo>
                  <a:close/>
                  <a:moveTo>
                    <a:pt x="99967" y="131513"/>
                  </a:moveTo>
                  <a:lnTo>
                    <a:pt x="99967" y="137449"/>
                  </a:lnTo>
                  <a:lnTo>
                    <a:pt x="94031" y="137449"/>
                  </a:lnTo>
                  <a:lnTo>
                    <a:pt x="94031" y="131513"/>
                  </a:lnTo>
                  <a:close/>
                  <a:moveTo>
                    <a:pt x="106214" y="131513"/>
                  </a:moveTo>
                  <a:lnTo>
                    <a:pt x="106214" y="137449"/>
                  </a:lnTo>
                  <a:lnTo>
                    <a:pt x="100278" y="137449"/>
                  </a:lnTo>
                  <a:lnTo>
                    <a:pt x="100278" y="131513"/>
                  </a:lnTo>
                  <a:close/>
                  <a:moveTo>
                    <a:pt x="112461" y="131513"/>
                  </a:moveTo>
                  <a:lnTo>
                    <a:pt x="112461" y="137449"/>
                  </a:lnTo>
                  <a:lnTo>
                    <a:pt x="106527" y="137449"/>
                  </a:lnTo>
                  <a:lnTo>
                    <a:pt x="106527" y="131513"/>
                  </a:lnTo>
                  <a:close/>
                  <a:moveTo>
                    <a:pt x="118710" y="131513"/>
                  </a:moveTo>
                  <a:lnTo>
                    <a:pt x="118710" y="137449"/>
                  </a:lnTo>
                  <a:lnTo>
                    <a:pt x="112774" y="137449"/>
                  </a:lnTo>
                  <a:lnTo>
                    <a:pt x="112774" y="131513"/>
                  </a:lnTo>
                  <a:close/>
                  <a:moveTo>
                    <a:pt x="124957" y="131513"/>
                  </a:moveTo>
                  <a:lnTo>
                    <a:pt x="124957" y="137449"/>
                  </a:lnTo>
                  <a:lnTo>
                    <a:pt x="119021" y="137449"/>
                  </a:lnTo>
                  <a:lnTo>
                    <a:pt x="119021" y="131513"/>
                  </a:lnTo>
                  <a:close/>
                  <a:moveTo>
                    <a:pt x="131204" y="131513"/>
                  </a:moveTo>
                  <a:lnTo>
                    <a:pt x="131204" y="137449"/>
                  </a:lnTo>
                  <a:lnTo>
                    <a:pt x="125270" y="137449"/>
                  </a:lnTo>
                  <a:lnTo>
                    <a:pt x="125270" y="131513"/>
                  </a:lnTo>
                  <a:close/>
                  <a:moveTo>
                    <a:pt x="137451" y="131513"/>
                  </a:moveTo>
                  <a:lnTo>
                    <a:pt x="137451" y="137449"/>
                  </a:lnTo>
                  <a:lnTo>
                    <a:pt x="131517" y="137449"/>
                  </a:lnTo>
                  <a:lnTo>
                    <a:pt x="131517" y="131513"/>
                  </a:lnTo>
                  <a:close/>
                  <a:moveTo>
                    <a:pt x="143702" y="131513"/>
                  </a:moveTo>
                  <a:lnTo>
                    <a:pt x="143702" y="137449"/>
                  </a:lnTo>
                  <a:lnTo>
                    <a:pt x="137766" y="137449"/>
                  </a:lnTo>
                  <a:lnTo>
                    <a:pt x="137766" y="131513"/>
                  </a:lnTo>
                  <a:close/>
                  <a:moveTo>
                    <a:pt x="149949" y="131513"/>
                  </a:moveTo>
                  <a:lnTo>
                    <a:pt x="149949" y="137449"/>
                  </a:lnTo>
                  <a:lnTo>
                    <a:pt x="144015" y="137449"/>
                  </a:lnTo>
                  <a:lnTo>
                    <a:pt x="144015" y="131513"/>
                  </a:lnTo>
                  <a:close/>
                  <a:moveTo>
                    <a:pt x="156196" y="131513"/>
                  </a:moveTo>
                  <a:lnTo>
                    <a:pt x="156196" y="137449"/>
                  </a:lnTo>
                  <a:lnTo>
                    <a:pt x="150262" y="137449"/>
                  </a:lnTo>
                  <a:lnTo>
                    <a:pt x="150262" y="131513"/>
                  </a:lnTo>
                  <a:close/>
                  <a:moveTo>
                    <a:pt x="162445" y="131513"/>
                  </a:moveTo>
                  <a:lnTo>
                    <a:pt x="162445" y="137449"/>
                  </a:lnTo>
                  <a:lnTo>
                    <a:pt x="156509" y="137449"/>
                  </a:lnTo>
                  <a:lnTo>
                    <a:pt x="156509" y="131513"/>
                  </a:lnTo>
                  <a:close/>
                  <a:moveTo>
                    <a:pt x="168692" y="131513"/>
                  </a:moveTo>
                  <a:lnTo>
                    <a:pt x="168692" y="137449"/>
                  </a:lnTo>
                  <a:lnTo>
                    <a:pt x="162756" y="137449"/>
                  </a:lnTo>
                  <a:lnTo>
                    <a:pt x="162756" y="131513"/>
                  </a:lnTo>
                  <a:close/>
                  <a:moveTo>
                    <a:pt x="174939" y="131513"/>
                  </a:moveTo>
                  <a:lnTo>
                    <a:pt x="174939" y="137449"/>
                  </a:lnTo>
                  <a:lnTo>
                    <a:pt x="169005" y="137449"/>
                  </a:lnTo>
                  <a:lnTo>
                    <a:pt x="169005" y="131513"/>
                  </a:lnTo>
                  <a:close/>
                  <a:moveTo>
                    <a:pt x="181186" y="131513"/>
                  </a:moveTo>
                  <a:lnTo>
                    <a:pt x="181186" y="137449"/>
                  </a:lnTo>
                  <a:lnTo>
                    <a:pt x="175252" y="137449"/>
                  </a:lnTo>
                  <a:lnTo>
                    <a:pt x="175252" y="131513"/>
                  </a:lnTo>
                  <a:close/>
                  <a:moveTo>
                    <a:pt x="187433" y="131513"/>
                  </a:moveTo>
                  <a:lnTo>
                    <a:pt x="187433" y="137449"/>
                  </a:lnTo>
                  <a:lnTo>
                    <a:pt x="181499" y="137449"/>
                  </a:lnTo>
                  <a:lnTo>
                    <a:pt x="181499" y="131513"/>
                  </a:lnTo>
                  <a:close/>
                  <a:moveTo>
                    <a:pt x="193682" y="131513"/>
                  </a:moveTo>
                  <a:lnTo>
                    <a:pt x="193682" y="137449"/>
                  </a:lnTo>
                  <a:lnTo>
                    <a:pt x="187746" y="137449"/>
                  </a:lnTo>
                  <a:lnTo>
                    <a:pt x="187746" y="131513"/>
                  </a:lnTo>
                  <a:close/>
                  <a:moveTo>
                    <a:pt x="199931" y="131513"/>
                  </a:moveTo>
                  <a:lnTo>
                    <a:pt x="199931" y="137449"/>
                  </a:lnTo>
                  <a:lnTo>
                    <a:pt x="193996" y="137449"/>
                  </a:lnTo>
                  <a:lnTo>
                    <a:pt x="193996" y="131513"/>
                  </a:lnTo>
                  <a:close/>
                  <a:moveTo>
                    <a:pt x="206180" y="131513"/>
                  </a:moveTo>
                  <a:lnTo>
                    <a:pt x="206180" y="137449"/>
                  </a:lnTo>
                  <a:lnTo>
                    <a:pt x="200244" y="137449"/>
                  </a:lnTo>
                  <a:lnTo>
                    <a:pt x="200244" y="131513"/>
                  </a:lnTo>
                  <a:close/>
                  <a:moveTo>
                    <a:pt x="212427" y="131513"/>
                  </a:moveTo>
                  <a:lnTo>
                    <a:pt x="212427" y="137449"/>
                  </a:lnTo>
                  <a:lnTo>
                    <a:pt x="206491" y="137449"/>
                  </a:lnTo>
                  <a:lnTo>
                    <a:pt x="206491" y="131513"/>
                  </a:lnTo>
                  <a:close/>
                  <a:moveTo>
                    <a:pt x="218674" y="131513"/>
                  </a:moveTo>
                  <a:lnTo>
                    <a:pt x="218674" y="137449"/>
                  </a:lnTo>
                  <a:lnTo>
                    <a:pt x="212739" y="137449"/>
                  </a:lnTo>
                  <a:lnTo>
                    <a:pt x="212739" y="131513"/>
                  </a:lnTo>
                  <a:close/>
                  <a:moveTo>
                    <a:pt x="224921" y="131513"/>
                  </a:moveTo>
                  <a:lnTo>
                    <a:pt x="224921" y="137449"/>
                  </a:lnTo>
                  <a:lnTo>
                    <a:pt x="218987" y="137449"/>
                  </a:lnTo>
                  <a:lnTo>
                    <a:pt x="218987" y="131513"/>
                  </a:lnTo>
                  <a:close/>
                  <a:moveTo>
                    <a:pt x="231170" y="131513"/>
                  </a:moveTo>
                  <a:lnTo>
                    <a:pt x="231170" y="137449"/>
                  </a:lnTo>
                  <a:lnTo>
                    <a:pt x="225234" y="137449"/>
                  </a:lnTo>
                  <a:lnTo>
                    <a:pt x="225234" y="131513"/>
                  </a:lnTo>
                  <a:close/>
                  <a:moveTo>
                    <a:pt x="237417" y="131513"/>
                  </a:moveTo>
                  <a:lnTo>
                    <a:pt x="237417" y="137449"/>
                  </a:lnTo>
                  <a:lnTo>
                    <a:pt x="231481" y="137449"/>
                  </a:lnTo>
                  <a:lnTo>
                    <a:pt x="231481" y="131513"/>
                  </a:lnTo>
                  <a:close/>
                  <a:moveTo>
                    <a:pt x="243664" y="131513"/>
                  </a:moveTo>
                  <a:lnTo>
                    <a:pt x="243664" y="137449"/>
                  </a:lnTo>
                  <a:lnTo>
                    <a:pt x="237729" y="137449"/>
                  </a:lnTo>
                  <a:lnTo>
                    <a:pt x="237729" y="131513"/>
                  </a:lnTo>
                  <a:close/>
                  <a:moveTo>
                    <a:pt x="249911" y="131513"/>
                  </a:moveTo>
                  <a:lnTo>
                    <a:pt x="249911" y="137449"/>
                  </a:lnTo>
                  <a:lnTo>
                    <a:pt x="243977" y="137449"/>
                  </a:lnTo>
                  <a:lnTo>
                    <a:pt x="243977" y="131513"/>
                  </a:lnTo>
                  <a:close/>
                  <a:moveTo>
                    <a:pt x="256161" y="131513"/>
                  </a:moveTo>
                  <a:lnTo>
                    <a:pt x="256161" y="137449"/>
                  </a:lnTo>
                  <a:lnTo>
                    <a:pt x="250225" y="137449"/>
                  </a:lnTo>
                  <a:lnTo>
                    <a:pt x="250225" y="131513"/>
                  </a:lnTo>
                  <a:close/>
                  <a:moveTo>
                    <a:pt x="262409" y="131513"/>
                  </a:moveTo>
                  <a:lnTo>
                    <a:pt x="262409" y="137449"/>
                  </a:lnTo>
                  <a:lnTo>
                    <a:pt x="256474" y="137449"/>
                  </a:lnTo>
                  <a:lnTo>
                    <a:pt x="256474" y="131513"/>
                  </a:lnTo>
                  <a:close/>
                  <a:moveTo>
                    <a:pt x="268656" y="131513"/>
                  </a:moveTo>
                  <a:lnTo>
                    <a:pt x="268656" y="137449"/>
                  </a:lnTo>
                  <a:lnTo>
                    <a:pt x="262721" y="137449"/>
                  </a:lnTo>
                  <a:lnTo>
                    <a:pt x="262721" y="131513"/>
                  </a:lnTo>
                  <a:close/>
                  <a:moveTo>
                    <a:pt x="274904" y="131513"/>
                  </a:moveTo>
                  <a:lnTo>
                    <a:pt x="274904" y="137449"/>
                  </a:lnTo>
                  <a:lnTo>
                    <a:pt x="268968" y="137449"/>
                  </a:lnTo>
                  <a:lnTo>
                    <a:pt x="268968" y="131513"/>
                  </a:lnTo>
                  <a:close/>
                  <a:moveTo>
                    <a:pt x="6251" y="137760"/>
                  </a:moveTo>
                  <a:lnTo>
                    <a:pt x="6251" y="143697"/>
                  </a:lnTo>
                  <a:lnTo>
                    <a:pt x="315" y="143697"/>
                  </a:lnTo>
                  <a:lnTo>
                    <a:pt x="315" y="137760"/>
                  </a:lnTo>
                  <a:close/>
                  <a:moveTo>
                    <a:pt x="12498" y="137760"/>
                  </a:moveTo>
                  <a:lnTo>
                    <a:pt x="12498" y="143697"/>
                  </a:lnTo>
                  <a:lnTo>
                    <a:pt x="6562" y="143697"/>
                  </a:lnTo>
                  <a:lnTo>
                    <a:pt x="6562" y="137760"/>
                  </a:lnTo>
                  <a:close/>
                  <a:moveTo>
                    <a:pt x="18745" y="137760"/>
                  </a:moveTo>
                  <a:lnTo>
                    <a:pt x="18745" y="143697"/>
                  </a:lnTo>
                  <a:lnTo>
                    <a:pt x="12810" y="143697"/>
                  </a:lnTo>
                  <a:lnTo>
                    <a:pt x="12810" y="137760"/>
                  </a:lnTo>
                  <a:close/>
                  <a:moveTo>
                    <a:pt x="24992" y="137760"/>
                  </a:moveTo>
                  <a:lnTo>
                    <a:pt x="24992" y="143697"/>
                  </a:lnTo>
                  <a:lnTo>
                    <a:pt x="19058" y="143697"/>
                  </a:lnTo>
                  <a:lnTo>
                    <a:pt x="19058" y="137760"/>
                  </a:lnTo>
                  <a:close/>
                  <a:moveTo>
                    <a:pt x="31241" y="137760"/>
                  </a:moveTo>
                  <a:lnTo>
                    <a:pt x="31241" y="143697"/>
                  </a:lnTo>
                  <a:lnTo>
                    <a:pt x="25305" y="143697"/>
                  </a:lnTo>
                  <a:lnTo>
                    <a:pt x="25305" y="137760"/>
                  </a:lnTo>
                  <a:close/>
                  <a:moveTo>
                    <a:pt x="37489" y="137760"/>
                  </a:moveTo>
                  <a:lnTo>
                    <a:pt x="37489" y="143697"/>
                  </a:lnTo>
                  <a:lnTo>
                    <a:pt x="31553" y="143697"/>
                  </a:lnTo>
                  <a:lnTo>
                    <a:pt x="31553" y="137760"/>
                  </a:lnTo>
                  <a:close/>
                  <a:moveTo>
                    <a:pt x="43737" y="137760"/>
                  </a:moveTo>
                  <a:lnTo>
                    <a:pt x="43737" y="143697"/>
                  </a:lnTo>
                  <a:lnTo>
                    <a:pt x="37802" y="143697"/>
                  </a:lnTo>
                  <a:lnTo>
                    <a:pt x="37802" y="137760"/>
                  </a:lnTo>
                  <a:close/>
                  <a:moveTo>
                    <a:pt x="49985" y="137760"/>
                  </a:moveTo>
                  <a:lnTo>
                    <a:pt x="49985" y="143697"/>
                  </a:lnTo>
                  <a:lnTo>
                    <a:pt x="44049" y="143697"/>
                  </a:lnTo>
                  <a:lnTo>
                    <a:pt x="44049" y="137760"/>
                  </a:lnTo>
                  <a:close/>
                  <a:moveTo>
                    <a:pt x="56232" y="137760"/>
                  </a:moveTo>
                  <a:lnTo>
                    <a:pt x="56232" y="143697"/>
                  </a:lnTo>
                  <a:lnTo>
                    <a:pt x="50296" y="143697"/>
                  </a:lnTo>
                  <a:lnTo>
                    <a:pt x="50296" y="137760"/>
                  </a:lnTo>
                  <a:close/>
                  <a:moveTo>
                    <a:pt x="62480" y="137760"/>
                  </a:moveTo>
                  <a:lnTo>
                    <a:pt x="62480" y="143697"/>
                  </a:lnTo>
                  <a:lnTo>
                    <a:pt x="56545" y="143697"/>
                  </a:lnTo>
                  <a:lnTo>
                    <a:pt x="56545" y="137760"/>
                  </a:lnTo>
                  <a:close/>
                  <a:moveTo>
                    <a:pt x="68727" y="137760"/>
                  </a:moveTo>
                  <a:lnTo>
                    <a:pt x="68727" y="143697"/>
                  </a:lnTo>
                  <a:lnTo>
                    <a:pt x="62792" y="143697"/>
                  </a:lnTo>
                  <a:lnTo>
                    <a:pt x="62792" y="137760"/>
                  </a:lnTo>
                  <a:close/>
                  <a:moveTo>
                    <a:pt x="74975" y="137760"/>
                  </a:moveTo>
                  <a:lnTo>
                    <a:pt x="74975" y="143697"/>
                  </a:lnTo>
                  <a:lnTo>
                    <a:pt x="69039" y="143697"/>
                  </a:lnTo>
                  <a:lnTo>
                    <a:pt x="69039" y="137760"/>
                  </a:lnTo>
                  <a:close/>
                  <a:moveTo>
                    <a:pt x="81223" y="137760"/>
                  </a:moveTo>
                  <a:lnTo>
                    <a:pt x="81223" y="143697"/>
                  </a:lnTo>
                  <a:lnTo>
                    <a:pt x="75286" y="143697"/>
                  </a:lnTo>
                  <a:lnTo>
                    <a:pt x="75286" y="137760"/>
                  </a:lnTo>
                  <a:close/>
                  <a:moveTo>
                    <a:pt x="87470" y="137760"/>
                  </a:moveTo>
                  <a:lnTo>
                    <a:pt x="87470" y="143697"/>
                  </a:lnTo>
                  <a:lnTo>
                    <a:pt x="81535" y="143697"/>
                  </a:lnTo>
                  <a:lnTo>
                    <a:pt x="81535" y="137760"/>
                  </a:lnTo>
                  <a:close/>
                  <a:moveTo>
                    <a:pt x="93718" y="137760"/>
                  </a:moveTo>
                  <a:lnTo>
                    <a:pt x="93718" y="143697"/>
                  </a:lnTo>
                  <a:lnTo>
                    <a:pt x="87784" y="143697"/>
                  </a:lnTo>
                  <a:lnTo>
                    <a:pt x="87784" y="137760"/>
                  </a:lnTo>
                  <a:close/>
                  <a:moveTo>
                    <a:pt x="99967" y="137760"/>
                  </a:moveTo>
                  <a:lnTo>
                    <a:pt x="99967" y="143697"/>
                  </a:lnTo>
                  <a:lnTo>
                    <a:pt x="94031" y="143697"/>
                  </a:lnTo>
                  <a:lnTo>
                    <a:pt x="94031" y="137760"/>
                  </a:lnTo>
                  <a:close/>
                  <a:moveTo>
                    <a:pt x="106214" y="137760"/>
                  </a:moveTo>
                  <a:lnTo>
                    <a:pt x="106214" y="143697"/>
                  </a:lnTo>
                  <a:lnTo>
                    <a:pt x="100278" y="143697"/>
                  </a:lnTo>
                  <a:lnTo>
                    <a:pt x="100278" y="137760"/>
                  </a:lnTo>
                  <a:close/>
                  <a:moveTo>
                    <a:pt x="112461" y="137760"/>
                  </a:moveTo>
                  <a:lnTo>
                    <a:pt x="112461" y="143697"/>
                  </a:lnTo>
                  <a:lnTo>
                    <a:pt x="106527" y="143697"/>
                  </a:lnTo>
                  <a:lnTo>
                    <a:pt x="106527" y="137760"/>
                  </a:lnTo>
                  <a:close/>
                  <a:moveTo>
                    <a:pt x="118710" y="137760"/>
                  </a:moveTo>
                  <a:lnTo>
                    <a:pt x="118710" y="143697"/>
                  </a:lnTo>
                  <a:lnTo>
                    <a:pt x="112774" y="143697"/>
                  </a:lnTo>
                  <a:lnTo>
                    <a:pt x="112774" y="137760"/>
                  </a:lnTo>
                  <a:close/>
                  <a:moveTo>
                    <a:pt x="124957" y="137760"/>
                  </a:moveTo>
                  <a:lnTo>
                    <a:pt x="124957" y="143697"/>
                  </a:lnTo>
                  <a:lnTo>
                    <a:pt x="119021" y="143697"/>
                  </a:lnTo>
                  <a:lnTo>
                    <a:pt x="119021" y="137760"/>
                  </a:lnTo>
                  <a:close/>
                  <a:moveTo>
                    <a:pt x="131204" y="137760"/>
                  </a:moveTo>
                  <a:lnTo>
                    <a:pt x="131204" y="143697"/>
                  </a:lnTo>
                  <a:lnTo>
                    <a:pt x="125270" y="143697"/>
                  </a:lnTo>
                  <a:lnTo>
                    <a:pt x="125270" y="137760"/>
                  </a:lnTo>
                  <a:close/>
                  <a:moveTo>
                    <a:pt x="137451" y="137760"/>
                  </a:moveTo>
                  <a:lnTo>
                    <a:pt x="137451" y="143697"/>
                  </a:lnTo>
                  <a:lnTo>
                    <a:pt x="131517" y="143697"/>
                  </a:lnTo>
                  <a:lnTo>
                    <a:pt x="131517" y="137760"/>
                  </a:lnTo>
                  <a:close/>
                  <a:moveTo>
                    <a:pt x="143702" y="137760"/>
                  </a:moveTo>
                  <a:lnTo>
                    <a:pt x="143702" y="143697"/>
                  </a:lnTo>
                  <a:lnTo>
                    <a:pt x="137766" y="143697"/>
                  </a:lnTo>
                  <a:lnTo>
                    <a:pt x="137766" y="137760"/>
                  </a:lnTo>
                  <a:close/>
                  <a:moveTo>
                    <a:pt x="149949" y="137760"/>
                  </a:moveTo>
                  <a:lnTo>
                    <a:pt x="149949" y="143697"/>
                  </a:lnTo>
                  <a:lnTo>
                    <a:pt x="144015" y="143697"/>
                  </a:lnTo>
                  <a:lnTo>
                    <a:pt x="144015" y="137760"/>
                  </a:lnTo>
                  <a:close/>
                  <a:moveTo>
                    <a:pt x="156196" y="137760"/>
                  </a:moveTo>
                  <a:lnTo>
                    <a:pt x="156196" y="143697"/>
                  </a:lnTo>
                  <a:lnTo>
                    <a:pt x="150262" y="143697"/>
                  </a:lnTo>
                  <a:lnTo>
                    <a:pt x="150262" y="137760"/>
                  </a:lnTo>
                  <a:close/>
                  <a:moveTo>
                    <a:pt x="162445" y="137760"/>
                  </a:moveTo>
                  <a:lnTo>
                    <a:pt x="162445" y="143697"/>
                  </a:lnTo>
                  <a:lnTo>
                    <a:pt x="156509" y="143697"/>
                  </a:lnTo>
                  <a:lnTo>
                    <a:pt x="156509" y="137760"/>
                  </a:lnTo>
                  <a:close/>
                  <a:moveTo>
                    <a:pt x="168692" y="137760"/>
                  </a:moveTo>
                  <a:lnTo>
                    <a:pt x="168692" y="143697"/>
                  </a:lnTo>
                  <a:lnTo>
                    <a:pt x="162756" y="143697"/>
                  </a:lnTo>
                  <a:lnTo>
                    <a:pt x="162756" y="137760"/>
                  </a:lnTo>
                  <a:close/>
                  <a:moveTo>
                    <a:pt x="174939" y="137760"/>
                  </a:moveTo>
                  <a:lnTo>
                    <a:pt x="174939" y="143697"/>
                  </a:lnTo>
                  <a:lnTo>
                    <a:pt x="169005" y="143697"/>
                  </a:lnTo>
                  <a:lnTo>
                    <a:pt x="169005" y="137760"/>
                  </a:lnTo>
                  <a:close/>
                  <a:moveTo>
                    <a:pt x="181186" y="137760"/>
                  </a:moveTo>
                  <a:lnTo>
                    <a:pt x="181186" y="143697"/>
                  </a:lnTo>
                  <a:lnTo>
                    <a:pt x="175252" y="143697"/>
                  </a:lnTo>
                  <a:lnTo>
                    <a:pt x="175252" y="137760"/>
                  </a:lnTo>
                  <a:close/>
                  <a:moveTo>
                    <a:pt x="187433" y="137760"/>
                  </a:moveTo>
                  <a:lnTo>
                    <a:pt x="187433" y="143697"/>
                  </a:lnTo>
                  <a:lnTo>
                    <a:pt x="181499" y="143697"/>
                  </a:lnTo>
                  <a:lnTo>
                    <a:pt x="181499" y="137760"/>
                  </a:lnTo>
                  <a:close/>
                  <a:moveTo>
                    <a:pt x="193682" y="137760"/>
                  </a:moveTo>
                  <a:lnTo>
                    <a:pt x="193682" y="143697"/>
                  </a:lnTo>
                  <a:lnTo>
                    <a:pt x="187746" y="143697"/>
                  </a:lnTo>
                  <a:lnTo>
                    <a:pt x="187746" y="137760"/>
                  </a:lnTo>
                  <a:close/>
                  <a:moveTo>
                    <a:pt x="199931" y="137760"/>
                  </a:moveTo>
                  <a:lnTo>
                    <a:pt x="199931" y="143697"/>
                  </a:lnTo>
                  <a:lnTo>
                    <a:pt x="193996" y="143697"/>
                  </a:lnTo>
                  <a:lnTo>
                    <a:pt x="193996" y="137760"/>
                  </a:lnTo>
                  <a:close/>
                  <a:moveTo>
                    <a:pt x="206180" y="137760"/>
                  </a:moveTo>
                  <a:lnTo>
                    <a:pt x="206180" y="143697"/>
                  </a:lnTo>
                  <a:lnTo>
                    <a:pt x="200244" y="143697"/>
                  </a:lnTo>
                  <a:lnTo>
                    <a:pt x="200244" y="137760"/>
                  </a:lnTo>
                  <a:close/>
                  <a:moveTo>
                    <a:pt x="212427" y="137760"/>
                  </a:moveTo>
                  <a:lnTo>
                    <a:pt x="212427" y="143697"/>
                  </a:lnTo>
                  <a:lnTo>
                    <a:pt x="206491" y="143697"/>
                  </a:lnTo>
                  <a:lnTo>
                    <a:pt x="206491" y="137760"/>
                  </a:lnTo>
                  <a:close/>
                  <a:moveTo>
                    <a:pt x="218674" y="137760"/>
                  </a:moveTo>
                  <a:lnTo>
                    <a:pt x="218674" y="143697"/>
                  </a:lnTo>
                  <a:lnTo>
                    <a:pt x="212739" y="143697"/>
                  </a:lnTo>
                  <a:lnTo>
                    <a:pt x="212739" y="137760"/>
                  </a:lnTo>
                  <a:close/>
                  <a:moveTo>
                    <a:pt x="224921" y="137760"/>
                  </a:moveTo>
                  <a:lnTo>
                    <a:pt x="224921" y="143697"/>
                  </a:lnTo>
                  <a:lnTo>
                    <a:pt x="218987" y="143697"/>
                  </a:lnTo>
                  <a:lnTo>
                    <a:pt x="218987" y="137760"/>
                  </a:lnTo>
                  <a:close/>
                  <a:moveTo>
                    <a:pt x="231170" y="137760"/>
                  </a:moveTo>
                  <a:lnTo>
                    <a:pt x="231170" y="143697"/>
                  </a:lnTo>
                  <a:lnTo>
                    <a:pt x="225234" y="143697"/>
                  </a:lnTo>
                  <a:lnTo>
                    <a:pt x="225234" y="137760"/>
                  </a:lnTo>
                  <a:close/>
                  <a:moveTo>
                    <a:pt x="237417" y="137760"/>
                  </a:moveTo>
                  <a:lnTo>
                    <a:pt x="237417" y="143697"/>
                  </a:lnTo>
                  <a:lnTo>
                    <a:pt x="231481" y="143697"/>
                  </a:lnTo>
                  <a:lnTo>
                    <a:pt x="231481" y="137760"/>
                  </a:lnTo>
                  <a:close/>
                  <a:moveTo>
                    <a:pt x="243664" y="137760"/>
                  </a:moveTo>
                  <a:lnTo>
                    <a:pt x="243664" y="143697"/>
                  </a:lnTo>
                  <a:lnTo>
                    <a:pt x="237729" y="143697"/>
                  </a:lnTo>
                  <a:lnTo>
                    <a:pt x="237729" y="137760"/>
                  </a:lnTo>
                  <a:close/>
                  <a:moveTo>
                    <a:pt x="249911" y="137760"/>
                  </a:moveTo>
                  <a:lnTo>
                    <a:pt x="249911" y="143697"/>
                  </a:lnTo>
                  <a:lnTo>
                    <a:pt x="243977" y="143697"/>
                  </a:lnTo>
                  <a:lnTo>
                    <a:pt x="243977" y="137760"/>
                  </a:lnTo>
                  <a:close/>
                  <a:moveTo>
                    <a:pt x="256161" y="137760"/>
                  </a:moveTo>
                  <a:lnTo>
                    <a:pt x="256161" y="143697"/>
                  </a:lnTo>
                  <a:lnTo>
                    <a:pt x="250225" y="143697"/>
                  </a:lnTo>
                  <a:lnTo>
                    <a:pt x="250225" y="137760"/>
                  </a:lnTo>
                  <a:close/>
                  <a:moveTo>
                    <a:pt x="262409" y="137760"/>
                  </a:moveTo>
                  <a:lnTo>
                    <a:pt x="262409" y="143697"/>
                  </a:lnTo>
                  <a:lnTo>
                    <a:pt x="256474" y="143697"/>
                  </a:lnTo>
                  <a:lnTo>
                    <a:pt x="256474" y="137760"/>
                  </a:lnTo>
                  <a:close/>
                  <a:moveTo>
                    <a:pt x="268656" y="137760"/>
                  </a:moveTo>
                  <a:lnTo>
                    <a:pt x="268656" y="143697"/>
                  </a:lnTo>
                  <a:lnTo>
                    <a:pt x="262721" y="143697"/>
                  </a:lnTo>
                  <a:lnTo>
                    <a:pt x="262721" y="137760"/>
                  </a:lnTo>
                  <a:close/>
                  <a:moveTo>
                    <a:pt x="274904" y="137760"/>
                  </a:moveTo>
                  <a:lnTo>
                    <a:pt x="274904" y="143697"/>
                  </a:lnTo>
                  <a:lnTo>
                    <a:pt x="268968" y="143697"/>
                  </a:lnTo>
                  <a:lnTo>
                    <a:pt x="268968" y="137760"/>
                  </a:lnTo>
                  <a:close/>
                  <a:moveTo>
                    <a:pt x="6251" y="144011"/>
                  </a:moveTo>
                  <a:lnTo>
                    <a:pt x="6251" y="149945"/>
                  </a:lnTo>
                  <a:lnTo>
                    <a:pt x="315" y="149945"/>
                  </a:lnTo>
                  <a:lnTo>
                    <a:pt x="315" y="144011"/>
                  </a:lnTo>
                  <a:close/>
                  <a:moveTo>
                    <a:pt x="12498" y="144011"/>
                  </a:moveTo>
                  <a:lnTo>
                    <a:pt x="12498" y="149945"/>
                  </a:lnTo>
                  <a:lnTo>
                    <a:pt x="6562" y="149945"/>
                  </a:lnTo>
                  <a:lnTo>
                    <a:pt x="6562" y="144011"/>
                  </a:lnTo>
                  <a:close/>
                  <a:moveTo>
                    <a:pt x="18745" y="144011"/>
                  </a:moveTo>
                  <a:lnTo>
                    <a:pt x="18745" y="149945"/>
                  </a:lnTo>
                  <a:lnTo>
                    <a:pt x="12810" y="149945"/>
                  </a:lnTo>
                  <a:lnTo>
                    <a:pt x="12810" y="144011"/>
                  </a:lnTo>
                  <a:close/>
                  <a:moveTo>
                    <a:pt x="24992" y="144011"/>
                  </a:moveTo>
                  <a:lnTo>
                    <a:pt x="24992" y="149945"/>
                  </a:lnTo>
                  <a:lnTo>
                    <a:pt x="19058" y="149945"/>
                  </a:lnTo>
                  <a:lnTo>
                    <a:pt x="19058" y="144011"/>
                  </a:lnTo>
                  <a:close/>
                  <a:moveTo>
                    <a:pt x="31241" y="144011"/>
                  </a:moveTo>
                  <a:lnTo>
                    <a:pt x="31241" y="149945"/>
                  </a:lnTo>
                  <a:lnTo>
                    <a:pt x="25305" y="149945"/>
                  </a:lnTo>
                  <a:lnTo>
                    <a:pt x="25305" y="144011"/>
                  </a:lnTo>
                  <a:close/>
                  <a:moveTo>
                    <a:pt x="37489" y="144011"/>
                  </a:moveTo>
                  <a:lnTo>
                    <a:pt x="37489" y="149945"/>
                  </a:lnTo>
                  <a:lnTo>
                    <a:pt x="31553" y="149945"/>
                  </a:lnTo>
                  <a:lnTo>
                    <a:pt x="31553" y="144011"/>
                  </a:lnTo>
                  <a:close/>
                  <a:moveTo>
                    <a:pt x="43737" y="144011"/>
                  </a:moveTo>
                  <a:lnTo>
                    <a:pt x="43737" y="149945"/>
                  </a:lnTo>
                  <a:lnTo>
                    <a:pt x="37802" y="149945"/>
                  </a:lnTo>
                  <a:lnTo>
                    <a:pt x="37802" y="144011"/>
                  </a:lnTo>
                  <a:close/>
                  <a:moveTo>
                    <a:pt x="49985" y="144011"/>
                  </a:moveTo>
                  <a:lnTo>
                    <a:pt x="49985" y="149945"/>
                  </a:lnTo>
                  <a:lnTo>
                    <a:pt x="44049" y="149945"/>
                  </a:lnTo>
                  <a:lnTo>
                    <a:pt x="44049" y="144011"/>
                  </a:lnTo>
                  <a:close/>
                  <a:moveTo>
                    <a:pt x="56232" y="144011"/>
                  </a:moveTo>
                  <a:lnTo>
                    <a:pt x="56232" y="149945"/>
                  </a:lnTo>
                  <a:lnTo>
                    <a:pt x="50296" y="149945"/>
                  </a:lnTo>
                  <a:lnTo>
                    <a:pt x="50296" y="144011"/>
                  </a:lnTo>
                  <a:close/>
                  <a:moveTo>
                    <a:pt x="62480" y="144011"/>
                  </a:moveTo>
                  <a:lnTo>
                    <a:pt x="62480" y="149945"/>
                  </a:lnTo>
                  <a:lnTo>
                    <a:pt x="56545" y="149945"/>
                  </a:lnTo>
                  <a:lnTo>
                    <a:pt x="56545" y="144011"/>
                  </a:lnTo>
                  <a:close/>
                  <a:moveTo>
                    <a:pt x="68727" y="144011"/>
                  </a:moveTo>
                  <a:lnTo>
                    <a:pt x="68727" y="149945"/>
                  </a:lnTo>
                  <a:lnTo>
                    <a:pt x="62792" y="149945"/>
                  </a:lnTo>
                  <a:lnTo>
                    <a:pt x="62792" y="144011"/>
                  </a:lnTo>
                  <a:close/>
                  <a:moveTo>
                    <a:pt x="74975" y="144011"/>
                  </a:moveTo>
                  <a:lnTo>
                    <a:pt x="74975" y="149945"/>
                  </a:lnTo>
                  <a:lnTo>
                    <a:pt x="69039" y="149945"/>
                  </a:lnTo>
                  <a:lnTo>
                    <a:pt x="69039" y="144011"/>
                  </a:lnTo>
                  <a:close/>
                  <a:moveTo>
                    <a:pt x="81223" y="144011"/>
                  </a:moveTo>
                  <a:lnTo>
                    <a:pt x="81223" y="149945"/>
                  </a:lnTo>
                  <a:lnTo>
                    <a:pt x="75286" y="149945"/>
                  </a:lnTo>
                  <a:lnTo>
                    <a:pt x="75286" y="144011"/>
                  </a:lnTo>
                  <a:close/>
                  <a:moveTo>
                    <a:pt x="87470" y="144011"/>
                  </a:moveTo>
                  <a:lnTo>
                    <a:pt x="87470" y="149945"/>
                  </a:lnTo>
                  <a:lnTo>
                    <a:pt x="81535" y="149945"/>
                  </a:lnTo>
                  <a:lnTo>
                    <a:pt x="81535" y="144011"/>
                  </a:lnTo>
                  <a:close/>
                  <a:moveTo>
                    <a:pt x="93718" y="144011"/>
                  </a:moveTo>
                  <a:lnTo>
                    <a:pt x="93718" y="149945"/>
                  </a:lnTo>
                  <a:lnTo>
                    <a:pt x="87784" y="149945"/>
                  </a:lnTo>
                  <a:lnTo>
                    <a:pt x="87784" y="144011"/>
                  </a:lnTo>
                  <a:close/>
                  <a:moveTo>
                    <a:pt x="99967" y="144011"/>
                  </a:moveTo>
                  <a:lnTo>
                    <a:pt x="99967" y="149945"/>
                  </a:lnTo>
                  <a:lnTo>
                    <a:pt x="94031" y="149945"/>
                  </a:lnTo>
                  <a:lnTo>
                    <a:pt x="94031" y="144011"/>
                  </a:lnTo>
                  <a:close/>
                  <a:moveTo>
                    <a:pt x="106214" y="144011"/>
                  </a:moveTo>
                  <a:lnTo>
                    <a:pt x="106214" y="149945"/>
                  </a:lnTo>
                  <a:lnTo>
                    <a:pt x="100278" y="149945"/>
                  </a:lnTo>
                  <a:lnTo>
                    <a:pt x="100278" y="144011"/>
                  </a:lnTo>
                  <a:close/>
                  <a:moveTo>
                    <a:pt x="112461" y="144011"/>
                  </a:moveTo>
                  <a:lnTo>
                    <a:pt x="112461" y="149945"/>
                  </a:lnTo>
                  <a:lnTo>
                    <a:pt x="106527" y="149945"/>
                  </a:lnTo>
                  <a:lnTo>
                    <a:pt x="106527" y="144011"/>
                  </a:lnTo>
                  <a:close/>
                  <a:moveTo>
                    <a:pt x="118710" y="144011"/>
                  </a:moveTo>
                  <a:lnTo>
                    <a:pt x="118710" y="149945"/>
                  </a:lnTo>
                  <a:lnTo>
                    <a:pt x="112774" y="149945"/>
                  </a:lnTo>
                  <a:lnTo>
                    <a:pt x="112774" y="144011"/>
                  </a:lnTo>
                  <a:close/>
                  <a:moveTo>
                    <a:pt x="124957" y="144011"/>
                  </a:moveTo>
                  <a:lnTo>
                    <a:pt x="124957" y="149945"/>
                  </a:lnTo>
                  <a:lnTo>
                    <a:pt x="119021" y="149945"/>
                  </a:lnTo>
                  <a:lnTo>
                    <a:pt x="119021" y="144011"/>
                  </a:lnTo>
                  <a:close/>
                  <a:moveTo>
                    <a:pt x="131204" y="144011"/>
                  </a:moveTo>
                  <a:lnTo>
                    <a:pt x="131204" y="149945"/>
                  </a:lnTo>
                  <a:lnTo>
                    <a:pt x="125270" y="149945"/>
                  </a:lnTo>
                  <a:lnTo>
                    <a:pt x="125270" y="144011"/>
                  </a:lnTo>
                  <a:close/>
                  <a:moveTo>
                    <a:pt x="137451" y="144011"/>
                  </a:moveTo>
                  <a:lnTo>
                    <a:pt x="137451" y="149945"/>
                  </a:lnTo>
                  <a:lnTo>
                    <a:pt x="131517" y="149945"/>
                  </a:lnTo>
                  <a:lnTo>
                    <a:pt x="131517" y="144011"/>
                  </a:lnTo>
                  <a:close/>
                  <a:moveTo>
                    <a:pt x="143702" y="144011"/>
                  </a:moveTo>
                  <a:lnTo>
                    <a:pt x="143702" y="149945"/>
                  </a:lnTo>
                  <a:lnTo>
                    <a:pt x="137766" y="149945"/>
                  </a:lnTo>
                  <a:lnTo>
                    <a:pt x="137766" y="144011"/>
                  </a:lnTo>
                  <a:close/>
                  <a:moveTo>
                    <a:pt x="149949" y="144011"/>
                  </a:moveTo>
                  <a:lnTo>
                    <a:pt x="149949" y="149945"/>
                  </a:lnTo>
                  <a:lnTo>
                    <a:pt x="144015" y="149945"/>
                  </a:lnTo>
                  <a:lnTo>
                    <a:pt x="144015" y="144011"/>
                  </a:lnTo>
                  <a:close/>
                  <a:moveTo>
                    <a:pt x="156196" y="144011"/>
                  </a:moveTo>
                  <a:lnTo>
                    <a:pt x="156196" y="149945"/>
                  </a:lnTo>
                  <a:lnTo>
                    <a:pt x="150262" y="149945"/>
                  </a:lnTo>
                  <a:lnTo>
                    <a:pt x="150262" y="144011"/>
                  </a:lnTo>
                  <a:close/>
                  <a:moveTo>
                    <a:pt x="162445" y="144011"/>
                  </a:moveTo>
                  <a:lnTo>
                    <a:pt x="162445" y="149945"/>
                  </a:lnTo>
                  <a:lnTo>
                    <a:pt x="156509" y="149945"/>
                  </a:lnTo>
                  <a:lnTo>
                    <a:pt x="156509" y="144011"/>
                  </a:lnTo>
                  <a:close/>
                  <a:moveTo>
                    <a:pt x="168692" y="144011"/>
                  </a:moveTo>
                  <a:lnTo>
                    <a:pt x="168692" y="149945"/>
                  </a:lnTo>
                  <a:lnTo>
                    <a:pt x="162756" y="149945"/>
                  </a:lnTo>
                  <a:lnTo>
                    <a:pt x="162756" y="144011"/>
                  </a:lnTo>
                  <a:close/>
                  <a:moveTo>
                    <a:pt x="174939" y="144011"/>
                  </a:moveTo>
                  <a:lnTo>
                    <a:pt x="174939" y="149945"/>
                  </a:lnTo>
                  <a:lnTo>
                    <a:pt x="169005" y="149945"/>
                  </a:lnTo>
                  <a:lnTo>
                    <a:pt x="169005" y="144011"/>
                  </a:lnTo>
                  <a:close/>
                  <a:moveTo>
                    <a:pt x="181186" y="144011"/>
                  </a:moveTo>
                  <a:lnTo>
                    <a:pt x="181186" y="149945"/>
                  </a:lnTo>
                  <a:lnTo>
                    <a:pt x="175252" y="149945"/>
                  </a:lnTo>
                  <a:lnTo>
                    <a:pt x="175252" y="144011"/>
                  </a:lnTo>
                  <a:close/>
                  <a:moveTo>
                    <a:pt x="187433" y="144011"/>
                  </a:moveTo>
                  <a:lnTo>
                    <a:pt x="187433" y="149945"/>
                  </a:lnTo>
                  <a:lnTo>
                    <a:pt x="181499" y="149945"/>
                  </a:lnTo>
                  <a:lnTo>
                    <a:pt x="181499" y="144011"/>
                  </a:lnTo>
                  <a:close/>
                  <a:moveTo>
                    <a:pt x="193682" y="144011"/>
                  </a:moveTo>
                  <a:lnTo>
                    <a:pt x="193682" y="149945"/>
                  </a:lnTo>
                  <a:lnTo>
                    <a:pt x="187746" y="149945"/>
                  </a:lnTo>
                  <a:lnTo>
                    <a:pt x="187746" y="144011"/>
                  </a:lnTo>
                  <a:close/>
                  <a:moveTo>
                    <a:pt x="199931" y="144011"/>
                  </a:moveTo>
                  <a:lnTo>
                    <a:pt x="199931" y="149945"/>
                  </a:lnTo>
                  <a:lnTo>
                    <a:pt x="193996" y="149945"/>
                  </a:lnTo>
                  <a:lnTo>
                    <a:pt x="193996" y="144011"/>
                  </a:lnTo>
                  <a:close/>
                  <a:moveTo>
                    <a:pt x="206180" y="144011"/>
                  </a:moveTo>
                  <a:lnTo>
                    <a:pt x="206180" y="149945"/>
                  </a:lnTo>
                  <a:lnTo>
                    <a:pt x="200244" y="149945"/>
                  </a:lnTo>
                  <a:lnTo>
                    <a:pt x="200244" y="144011"/>
                  </a:lnTo>
                  <a:close/>
                  <a:moveTo>
                    <a:pt x="212427" y="144011"/>
                  </a:moveTo>
                  <a:lnTo>
                    <a:pt x="212427" y="149945"/>
                  </a:lnTo>
                  <a:lnTo>
                    <a:pt x="206491" y="149945"/>
                  </a:lnTo>
                  <a:lnTo>
                    <a:pt x="206491" y="144011"/>
                  </a:lnTo>
                  <a:close/>
                  <a:moveTo>
                    <a:pt x="218674" y="144011"/>
                  </a:moveTo>
                  <a:lnTo>
                    <a:pt x="218674" y="149945"/>
                  </a:lnTo>
                  <a:lnTo>
                    <a:pt x="212739" y="149945"/>
                  </a:lnTo>
                  <a:lnTo>
                    <a:pt x="212739" y="144011"/>
                  </a:lnTo>
                  <a:close/>
                  <a:moveTo>
                    <a:pt x="224921" y="144011"/>
                  </a:moveTo>
                  <a:lnTo>
                    <a:pt x="224921" y="149945"/>
                  </a:lnTo>
                  <a:lnTo>
                    <a:pt x="218987" y="149945"/>
                  </a:lnTo>
                  <a:lnTo>
                    <a:pt x="218987" y="144011"/>
                  </a:lnTo>
                  <a:close/>
                  <a:moveTo>
                    <a:pt x="231170" y="144011"/>
                  </a:moveTo>
                  <a:lnTo>
                    <a:pt x="231170" y="149945"/>
                  </a:lnTo>
                  <a:lnTo>
                    <a:pt x="225234" y="149945"/>
                  </a:lnTo>
                  <a:lnTo>
                    <a:pt x="225234" y="144011"/>
                  </a:lnTo>
                  <a:close/>
                  <a:moveTo>
                    <a:pt x="237417" y="144011"/>
                  </a:moveTo>
                  <a:lnTo>
                    <a:pt x="237417" y="149945"/>
                  </a:lnTo>
                  <a:lnTo>
                    <a:pt x="231481" y="149945"/>
                  </a:lnTo>
                  <a:lnTo>
                    <a:pt x="231481" y="144011"/>
                  </a:lnTo>
                  <a:close/>
                  <a:moveTo>
                    <a:pt x="243664" y="144011"/>
                  </a:moveTo>
                  <a:lnTo>
                    <a:pt x="243664" y="149945"/>
                  </a:lnTo>
                  <a:lnTo>
                    <a:pt x="237729" y="149945"/>
                  </a:lnTo>
                  <a:lnTo>
                    <a:pt x="237729" y="144011"/>
                  </a:lnTo>
                  <a:close/>
                  <a:moveTo>
                    <a:pt x="249911" y="144011"/>
                  </a:moveTo>
                  <a:lnTo>
                    <a:pt x="249911" y="149945"/>
                  </a:lnTo>
                  <a:lnTo>
                    <a:pt x="243977" y="149945"/>
                  </a:lnTo>
                  <a:lnTo>
                    <a:pt x="243977" y="144011"/>
                  </a:lnTo>
                  <a:close/>
                  <a:moveTo>
                    <a:pt x="256161" y="144011"/>
                  </a:moveTo>
                  <a:lnTo>
                    <a:pt x="256161" y="149945"/>
                  </a:lnTo>
                  <a:lnTo>
                    <a:pt x="250225" y="149945"/>
                  </a:lnTo>
                  <a:lnTo>
                    <a:pt x="250225" y="144011"/>
                  </a:lnTo>
                  <a:close/>
                  <a:moveTo>
                    <a:pt x="262409" y="144011"/>
                  </a:moveTo>
                  <a:lnTo>
                    <a:pt x="262409" y="149945"/>
                  </a:lnTo>
                  <a:lnTo>
                    <a:pt x="256474" y="149945"/>
                  </a:lnTo>
                  <a:lnTo>
                    <a:pt x="256474" y="144011"/>
                  </a:lnTo>
                  <a:close/>
                  <a:moveTo>
                    <a:pt x="268656" y="144011"/>
                  </a:moveTo>
                  <a:lnTo>
                    <a:pt x="268656" y="149945"/>
                  </a:lnTo>
                  <a:lnTo>
                    <a:pt x="262721" y="149945"/>
                  </a:lnTo>
                  <a:lnTo>
                    <a:pt x="262721" y="144011"/>
                  </a:lnTo>
                  <a:close/>
                  <a:moveTo>
                    <a:pt x="274904" y="144011"/>
                  </a:moveTo>
                  <a:lnTo>
                    <a:pt x="274904" y="149945"/>
                  </a:lnTo>
                  <a:lnTo>
                    <a:pt x="268968" y="149945"/>
                  </a:lnTo>
                  <a:lnTo>
                    <a:pt x="268968" y="144011"/>
                  </a:lnTo>
                  <a:close/>
                  <a:moveTo>
                    <a:pt x="6251" y="150258"/>
                  </a:moveTo>
                  <a:lnTo>
                    <a:pt x="6251" y="156192"/>
                  </a:lnTo>
                  <a:lnTo>
                    <a:pt x="315" y="156192"/>
                  </a:lnTo>
                  <a:lnTo>
                    <a:pt x="315" y="150258"/>
                  </a:lnTo>
                  <a:close/>
                  <a:moveTo>
                    <a:pt x="12498" y="150258"/>
                  </a:moveTo>
                  <a:lnTo>
                    <a:pt x="12498" y="156192"/>
                  </a:lnTo>
                  <a:lnTo>
                    <a:pt x="6562" y="156192"/>
                  </a:lnTo>
                  <a:lnTo>
                    <a:pt x="6562" y="150258"/>
                  </a:lnTo>
                  <a:close/>
                  <a:moveTo>
                    <a:pt x="18745" y="150258"/>
                  </a:moveTo>
                  <a:lnTo>
                    <a:pt x="18745" y="156192"/>
                  </a:lnTo>
                  <a:lnTo>
                    <a:pt x="12810" y="156192"/>
                  </a:lnTo>
                  <a:lnTo>
                    <a:pt x="12810" y="150258"/>
                  </a:lnTo>
                  <a:close/>
                  <a:moveTo>
                    <a:pt x="24992" y="150258"/>
                  </a:moveTo>
                  <a:lnTo>
                    <a:pt x="24992" y="156192"/>
                  </a:lnTo>
                  <a:lnTo>
                    <a:pt x="19058" y="156192"/>
                  </a:lnTo>
                  <a:lnTo>
                    <a:pt x="19058" y="150258"/>
                  </a:lnTo>
                  <a:close/>
                  <a:moveTo>
                    <a:pt x="31241" y="150258"/>
                  </a:moveTo>
                  <a:lnTo>
                    <a:pt x="31241" y="156192"/>
                  </a:lnTo>
                  <a:lnTo>
                    <a:pt x="25305" y="156192"/>
                  </a:lnTo>
                  <a:lnTo>
                    <a:pt x="25305" y="150258"/>
                  </a:lnTo>
                  <a:close/>
                  <a:moveTo>
                    <a:pt x="37489" y="150258"/>
                  </a:moveTo>
                  <a:lnTo>
                    <a:pt x="37489" y="156192"/>
                  </a:lnTo>
                  <a:lnTo>
                    <a:pt x="31553" y="156192"/>
                  </a:lnTo>
                  <a:lnTo>
                    <a:pt x="31553" y="150258"/>
                  </a:lnTo>
                  <a:close/>
                  <a:moveTo>
                    <a:pt x="43737" y="150258"/>
                  </a:moveTo>
                  <a:lnTo>
                    <a:pt x="43737" y="156192"/>
                  </a:lnTo>
                  <a:lnTo>
                    <a:pt x="37802" y="156192"/>
                  </a:lnTo>
                  <a:lnTo>
                    <a:pt x="37802" y="150258"/>
                  </a:lnTo>
                  <a:close/>
                  <a:moveTo>
                    <a:pt x="49985" y="150258"/>
                  </a:moveTo>
                  <a:lnTo>
                    <a:pt x="49985" y="156192"/>
                  </a:lnTo>
                  <a:lnTo>
                    <a:pt x="44049" y="156192"/>
                  </a:lnTo>
                  <a:lnTo>
                    <a:pt x="44049" y="150258"/>
                  </a:lnTo>
                  <a:close/>
                  <a:moveTo>
                    <a:pt x="56232" y="150258"/>
                  </a:moveTo>
                  <a:lnTo>
                    <a:pt x="56232" y="156192"/>
                  </a:lnTo>
                  <a:lnTo>
                    <a:pt x="50296" y="156192"/>
                  </a:lnTo>
                  <a:lnTo>
                    <a:pt x="50296" y="150258"/>
                  </a:lnTo>
                  <a:close/>
                  <a:moveTo>
                    <a:pt x="62480" y="150258"/>
                  </a:moveTo>
                  <a:lnTo>
                    <a:pt x="62480" y="156192"/>
                  </a:lnTo>
                  <a:lnTo>
                    <a:pt x="56545" y="156192"/>
                  </a:lnTo>
                  <a:lnTo>
                    <a:pt x="56545" y="150258"/>
                  </a:lnTo>
                  <a:close/>
                  <a:moveTo>
                    <a:pt x="68727" y="150258"/>
                  </a:moveTo>
                  <a:lnTo>
                    <a:pt x="68727" y="156192"/>
                  </a:lnTo>
                  <a:lnTo>
                    <a:pt x="62792" y="156192"/>
                  </a:lnTo>
                  <a:lnTo>
                    <a:pt x="62792" y="150258"/>
                  </a:lnTo>
                  <a:close/>
                  <a:moveTo>
                    <a:pt x="74975" y="150258"/>
                  </a:moveTo>
                  <a:lnTo>
                    <a:pt x="74975" y="156192"/>
                  </a:lnTo>
                  <a:lnTo>
                    <a:pt x="69039" y="156192"/>
                  </a:lnTo>
                  <a:lnTo>
                    <a:pt x="69039" y="150258"/>
                  </a:lnTo>
                  <a:close/>
                  <a:moveTo>
                    <a:pt x="81223" y="150258"/>
                  </a:moveTo>
                  <a:lnTo>
                    <a:pt x="81223" y="156192"/>
                  </a:lnTo>
                  <a:lnTo>
                    <a:pt x="75286" y="156192"/>
                  </a:lnTo>
                  <a:lnTo>
                    <a:pt x="75286" y="150258"/>
                  </a:lnTo>
                  <a:close/>
                  <a:moveTo>
                    <a:pt x="87470" y="150258"/>
                  </a:moveTo>
                  <a:lnTo>
                    <a:pt x="87470" y="156192"/>
                  </a:lnTo>
                  <a:lnTo>
                    <a:pt x="81535" y="156192"/>
                  </a:lnTo>
                  <a:lnTo>
                    <a:pt x="81535" y="150258"/>
                  </a:lnTo>
                  <a:close/>
                  <a:moveTo>
                    <a:pt x="93718" y="150258"/>
                  </a:moveTo>
                  <a:lnTo>
                    <a:pt x="93718" y="156192"/>
                  </a:lnTo>
                  <a:lnTo>
                    <a:pt x="87784" y="156192"/>
                  </a:lnTo>
                  <a:lnTo>
                    <a:pt x="87784" y="150258"/>
                  </a:lnTo>
                  <a:close/>
                  <a:moveTo>
                    <a:pt x="99967" y="150258"/>
                  </a:moveTo>
                  <a:lnTo>
                    <a:pt x="99967" y="156192"/>
                  </a:lnTo>
                  <a:lnTo>
                    <a:pt x="94031" y="156192"/>
                  </a:lnTo>
                  <a:lnTo>
                    <a:pt x="94031" y="150258"/>
                  </a:lnTo>
                  <a:close/>
                  <a:moveTo>
                    <a:pt x="106214" y="150258"/>
                  </a:moveTo>
                  <a:lnTo>
                    <a:pt x="106214" y="156192"/>
                  </a:lnTo>
                  <a:lnTo>
                    <a:pt x="100278" y="156192"/>
                  </a:lnTo>
                  <a:lnTo>
                    <a:pt x="100278" y="150258"/>
                  </a:lnTo>
                  <a:close/>
                  <a:moveTo>
                    <a:pt x="112461" y="150258"/>
                  </a:moveTo>
                  <a:lnTo>
                    <a:pt x="112461" y="156192"/>
                  </a:lnTo>
                  <a:lnTo>
                    <a:pt x="106527" y="156192"/>
                  </a:lnTo>
                  <a:lnTo>
                    <a:pt x="106527" y="150258"/>
                  </a:lnTo>
                  <a:close/>
                  <a:moveTo>
                    <a:pt x="118710" y="150258"/>
                  </a:moveTo>
                  <a:lnTo>
                    <a:pt x="118710" y="156192"/>
                  </a:lnTo>
                  <a:lnTo>
                    <a:pt x="112774" y="156192"/>
                  </a:lnTo>
                  <a:lnTo>
                    <a:pt x="112774" y="150258"/>
                  </a:lnTo>
                  <a:close/>
                  <a:moveTo>
                    <a:pt x="124957" y="150258"/>
                  </a:moveTo>
                  <a:lnTo>
                    <a:pt x="124957" y="156192"/>
                  </a:lnTo>
                  <a:lnTo>
                    <a:pt x="119021" y="156192"/>
                  </a:lnTo>
                  <a:lnTo>
                    <a:pt x="119021" y="150258"/>
                  </a:lnTo>
                  <a:close/>
                  <a:moveTo>
                    <a:pt x="131204" y="150258"/>
                  </a:moveTo>
                  <a:lnTo>
                    <a:pt x="131204" y="156192"/>
                  </a:lnTo>
                  <a:lnTo>
                    <a:pt x="125270" y="156192"/>
                  </a:lnTo>
                  <a:lnTo>
                    <a:pt x="125270" y="150258"/>
                  </a:lnTo>
                  <a:close/>
                  <a:moveTo>
                    <a:pt x="137451" y="150258"/>
                  </a:moveTo>
                  <a:lnTo>
                    <a:pt x="137451" y="156192"/>
                  </a:lnTo>
                  <a:lnTo>
                    <a:pt x="131517" y="156192"/>
                  </a:lnTo>
                  <a:lnTo>
                    <a:pt x="131517" y="150258"/>
                  </a:lnTo>
                  <a:close/>
                  <a:moveTo>
                    <a:pt x="143702" y="150258"/>
                  </a:moveTo>
                  <a:lnTo>
                    <a:pt x="143702" y="156192"/>
                  </a:lnTo>
                  <a:lnTo>
                    <a:pt x="137766" y="156192"/>
                  </a:lnTo>
                  <a:lnTo>
                    <a:pt x="137766" y="150258"/>
                  </a:lnTo>
                  <a:close/>
                  <a:moveTo>
                    <a:pt x="149949" y="150258"/>
                  </a:moveTo>
                  <a:lnTo>
                    <a:pt x="149949" y="156192"/>
                  </a:lnTo>
                  <a:lnTo>
                    <a:pt x="144015" y="156192"/>
                  </a:lnTo>
                  <a:lnTo>
                    <a:pt x="144015" y="150258"/>
                  </a:lnTo>
                  <a:close/>
                  <a:moveTo>
                    <a:pt x="156196" y="150258"/>
                  </a:moveTo>
                  <a:lnTo>
                    <a:pt x="156196" y="156192"/>
                  </a:lnTo>
                  <a:lnTo>
                    <a:pt x="150262" y="156192"/>
                  </a:lnTo>
                  <a:lnTo>
                    <a:pt x="150262" y="150258"/>
                  </a:lnTo>
                  <a:close/>
                  <a:moveTo>
                    <a:pt x="162445" y="150258"/>
                  </a:moveTo>
                  <a:lnTo>
                    <a:pt x="162445" y="156192"/>
                  </a:lnTo>
                  <a:lnTo>
                    <a:pt x="156509" y="156192"/>
                  </a:lnTo>
                  <a:lnTo>
                    <a:pt x="156509" y="150258"/>
                  </a:lnTo>
                  <a:close/>
                  <a:moveTo>
                    <a:pt x="168692" y="150258"/>
                  </a:moveTo>
                  <a:lnTo>
                    <a:pt x="168692" y="156192"/>
                  </a:lnTo>
                  <a:lnTo>
                    <a:pt x="162756" y="156192"/>
                  </a:lnTo>
                  <a:lnTo>
                    <a:pt x="162756" y="150258"/>
                  </a:lnTo>
                  <a:close/>
                  <a:moveTo>
                    <a:pt x="174939" y="150258"/>
                  </a:moveTo>
                  <a:lnTo>
                    <a:pt x="174939" y="156192"/>
                  </a:lnTo>
                  <a:lnTo>
                    <a:pt x="169005" y="156192"/>
                  </a:lnTo>
                  <a:lnTo>
                    <a:pt x="169005" y="150258"/>
                  </a:lnTo>
                  <a:close/>
                  <a:moveTo>
                    <a:pt x="181186" y="150258"/>
                  </a:moveTo>
                  <a:lnTo>
                    <a:pt x="181186" y="156192"/>
                  </a:lnTo>
                  <a:lnTo>
                    <a:pt x="175252" y="156192"/>
                  </a:lnTo>
                  <a:lnTo>
                    <a:pt x="175252" y="150258"/>
                  </a:lnTo>
                  <a:close/>
                  <a:moveTo>
                    <a:pt x="187433" y="150258"/>
                  </a:moveTo>
                  <a:lnTo>
                    <a:pt x="187433" y="156192"/>
                  </a:lnTo>
                  <a:lnTo>
                    <a:pt x="181499" y="156192"/>
                  </a:lnTo>
                  <a:lnTo>
                    <a:pt x="181499" y="150258"/>
                  </a:lnTo>
                  <a:close/>
                  <a:moveTo>
                    <a:pt x="193682" y="150258"/>
                  </a:moveTo>
                  <a:lnTo>
                    <a:pt x="193682" y="156192"/>
                  </a:lnTo>
                  <a:lnTo>
                    <a:pt x="187746" y="156192"/>
                  </a:lnTo>
                  <a:lnTo>
                    <a:pt x="187746" y="150258"/>
                  </a:lnTo>
                  <a:close/>
                  <a:moveTo>
                    <a:pt x="199931" y="150258"/>
                  </a:moveTo>
                  <a:lnTo>
                    <a:pt x="199931" y="156192"/>
                  </a:lnTo>
                  <a:lnTo>
                    <a:pt x="193996" y="156192"/>
                  </a:lnTo>
                  <a:lnTo>
                    <a:pt x="193996" y="150258"/>
                  </a:lnTo>
                  <a:close/>
                  <a:moveTo>
                    <a:pt x="206180" y="150258"/>
                  </a:moveTo>
                  <a:lnTo>
                    <a:pt x="206180" y="156192"/>
                  </a:lnTo>
                  <a:lnTo>
                    <a:pt x="200244" y="156192"/>
                  </a:lnTo>
                  <a:lnTo>
                    <a:pt x="200244" y="150258"/>
                  </a:lnTo>
                  <a:close/>
                  <a:moveTo>
                    <a:pt x="212427" y="150258"/>
                  </a:moveTo>
                  <a:lnTo>
                    <a:pt x="212427" y="156192"/>
                  </a:lnTo>
                  <a:lnTo>
                    <a:pt x="206491" y="156192"/>
                  </a:lnTo>
                  <a:lnTo>
                    <a:pt x="206491" y="150258"/>
                  </a:lnTo>
                  <a:close/>
                  <a:moveTo>
                    <a:pt x="218674" y="150258"/>
                  </a:moveTo>
                  <a:lnTo>
                    <a:pt x="218674" y="156192"/>
                  </a:lnTo>
                  <a:lnTo>
                    <a:pt x="212739" y="156192"/>
                  </a:lnTo>
                  <a:lnTo>
                    <a:pt x="212739" y="150258"/>
                  </a:lnTo>
                  <a:close/>
                  <a:moveTo>
                    <a:pt x="224921" y="150258"/>
                  </a:moveTo>
                  <a:lnTo>
                    <a:pt x="224921" y="156192"/>
                  </a:lnTo>
                  <a:lnTo>
                    <a:pt x="218987" y="156192"/>
                  </a:lnTo>
                  <a:lnTo>
                    <a:pt x="218987" y="150258"/>
                  </a:lnTo>
                  <a:close/>
                  <a:moveTo>
                    <a:pt x="231170" y="150258"/>
                  </a:moveTo>
                  <a:lnTo>
                    <a:pt x="231170" y="156192"/>
                  </a:lnTo>
                  <a:lnTo>
                    <a:pt x="225234" y="156192"/>
                  </a:lnTo>
                  <a:lnTo>
                    <a:pt x="225234" y="150258"/>
                  </a:lnTo>
                  <a:close/>
                  <a:moveTo>
                    <a:pt x="237417" y="150258"/>
                  </a:moveTo>
                  <a:lnTo>
                    <a:pt x="237417" y="156192"/>
                  </a:lnTo>
                  <a:lnTo>
                    <a:pt x="231481" y="156192"/>
                  </a:lnTo>
                  <a:lnTo>
                    <a:pt x="231481" y="150258"/>
                  </a:lnTo>
                  <a:close/>
                  <a:moveTo>
                    <a:pt x="243664" y="150258"/>
                  </a:moveTo>
                  <a:lnTo>
                    <a:pt x="243664" y="156192"/>
                  </a:lnTo>
                  <a:lnTo>
                    <a:pt x="237729" y="156192"/>
                  </a:lnTo>
                  <a:lnTo>
                    <a:pt x="237729" y="150258"/>
                  </a:lnTo>
                  <a:close/>
                  <a:moveTo>
                    <a:pt x="249911" y="150258"/>
                  </a:moveTo>
                  <a:lnTo>
                    <a:pt x="249911" y="156192"/>
                  </a:lnTo>
                  <a:lnTo>
                    <a:pt x="243977" y="156192"/>
                  </a:lnTo>
                  <a:lnTo>
                    <a:pt x="243977" y="150258"/>
                  </a:lnTo>
                  <a:close/>
                  <a:moveTo>
                    <a:pt x="256161" y="150258"/>
                  </a:moveTo>
                  <a:lnTo>
                    <a:pt x="256161" y="156192"/>
                  </a:lnTo>
                  <a:lnTo>
                    <a:pt x="250225" y="156192"/>
                  </a:lnTo>
                  <a:lnTo>
                    <a:pt x="250225" y="150258"/>
                  </a:lnTo>
                  <a:close/>
                  <a:moveTo>
                    <a:pt x="262409" y="150258"/>
                  </a:moveTo>
                  <a:lnTo>
                    <a:pt x="262409" y="156192"/>
                  </a:lnTo>
                  <a:lnTo>
                    <a:pt x="256474" y="156192"/>
                  </a:lnTo>
                  <a:lnTo>
                    <a:pt x="256474" y="150258"/>
                  </a:lnTo>
                  <a:close/>
                  <a:moveTo>
                    <a:pt x="268656" y="150258"/>
                  </a:moveTo>
                  <a:lnTo>
                    <a:pt x="268656" y="156192"/>
                  </a:lnTo>
                  <a:lnTo>
                    <a:pt x="262721" y="156192"/>
                  </a:lnTo>
                  <a:lnTo>
                    <a:pt x="262721" y="150258"/>
                  </a:lnTo>
                  <a:close/>
                  <a:moveTo>
                    <a:pt x="274904" y="150258"/>
                  </a:moveTo>
                  <a:lnTo>
                    <a:pt x="274904" y="156192"/>
                  </a:lnTo>
                  <a:lnTo>
                    <a:pt x="268968" y="156192"/>
                  </a:lnTo>
                  <a:lnTo>
                    <a:pt x="268968" y="150258"/>
                  </a:lnTo>
                  <a:close/>
                  <a:moveTo>
                    <a:pt x="158" y="0"/>
                  </a:moveTo>
                  <a:lnTo>
                    <a:pt x="158" y="157"/>
                  </a:lnTo>
                  <a:lnTo>
                    <a:pt x="0" y="157"/>
                  </a:lnTo>
                  <a:lnTo>
                    <a:pt x="0" y="156350"/>
                  </a:lnTo>
                  <a:lnTo>
                    <a:pt x="158" y="156350"/>
                  </a:lnTo>
                  <a:lnTo>
                    <a:pt x="158" y="156508"/>
                  </a:lnTo>
                  <a:lnTo>
                    <a:pt x="275059" y="156508"/>
                  </a:lnTo>
                  <a:lnTo>
                    <a:pt x="275059" y="156350"/>
                  </a:lnTo>
                  <a:lnTo>
                    <a:pt x="275215" y="156350"/>
                  </a:lnTo>
                  <a:lnTo>
                    <a:pt x="275215" y="155"/>
                  </a:lnTo>
                  <a:lnTo>
                    <a:pt x="275059" y="155"/>
                  </a:lnTo>
                  <a:lnTo>
                    <a:pt x="275059" y="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75" name="Google Shape;75;p4"/>
          <p:cNvSpPr txBox="1">
            <a:spLocks noGrp="1"/>
          </p:cNvSpPr>
          <p:nvPr>
            <p:ph type="title"/>
          </p:nvPr>
        </p:nvSpPr>
        <p:spPr>
          <a:xfrm>
            <a:off x="720000" y="540000"/>
            <a:ext cx="7704000" cy="564300"/>
          </a:xfrm>
          <a:prstGeom prst="rect">
            <a:avLst/>
          </a:prstGeom>
        </p:spPr>
        <p:txBody>
          <a:bodyPr spcFirstLastPara="1" wrap="square" lIns="91425" tIns="91425" rIns="91425" bIns="91425" anchor="ctr" anchorCtr="0">
            <a:noAutofit/>
          </a:bodyPr>
          <a:lstStyle>
            <a:lvl1pPr lvl="0" rtl="0">
              <a:spcBef>
                <a:spcPts val="0"/>
              </a:spcBef>
              <a:spcAft>
                <a:spcPts val="0"/>
              </a:spcAft>
              <a:buSzPts val="2800"/>
              <a:buNone/>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sp>
        <p:nvSpPr>
          <p:cNvPr id="76" name="Google Shape;76;p4"/>
          <p:cNvSpPr txBox="1">
            <a:spLocks noGrp="1"/>
          </p:cNvSpPr>
          <p:nvPr>
            <p:ph type="body" idx="1"/>
          </p:nvPr>
        </p:nvSpPr>
        <p:spPr>
          <a:xfrm>
            <a:off x="720000" y="1237080"/>
            <a:ext cx="7704000" cy="3366300"/>
          </a:xfrm>
          <a:prstGeom prst="rect">
            <a:avLst/>
          </a:prstGeom>
        </p:spPr>
        <p:txBody>
          <a:bodyPr spcFirstLastPara="1" wrap="square" lIns="91425" tIns="91425" rIns="91425" bIns="91425" anchor="t" anchorCtr="0">
            <a:noAutofit/>
          </a:bodyPr>
          <a:lstStyle>
            <a:lvl1pPr marL="457200" lvl="0" indent="-317500" rtl="0">
              <a:lnSpc>
                <a:spcPct val="115000"/>
              </a:lnSpc>
              <a:spcBef>
                <a:spcPts val="0"/>
              </a:spcBef>
              <a:spcAft>
                <a:spcPts val="0"/>
              </a:spcAft>
              <a:buClr>
                <a:srgbClr val="434343"/>
              </a:buClr>
              <a:buSzPts val="1400"/>
              <a:buChar char="●"/>
              <a:defRPr sz="1400">
                <a:solidFill>
                  <a:srgbClr val="434343"/>
                </a:solidFill>
              </a:defRPr>
            </a:lvl1pPr>
            <a:lvl2pPr marL="914400" lvl="1" indent="-317500" rtl="0">
              <a:lnSpc>
                <a:spcPct val="115000"/>
              </a:lnSpc>
              <a:spcBef>
                <a:spcPts val="1600"/>
              </a:spcBef>
              <a:spcAft>
                <a:spcPts val="0"/>
              </a:spcAft>
              <a:buClr>
                <a:srgbClr val="434343"/>
              </a:buClr>
              <a:buSzPts val="1400"/>
              <a:buChar char="○"/>
              <a:defRPr>
                <a:solidFill>
                  <a:srgbClr val="434343"/>
                </a:solidFill>
              </a:defRPr>
            </a:lvl2pPr>
            <a:lvl3pPr marL="1371600" lvl="2" indent="-317500" rtl="0">
              <a:lnSpc>
                <a:spcPct val="115000"/>
              </a:lnSpc>
              <a:spcBef>
                <a:spcPts val="1600"/>
              </a:spcBef>
              <a:spcAft>
                <a:spcPts val="0"/>
              </a:spcAft>
              <a:buClr>
                <a:srgbClr val="434343"/>
              </a:buClr>
              <a:buSzPts val="1400"/>
              <a:buChar char="■"/>
              <a:defRPr>
                <a:solidFill>
                  <a:srgbClr val="434343"/>
                </a:solidFill>
              </a:defRPr>
            </a:lvl3pPr>
            <a:lvl4pPr marL="1828800" lvl="3" indent="-317500" rtl="0">
              <a:lnSpc>
                <a:spcPct val="115000"/>
              </a:lnSpc>
              <a:spcBef>
                <a:spcPts val="1600"/>
              </a:spcBef>
              <a:spcAft>
                <a:spcPts val="0"/>
              </a:spcAft>
              <a:buClr>
                <a:srgbClr val="434343"/>
              </a:buClr>
              <a:buSzPts val="1400"/>
              <a:buChar char="●"/>
              <a:defRPr>
                <a:solidFill>
                  <a:srgbClr val="434343"/>
                </a:solidFill>
              </a:defRPr>
            </a:lvl4pPr>
            <a:lvl5pPr marL="2286000" lvl="4" indent="-317500" rtl="0">
              <a:lnSpc>
                <a:spcPct val="115000"/>
              </a:lnSpc>
              <a:spcBef>
                <a:spcPts val="1600"/>
              </a:spcBef>
              <a:spcAft>
                <a:spcPts val="0"/>
              </a:spcAft>
              <a:buClr>
                <a:srgbClr val="434343"/>
              </a:buClr>
              <a:buSzPts val="1400"/>
              <a:buChar char="○"/>
              <a:defRPr>
                <a:solidFill>
                  <a:srgbClr val="434343"/>
                </a:solidFill>
              </a:defRPr>
            </a:lvl5pPr>
            <a:lvl6pPr marL="2743200" lvl="5" indent="-317500" rtl="0">
              <a:lnSpc>
                <a:spcPct val="115000"/>
              </a:lnSpc>
              <a:spcBef>
                <a:spcPts val="1600"/>
              </a:spcBef>
              <a:spcAft>
                <a:spcPts val="0"/>
              </a:spcAft>
              <a:buClr>
                <a:srgbClr val="434343"/>
              </a:buClr>
              <a:buSzPts val="1400"/>
              <a:buChar char="■"/>
              <a:defRPr>
                <a:solidFill>
                  <a:srgbClr val="434343"/>
                </a:solidFill>
              </a:defRPr>
            </a:lvl6pPr>
            <a:lvl7pPr marL="3200400" lvl="6" indent="-317500" rtl="0">
              <a:lnSpc>
                <a:spcPct val="115000"/>
              </a:lnSpc>
              <a:spcBef>
                <a:spcPts val="1600"/>
              </a:spcBef>
              <a:spcAft>
                <a:spcPts val="0"/>
              </a:spcAft>
              <a:buClr>
                <a:srgbClr val="434343"/>
              </a:buClr>
              <a:buSzPts val="1400"/>
              <a:buChar char="●"/>
              <a:defRPr>
                <a:solidFill>
                  <a:srgbClr val="434343"/>
                </a:solidFill>
              </a:defRPr>
            </a:lvl7pPr>
            <a:lvl8pPr marL="3657600" lvl="7" indent="-317500" rtl="0">
              <a:lnSpc>
                <a:spcPct val="115000"/>
              </a:lnSpc>
              <a:spcBef>
                <a:spcPts val="1600"/>
              </a:spcBef>
              <a:spcAft>
                <a:spcPts val="0"/>
              </a:spcAft>
              <a:buClr>
                <a:srgbClr val="434343"/>
              </a:buClr>
              <a:buSzPts val="1400"/>
              <a:buChar char="○"/>
              <a:defRPr>
                <a:solidFill>
                  <a:srgbClr val="434343"/>
                </a:solidFill>
              </a:defRPr>
            </a:lvl8pPr>
            <a:lvl9pPr marL="4114800" lvl="8" indent="-317500" rtl="0">
              <a:lnSpc>
                <a:spcPct val="115000"/>
              </a:lnSpc>
              <a:spcBef>
                <a:spcPts val="1600"/>
              </a:spcBef>
              <a:spcAft>
                <a:spcPts val="1600"/>
              </a:spcAft>
              <a:buClr>
                <a:srgbClr val="434343"/>
              </a:buClr>
              <a:buSzPts val="1400"/>
              <a:buChar char="■"/>
              <a:defRPr>
                <a:solidFill>
                  <a:srgbClr val="434343"/>
                </a:solidFill>
              </a:defRPr>
            </a:lvl9pPr>
          </a:lstStyle>
          <a:p>
            <a:endParaRPr/>
          </a:p>
        </p:txBody>
      </p:sp>
      <p:cxnSp>
        <p:nvCxnSpPr>
          <p:cNvPr id="77" name="Google Shape;77;p4"/>
          <p:cNvCxnSpPr/>
          <p:nvPr/>
        </p:nvCxnSpPr>
        <p:spPr>
          <a:xfrm>
            <a:off x="816775" y="1104300"/>
            <a:ext cx="621900" cy="0"/>
          </a:xfrm>
          <a:prstGeom prst="straightConnector1">
            <a:avLst/>
          </a:prstGeom>
          <a:noFill/>
          <a:ln w="19050" cap="flat" cmpd="sng">
            <a:solidFill>
              <a:schemeClr val="dk2"/>
            </a:solidFill>
            <a:prstDash val="dash"/>
            <a:round/>
            <a:headEnd type="none" w="med" len="med"/>
            <a:tailEnd type="none" w="med" len="med"/>
          </a:ln>
        </p:spPr>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only" type="titleOnly">
  <p:cSld name="TITLE_ONLY">
    <p:bg>
      <p:bgPr>
        <a:solidFill>
          <a:schemeClr val="accent2"/>
        </a:solidFill>
        <a:effectLst/>
      </p:bgPr>
    </p:bg>
    <p:spTree>
      <p:nvGrpSpPr>
        <p:cNvPr id="1" name="Shape 88"/>
        <p:cNvGrpSpPr/>
        <p:nvPr/>
      </p:nvGrpSpPr>
      <p:grpSpPr>
        <a:xfrm>
          <a:off x="0" y="0"/>
          <a:ext cx="0" cy="0"/>
          <a:chOff x="0" y="0"/>
          <a:chExt cx="0" cy="0"/>
        </a:xfrm>
      </p:grpSpPr>
      <p:grpSp>
        <p:nvGrpSpPr>
          <p:cNvPr id="89" name="Google Shape;89;p6"/>
          <p:cNvGrpSpPr/>
          <p:nvPr/>
        </p:nvGrpSpPr>
        <p:grpSpPr>
          <a:xfrm>
            <a:off x="235725" y="229350"/>
            <a:ext cx="8672400" cy="4684800"/>
            <a:chOff x="235725" y="229350"/>
            <a:chExt cx="8672400" cy="4684800"/>
          </a:xfrm>
        </p:grpSpPr>
        <p:sp>
          <p:nvSpPr>
            <p:cNvPr id="90" name="Google Shape;90;p6"/>
            <p:cNvSpPr/>
            <p:nvPr/>
          </p:nvSpPr>
          <p:spPr>
            <a:xfrm>
              <a:off x="235725" y="229350"/>
              <a:ext cx="8672400" cy="4684800"/>
            </a:xfrm>
            <a:prstGeom prst="roundRect">
              <a:avLst>
                <a:gd name="adj" fmla="val 3106"/>
              </a:avLst>
            </a:prstGeom>
            <a:solidFill>
              <a:srgbClr val="FFFFFF"/>
            </a:solidFill>
            <a:ln w="9525" cap="flat" cmpd="sng">
              <a:solidFill>
                <a:schemeClr val="accen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 name="Google Shape;91;p6"/>
            <p:cNvSpPr/>
            <p:nvPr/>
          </p:nvSpPr>
          <p:spPr>
            <a:xfrm>
              <a:off x="408325" y="369475"/>
              <a:ext cx="8327348" cy="4404555"/>
            </a:xfrm>
            <a:custGeom>
              <a:avLst/>
              <a:gdLst/>
              <a:ahLst/>
              <a:cxnLst/>
              <a:rect l="l" t="t" r="r" b="b"/>
              <a:pathLst>
                <a:path w="275216" h="156509" extrusionOk="0">
                  <a:moveTo>
                    <a:pt x="6251" y="311"/>
                  </a:moveTo>
                  <a:lnTo>
                    <a:pt x="6251" y="6247"/>
                  </a:lnTo>
                  <a:lnTo>
                    <a:pt x="315" y="6247"/>
                  </a:lnTo>
                  <a:lnTo>
                    <a:pt x="315" y="311"/>
                  </a:lnTo>
                  <a:close/>
                  <a:moveTo>
                    <a:pt x="12498" y="311"/>
                  </a:moveTo>
                  <a:lnTo>
                    <a:pt x="12498" y="6247"/>
                  </a:lnTo>
                  <a:lnTo>
                    <a:pt x="6562" y="6247"/>
                  </a:lnTo>
                  <a:lnTo>
                    <a:pt x="6562" y="311"/>
                  </a:lnTo>
                  <a:close/>
                  <a:moveTo>
                    <a:pt x="18745" y="311"/>
                  </a:moveTo>
                  <a:lnTo>
                    <a:pt x="18745" y="6247"/>
                  </a:lnTo>
                  <a:lnTo>
                    <a:pt x="12810" y="6247"/>
                  </a:lnTo>
                  <a:lnTo>
                    <a:pt x="12810" y="311"/>
                  </a:lnTo>
                  <a:close/>
                  <a:moveTo>
                    <a:pt x="24992" y="311"/>
                  </a:moveTo>
                  <a:lnTo>
                    <a:pt x="24992" y="6247"/>
                  </a:lnTo>
                  <a:lnTo>
                    <a:pt x="19058" y="6247"/>
                  </a:lnTo>
                  <a:lnTo>
                    <a:pt x="19058" y="311"/>
                  </a:lnTo>
                  <a:close/>
                  <a:moveTo>
                    <a:pt x="31241" y="311"/>
                  </a:moveTo>
                  <a:lnTo>
                    <a:pt x="31241" y="6247"/>
                  </a:lnTo>
                  <a:lnTo>
                    <a:pt x="25305" y="6247"/>
                  </a:lnTo>
                  <a:lnTo>
                    <a:pt x="25305" y="311"/>
                  </a:lnTo>
                  <a:close/>
                  <a:moveTo>
                    <a:pt x="37489" y="311"/>
                  </a:moveTo>
                  <a:lnTo>
                    <a:pt x="37489" y="6247"/>
                  </a:lnTo>
                  <a:lnTo>
                    <a:pt x="31553" y="6247"/>
                  </a:lnTo>
                  <a:lnTo>
                    <a:pt x="31553" y="311"/>
                  </a:lnTo>
                  <a:close/>
                  <a:moveTo>
                    <a:pt x="43737" y="311"/>
                  </a:moveTo>
                  <a:lnTo>
                    <a:pt x="43737" y="6247"/>
                  </a:lnTo>
                  <a:lnTo>
                    <a:pt x="37802" y="6247"/>
                  </a:lnTo>
                  <a:lnTo>
                    <a:pt x="37802" y="311"/>
                  </a:lnTo>
                  <a:close/>
                  <a:moveTo>
                    <a:pt x="49985" y="311"/>
                  </a:moveTo>
                  <a:lnTo>
                    <a:pt x="49985" y="6247"/>
                  </a:lnTo>
                  <a:lnTo>
                    <a:pt x="44049" y="6247"/>
                  </a:lnTo>
                  <a:lnTo>
                    <a:pt x="44049" y="311"/>
                  </a:lnTo>
                  <a:close/>
                  <a:moveTo>
                    <a:pt x="56232" y="311"/>
                  </a:moveTo>
                  <a:lnTo>
                    <a:pt x="56232" y="6247"/>
                  </a:lnTo>
                  <a:lnTo>
                    <a:pt x="50296" y="6247"/>
                  </a:lnTo>
                  <a:lnTo>
                    <a:pt x="50296" y="311"/>
                  </a:lnTo>
                  <a:close/>
                  <a:moveTo>
                    <a:pt x="62480" y="311"/>
                  </a:moveTo>
                  <a:lnTo>
                    <a:pt x="62480" y="6247"/>
                  </a:lnTo>
                  <a:lnTo>
                    <a:pt x="56545" y="6247"/>
                  </a:lnTo>
                  <a:lnTo>
                    <a:pt x="56545" y="311"/>
                  </a:lnTo>
                  <a:close/>
                  <a:moveTo>
                    <a:pt x="68727" y="311"/>
                  </a:moveTo>
                  <a:lnTo>
                    <a:pt x="68727" y="6247"/>
                  </a:lnTo>
                  <a:lnTo>
                    <a:pt x="62792" y="6247"/>
                  </a:lnTo>
                  <a:lnTo>
                    <a:pt x="62792" y="311"/>
                  </a:lnTo>
                  <a:close/>
                  <a:moveTo>
                    <a:pt x="74975" y="311"/>
                  </a:moveTo>
                  <a:lnTo>
                    <a:pt x="74975" y="6247"/>
                  </a:lnTo>
                  <a:lnTo>
                    <a:pt x="69039" y="6247"/>
                  </a:lnTo>
                  <a:lnTo>
                    <a:pt x="69039" y="311"/>
                  </a:lnTo>
                  <a:close/>
                  <a:moveTo>
                    <a:pt x="81223" y="311"/>
                  </a:moveTo>
                  <a:lnTo>
                    <a:pt x="81223" y="6247"/>
                  </a:lnTo>
                  <a:lnTo>
                    <a:pt x="75286" y="6247"/>
                  </a:lnTo>
                  <a:lnTo>
                    <a:pt x="75286" y="311"/>
                  </a:lnTo>
                  <a:close/>
                  <a:moveTo>
                    <a:pt x="87470" y="311"/>
                  </a:moveTo>
                  <a:lnTo>
                    <a:pt x="87470" y="6247"/>
                  </a:lnTo>
                  <a:lnTo>
                    <a:pt x="81535" y="6247"/>
                  </a:lnTo>
                  <a:lnTo>
                    <a:pt x="81535" y="311"/>
                  </a:lnTo>
                  <a:close/>
                  <a:moveTo>
                    <a:pt x="93720" y="311"/>
                  </a:moveTo>
                  <a:lnTo>
                    <a:pt x="93720" y="6247"/>
                  </a:lnTo>
                  <a:lnTo>
                    <a:pt x="87784" y="6247"/>
                  </a:lnTo>
                  <a:lnTo>
                    <a:pt x="87784" y="311"/>
                  </a:lnTo>
                  <a:close/>
                  <a:moveTo>
                    <a:pt x="99967" y="311"/>
                  </a:moveTo>
                  <a:lnTo>
                    <a:pt x="99967" y="6247"/>
                  </a:lnTo>
                  <a:lnTo>
                    <a:pt x="94031" y="6247"/>
                  </a:lnTo>
                  <a:lnTo>
                    <a:pt x="94031" y="311"/>
                  </a:lnTo>
                  <a:close/>
                  <a:moveTo>
                    <a:pt x="106214" y="311"/>
                  </a:moveTo>
                  <a:lnTo>
                    <a:pt x="106214" y="6247"/>
                  </a:lnTo>
                  <a:lnTo>
                    <a:pt x="100280" y="6247"/>
                  </a:lnTo>
                  <a:lnTo>
                    <a:pt x="100280" y="311"/>
                  </a:lnTo>
                  <a:close/>
                  <a:moveTo>
                    <a:pt x="112461" y="311"/>
                  </a:moveTo>
                  <a:lnTo>
                    <a:pt x="112461" y="6247"/>
                  </a:lnTo>
                  <a:lnTo>
                    <a:pt x="106527" y="6247"/>
                  </a:lnTo>
                  <a:lnTo>
                    <a:pt x="106527" y="311"/>
                  </a:lnTo>
                  <a:close/>
                  <a:moveTo>
                    <a:pt x="118710" y="311"/>
                  </a:moveTo>
                  <a:lnTo>
                    <a:pt x="118710" y="6247"/>
                  </a:lnTo>
                  <a:lnTo>
                    <a:pt x="112774" y="6247"/>
                  </a:lnTo>
                  <a:lnTo>
                    <a:pt x="112774" y="311"/>
                  </a:lnTo>
                  <a:close/>
                  <a:moveTo>
                    <a:pt x="124957" y="311"/>
                  </a:moveTo>
                  <a:lnTo>
                    <a:pt x="124957" y="6247"/>
                  </a:lnTo>
                  <a:lnTo>
                    <a:pt x="119021" y="6247"/>
                  </a:lnTo>
                  <a:lnTo>
                    <a:pt x="119021" y="311"/>
                  </a:lnTo>
                  <a:close/>
                  <a:moveTo>
                    <a:pt x="131204" y="311"/>
                  </a:moveTo>
                  <a:lnTo>
                    <a:pt x="131204" y="6247"/>
                  </a:lnTo>
                  <a:lnTo>
                    <a:pt x="125270" y="6247"/>
                  </a:lnTo>
                  <a:lnTo>
                    <a:pt x="125270" y="311"/>
                  </a:lnTo>
                  <a:close/>
                  <a:moveTo>
                    <a:pt x="137451" y="311"/>
                  </a:moveTo>
                  <a:lnTo>
                    <a:pt x="137451" y="6247"/>
                  </a:lnTo>
                  <a:lnTo>
                    <a:pt x="131517" y="6247"/>
                  </a:lnTo>
                  <a:lnTo>
                    <a:pt x="131517" y="311"/>
                  </a:lnTo>
                  <a:close/>
                  <a:moveTo>
                    <a:pt x="143702" y="311"/>
                  </a:moveTo>
                  <a:lnTo>
                    <a:pt x="143702" y="6247"/>
                  </a:lnTo>
                  <a:lnTo>
                    <a:pt x="137766" y="6247"/>
                  </a:lnTo>
                  <a:lnTo>
                    <a:pt x="137766" y="311"/>
                  </a:lnTo>
                  <a:close/>
                  <a:moveTo>
                    <a:pt x="149949" y="311"/>
                  </a:moveTo>
                  <a:lnTo>
                    <a:pt x="149949" y="6247"/>
                  </a:lnTo>
                  <a:lnTo>
                    <a:pt x="144015" y="6247"/>
                  </a:lnTo>
                  <a:lnTo>
                    <a:pt x="144015" y="311"/>
                  </a:lnTo>
                  <a:close/>
                  <a:moveTo>
                    <a:pt x="156196" y="311"/>
                  </a:moveTo>
                  <a:lnTo>
                    <a:pt x="156196" y="6247"/>
                  </a:lnTo>
                  <a:lnTo>
                    <a:pt x="150262" y="6247"/>
                  </a:lnTo>
                  <a:lnTo>
                    <a:pt x="150262" y="311"/>
                  </a:lnTo>
                  <a:close/>
                  <a:moveTo>
                    <a:pt x="162445" y="311"/>
                  </a:moveTo>
                  <a:lnTo>
                    <a:pt x="162445" y="6247"/>
                  </a:lnTo>
                  <a:lnTo>
                    <a:pt x="156509" y="6247"/>
                  </a:lnTo>
                  <a:lnTo>
                    <a:pt x="156509" y="311"/>
                  </a:lnTo>
                  <a:close/>
                  <a:moveTo>
                    <a:pt x="168692" y="311"/>
                  </a:moveTo>
                  <a:lnTo>
                    <a:pt x="168692" y="6247"/>
                  </a:lnTo>
                  <a:lnTo>
                    <a:pt x="162756" y="6247"/>
                  </a:lnTo>
                  <a:lnTo>
                    <a:pt x="162756" y="311"/>
                  </a:lnTo>
                  <a:close/>
                  <a:moveTo>
                    <a:pt x="174939" y="311"/>
                  </a:moveTo>
                  <a:lnTo>
                    <a:pt x="174939" y="6247"/>
                  </a:lnTo>
                  <a:lnTo>
                    <a:pt x="169005" y="6247"/>
                  </a:lnTo>
                  <a:lnTo>
                    <a:pt x="169005" y="311"/>
                  </a:lnTo>
                  <a:close/>
                  <a:moveTo>
                    <a:pt x="181186" y="311"/>
                  </a:moveTo>
                  <a:lnTo>
                    <a:pt x="181186" y="6247"/>
                  </a:lnTo>
                  <a:lnTo>
                    <a:pt x="175252" y="6247"/>
                  </a:lnTo>
                  <a:lnTo>
                    <a:pt x="175252" y="311"/>
                  </a:lnTo>
                  <a:close/>
                  <a:moveTo>
                    <a:pt x="187435" y="311"/>
                  </a:moveTo>
                  <a:lnTo>
                    <a:pt x="187435" y="6247"/>
                  </a:lnTo>
                  <a:lnTo>
                    <a:pt x="181499" y="6247"/>
                  </a:lnTo>
                  <a:lnTo>
                    <a:pt x="181499" y="311"/>
                  </a:lnTo>
                  <a:close/>
                  <a:moveTo>
                    <a:pt x="193684" y="311"/>
                  </a:moveTo>
                  <a:lnTo>
                    <a:pt x="193684" y="6247"/>
                  </a:lnTo>
                  <a:lnTo>
                    <a:pt x="187749" y="6247"/>
                  </a:lnTo>
                  <a:lnTo>
                    <a:pt x="187749" y="311"/>
                  </a:lnTo>
                  <a:close/>
                  <a:moveTo>
                    <a:pt x="199931" y="311"/>
                  </a:moveTo>
                  <a:lnTo>
                    <a:pt x="199931" y="6247"/>
                  </a:lnTo>
                  <a:lnTo>
                    <a:pt x="193996" y="6247"/>
                  </a:lnTo>
                  <a:lnTo>
                    <a:pt x="193996" y="311"/>
                  </a:lnTo>
                  <a:close/>
                  <a:moveTo>
                    <a:pt x="206180" y="311"/>
                  </a:moveTo>
                  <a:lnTo>
                    <a:pt x="206180" y="6247"/>
                  </a:lnTo>
                  <a:lnTo>
                    <a:pt x="200244" y="6247"/>
                  </a:lnTo>
                  <a:lnTo>
                    <a:pt x="200244" y="311"/>
                  </a:lnTo>
                  <a:close/>
                  <a:moveTo>
                    <a:pt x="212427" y="311"/>
                  </a:moveTo>
                  <a:lnTo>
                    <a:pt x="212427" y="6247"/>
                  </a:lnTo>
                  <a:lnTo>
                    <a:pt x="206491" y="6247"/>
                  </a:lnTo>
                  <a:lnTo>
                    <a:pt x="206491" y="311"/>
                  </a:lnTo>
                  <a:close/>
                  <a:moveTo>
                    <a:pt x="218674" y="311"/>
                  </a:moveTo>
                  <a:lnTo>
                    <a:pt x="218674" y="6247"/>
                  </a:lnTo>
                  <a:lnTo>
                    <a:pt x="212739" y="6247"/>
                  </a:lnTo>
                  <a:lnTo>
                    <a:pt x="212739" y="311"/>
                  </a:lnTo>
                  <a:close/>
                  <a:moveTo>
                    <a:pt x="224921" y="311"/>
                  </a:moveTo>
                  <a:lnTo>
                    <a:pt x="224921" y="6247"/>
                  </a:lnTo>
                  <a:lnTo>
                    <a:pt x="218987" y="6247"/>
                  </a:lnTo>
                  <a:lnTo>
                    <a:pt x="218987" y="311"/>
                  </a:lnTo>
                  <a:close/>
                  <a:moveTo>
                    <a:pt x="231170" y="311"/>
                  </a:moveTo>
                  <a:lnTo>
                    <a:pt x="231170" y="6247"/>
                  </a:lnTo>
                  <a:lnTo>
                    <a:pt x="225234" y="6247"/>
                  </a:lnTo>
                  <a:lnTo>
                    <a:pt x="225234" y="311"/>
                  </a:lnTo>
                  <a:close/>
                  <a:moveTo>
                    <a:pt x="237417" y="311"/>
                  </a:moveTo>
                  <a:lnTo>
                    <a:pt x="237417" y="6247"/>
                  </a:lnTo>
                  <a:lnTo>
                    <a:pt x="231481" y="6247"/>
                  </a:lnTo>
                  <a:lnTo>
                    <a:pt x="231481" y="311"/>
                  </a:lnTo>
                  <a:close/>
                  <a:moveTo>
                    <a:pt x="243664" y="311"/>
                  </a:moveTo>
                  <a:lnTo>
                    <a:pt x="243664" y="6247"/>
                  </a:lnTo>
                  <a:lnTo>
                    <a:pt x="237729" y="6247"/>
                  </a:lnTo>
                  <a:lnTo>
                    <a:pt x="237729" y="311"/>
                  </a:lnTo>
                  <a:close/>
                  <a:moveTo>
                    <a:pt x="249914" y="311"/>
                  </a:moveTo>
                  <a:lnTo>
                    <a:pt x="249914" y="6247"/>
                  </a:lnTo>
                  <a:lnTo>
                    <a:pt x="243978" y="6247"/>
                  </a:lnTo>
                  <a:lnTo>
                    <a:pt x="243978" y="311"/>
                  </a:lnTo>
                  <a:close/>
                  <a:moveTo>
                    <a:pt x="256161" y="311"/>
                  </a:moveTo>
                  <a:lnTo>
                    <a:pt x="256161" y="6247"/>
                  </a:lnTo>
                  <a:lnTo>
                    <a:pt x="250225" y="6247"/>
                  </a:lnTo>
                  <a:lnTo>
                    <a:pt x="250225" y="311"/>
                  </a:lnTo>
                  <a:close/>
                  <a:moveTo>
                    <a:pt x="262409" y="311"/>
                  </a:moveTo>
                  <a:lnTo>
                    <a:pt x="262409" y="6247"/>
                  </a:lnTo>
                  <a:lnTo>
                    <a:pt x="256474" y="6247"/>
                  </a:lnTo>
                  <a:lnTo>
                    <a:pt x="256474" y="311"/>
                  </a:lnTo>
                  <a:close/>
                  <a:moveTo>
                    <a:pt x="268656" y="311"/>
                  </a:moveTo>
                  <a:lnTo>
                    <a:pt x="268656" y="6247"/>
                  </a:lnTo>
                  <a:lnTo>
                    <a:pt x="262721" y="6247"/>
                  </a:lnTo>
                  <a:lnTo>
                    <a:pt x="262721" y="311"/>
                  </a:lnTo>
                  <a:close/>
                  <a:moveTo>
                    <a:pt x="274904" y="311"/>
                  </a:moveTo>
                  <a:lnTo>
                    <a:pt x="274904" y="6247"/>
                  </a:lnTo>
                  <a:lnTo>
                    <a:pt x="268968" y="6247"/>
                  </a:lnTo>
                  <a:lnTo>
                    <a:pt x="268968" y="311"/>
                  </a:lnTo>
                  <a:close/>
                  <a:moveTo>
                    <a:pt x="6251" y="6560"/>
                  </a:moveTo>
                  <a:lnTo>
                    <a:pt x="6251" y="12494"/>
                  </a:lnTo>
                  <a:lnTo>
                    <a:pt x="315" y="12494"/>
                  </a:lnTo>
                  <a:lnTo>
                    <a:pt x="315" y="6560"/>
                  </a:lnTo>
                  <a:close/>
                  <a:moveTo>
                    <a:pt x="12498" y="6560"/>
                  </a:moveTo>
                  <a:lnTo>
                    <a:pt x="12498" y="12494"/>
                  </a:lnTo>
                  <a:lnTo>
                    <a:pt x="6562" y="12494"/>
                  </a:lnTo>
                  <a:lnTo>
                    <a:pt x="6562" y="6560"/>
                  </a:lnTo>
                  <a:close/>
                  <a:moveTo>
                    <a:pt x="18745" y="6560"/>
                  </a:moveTo>
                  <a:lnTo>
                    <a:pt x="18745" y="12494"/>
                  </a:lnTo>
                  <a:lnTo>
                    <a:pt x="12810" y="12494"/>
                  </a:lnTo>
                  <a:lnTo>
                    <a:pt x="12810" y="6560"/>
                  </a:lnTo>
                  <a:close/>
                  <a:moveTo>
                    <a:pt x="24992" y="6560"/>
                  </a:moveTo>
                  <a:lnTo>
                    <a:pt x="24992" y="12494"/>
                  </a:lnTo>
                  <a:lnTo>
                    <a:pt x="19058" y="12494"/>
                  </a:lnTo>
                  <a:lnTo>
                    <a:pt x="19058" y="6560"/>
                  </a:lnTo>
                  <a:close/>
                  <a:moveTo>
                    <a:pt x="31241" y="6560"/>
                  </a:moveTo>
                  <a:lnTo>
                    <a:pt x="31241" y="12494"/>
                  </a:lnTo>
                  <a:lnTo>
                    <a:pt x="25305" y="12494"/>
                  </a:lnTo>
                  <a:lnTo>
                    <a:pt x="25305" y="6560"/>
                  </a:lnTo>
                  <a:close/>
                  <a:moveTo>
                    <a:pt x="37489" y="6560"/>
                  </a:moveTo>
                  <a:lnTo>
                    <a:pt x="37489" y="12494"/>
                  </a:lnTo>
                  <a:lnTo>
                    <a:pt x="31553" y="12494"/>
                  </a:lnTo>
                  <a:lnTo>
                    <a:pt x="31553" y="6560"/>
                  </a:lnTo>
                  <a:close/>
                  <a:moveTo>
                    <a:pt x="43737" y="6560"/>
                  </a:moveTo>
                  <a:lnTo>
                    <a:pt x="43737" y="12494"/>
                  </a:lnTo>
                  <a:lnTo>
                    <a:pt x="37802" y="12494"/>
                  </a:lnTo>
                  <a:lnTo>
                    <a:pt x="37802" y="6560"/>
                  </a:lnTo>
                  <a:close/>
                  <a:moveTo>
                    <a:pt x="49985" y="6560"/>
                  </a:moveTo>
                  <a:lnTo>
                    <a:pt x="49985" y="12494"/>
                  </a:lnTo>
                  <a:lnTo>
                    <a:pt x="44049" y="12494"/>
                  </a:lnTo>
                  <a:lnTo>
                    <a:pt x="44049" y="6560"/>
                  </a:lnTo>
                  <a:close/>
                  <a:moveTo>
                    <a:pt x="56232" y="6560"/>
                  </a:moveTo>
                  <a:lnTo>
                    <a:pt x="56232" y="12494"/>
                  </a:lnTo>
                  <a:lnTo>
                    <a:pt x="50296" y="12494"/>
                  </a:lnTo>
                  <a:lnTo>
                    <a:pt x="50296" y="6560"/>
                  </a:lnTo>
                  <a:close/>
                  <a:moveTo>
                    <a:pt x="62480" y="6560"/>
                  </a:moveTo>
                  <a:lnTo>
                    <a:pt x="62480" y="12494"/>
                  </a:lnTo>
                  <a:lnTo>
                    <a:pt x="56545" y="12494"/>
                  </a:lnTo>
                  <a:lnTo>
                    <a:pt x="56545" y="6560"/>
                  </a:lnTo>
                  <a:close/>
                  <a:moveTo>
                    <a:pt x="68727" y="6560"/>
                  </a:moveTo>
                  <a:lnTo>
                    <a:pt x="68727" y="12494"/>
                  </a:lnTo>
                  <a:lnTo>
                    <a:pt x="62792" y="12494"/>
                  </a:lnTo>
                  <a:lnTo>
                    <a:pt x="62792" y="6560"/>
                  </a:lnTo>
                  <a:close/>
                  <a:moveTo>
                    <a:pt x="74975" y="6560"/>
                  </a:moveTo>
                  <a:lnTo>
                    <a:pt x="74975" y="12494"/>
                  </a:lnTo>
                  <a:lnTo>
                    <a:pt x="69039" y="12494"/>
                  </a:lnTo>
                  <a:lnTo>
                    <a:pt x="69039" y="6560"/>
                  </a:lnTo>
                  <a:close/>
                  <a:moveTo>
                    <a:pt x="81223" y="6560"/>
                  </a:moveTo>
                  <a:lnTo>
                    <a:pt x="81223" y="12494"/>
                  </a:lnTo>
                  <a:lnTo>
                    <a:pt x="75286" y="12494"/>
                  </a:lnTo>
                  <a:lnTo>
                    <a:pt x="75286" y="6560"/>
                  </a:lnTo>
                  <a:close/>
                  <a:moveTo>
                    <a:pt x="87470" y="6560"/>
                  </a:moveTo>
                  <a:lnTo>
                    <a:pt x="87470" y="12494"/>
                  </a:lnTo>
                  <a:lnTo>
                    <a:pt x="81535" y="12494"/>
                  </a:lnTo>
                  <a:lnTo>
                    <a:pt x="81535" y="6560"/>
                  </a:lnTo>
                  <a:close/>
                  <a:moveTo>
                    <a:pt x="93720" y="6560"/>
                  </a:moveTo>
                  <a:lnTo>
                    <a:pt x="93720" y="12494"/>
                  </a:lnTo>
                  <a:lnTo>
                    <a:pt x="87784" y="12494"/>
                  </a:lnTo>
                  <a:lnTo>
                    <a:pt x="87784" y="6560"/>
                  </a:lnTo>
                  <a:close/>
                  <a:moveTo>
                    <a:pt x="99967" y="6560"/>
                  </a:moveTo>
                  <a:lnTo>
                    <a:pt x="99967" y="12494"/>
                  </a:lnTo>
                  <a:lnTo>
                    <a:pt x="94031" y="12494"/>
                  </a:lnTo>
                  <a:lnTo>
                    <a:pt x="94031" y="6560"/>
                  </a:lnTo>
                  <a:close/>
                  <a:moveTo>
                    <a:pt x="106214" y="6560"/>
                  </a:moveTo>
                  <a:lnTo>
                    <a:pt x="106214" y="12494"/>
                  </a:lnTo>
                  <a:lnTo>
                    <a:pt x="100280" y="12494"/>
                  </a:lnTo>
                  <a:lnTo>
                    <a:pt x="100280" y="6560"/>
                  </a:lnTo>
                  <a:close/>
                  <a:moveTo>
                    <a:pt x="112461" y="6560"/>
                  </a:moveTo>
                  <a:lnTo>
                    <a:pt x="112461" y="12494"/>
                  </a:lnTo>
                  <a:lnTo>
                    <a:pt x="106527" y="12494"/>
                  </a:lnTo>
                  <a:lnTo>
                    <a:pt x="106527" y="6560"/>
                  </a:lnTo>
                  <a:close/>
                  <a:moveTo>
                    <a:pt x="118710" y="6560"/>
                  </a:moveTo>
                  <a:lnTo>
                    <a:pt x="118710" y="12494"/>
                  </a:lnTo>
                  <a:lnTo>
                    <a:pt x="112774" y="12494"/>
                  </a:lnTo>
                  <a:lnTo>
                    <a:pt x="112774" y="6560"/>
                  </a:lnTo>
                  <a:close/>
                  <a:moveTo>
                    <a:pt x="124957" y="6560"/>
                  </a:moveTo>
                  <a:lnTo>
                    <a:pt x="124957" y="12494"/>
                  </a:lnTo>
                  <a:lnTo>
                    <a:pt x="119021" y="12494"/>
                  </a:lnTo>
                  <a:lnTo>
                    <a:pt x="119021" y="6560"/>
                  </a:lnTo>
                  <a:close/>
                  <a:moveTo>
                    <a:pt x="131204" y="6560"/>
                  </a:moveTo>
                  <a:lnTo>
                    <a:pt x="131204" y="12494"/>
                  </a:lnTo>
                  <a:lnTo>
                    <a:pt x="125270" y="12494"/>
                  </a:lnTo>
                  <a:lnTo>
                    <a:pt x="125270" y="6560"/>
                  </a:lnTo>
                  <a:close/>
                  <a:moveTo>
                    <a:pt x="137451" y="6560"/>
                  </a:moveTo>
                  <a:lnTo>
                    <a:pt x="137451" y="12494"/>
                  </a:lnTo>
                  <a:lnTo>
                    <a:pt x="131517" y="12494"/>
                  </a:lnTo>
                  <a:lnTo>
                    <a:pt x="131517" y="6560"/>
                  </a:lnTo>
                  <a:close/>
                  <a:moveTo>
                    <a:pt x="143702" y="6560"/>
                  </a:moveTo>
                  <a:lnTo>
                    <a:pt x="143702" y="12494"/>
                  </a:lnTo>
                  <a:lnTo>
                    <a:pt x="137766" y="12494"/>
                  </a:lnTo>
                  <a:lnTo>
                    <a:pt x="137766" y="6560"/>
                  </a:lnTo>
                  <a:close/>
                  <a:moveTo>
                    <a:pt x="149949" y="6560"/>
                  </a:moveTo>
                  <a:lnTo>
                    <a:pt x="149949" y="12494"/>
                  </a:lnTo>
                  <a:lnTo>
                    <a:pt x="144015" y="12494"/>
                  </a:lnTo>
                  <a:lnTo>
                    <a:pt x="144015" y="6560"/>
                  </a:lnTo>
                  <a:close/>
                  <a:moveTo>
                    <a:pt x="156196" y="6560"/>
                  </a:moveTo>
                  <a:lnTo>
                    <a:pt x="156196" y="12494"/>
                  </a:lnTo>
                  <a:lnTo>
                    <a:pt x="150262" y="12494"/>
                  </a:lnTo>
                  <a:lnTo>
                    <a:pt x="150262" y="6560"/>
                  </a:lnTo>
                  <a:close/>
                  <a:moveTo>
                    <a:pt x="162445" y="6560"/>
                  </a:moveTo>
                  <a:lnTo>
                    <a:pt x="162445" y="12494"/>
                  </a:lnTo>
                  <a:lnTo>
                    <a:pt x="156509" y="12494"/>
                  </a:lnTo>
                  <a:lnTo>
                    <a:pt x="156509" y="6560"/>
                  </a:lnTo>
                  <a:close/>
                  <a:moveTo>
                    <a:pt x="168692" y="6560"/>
                  </a:moveTo>
                  <a:lnTo>
                    <a:pt x="168692" y="12494"/>
                  </a:lnTo>
                  <a:lnTo>
                    <a:pt x="162756" y="12494"/>
                  </a:lnTo>
                  <a:lnTo>
                    <a:pt x="162756" y="6560"/>
                  </a:lnTo>
                  <a:close/>
                  <a:moveTo>
                    <a:pt x="174939" y="6560"/>
                  </a:moveTo>
                  <a:lnTo>
                    <a:pt x="174939" y="12494"/>
                  </a:lnTo>
                  <a:lnTo>
                    <a:pt x="169005" y="12494"/>
                  </a:lnTo>
                  <a:lnTo>
                    <a:pt x="169005" y="6560"/>
                  </a:lnTo>
                  <a:close/>
                  <a:moveTo>
                    <a:pt x="181186" y="6560"/>
                  </a:moveTo>
                  <a:lnTo>
                    <a:pt x="181186" y="12494"/>
                  </a:lnTo>
                  <a:lnTo>
                    <a:pt x="175252" y="12494"/>
                  </a:lnTo>
                  <a:lnTo>
                    <a:pt x="175252" y="6560"/>
                  </a:lnTo>
                  <a:close/>
                  <a:moveTo>
                    <a:pt x="187435" y="6560"/>
                  </a:moveTo>
                  <a:lnTo>
                    <a:pt x="187435" y="12494"/>
                  </a:lnTo>
                  <a:lnTo>
                    <a:pt x="181499" y="12494"/>
                  </a:lnTo>
                  <a:lnTo>
                    <a:pt x="181499" y="6560"/>
                  </a:lnTo>
                  <a:close/>
                  <a:moveTo>
                    <a:pt x="193684" y="6560"/>
                  </a:moveTo>
                  <a:lnTo>
                    <a:pt x="193684" y="12494"/>
                  </a:lnTo>
                  <a:lnTo>
                    <a:pt x="187749" y="12494"/>
                  </a:lnTo>
                  <a:lnTo>
                    <a:pt x="187749" y="6560"/>
                  </a:lnTo>
                  <a:close/>
                  <a:moveTo>
                    <a:pt x="199931" y="6560"/>
                  </a:moveTo>
                  <a:lnTo>
                    <a:pt x="199931" y="12494"/>
                  </a:lnTo>
                  <a:lnTo>
                    <a:pt x="193996" y="12494"/>
                  </a:lnTo>
                  <a:lnTo>
                    <a:pt x="193996" y="6560"/>
                  </a:lnTo>
                  <a:close/>
                  <a:moveTo>
                    <a:pt x="206180" y="6560"/>
                  </a:moveTo>
                  <a:lnTo>
                    <a:pt x="206180" y="12494"/>
                  </a:lnTo>
                  <a:lnTo>
                    <a:pt x="200244" y="12494"/>
                  </a:lnTo>
                  <a:lnTo>
                    <a:pt x="200244" y="6560"/>
                  </a:lnTo>
                  <a:close/>
                  <a:moveTo>
                    <a:pt x="212427" y="6560"/>
                  </a:moveTo>
                  <a:lnTo>
                    <a:pt x="212427" y="12494"/>
                  </a:lnTo>
                  <a:lnTo>
                    <a:pt x="206491" y="12494"/>
                  </a:lnTo>
                  <a:lnTo>
                    <a:pt x="206491" y="6560"/>
                  </a:lnTo>
                  <a:close/>
                  <a:moveTo>
                    <a:pt x="218674" y="6560"/>
                  </a:moveTo>
                  <a:lnTo>
                    <a:pt x="218674" y="12494"/>
                  </a:lnTo>
                  <a:lnTo>
                    <a:pt x="212739" y="12494"/>
                  </a:lnTo>
                  <a:lnTo>
                    <a:pt x="212739" y="6560"/>
                  </a:lnTo>
                  <a:close/>
                  <a:moveTo>
                    <a:pt x="224921" y="6560"/>
                  </a:moveTo>
                  <a:lnTo>
                    <a:pt x="224921" y="12494"/>
                  </a:lnTo>
                  <a:lnTo>
                    <a:pt x="218987" y="12494"/>
                  </a:lnTo>
                  <a:lnTo>
                    <a:pt x="218987" y="6560"/>
                  </a:lnTo>
                  <a:close/>
                  <a:moveTo>
                    <a:pt x="231170" y="6560"/>
                  </a:moveTo>
                  <a:lnTo>
                    <a:pt x="231170" y="12494"/>
                  </a:lnTo>
                  <a:lnTo>
                    <a:pt x="225234" y="12494"/>
                  </a:lnTo>
                  <a:lnTo>
                    <a:pt x="225234" y="6560"/>
                  </a:lnTo>
                  <a:close/>
                  <a:moveTo>
                    <a:pt x="237417" y="6560"/>
                  </a:moveTo>
                  <a:lnTo>
                    <a:pt x="237417" y="12494"/>
                  </a:lnTo>
                  <a:lnTo>
                    <a:pt x="231481" y="12494"/>
                  </a:lnTo>
                  <a:lnTo>
                    <a:pt x="231481" y="6560"/>
                  </a:lnTo>
                  <a:close/>
                  <a:moveTo>
                    <a:pt x="243664" y="6560"/>
                  </a:moveTo>
                  <a:lnTo>
                    <a:pt x="243664" y="12494"/>
                  </a:lnTo>
                  <a:lnTo>
                    <a:pt x="237729" y="12494"/>
                  </a:lnTo>
                  <a:lnTo>
                    <a:pt x="237729" y="6560"/>
                  </a:lnTo>
                  <a:close/>
                  <a:moveTo>
                    <a:pt x="249914" y="6560"/>
                  </a:moveTo>
                  <a:lnTo>
                    <a:pt x="249914" y="12494"/>
                  </a:lnTo>
                  <a:lnTo>
                    <a:pt x="243978" y="12494"/>
                  </a:lnTo>
                  <a:lnTo>
                    <a:pt x="243978" y="6560"/>
                  </a:lnTo>
                  <a:close/>
                  <a:moveTo>
                    <a:pt x="256161" y="6560"/>
                  </a:moveTo>
                  <a:lnTo>
                    <a:pt x="256161" y="12494"/>
                  </a:lnTo>
                  <a:lnTo>
                    <a:pt x="250225" y="12494"/>
                  </a:lnTo>
                  <a:lnTo>
                    <a:pt x="250225" y="6560"/>
                  </a:lnTo>
                  <a:close/>
                  <a:moveTo>
                    <a:pt x="262409" y="6560"/>
                  </a:moveTo>
                  <a:lnTo>
                    <a:pt x="262409" y="12494"/>
                  </a:lnTo>
                  <a:lnTo>
                    <a:pt x="256474" y="12494"/>
                  </a:lnTo>
                  <a:lnTo>
                    <a:pt x="256474" y="6560"/>
                  </a:lnTo>
                  <a:close/>
                  <a:moveTo>
                    <a:pt x="268656" y="6560"/>
                  </a:moveTo>
                  <a:lnTo>
                    <a:pt x="268656" y="12494"/>
                  </a:lnTo>
                  <a:lnTo>
                    <a:pt x="262721" y="12494"/>
                  </a:lnTo>
                  <a:lnTo>
                    <a:pt x="262721" y="6560"/>
                  </a:lnTo>
                  <a:close/>
                  <a:moveTo>
                    <a:pt x="274904" y="6560"/>
                  </a:moveTo>
                  <a:lnTo>
                    <a:pt x="274904" y="12494"/>
                  </a:lnTo>
                  <a:lnTo>
                    <a:pt x="268968" y="12494"/>
                  </a:lnTo>
                  <a:lnTo>
                    <a:pt x="268968" y="6560"/>
                  </a:lnTo>
                  <a:close/>
                  <a:moveTo>
                    <a:pt x="6251" y="12807"/>
                  </a:moveTo>
                  <a:lnTo>
                    <a:pt x="6251" y="18742"/>
                  </a:lnTo>
                  <a:lnTo>
                    <a:pt x="315" y="18742"/>
                  </a:lnTo>
                  <a:lnTo>
                    <a:pt x="315" y="12807"/>
                  </a:lnTo>
                  <a:close/>
                  <a:moveTo>
                    <a:pt x="12498" y="12807"/>
                  </a:moveTo>
                  <a:lnTo>
                    <a:pt x="12498" y="18742"/>
                  </a:lnTo>
                  <a:lnTo>
                    <a:pt x="6562" y="18742"/>
                  </a:lnTo>
                  <a:lnTo>
                    <a:pt x="6562" y="12807"/>
                  </a:lnTo>
                  <a:close/>
                  <a:moveTo>
                    <a:pt x="18745" y="12807"/>
                  </a:moveTo>
                  <a:lnTo>
                    <a:pt x="18745" y="18742"/>
                  </a:lnTo>
                  <a:lnTo>
                    <a:pt x="12810" y="18742"/>
                  </a:lnTo>
                  <a:lnTo>
                    <a:pt x="12810" y="12807"/>
                  </a:lnTo>
                  <a:close/>
                  <a:moveTo>
                    <a:pt x="24992" y="12807"/>
                  </a:moveTo>
                  <a:lnTo>
                    <a:pt x="24992" y="18742"/>
                  </a:lnTo>
                  <a:lnTo>
                    <a:pt x="19058" y="18742"/>
                  </a:lnTo>
                  <a:lnTo>
                    <a:pt x="19058" y="12807"/>
                  </a:lnTo>
                  <a:close/>
                  <a:moveTo>
                    <a:pt x="31241" y="12807"/>
                  </a:moveTo>
                  <a:lnTo>
                    <a:pt x="31241" y="18742"/>
                  </a:lnTo>
                  <a:lnTo>
                    <a:pt x="25305" y="18742"/>
                  </a:lnTo>
                  <a:lnTo>
                    <a:pt x="25305" y="12807"/>
                  </a:lnTo>
                  <a:close/>
                  <a:moveTo>
                    <a:pt x="37489" y="12807"/>
                  </a:moveTo>
                  <a:lnTo>
                    <a:pt x="37489" y="18742"/>
                  </a:lnTo>
                  <a:lnTo>
                    <a:pt x="31553" y="18742"/>
                  </a:lnTo>
                  <a:lnTo>
                    <a:pt x="31553" y="12807"/>
                  </a:lnTo>
                  <a:close/>
                  <a:moveTo>
                    <a:pt x="43737" y="12807"/>
                  </a:moveTo>
                  <a:lnTo>
                    <a:pt x="43737" y="18742"/>
                  </a:lnTo>
                  <a:lnTo>
                    <a:pt x="37802" y="18742"/>
                  </a:lnTo>
                  <a:lnTo>
                    <a:pt x="37802" y="12807"/>
                  </a:lnTo>
                  <a:close/>
                  <a:moveTo>
                    <a:pt x="49985" y="12807"/>
                  </a:moveTo>
                  <a:lnTo>
                    <a:pt x="49985" y="18742"/>
                  </a:lnTo>
                  <a:lnTo>
                    <a:pt x="44049" y="18742"/>
                  </a:lnTo>
                  <a:lnTo>
                    <a:pt x="44049" y="12807"/>
                  </a:lnTo>
                  <a:close/>
                  <a:moveTo>
                    <a:pt x="56232" y="12807"/>
                  </a:moveTo>
                  <a:lnTo>
                    <a:pt x="56232" y="18742"/>
                  </a:lnTo>
                  <a:lnTo>
                    <a:pt x="50296" y="18742"/>
                  </a:lnTo>
                  <a:lnTo>
                    <a:pt x="50296" y="12807"/>
                  </a:lnTo>
                  <a:close/>
                  <a:moveTo>
                    <a:pt x="62480" y="12807"/>
                  </a:moveTo>
                  <a:lnTo>
                    <a:pt x="62480" y="18742"/>
                  </a:lnTo>
                  <a:lnTo>
                    <a:pt x="56545" y="18742"/>
                  </a:lnTo>
                  <a:lnTo>
                    <a:pt x="56545" y="12807"/>
                  </a:lnTo>
                  <a:close/>
                  <a:moveTo>
                    <a:pt x="68727" y="12807"/>
                  </a:moveTo>
                  <a:lnTo>
                    <a:pt x="68727" y="18742"/>
                  </a:lnTo>
                  <a:lnTo>
                    <a:pt x="62792" y="18742"/>
                  </a:lnTo>
                  <a:lnTo>
                    <a:pt x="62792" y="12807"/>
                  </a:lnTo>
                  <a:close/>
                  <a:moveTo>
                    <a:pt x="74975" y="12807"/>
                  </a:moveTo>
                  <a:lnTo>
                    <a:pt x="74975" y="18742"/>
                  </a:lnTo>
                  <a:lnTo>
                    <a:pt x="69039" y="18742"/>
                  </a:lnTo>
                  <a:lnTo>
                    <a:pt x="69039" y="12807"/>
                  </a:lnTo>
                  <a:close/>
                  <a:moveTo>
                    <a:pt x="81223" y="12807"/>
                  </a:moveTo>
                  <a:lnTo>
                    <a:pt x="81223" y="18742"/>
                  </a:lnTo>
                  <a:lnTo>
                    <a:pt x="75286" y="18742"/>
                  </a:lnTo>
                  <a:lnTo>
                    <a:pt x="75286" y="12807"/>
                  </a:lnTo>
                  <a:close/>
                  <a:moveTo>
                    <a:pt x="87470" y="12807"/>
                  </a:moveTo>
                  <a:lnTo>
                    <a:pt x="87470" y="18742"/>
                  </a:lnTo>
                  <a:lnTo>
                    <a:pt x="81535" y="18742"/>
                  </a:lnTo>
                  <a:lnTo>
                    <a:pt x="81535" y="12807"/>
                  </a:lnTo>
                  <a:close/>
                  <a:moveTo>
                    <a:pt x="93720" y="12807"/>
                  </a:moveTo>
                  <a:lnTo>
                    <a:pt x="93720" y="18742"/>
                  </a:lnTo>
                  <a:lnTo>
                    <a:pt x="87784" y="18742"/>
                  </a:lnTo>
                  <a:lnTo>
                    <a:pt x="87784" y="12807"/>
                  </a:lnTo>
                  <a:close/>
                  <a:moveTo>
                    <a:pt x="99967" y="12807"/>
                  </a:moveTo>
                  <a:lnTo>
                    <a:pt x="99967" y="18742"/>
                  </a:lnTo>
                  <a:lnTo>
                    <a:pt x="94031" y="18742"/>
                  </a:lnTo>
                  <a:lnTo>
                    <a:pt x="94031" y="12807"/>
                  </a:lnTo>
                  <a:close/>
                  <a:moveTo>
                    <a:pt x="106214" y="12807"/>
                  </a:moveTo>
                  <a:lnTo>
                    <a:pt x="106214" y="18742"/>
                  </a:lnTo>
                  <a:lnTo>
                    <a:pt x="100280" y="18742"/>
                  </a:lnTo>
                  <a:lnTo>
                    <a:pt x="100280" y="12807"/>
                  </a:lnTo>
                  <a:close/>
                  <a:moveTo>
                    <a:pt x="112461" y="12807"/>
                  </a:moveTo>
                  <a:lnTo>
                    <a:pt x="112461" y="18742"/>
                  </a:lnTo>
                  <a:lnTo>
                    <a:pt x="106527" y="18742"/>
                  </a:lnTo>
                  <a:lnTo>
                    <a:pt x="106527" y="12807"/>
                  </a:lnTo>
                  <a:close/>
                  <a:moveTo>
                    <a:pt x="118710" y="12807"/>
                  </a:moveTo>
                  <a:lnTo>
                    <a:pt x="118710" y="18742"/>
                  </a:lnTo>
                  <a:lnTo>
                    <a:pt x="112774" y="18742"/>
                  </a:lnTo>
                  <a:lnTo>
                    <a:pt x="112774" y="12807"/>
                  </a:lnTo>
                  <a:close/>
                  <a:moveTo>
                    <a:pt x="124957" y="12807"/>
                  </a:moveTo>
                  <a:lnTo>
                    <a:pt x="124957" y="18742"/>
                  </a:lnTo>
                  <a:lnTo>
                    <a:pt x="119021" y="18742"/>
                  </a:lnTo>
                  <a:lnTo>
                    <a:pt x="119021" y="12807"/>
                  </a:lnTo>
                  <a:close/>
                  <a:moveTo>
                    <a:pt x="131204" y="12807"/>
                  </a:moveTo>
                  <a:lnTo>
                    <a:pt x="131204" y="18742"/>
                  </a:lnTo>
                  <a:lnTo>
                    <a:pt x="125270" y="18742"/>
                  </a:lnTo>
                  <a:lnTo>
                    <a:pt x="125270" y="12807"/>
                  </a:lnTo>
                  <a:close/>
                  <a:moveTo>
                    <a:pt x="137451" y="12807"/>
                  </a:moveTo>
                  <a:lnTo>
                    <a:pt x="137451" y="18742"/>
                  </a:lnTo>
                  <a:lnTo>
                    <a:pt x="131517" y="18742"/>
                  </a:lnTo>
                  <a:lnTo>
                    <a:pt x="131517" y="12807"/>
                  </a:lnTo>
                  <a:close/>
                  <a:moveTo>
                    <a:pt x="143702" y="12807"/>
                  </a:moveTo>
                  <a:lnTo>
                    <a:pt x="143702" y="18742"/>
                  </a:lnTo>
                  <a:lnTo>
                    <a:pt x="137766" y="18742"/>
                  </a:lnTo>
                  <a:lnTo>
                    <a:pt x="137766" y="12807"/>
                  </a:lnTo>
                  <a:close/>
                  <a:moveTo>
                    <a:pt x="149949" y="12807"/>
                  </a:moveTo>
                  <a:lnTo>
                    <a:pt x="149949" y="18742"/>
                  </a:lnTo>
                  <a:lnTo>
                    <a:pt x="144015" y="18742"/>
                  </a:lnTo>
                  <a:lnTo>
                    <a:pt x="144015" y="12807"/>
                  </a:lnTo>
                  <a:close/>
                  <a:moveTo>
                    <a:pt x="156196" y="12807"/>
                  </a:moveTo>
                  <a:lnTo>
                    <a:pt x="156196" y="18742"/>
                  </a:lnTo>
                  <a:lnTo>
                    <a:pt x="150262" y="18742"/>
                  </a:lnTo>
                  <a:lnTo>
                    <a:pt x="150262" y="12807"/>
                  </a:lnTo>
                  <a:close/>
                  <a:moveTo>
                    <a:pt x="162445" y="12807"/>
                  </a:moveTo>
                  <a:lnTo>
                    <a:pt x="162445" y="18742"/>
                  </a:lnTo>
                  <a:lnTo>
                    <a:pt x="156509" y="18742"/>
                  </a:lnTo>
                  <a:lnTo>
                    <a:pt x="156509" y="12807"/>
                  </a:lnTo>
                  <a:close/>
                  <a:moveTo>
                    <a:pt x="168692" y="12807"/>
                  </a:moveTo>
                  <a:lnTo>
                    <a:pt x="168692" y="18742"/>
                  </a:lnTo>
                  <a:lnTo>
                    <a:pt x="162756" y="18742"/>
                  </a:lnTo>
                  <a:lnTo>
                    <a:pt x="162756" y="12807"/>
                  </a:lnTo>
                  <a:close/>
                  <a:moveTo>
                    <a:pt x="174939" y="12807"/>
                  </a:moveTo>
                  <a:lnTo>
                    <a:pt x="174939" y="18742"/>
                  </a:lnTo>
                  <a:lnTo>
                    <a:pt x="169005" y="18742"/>
                  </a:lnTo>
                  <a:lnTo>
                    <a:pt x="169005" y="12807"/>
                  </a:lnTo>
                  <a:close/>
                  <a:moveTo>
                    <a:pt x="181186" y="12807"/>
                  </a:moveTo>
                  <a:lnTo>
                    <a:pt x="181186" y="18742"/>
                  </a:lnTo>
                  <a:lnTo>
                    <a:pt x="175252" y="18742"/>
                  </a:lnTo>
                  <a:lnTo>
                    <a:pt x="175252" y="12807"/>
                  </a:lnTo>
                  <a:close/>
                  <a:moveTo>
                    <a:pt x="187435" y="12807"/>
                  </a:moveTo>
                  <a:lnTo>
                    <a:pt x="187435" y="18742"/>
                  </a:lnTo>
                  <a:lnTo>
                    <a:pt x="181499" y="18742"/>
                  </a:lnTo>
                  <a:lnTo>
                    <a:pt x="181499" y="12807"/>
                  </a:lnTo>
                  <a:close/>
                  <a:moveTo>
                    <a:pt x="193684" y="12807"/>
                  </a:moveTo>
                  <a:lnTo>
                    <a:pt x="193684" y="18742"/>
                  </a:lnTo>
                  <a:lnTo>
                    <a:pt x="187749" y="18742"/>
                  </a:lnTo>
                  <a:lnTo>
                    <a:pt x="187749" y="12807"/>
                  </a:lnTo>
                  <a:close/>
                  <a:moveTo>
                    <a:pt x="199931" y="12807"/>
                  </a:moveTo>
                  <a:lnTo>
                    <a:pt x="199931" y="18742"/>
                  </a:lnTo>
                  <a:lnTo>
                    <a:pt x="193996" y="18742"/>
                  </a:lnTo>
                  <a:lnTo>
                    <a:pt x="193996" y="12807"/>
                  </a:lnTo>
                  <a:close/>
                  <a:moveTo>
                    <a:pt x="206180" y="12807"/>
                  </a:moveTo>
                  <a:lnTo>
                    <a:pt x="206180" y="18742"/>
                  </a:lnTo>
                  <a:lnTo>
                    <a:pt x="200244" y="18742"/>
                  </a:lnTo>
                  <a:lnTo>
                    <a:pt x="200244" y="12807"/>
                  </a:lnTo>
                  <a:close/>
                  <a:moveTo>
                    <a:pt x="212427" y="12807"/>
                  </a:moveTo>
                  <a:lnTo>
                    <a:pt x="212427" y="18742"/>
                  </a:lnTo>
                  <a:lnTo>
                    <a:pt x="206491" y="18742"/>
                  </a:lnTo>
                  <a:lnTo>
                    <a:pt x="206491" y="12807"/>
                  </a:lnTo>
                  <a:close/>
                  <a:moveTo>
                    <a:pt x="218674" y="12807"/>
                  </a:moveTo>
                  <a:lnTo>
                    <a:pt x="218674" y="18742"/>
                  </a:lnTo>
                  <a:lnTo>
                    <a:pt x="212739" y="18742"/>
                  </a:lnTo>
                  <a:lnTo>
                    <a:pt x="212739" y="12807"/>
                  </a:lnTo>
                  <a:close/>
                  <a:moveTo>
                    <a:pt x="224921" y="12807"/>
                  </a:moveTo>
                  <a:lnTo>
                    <a:pt x="224921" y="18742"/>
                  </a:lnTo>
                  <a:lnTo>
                    <a:pt x="218987" y="18742"/>
                  </a:lnTo>
                  <a:lnTo>
                    <a:pt x="218987" y="12807"/>
                  </a:lnTo>
                  <a:close/>
                  <a:moveTo>
                    <a:pt x="231170" y="12807"/>
                  </a:moveTo>
                  <a:lnTo>
                    <a:pt x="231170" y="18742"/>
                  </a:lnTo>
                  <a:lnTo>
                    <a:pt x="225234" y="18742"/>
                  </a:lnTo>
                  <a:lnTo>
                    <a:pt x="225234" y="12807"/>
                  </a:lnTo>
                  <a:close/>
                  <a:moveTo>
                    <a:pt x="237417" y="12807"/>
                  </a:moveTo>
                  <a:lnTo>
                    <a:pt x="237417" y="18742"/>
                  </a:lnTo>
                  <a:lnTo>
                    <a:pt x="231481" y="18742"/>
                  </a:lnTo>
                  <a:lnTo>
                    <a:pt x="231481" y="12807"/>
                  </a:lnTo>
                  <a:close/>
                  <a:moveTo>
                    <a:pt x="243664" y="12807"/>
                  </a:moveTo>
                  <a:lnTo>
                    <a:pt x="243664" y="18742"/>
                  </a:lnTo>
                  <a:lnTo>
                    <a:pt x="237729" y="18742"/>
                  </a:lnTo>
                  <a:lnTo>
                    <a:pt x="237729" y="12807"/>
                  </a:lnTo>
                  <a:close/>
                  <a:moveTo>
                    <a:pt x="249914" y="12807"/>
                  </a:moveTo>
                  <a:lnTo>
                    <a:pt x="249914" y="18742"/>
                  </a:lnTo>
                  <a:lnTo>
                    <a:pt x="243978" y="18742"/>
                  </a:lnTo>
                  <a:lnTo>
                    <a:pt x="243978" y="12807"/>
                  </a:lnTo>
                  <a:close/>
                  <a:moveTo>
                    <a:pt x="256161" y="12807"/>
                  </a:moveTo>
                  <a:lnTo>
                    <a:pt x="256161" y="18742"/>
                  </a:lnTo>
                  <a:lnTo>
                    <a:pt x="250225" y="18742"/>
                  </a:lnTo>
                  <a:lnTo>
                    <a:pt x="250225" y="12807"/>
                  </a:lnTo>
                  <a:close/>
                  <a:moveTo>
                    <a:pt x="262409" y="12807"/>
                  </a:moveTo>
                  <a:lnTo>
                    <a:pt x="262409" y="18742"/>
                  </a:lnTo>
                  <a:lnTo>
                    <a:pt x="256474" y="18742"/>
                  </a:lnTo>
                  <a:lnTo>
                    <a:pt x="256474" y="12807"/>
                  </a:lnTo>
                  <a:close/>
                  <a:moveTo>
                    <a:pt x="268656" y="12807"/>
                  </a:moveTo>
                  <a:lnTo>
                    <a:pt x="268656" y="18742"/>
                  </a:lnTo>
                  <a:lnTo>
                    <a:pt x="262721" y="18742"/>
                  </a:lnTo>
                  <a:lnTo>
                    <a:pt x="262721" y="12807"/>
                  </a:lnTo>
                  <a:close/>
                  <a:moveTo>
                    <a:pt x="274904" y="12807"/>
                  </a:moveTo>
                  <a:lnTo>
                    <a:pt x="274904" y="18742"/>
                  </a:lnTo>
                  <a:lnTo>
                    <a:pt x="268968" y="18742"/>
                  </a:lnTo>
                  <a:lnTo>
                    <a:pt x="268968" y="12807"/>
                  </a:lnTo>
                  <a:close/>
                  <a:moveTo>
                    <a:pt x="6251" y="19054"/>
                  </a:moveTo>
                  <a:lnTo>
                    <a:pt x="6251" y="24990"/>
                  </a:lnTo>
                  <a:lnTo>
                    <a:pt x="315" y="24990"/>
                  </a:lnTo>
                  <a:lnTo>
                    <a:pt x="315" y="19054"/>
                  </a:lnTo>
                  <a:close/>
                  <a:moveTo>
                    <a:pt x="12498" y="19054"/>
                  </a:moveTo>
                  <a:lnTo>
                    <a:pt x="12498" y="24990"/>
                  </a:lnTo>
                  <a:lnTo>
                    <a:pt x="6562" y="24990"/>
                  </a:lnTo>
                  <a:lnTo>
                    <a:pt x="6562" y="19054"/>
                  </a:lnTo>
                  <a:close/>
                  <a:moveTo>
                    <a:pt x="18745" y="19054"/>
                  </a:moveTo>
                  <a:lnTo>
                    <a:pt x="18745" y="24990"/>
                  </a:lnTo>
                  <a:lnTo>
                    <a:pt x="12810" y="24990"/>
                  </a:lnTo>
                  <a:lnTo>
                    <a:pt x="12810" y="19054"/>
                  </a:lnTo>
                  <a:close/>
                  <a:moveTo>
                    <a:pt x="24992" y="19054"/>
                  </a:moveTo>
                  <a:lnTo>
                    <a:pt x="24992" y="24990"/>
                  </a:lnTo>
                  <a:lnTo>
                    <a:pt x="19058" y="24990"/>
                  </a:lnTo>
                  <a:lnTo>
                    <a:pt x="19058" y="19054"/>
                  </a:lnTo>
                  <a:close/>
                  <a:moveTo>
                    <a:pt x="31241" y="19054"/>
                  </a:moveTo>
                  <a:lnTo>
                    <a:pt x="31241" y="24990"/>
                  </a:lnTo>
                  <a:lnTo>
                    <a:pt x="25305" y="24990"/>
                  </a:lnTo>
                  <a:lnTo>
                    <a:pt x="25305" y="19054"/>
                  </a:lnTo>
                  <a:close/>
                  <a:moveTo>
                    <a:pt x="37489" y="19054"/>
                  </a:moveTo>
                  <a:lnTo>
                    <a:pt x="37489" y="24990"/>
                  </a:lnTo>
                  <a:lnTo>
                    <a:pt x="31553" y="24990"/>
                  </a:lnTo>
                  <a:lnTo>
                    <a:pt x="31553" y="19054"/>
                  </a:lnTo>
                  <a:close/>
                  <a:moveTo>
                    <a:pt x="43737" y="19054"/>
                  </a:moveTo>
                  <a:lnTo>
                    <a:pt x="43737" y="24990"/>
                  </a:lnTo>
                  <a:lnTo>
                    <a:pt x="37802" y="24990"/>
                  </a:lnTo>
                  <a:lnTo>
                    <a:pt x="37802" y="19054"/>
                  </a:lnTo>
                  <a:close/>
                  <a:moveTo>
                    <a:pt x="49985" y="19054"/>
                  </a:moveTo>
                  <a:lnTo>
                    <a:pt x="49985" y="24990"/>
                  </a:lnTo>
                  <a:lnTo>
                    <a:pt x="44049" y="24990"/>
                  </a:lnTo>
                  <a:lnTo>
                    <a:pt x="44049" y="19054"/>
                  </a:lnTo>
                  <a:close/>
                  <a:moveTo>
                    <a:pt x="56232" y="19054"/>
                  </a:moveTo>
                  <a:lnTo>
                    <a:pt x="56232" y="24990"/>
                  </a:lnTo>
                  <a:lnTo>
                    <a:pt x="50296" y="24990"/>
                  </a:lnTo>
                  <a:lnTo>
                    <a:pt x="50296" y="19054"/>
                  </a:lnTo>
                  <a:close/>
                  <a:moveTo>
                    <a:pt x="62480" y="19054"/>
                  </a:moveTo>
                  <a:lnTo>
                    <a:pt x="62480" y="24990"/>
                  </a:lnTo>
                  <a:lnTo>
                    <a:pt x="56545" y="24990"/>
                  </a:lnTo>
                  <a:lnTo>
                    <a:pt x="56545" y="19054"/>
                  </a:lnTo>
                  <a:close/>
                  <a:moveTo>
                    <a:pt x="68727" y="19054"/>
                  </a:moveTo>
                  <a:lnTo>
                    <a:pt x="68727" y="24990"/>
                  </a:lnTo>
                  <a:lnTo>
                    <a:pt x="62792" y="24990"/>
                  </a:lnTo>
                  <a:lnTo>
                    <a:pt x="62792" y="19054"/>
                  </a:lnTo>
                  <a:close/>
                  <a:moveTo>
                    <a:pt x="74975" y="19054"/>
                  </a:moveTo>
                  <a:lnTo>
                    <a:pt x="74975" y="24990"/>
                  </a:lnTo>
                  <a:lnTo>
                    <a:pt x="69039" y="24990"/>
                  </a:lnTo>
                  <a:lnTo>
                    <a:pt x="69039" y="19054"/>
                  </a:lnTo>
                  <a:close/>
                  <a:moveTo>
                    <a:pt x="81223" y="19054"/>
                  </a:moveTo>
                  <a:lnTo>
                    <a:pt x="81223" y="24990"/>
                  </a:lnTo>
                  <a:lnTo>
                    <a:pt x="75286" y="24990"/>
                  </a:lnTo>
                  <a:lnTo>
                    <a:pt x="75286" y="19054"/>
                  </a:lnTo>
                  <a:close/>
                  <a:moveTo>
                    <a:pt x="87470" y="19054"/>
                  </a:moveTo>
                  <a:lnTo>
                    <a:pt x="87470" y="24990"/>
                  </a:lnTo>
                  <a:lnTo>
                    <a:pt x="81535" y="24990"/>
                  </a:lnTo>
                  <a:lnTo>
                    <a:pt x="81535" y="19054"/>
                  </a:lnTo>
                  <a:close/>
                  <a:moveTo>
                    <a:pt x="93720" y="19054"/>
                  </a:moveTo>
                  <a:lnTo>
                    <a:pt x="93720" y="24990"/>
                  </a:lnTo>
                  <a:lnTo>
                    <a:pt x="87784" y="24990"/>
                  </a:lnTo>
                  <a:lnTo>
                    <a:pt x="87784" y="19054"/>
                  </a:lnTo>
                  <a:close/>
                  <a:moveTo>
                    <a:pt x="99967" y="19054"/>
                  </a:moveTo>
                  <a:lnTo>
                    <a:pt x="99967" y="24990"/>
                  </a:lnTo>
                  <a:lnTo>
                    <a:pt x="94031" y="24990"/>
                  </a:lnTo>
                  <a:lnTo>
                    <a:pt x="94031" y="19054"/>
                  </a:lnTo>
                  <a:close/>
                  <a:moveTo>
                    <a:pt x="106214" y="19054"/>
                  </a:moveTo>
                  <a:lnTo>
                    <a:pt x="106214" y="24990"/>
                  </a:lnTo>
                  <a:lnTo>
                    <a:pt x="100280" y="24990"/>
                  </a:lnTo>
                  <a:lnTo>
                    <a:pt x="100280" y="19054"/>
                  </a:lnTo>
                  <a:close/>
                  <a:moveTo>
                    <a:pt x="112461" y="19054"/>
                  </a:moveTo>
                  <a:lnTo>
                    <a:pt x="112461" y="24990"/>
                  </a:lnTo>
                  <a:lnTo>
                    <a:pt x="106527" y="24990"/>
                  </a:lnTo>
                  <a:lnTo>
                    <a:pt x="106527" y="19054"/>
                  </a:lnTo>
                  <a:close/>
                  <a:moveTo>
                    <a:pt x="118710" y="19054"/>
                  </a:moveTo>
                  <a:lnTo>
                    <a:pt x="118710" y="24990"/>
                  </a:lnTo>
                  <a:lnTo>
                    <a:pt x="112774" y="24990"/>
                  </a:lnTo>
                  <a:lnTo>
                    <a:pt x="112774" y="19054"/>
                  </a:lnTo>
                  <a:close/>
                  <a:moveTo>
                    <a:pt x="124957" y="19054"/>
                  </a:moveTo>
                  <a:lnTo>
                    <a:pt x="124957" y="24990"/>
                  </a:lnTo>
                  <a:lnTo>
                    <a:pt x="119021" y="24990"/>
                  </a:lnTo>
                  <a:lnTo>
                    <a:pt x="119021" y="19054"/>
                  </a:lnTo>
                  <a:close/>
                  <a:moveTo>
                    <a:pt x="131204" y="19054"/>
                  </a:moveTo>
                  <a:lnTo>
                    <a:pt x="131204" y="24990"/>
                  </a:lnTo>
                  <a:lnTo>
                    <a:pt x="125270" y="24990"/>
                  </a:lnTo>
                  <a:lnTo>
                    <a:pt x="125270" y="19054"/>
                  </a:lnTo>
                  <a:close/>
                  <a:moveTo>
                    <a:pt x="137451" y="19054"/>
                  </a:moveTo>
                  <a:lnTo>
                    <a:pt x="137451" y="24990"/>
                  </a:lnTo>
                  <a:lnTo>
                    <a:pt x="131517" y="24990"/>
                  </a:lnTo>
                  <a:lnTo>
                    <a:pt x="131517" y="19054"/>
                  </a:lnTo>
                  <a:close/>
                  <a:moveTo>
                    <a:pt x="143702" y="19054"/>
                  </a:moveTo>
                  <a:lnTo>
                    <a:pt x="143702" y="24990"/>
                  </a:lnTo>
                  <a:lnTo>
                    <a:pt x="137766" y="24990"/>
                  </a:lnTo>
                  <a:lnTo>
                    <a:pt x="137766" y="19054"/>
                  </a:lnTo>
                  <a:close/>
                  <a:moveTo>
                    <a:pt x="149949" y="19054"/>
                  </a:moveTo>
                  <a:lnTo>
                    <a:pt x="149949" y="24990"/>
                  </a:lnTo>
                  <a:lnTo>
                    <a:pt x="144015" y="24990"/>
                  </a:lnTo>
                  <a:lnTo>
                    <a:pt x="144015" y="19054"/>
                  </a:lnTo>
                  <a:close/>
                  <a:moveTo>
                    <a:pt x="156196" y="19054"/>
                  </a:moveTo>
                  <a:lnTo>
                    <a:pt x="156196" y="24990"/>
                  </a:lnTo>
                  <a:lnTo>
                    <a:pt x="150262" y="24990"/>
                  </a:lnTo>
                  <a:lnTo>
                    <a:pt x="150262" y="19054"/>
                  </a:lnTo>
                  <a:close/>
                  <a:moveTo>
                    <a:pt x="162445" y="19054"/>
                  </a:moveTo>
                  <a:lnTo>
                    <a:pt x="162445" y="24990"/>
                  </a:lnTo>
                  <a:lnTo>
                    <a:pt x="156509" y="24990"/>
                  </a:lnTo>
                  <a:lnTo>
                    <a:pt x="156509" y="19054"/>
                  </a:lnTo>
                  <a:close/>
                  <a:moveTo>
                    <a:pt x="168692" y="19054"/>
                  </a:moveTo>
                  <a:lnTo>
                    <a:pt x="168692" y="24990"/>
                  </a:lnTo>
                  <a:lnTo>
                    <a:pt x="162756" y="24990"/>
                  </a:lnTo>
                  <a:lnTo>
                    <a:pt x="162756" y="19054"/>
                  </a:lnTo>
                  <a:close/>
                  <a:moveTo>
                    <a:pt x="174939" y="19054"/>
                  </a:moveTo>
                  <a:lnTo>
                    <a:pt x="174939" y="24990"/>
                  </a:lnTo>
                  <a:lnTo>
                    <a:pt x="169005" y="24990"/>
                  </a:lnTo>
                  <a:lnTo>
                    <a:pt x="169005" y="19054"/>
                  </a:lnTo>
                  <a:close/>
                  <a:moveTo>
                    <a:pt x="181186" y="19054"/>
                  </a:moveTo>
                  <a:lnTo>
                    <a:pt x="181186" y="24990"/>
                  </a:lnTo>
                  <a:lnTo>
                    <a:pt x="175252" y="24990"/>
                  </a:lnTo>
                  <a:lnTo>
                    <a:pt x="175252" y="19054"/>
                  </a:lnTo>
                  <a:close/>
                  <a:moveTo>
                    <a:pt x="187435" y="19054"/>
                  </a:moveTo>
                  <a:lnTo>
                    <a:pt x="187435" y="24990"/>
                  </a:lnTo>
                  <a:lnTo>
                    <a:pt x="181499" y="24990"/>
                  </a:lnTo>
                  <a:lnTo>
                    <a:pt x="181499" y="19054"/>
                  </a:lnTo>
                  <a:close/>
                  <a:moveTo>
                    <a:pt x="193684" y="19054"/>
                  </a:moveTo>
                  <a:lnTo>
                    <a:pt x="193684" y="24990"/>
                  </a:lnTo>
                  <a:lnTo>
                    <a:pt x="187749" y="24990"/>
                  </a:lnTo>
                  <a:lnTo>
                    <a:pt x="187749" y="19054"/>
                  </a:lnTo>
                  <a:close/>
                  <a:moveTo>
                    <a:pt x="199931" y="19054"/>
                  </a:moveTo>
                  <a:lnTo>
                    <a:pt x="199931" y="24990"/>
                  </a:lnTo>
                  <a:lnTo>
                    <a:pt x="193996" y="24990"/>
                  </a:lnTo>
                  <a:lnTo>
                    <a:pt x="193996" y="19054"/>
                  </a:lnTo>
                  <a:close/>
                  <a:moveTo>
                    <a:pt x="206180" y="19054"/>
                  </a:moveTo>
                  <a:lnTo>
                    <a:pt x="206180" y="24990"/>
                  </a:lnTo>
                  <a:lnTo>
                    <a:pt x="200244" y="24990"/>
                  </a:lnTo>
                  <a:lnTo>
                    <a:pt x="200244" y="19054"/>
                  </a:lnTo>
                  <a:close/>
                  <a:moveTo>
                    <a:pt x="212427" y="19054"/>
                  </a:moveTo>
                  <a:lnTo>
                    <a:pt x="212427" y="24990"/>
                  </a:lnTo>
                  <a:lnTo>
                    <a:pt x="206491" y="24990"/>
                  </a:lnTo>
                  <a:lnTo>
                    <a:pt x="206491" y="19054"/>
                  </a:lnTo>
                  <a:close/>
                  <a:moveTo>
                    <a:pt x="218674" y="19054"/>
                  </a:moveTo>
                  <a:lnTo>
                    <a:pt x="218674" y="24990"/>
                  </a:lnTo>
                  <a:lnTo>
                    <a:pt x="212739" y="24990"/>
                  </a:lnTo>
                  <a:lnTo>
                    <a:pt x="212739" y="19054"/>
                  </a:lnTo>
                  <a:close/>
                  <a:moveTo>
                    <a:pt x="224921" y="19054"/>
                  </a:moveTo>
                  <a:lnTo>
                    <a:pt x="224921" y="24990"/>
                  </a:lnTo>
                  <a:lnTo>
                    <a:pt x="218987" y="24990"/>
                  </a:lnTo>
                  <a:lnTo>
                    <a:pt x="218987" y="19054"/>
                  </a:lnTo>
                  <a:close/>
                  <a:moveTo>
                    <a:pt x="231170" y="19054"/>
                  </a:moveTo>
                  <a:lnTo>
                    <a:pt x="231170" y="24990"/>
                  </a:lnTo>
                  <a:lnTo>
                    <a:pt x="225234" y="24990"/>
                  </a:lnTo>
                  <a:lnTo>
                    <a:pt x="225234" y="19054"/>
                  </a:lnTo>
                  <a:close/>
                  <a:moveTo>
                    <a:pt x="237417" y="19054"/>
                  </a:moveTo>
                  <a:lnTo>
                    <a:pt x="237417" y="24990"/>
                  </a:lnTo>
                  <a:lnTo>
                    <a:pt x="231481" y="24990"/>
                  </a:lnTo>
                  <a:lnTo>
                    <a:pt x="231481" y="19054"/>
                  </a:lnTo>
                  <a:close/>
                  <a:moveTo>
                    <a:pt x="243664" y="19054"/>
                  </a:moveTo>
                  <a:lnTo>
                    <a:pt x="243664" y="24990"/>
                  </a:lnTo>
                  <a:lnTo>
                    <a:pt x="237729" y="24990"/>
                  </a:lnTo>
                  <a:lnTo>
                    <a:pt x="237729" y="19054"/>
                  </a:lnTo>
                  <a:close/>
                  <a:moveTo>
                    <a:pt x="249911" y="19054"/>
                  </a:moveTo>
                  <a:lnTo>
                    <a:pt x="249911" y="24990"/>
                  </a:lnTo>
                  <a:lnTo>
                    <a:pt x="243977" y="24990"/>
                  </a:lnTo>
                  <a:lnTo>
                    <a:pt x="243977" y="19054"/>
                  </a:lnTo>
                  <a:close/>
                  <a:moveTo>
                    <a:pt x="256161" y="19054"/>
                  </a:moveTo>
                  <a:lnTo>
                    <a:pt x="256161" y="24990"/>
                  </a:lnTo>
                  <a:lnTo>
                    <a:pt x="250225" y="24990"/>
                  </a:lnTo>
                  <a:lnTo>
                    <a:pt x="250225" y="19054"/>
                  </a:lnTo>
                  <a:close/>
                  <a:moveTo>
                    <a:pt x="262409" y="19054"/>
                  </a:moveTo>
                  <a:lnTo>
                    <a:pt x="262409" y="24990"/>
                  </a:lnTo>
                  <a:lnTo>
                    <a:pt x="256474" y="24990"/>
                  </a:lnTo>
                  <a:lnTo>
                    <a:pt x="256474" y="19054"/>
                  </a:lnTo>
                  <a:close/>
                  <a:moveTo>
                    <a:pt x="268656" y="19054"/>
                  </a:moveTo>
                  <a:lnTo>
                    <a:pt x="268656" y="24990"/>
                  </a:lnTo>
                  <a:lnTo>
                    <a:pt x="262721" y="24990"/>
                  </a:lnTo>
                  <a:lnTo>
                    <a:pt x="262721" y="19054"/>
                  </a:lnTo>
                  <a:close/>
                  <a:moveTo>
                    <a:pt x="274904" y="19054"/>
                  </a:moveTo>
                  <a:lnTo>
                    <a:pt x="274904" y="24990"/>
                  </a:lnTo>
                  <a:lnTo>
                    <a:pt x="268968" y="24990"/>
                  </a:lnTo>
                  <a:lnTo>
                    <a:pt x="268968" y="19054"/>
                  </a:lnTo>
                  <a:close/>
                  <a:moveTo>
                    <a:pt x="6251" y="25301"/>
                  </a:moveTo>
                  <a:lnTo>
                    <a:pt x="6251" y="31237"/>
                  </a:lnTo>
                  <a:lnTo>
                    <a:pt x="315" y="31237"/>
                  </a:lnTo>
                  <a:lnTo>
                    <a:pt x="315" y="25301"/>
                  </a:lnTo>
                  <a:close/>
                  <a:moveTo>
                    <a:pt x="12498" y="25301"/>
                  </a:moveTo>
                  <a:lnTo>
                    <a:pt x="12498" y="31237"/>
                  </a:lnTo>
                  <a:lnTo>
                    <a:pt x="6562" y="31237"/>
                  </a:lnTo>
                  <a:lnTo>
                    <a:pt x="6562" y="25301"/>
                  </a:lnTo>
                  <a:close/>
                  <a:moveTo>
                    <a:pt x="18745" y="25301"/>
                  </a:moveTo>
                  <a:lnTo>
                    <a:pt x="18745" y="31237"/>
                  </a:lnTo>
                  <a:lnTo>
                    <a:pt x="12810" y="31237"/>
                  </a:lnTo>
                  <a:lnTo>
                    <a:pt x="12810" y="25301"/>
                  </a:lnTo>
                  <a:close/>
                  <a:moveTo>
                    <a:pt x="24992" y="25301"/>
                  </a:moveTo>
                  <a:lnTo>
                    <a:pt x="24992" y="31237"/>
                  </a:lnTo>
                  <a:lnTo>
                    <a:pt x="19058" y="31237"/>
                  </a:lnTo>
                  <a:lnTo>
                    <a:pt x="19058" y="25301"/>
                  </a:lnTo>
                  <a:close/>
                  <a:moveTo>
                    <a:pt x="31241" y="25301"/>
                  </a:moveTo>
                  <a:lnTo>
                    <a:pt x="31241" y="31237"/>
                  </a:lnTo>
                  <a:lnTo>
                    <a:pt x="25305" y="31237"/>
                  </a:lnTo>
                  <a:lnTo>
                    <a:pt x="25305" y="25301"/>
                  </a:lnTo>
                  <a:close/>
                  <a:moveTo>
                    <a:pt x="37489" y="25301"/>
                  </a:moveTo>
                  <a:lnTo>
                    <a:pt x="37489" y="31237"/>
                  </a:lnTo>
                  <a:lnTo>
                    <a:pt x="31553" y="31237"/>
                  </a:lnTo>
                  <a:lnTo>
                    <a:pt x="31553" y="25301"/>
                  </a:lnTo>
                  <a:close/>
                  <a:moveTo>
                    <a:pt x="43737" y="25301"/>
                  </a:moveTo>
                  <a:lnTo>
                    <a:pt x="43737" y="31237"/>
                  </a:lnTo>
                  <a:lnTo>
                    <a:pt x="37802" y="31237"/>
                  </a:lnTo>
                  <a:lnTo>
                    <a:pt x="37802" y="25301"/>
                  </a:lnTo>
                  <a:close/>
                  <a:moveTo>
                    <a:pt x="49985" y="25301"/>
                  </a:moveTo>
                  <a:lnTo>
                    <a:pt x="49985" y="31237"/>
                  </a:lnTo>
                  <a:lnTo>
                    <a:pt x="44049" y="31237"/>
                  </a:lnTo>
                  <a:lnTo>
                    <a:pt x="44049" y="25301"/>
                  </a:lnTo>
                  <a:close/>
                  <a:moveTo>
                    <a:pt x="56232" y="25301"/>
                  </a:moveTo>
                  <a:lnTo>
                    <a:pt x="56232" y="31237"/>
                  </a:lnTo>
                  <a:lnTo>
                    <a:pt x="50296" y="31237"/>
                  </a:lnTo>
                  <a:lnTo>
                    <a:pt x="50296" y="25301"/>
                  </a:lnTo>
                  <a:close/>
                  <a:moveTo>
                    <a:pt x="62480" y="25301"/>
                  </a:moveTo>
                  <a:lnTo>
                    <a:pt x="62480" y="31237"/>
                  </a:lnTo>
                  <a:lnTo>
                    <a:pt x="56545" y="31237"/>
                  </a:lnTo>
                  <a:lnTo>
                    <a:pt x="56545" y="25301"/>
                  </a:lnTo>
                  <a:close/>
                  <a:moveTo>
                    <a:pt x="68727" y="25301"/>
                  </a:moveTo>
                  <a:lnTo>
                    <a:pt x="68727" y="31237"/>
                  </a:lnTo>
                  <a:lnTo>
                    <a:pt x="62792" y="31237"/>
                  </a:lnTo>
                  <a:lnTo>
                    <a:pt x="62792" y="25301"/>
                  </a:lnTo>
                  <a:close/>
                  <a:moveTo>
                    <a:pt x="74975" y="25301"/>
                  </a:moveTo>
                  <a:lnTo>
                    <a:pt x="74975" y="31237"/>
                  </a:lnTo>
                  <a:lnTo>
                    <a:pt x="69039" y="31237"/>
                  </a:lnTo>
                  <a:lnTo>
                    <a:pt x="69039" y="25301"/>
                  </a:lnTo>
                  <a:close/>
                  <a:moveTo>
                    <a:pt x="81223" y="25301"/>
                  </a:moveTo>
                  <a:lnTo>
                    <a:pt x="81223" y="31237"/>
                  </a:lnTo>
                  <a:lnTo>
                    <a:pt x="75286" y="31237"/>
                  </a:lnTo>
                  <a:lnTo>
                    <a:pt x="75286" y="25301"/>
                  </a:lnTo>
                  <a:close/>
                  <a:moveTo>
                    <a:pt x="87470" y="25301"/>
                  </a:moveTo>
                  <a:lnTo>
                    <a:pt x="87470" y="31237"/>
                  </a:lnTo>
                  <a:lnTo>
                    <a:pt x="81535" y="31237"/>
                  </a:lnTo>
                  <a:lnTo>
                    <a:pt x="81535" y="25301"/>
                  </a:lnTo>
                  <a:close/>
                  <a:moveTo>
                    <a:pt x="93720" y="25301"/>
                  </a:moveTo>
                  <a:lnTo>
                    <a:pt x="93720" y="31237"/>
                  </a:lnTo>
                  <a:lnTo>
                    <a:pt x="87784" y="31237"/>
                  </a:lnTo>
                  <a:lnTo>
                    <a:pt x="87784" y="25301"/>
                  </a:lnTo>
                  <a:close/>
                  <a:moveTo>
                    <a:pt x="99967" y="25301"/>
                  </a:moveTo>
                  <a:lnTo>
                    <a:pt x="99967" y="31237"/>
                  </a:lnTo>
                  <a:lnTo>
                    <a:pt x="94031" y="31237"/>
                  </a:lnTo>
                  <a:lnTo>
                    <a:pt x="94031" y="25301"/>
                  </a:lnTo>
                  <a:close/>
                  <a:moveTo>
                    <a:pt x="106214" y="25301"/>
                  </a:moveTo>
                  <a:lnTo>
                    <a:pt x="106214" y="31237"/>
                  </a:lnTo>
                  <a:lnTo>
                    <a:pt x="100280" y="31237"/>
                  </a:lnTo>
                  <a:lnTo>
                    <a:pt x="100280" y="25301"/>
                  </a:lnTo>
                  <a:close/>
                  <a:moveTo>
                    <a:pt x="112461" y="25301"/>
                  </a:moveTo>
                  <a:lnTo>
                    <a:pt x="112461" y="31237"/>
                  </a:lnTo>
                  <a:lnTo>
                    <a:pt x="106527" y="31237"/>
                  </a:lnTo>
                  <a:lnTo>
                    <a:pt x="106527" y="25301"/>
                  </a:lnTo>
                  <a:close/>
                  <a:moveTo>
                    <a:pt x="118710" y="25301"/>
                  </a:moveTo>
                  <a:lnTo>
                    <a:pt x="118710" y="31237"/>
                  </a:lnTo>
                  <a:lnTo>
                    <a:pt x="112774" y="31237"/>
                  </a:lnTo>
                  <a:lnTo>
                    <a:pt x="112774" y="25301"/>
                  </a:lnTo>
                  <a:close/>
                  <a:moveTo>
                    <a:pt x="124957" y="25301"/>
                  </a:moveTo>
                  <a:lnTo>
                    <a:pt x="124957" y="31237"/>
                  </a:lnTo>
                  <a:lnTo>
                    <a:pt x="119021" y="31237"/>
                  </a:lnTo>
                  <a:lnTo>
                    <a:pt x="119021" y="25301"/>
                  </a:lnTo>
                  <a:close/>
                  <a:moveTo>
                    <a:pt x="131204" y="25301"/>
                  </a:moveTo>
                  <a:lnTo>
                    <a:pt x="131204" y="31237"/>
                  </a:lnTo>
                  <a:lnTo>
                    <a:pt x="125270" y="31237"/>
                  </a:lnTo>
                  <a:lnTo>
                    <a:pt x="125270" y="25301"/>
                  </a:lnTo>
                  <a:close/>
                  <a:moveTo>
                    <a:pt x="137451" y="25301"/>
                  </a:moveTo>
                  <a:lnTo>
                    <a:pt x="137451" y="31237"/>
                  </a:lnTo>
                  <a:lnTo>
                    <a:pt x="131517" y="31237"/>
                  </a:lnTo>
                  <a:lnTo>
                    <a:pt x="131517" y="25301"/>
                  </a:lnTo>
                  <a:close/>
                  <a:moveTo>
                    <a:pt x="143702" y="25301"/>
                  </a:moveTo>
                  <a:lnTo>
                    <a:pt x="143702" y="31237"/>
                  </a:lnTo>
                  <a:lnTo>
                    <a:pt x="137766" y="31237"/>
                  </a:lnTo>
                  <a:lnTo>
                    <a:pt x="137766" y="25301"/>
                  </a:lnTo>
                  <a:close/>
                  <a:moveTo>
                    <a:pt x="149949" y="25301"/>
                  </a:moveTo>
                  <a:lnTo>
                    <a:pt x="149949" y="31237"/>
                  </a:lnTo>
                  <a:lnTo>
                    <a:pt x="144015" y="31237"/>
                  </a:lnTo>
                  <a:lnTo>
                    <a:pt x="144015" y="25301"/>
                  </a:lnTo>
                  <a:close/>
                  <a:moveTo>
                    <a:pt x="156196" y="25301"/>
                  </a:moveTo>
                  <a:lnTo>
                    <a:pt x="156196" y="31237"/>
                  </a:lnTo>
                  <a:lnTo>
                    <a:pt x="150262" y="31237"/>
                  </a:lnTo>
                  <a:lnTo>
                    <a:pt x="150262" y="25301"/>
                  </a:lnTo>
                  <a:close/>
                  <a:moveTo>
                    <a:pt x="162445" y="25301"/>
                  </a:moveTo>
                  <a:lnTo>
                    <a:pt x="162445" y="31237"/>
                  </a:lnTo>
                  <a:lnTo>
                    <a:pt x="156509" y="31237"/>
                  </a:lnTo>
                  <a:lnTo>
                    <a:pt x="156509" y="25301"/>
                  </a:lnTo>
                  <a:close/>
                  <a:moveTo>
                    <a:pt x="168692" y="25301"/>
                  </a:moveTo>
                  <a:lnTo>
                    <a:pt x="168692" y="31237"/>
                  </a:lnTo>
                  <a:lnTo>
                    <a:pt x="162756" y="31237"/>
                  </a:lnTo>
                  <a:lnTo>
                    <a:pt x="162756" y="25301"/>
                  </a:lnTo>
                  <a:close/>
                  <a:moveTo>
                    <a:pt x="174939" y="25301"/>
                  </a:moveTo>
                  <a:lnTo>
                    <a:pt x="174939" y="31237"/>
                  </a:lnTo>
                  <a:lnTo>
                    <a:pt x="169005" y="31237"/>
                  </a:lnTo>
                  <a:lnTo>
                    <a:pt x="169005" y="25301"/>
                  </a:lnTo>
                  <a:close/>
                  <a:moveTo>
                    <a:pt x="181186" y="25301"/>
                  </a:moveTo>
                  <a:lnTo>
                    <a:pt x="181186" y="31237"/>
                  </a:lnTo>
                  <a:lnTo>
                    <a:pt x="175252" y="31237"/>
                  </a:lnTo>
                  <a:lnTo>
                    <a:pt x="175252" y="25301"/>
                  </a:lnTo>
                  <a:close/>
                  <a:moveTo>
                    <a:pt x="187435" y="25301"/>
                  </a:moveTo>
                  <a:lnTo>
                    <a:pt x="187435" y="31237"/>
                  </a:lnTo>
                  <a:lnTo>
                    <a:pt x="181499" y="31237"/>
                  </a:lnTo>
                  <a:lnTo>
                    <a:pt x="181499" y="25301"/>
                  </a:lnTo>
                  <a:close/>
                  <a:moveTo>
                    <a:pt x="193684" y="25301"/>
                  </a:moveTo>
                  <a:lnTo>
                    <a:pt x="193684" y="31237"/>
                  </a:lnTo>
                  <a:lnTo>
                    <a:pt x="187749" y="31237"/>
                  </a:lnTo>
                  <a:lnTo>
                    <a:pt x="187749" y="25301"/>
                  </a:lnTo>
                  <a:close/>
                  <a:moveTo>
                    <a:pt x="199931" y="25301"/>
                  </a:moveTo>
                  <a:lnTo>
                    <a:pt x="199931" y="31237"/>
                  </a:lnTo>
                  <a:lnTo>
                    <a:pt x="193996" y="31237"/>
                  </a:lnTo>
                  <a:lnTo>
                    <a:pt x="193996" y="25301"/>
                  </a:lnTo>
                  <a:close/>
                  <a:moveTo>
                    <a:pt x="206180" y="25301"/>
                  </a:moveTo>
                  <a:lnTo>
                    <a:pt x="206180" y="31237"/>
                  </a:lnTo>
                  <a:lnTo>
                    <a:pt x="200244" y="31237"/>
                  </a:lnTo>
                  <a:lnTo>
                    <a:pt x="200244" y="25301"/>
                  </a:lnTo>
                  <a:close/>
                  <a:moveTo>
                    <a:pt x="212427" y="25301"/>
                  </a:moveTo>
                  <a:lnTo>
                    <a:pt x="212427" y="31237"/>
                  </a:lnTo>
                  <a:lnTo>
                    <a:pt x="206491" y="31237"/>
                  </a:lnTo>
                  <a:lnTo>
                    <a:pt x="206491" y="25301"/>
                  </a:lnTo>
                  <a:close/>
                  <a:moveTo>
                    <a:pt x="218674" y="25301"/>
                  </a:moveTo>
                  <a:lnTo>
                    <a:pt x="218674" y="31237"/>
                  </a:lnTo>
                  <a:lnTo>
                    <a:pt x="212739" y="31237"/>
                  </a:lnTo>
                  <a:lnTo>
                    <a:pt x="212739" y="25301"/>
                  </a:lnTo>
                  <a:close/>
                  <a:moveTo>
                    <a:pt x="224921" y="25301"/>
                  </a:moveTo>
                  <a:lnTo>
                    <a:pt x="224921" y="31237"/>
                  </a:lnTo>
                  <a:lnTo>
                    <a:pt x="218987" y="31237"/>
                  </a:lnTo>
                  <a:lnTo>
                    <a:pt x="218987" y="25301"/>
                  </a:lnTo>
                  <a:close/>
                  <a:moveTo>
                    <a:pt x="231170" y="25301"/>
                  </a:moveTo>
                  <a:lnTo>
                    <a:pt x="231170" y="31237"/>
                  </a:lnTo>
                  <a:lnTo>
                    <a:pt x="225234" y="31237"/>
                  </a:lnTo>
                  <a:lnTo>
                    <a:pt x="225234" y="25301"/>
                  </a:lnTo>
                  <a:close/>
                  <a:moveTo>
                    <a:pt x="237417" y="25301"/>
                  </a:moveTo>
                  <a:lnTo>
                    <a:pt x="237417" y="31237"/>
                  </a:lnTo>
                  <a:lnTo>
                    <a:pt x="231481" y="31237"/>
                  </a:lnTo>
                  <a:lnTo>
                    <a:pt x="231481" y="25301"/>
                  </a:lnTo>
                  <a:close/>
                  <a:moveTo>
                    <a:pt x="243664" y="25301"/>
                  </a:moveTo>
                  <a:lnTo>
                    <a:pt x="243664" y="31237"/>
                  </a:lnTo>
                  <a:lnTo>
                    <a:pt x="237729" y="31237"/>
                  </a:lnTo>
                  <a:lnTo>
                    <a:pt x="237729" y="25301"/>
                  </a:lnTo>
                  <a:close/>
                  <a:moveTo>
                    <a:pt x="249911" y="25301"/>
                  </a:moveTo>
                  <a:lnTo>
                    <a:pt x="249911" y="31237"/>
                  </a:lnTo>
                  <a:lnTo>
                    <a:pt x="243977" y="31237"/>
                  </a:lnTo>
                  <a:lnTo>
                    <a:pt x="243977" y="25301"/>
                  </a:lnTo>
                  <a:close/>
                  <a:moveTo>
                    <a:pt x="256161" y="25301"/>
                  </a:moveTo>
                  <a:lnTo>
                    <a:pt x="256161" y="31237"/>
                  </a:lnTo>
                  <a:lnTo>
                    <a:pt x="250225" y="31237"/>
                  </a:lnTo>
                  <a:lnTo>
                    <a:pt x="250225" y="25301"/>
                  </a:lnTo>
                  <a:close/>
                  <a:moveTo>
                    <a:pt x="262409" y="25301"/>
                  </a:moveTo>
                  <a:lnTo>
                    <a:pt x="262409" y="31237"/>
                  </a:lnTo>
                  <a:lnTo>
                    <a:pt x="256474" y="31237"/>
                  </a:lnTo>
                  <a:lnTo>
                    <a:pt x="256474" y="25301"/>
                  </a:lnTo>
                  <a:close/>
                  <a:moveTo>
                    <a:pt x="268656" y="25301"/>
                  </a:moveTo>
                  <a:lnTo>
                    <a:pt x="268656" y="31237"/>
                  </a:lnTo>
                  <a:lnTo>
                    <a:pt x="262721" y="31237"/>
                  </a:lnTo>
                  <a:lnTo>
                    <a:pt x="262721" y="25301"/>
                  </a:lnTo>
                  <a:close/>
                  <a:moveTo>
                    <a:pt x="274904" y="25301"/>
                  </a:moveTo>
                  <a:lnTo>
                    <a:pt x="274904" y="31237"/>
                  </a:lnTo>
                  <a:lnTo>
                    <a:pt x="268968" y="31237"/>
                  </a:lnTo>
                  <a:lnTo>
                    <a:pt x="268968" y="25301"/>
                  </a:lnTo>
                  <a:close/>
                  <a:moveTo>
                    <a:pt x="6251" y="31548"/>
                  </a:moveTo>
                  <a:lnTo>
                    <a:pt x="6251" y="31550"/>
                  </a:lnTo>
                  <a:lnTo>
                    <a:pt x="6251" y="37484"/>
                  </a:lnTo>
                  <a:lnTo>
                    <a:pt x="315" y="37484"/>
                  </a:lnTo>
                  <a:lnTo>
                    <a:pt x="315" y="31548"/>
                  </a:lnTo>
                  <a:close/>
                  <a:moveTo>
                    <a:pt x="12498" y="31548"/>
                  </a:moveTo>
                  <a:lnTo>
                    <a:pt x="12498" y="31550"/>
                  </a:lnTo>
                  <a:lnTo>
                    <a:pt x="12498" y="37484"/>
                  </a:lnTo>
                  <a:lnTo>
                    <a:pt x="6562" y="37484"/>
                  </a:lnTo>
                  <a:lnTo>
                    <a:pt x="6562" y="31548"/>
                  </a:lnTo>
                  <a:close/>
                  <a:moveTo>
                    <a:pt x="18745" y="31548"/>
                  </a:moveTo>
                  <a:lnTo>
                    <a:pt x="18745" y="31550"/>
                  </a:lnTo>
                  <a:lnTo>
                    <a:pt x="18745" y="37484"/>
                  </a:lnTo>
                  <a:lnTo>
                    <a:pt x="12810" y="37484"/>
                  </a:lnTo>
                  <a:lnTo>
                    <a:pt x="12810" y="31548"/>
                  </a:lnTo>
                  <a:close/>
                  <a:moveTo>
                    <a:pt x="24992" y="31548"/>
                  </a:moveTo>
                  <a:lnTo>
                    <a:pt x="24992" y="31550"/>
                  </a:lnTo>
                  <a:lnTo>
                    <a:pt x="24992" y="37484"/>
                  </a:lnTo>
                  <a:lnTo>
                    <a:pt x="19058" y="37484"/>
                  </a:lnTo>
                  <a:lnTo>
                    <a:pt x="19058" y="31548"/>
                  </a:lnTo>
                  <a:close/>
                  <a:moveTo>
                    <a:pt x="31242" y="31548"/>
                  </a:moveTo>
                  <a:lnTo>
                    <a:pt x="31242" y="31550"/>
                  </a:lnTo>
                  <a:lnTo>
                    <a:pt x="31242" y="37484"/>
                  </a:lnTo>
                  <a:lnTo>
                    <a:pt x="25305" y="37484"/>
                  </a:lnTo>
                  <a:lnTo>
                    <a:pt x="25305" y="31548"/>
                  </a:lnTo>
                  <a:close/>
                  <a:moveTo>
                    <a:pt x="162445" y="31548"/>
                  </a:moveTo>
                  <a:lnTo>
                    <a:pt x="162445" y="31550"/>
                  </a:lnTo>
                  <a:lnTo>
                    <a:pt x="162445" y="37484"/>
                  </a:lnTo>
                  <a:lnTo>
                    <a:pt x="156509" y="37484"/>
                  </a:lnTo>
                  <a:lnTo>
                    <a:pt x="156509" y="31548"/>
                  </a:lnTo>
                  <a:close/>
                  <a:moveTo>
                    <a:pt x="168692" y="31548"/>
                  </a:moveTo>
                  <a:lnTo>
                    <a:pt x="168692" y="31550"/>
                  </a:lnTo>
                  <a:lnTo>
                    <a:pt x="168692" y="37484"/>
                  </a:lnTo>
                  <a:lnTo>
                    <a:pt x="162756" y="37484"/>
                  </a:lnTo>
                  <a:lnTo>
                    <a:pt x="162756" y="31548"/>
                  </a:lnTo>
                  <a:close/>
                  <a:moveTo>
                    <a:pt x="174939" y="31548"/>
                  </a:moveTo>
                  <a:lnTo>
                    <a:pt x="174939" y="31550"/>
                  </a:lnTo>
                  <a:lnTo>
                    <a:pt x="174939" y="37484"/>
                  </a:lnTo>
                  <a:lnTo>
                    <a:pt x="169005" y="37484"/>
                  </a:lnTo>
                  <a:lnTo>
                    <a:pt x="169005" y="31548"/>
                  </a:lnTo>
                  <a:close/>
                  <a:moveTo>
                    <a:pt x="181186" y="31548"/>
                  </a:moveTo>
                  <a:lnTo>
                    <a:pt x="181186" y="31550"/>
                  </a:lnTo>
                  <a:lnTo>
                    <a:pt x="181186" y="37484"/>
                  </a:lnTo>
                  <a:lnTo>
                    <a:pt x="175252" y="37484"/>
                  </a:lnTo>
                  <a:lnTo>
                    <a:pt x="175252" y="31548"/>
                  </a:lnTo>
                  <a:close/>
                  <a:moveTo>
                    <a:pt x="187435" y="31548"/>
                  </a:moveTo>
                  <a:lnTo>
                    <a:pt x="187435" y="31550"/>
                  </a:lnTo>
                  <a:lnTo>
                    <a:pt x="187435" y="37484"/>
                  </a:lnTo>
                  <a:lnTo>
                    <a:pt x="181499" y="37484"/>
                  </a:lnTo>
                  <a:lnTo>
                    <a:pt x="181499" y="31548"/>
                  </a:lnTo>
                  <a:close/>
                  <a:moveTo>
                    <a:pt x="37489" y="31552"/>
                  </a:moveTo>
                  <a:lnTo>
                    <a:pt x="37489" y="37486"/>
                  </a:lnTo>
                  <a:lnTo>
                    <a:pt x="31553" y="37486"/>
                  </a:lnTo>
                  <a:lnTo>
                    <a:pt x="31553" y="31552"/>
                  </a:lnTo>
                  <a:close/>
                  <a:moveTo>
                    <a:pt x="43737" y="31552"/>
                  </a:moveTo>
                  <a:lnTo>
                    <a:pt x="43737" y="37486"/>
                  </a:lnTo>
                  <a:lnTo>
                    <a:pt x="37802" y="37486"/>
                  </a:lnTo>
                  <a:lnTo>
                    <a:pt x="37802" y="31552"/>
                  </a:lnTo>
                  <a:close/>
                  <a:moveTo>
                    <a:pt x="49985" y="31552"/>
                  </a:moveTo>
                  <a:lnTo>
                    <a:pt x="49985" y="37486"/>
                  </a:lnTo>
                  <a:lnTo>
                    <a:pt x="44049" y="37486"/>
                  </a:lnTo>
                  <a:lnTo>
                    <a:pt x="44049" y="31552"/>
                  </a:lnTo>
                  <a:close/>
                  <a:moveTo>
                    <a:pt x="56232" y="31552"/>
                  </a:moveTo>
                  <a:lnTo>
                    <a:pt x="56232" y="37486"/>
                  </a:lnTo>
                  <a:lnTo>
                    <a:pt x="50296" y="37486"/>
                  </a:lnTo>
                  <a:lnTo>
                    <a:pt x="50296" y="31552"/>
                  </a:lnTo>
                  <a:close/>
                  <a:moveTo>
                    <a:pt x="62480" y="31552"/>
                  </a:moveTo>
                  <a:lnTo>
                    <a:pt x="62480" y="37486"/>
                  </a:lnTo>
                  <a:lnTo>
                    <a:pt x="56545" y="37486"/>
                  </a:lnTo>
                  <a:lnTo>
                    <a:pt x="56545" y="31552"/>
                  </a:lnTo>
                  <a:close/>
                  <a:moveTo>
                    <a:pt x="68727" y="31552"/>
                  </a:moveTo>
                  <a:lnTo>
                    <a:pt x="68727" y="37486"/>
                  </a:lnTo>
                  <a:lnTo>
                    <a:pt x="62792" y="37486"/>
                  </a:lnTo>
                  <a:lnTo>
                    <a:pt x="62792" y="31552"/>
                  </a:lnTo>
                  <a:close/>
                  <a:moveTo>
                    <a:pt x="74975" y="31552"/>
                  </a:moveTo>
                  <a:lnTo>
                    <a:pt x="74975" y="37486"/>
                  </a:lnTo>
                  <a:lnTo>
                    <a:pt x="69039" y="37486"/>
                  </a:lnTo>
                  <a:lnTo>
                    <a:pt x="69039" y="31552"/>
                  </a:lnTo>
                  <a:close/>
                  <a:moveTo>
                    <a:pt x="81223" y="31552"/>
                  </a:moveTo>
                  <a:lnTo>
                    <a:pt x="81223" y="37486"/>
                  </a:lnTo>
                  <a:lnTo>
                    <a:pt x="75286" y="37486"/>
                  </a:lnTo>
                  <a:lnTo>
                    <a:pt x="75286" y="31552"/>
                  </a:lnTo>
                  <a:close/>
                  <a:moveTo>
                    <a:pt x="87470" y="31552"/>
                  </a:moveTo>
                  <a:lnTo>
                    <a:pt x="87470" y="37486"/>
                  </a:lnTo>
                  <a:lnTo>
                    <a:pt x="81535" y="37486"/>
                  </a:lnTo>
                  <a:lnTo>
                    <a:pt x="81535" y="31552"/>
                  </a:lnTo>
                  <a:close/>
                  <a:moveTo>
                    <a:pt x="93720" y="31552"/>
                  </a:moveTo>
                  <a:lnTo>
                    <a:pt x="93720" y="37486"/>
                  </a:lnTo>
                  <a:lnTo>
                    <a:pt x="87784" y="37486"/>
                  </a:lnTo>
                  <a:lnTo>
                    <a:pt x="87784" y="31552"/>
                  </a:lnTo>
                  <a:close/>
                  <a:moveTo>
                    <a:pt x="99967" y="31552"/>
                  </a:moveTo>
                  <a:lnTo>
                    <a:pt x="99967" y="37486"/>
                  </a:lnTo>
                  <a:lnTo>
                    <a:pt x="94031" y="37486"/>
                  </a:lnTo>
                  <a:lnTo>
                    <a:pt x="94031" y="31552"/>
                  </a:lnTo>
                  <a:close/>
                  <a:moveTo>
                    <a:pt x="106214" y="31552"/>
                  </a:moveTo>
                  <a:lnTo>
                    <a:pt x="106214" y="37486"/>
                  </a:lnTo>
                  <a:lnTo>
                    <a:pt x="100280" y="37486"/>
                  </a:lnTo>
                  <a:lnTo>
                    <a:pt x="100280" y="31552"/>
                  </a:lnTo>
                  <a:close/>
                  <a:moveTo>
                    <a:pt x="112461" y="31552"/>
                  </a:moveTo>
                  <a:lnTo>
                    <a:pt x="112461" y="37486"/>
                  </a:lnTo>
                  <a:lnTo>
                    <a:pt x="106527" y="37486"/>
                  </a:lnTo>
                  <a:lnTo>
                    <a:pt x="106527" y="31552"/>
                  </a:lnTo>
                  <a:close/>
                  <a:moveTo>
                    <a:pt x="118710" y="31552"/>
                  </a:moveTo>
                  <a:lnTo>
                    <a:pt x="118710" y="37486"/>
                  </a:lnTo>
                  <a:lnTo>
                    <a:pt x="112774" y="37486"/>
                  </a:lnTo>
                  <a:lnTo>
                    <a:pt x="112774" y="31552"/>
                  </a:lnTo>
                  <a:close/>
                  <a:moveTo>
                    <a:pt x="124957" y="31552"/>
                  </a:moveTo>
                  <a:lnTo>
                    <a:pt x="124957" y="37486"/>
                  </a:lnTo>
                  <a:lnTo>
                    <a:pt x="119021" y="37486"/>
                  </a:lnTo>
                  <a:lnTo>
                    <a:pt x="119021" y="31552"/>
                  </a:lnTo>
                  <a:close/>
                  <a:moveTo>
                    <a:pt x="131204" y="31552"/>
                  </a:moveTo>
                  <a:lnTo>
                    <a:pt x="131204" y="37486"/>
                  </a:lnTo>
                  <a:lnTo>
                    <a:pt x="125270" y="37486"/>
                  </a:lnTo>
                  <a:lnTo>
                    <a:pt x="125270" y="31552"/>
                  </a:lnTo>
                  <a:close/>
                  <a:moveTo>
                    <a:pt x="137451" y="31552"/>
                  </a:moveTo>
                  <a:lnTo>
                    <a:pt x="137451" y="37486"/>
                  </a:lnTo>
                  <a:lnTo>
                    <a:pt x="131517" y="37486"/>
                  </a:lnTo>
                  <a:lnTo>
                    <a:pt x="131517" y="31552"/>
                  </a:lnTo>
                  <a:close/>
                  <a:moveTo>
                    <a:pt x="143702" y="31552"/>
                  </a:moveTo>
                  <a:lnTo>
                    <a:pt x="143702" y="37486"/>
                  </a:lnTo>
                  <a:lnTo>
                    <a:pt x="137766" y="37486"/>
                  </a:lnTo>
                  <a:lnTo>
                    <a:pt x="137766" y="31552"/>
                  </a:lnTo>
                  <a:close/>
                  <a:moveTo>
                    <a:pt x="149949" y="31552"/>
                  </a:moveTo>
                  <a:lnTo>
                    <a:pt x="149949" y="37486"/>
                  </a:lnTo>
                  <a:lnTo>
                    <a:pt x="144015" y="37486"/>
                  </a:lnTo>
                  <a:lnTo>
                    <a:pt x="144015" y="31552"/>
                  </a:lnTo>
                  <a:close/>
                  <a:moveTo>
                    <a:pt x="156196" y="31552"/>
                  </a:moveTo>
                  <a:lnTo>
                    <a:pt x="156196" y="37486"/>
                  </a:lnTo>
                  <a:lnTo>
                    <a:pt x="150262" y="37486"/>
                  </a:lnTo>
                  <a:lnTo>
                    <a:pt x="150262" y="31552"/>
                  </a:lnTo>
                  <a:close/>
                  <a:moveTo>
                    <a:pt x="193684" y="31552"/>
                  </a:moveTo>
                  <a:lnTo>
                    <a:pt x="193684" y="37486"/>
                  </a:lnTo>
                  <a:lnTo>
                    <a:pt x="187749" y="37486"/>
                  </a:lnTo>
                  <a:lnTo>
                    <a:pt x="187749" y="31552"/>
                  </a:lnTo>
                  <a:close/>
                  <a:moveTo>
                    <a:pt x="199931" y="31552"/>
                  </a:moveTo>
                  <a:lnTo>
                    <a:pt x="199931" y="37486"/>
                  </a:lnTo>
                  <a:lnTo>
                    <a:pt x="193996" y="37486"/>
                  </a:lnTo>
                  <a:lnTo>
                    <a:pt x="193996" y="31552"/>
                  </a:lnTo>
                  <a:close/>
                  <a:moveTo>
                    <a:pt x="206180" y="31552"/>
                  </a:moveTo>
                  <a:lnTo>
                    <a:pt x="206180" y="37486"/>
                  </a:lnTo>
                  <a:lnTo>
                    <a:pt x="200244" y="37486"/>
                  </a:lnTo>
                  <a:lnTo>
                    <a:pt x="200244" y="31552"/>
                  </a:lnTo>
                  <a:close/>
                  <a:moveTo>
                    <a:pt x="212427" y="31552"/>
                  </a:moveTo>
                  <a:lnTo>
                    <a:pt x="212427" y="37486"/>
                  </a:lnTo>
                  <a:lnTo>
                    <a:pt x="206491" y="37486"/>
                  </a:lnTo>
                  <a:lnTo>
                    <a:pt x="206491" y="31552"/>
                  </a:lnTo>
                  <a:close/>
                  <a:moveTo>
                    <a:pt x="218674" y="31552"/>
                  </a:moveTo>
                  <a:lnTo>
                    <a:pt x="218674" y="37486"/>
                  </a:lnTo>
                  <a:lnTo>
                    <a:pt x="212739" y="37486"/>
                  </a:lnTo>
                  <a:lnTo>
                    <a:pt x="212739" y="31552"/>
                  </a:lnTo>
                  <a:close/>
                  <a:moveTo>
                    <a:pt x="224921" y="31552"/>
                  </a:moveTo>
                  <a:lnTo>
                    <a:pt x="224921" y="37486"/>
                  </a:lnTo>
                  <a:lnTo>
                    <a:pt x="218987" y="37486"/>
                  </a:lnTo>
                  <a:lnTo>
                    <a:pt x="218987" y="31552"/>
                  </a:lnTo>
                  <a:close/>
                  <a:moveTo>
                    <a:pt x="231170" y="31552"/>
                  </a:moveTo>
                  <a:lnTo>
                    <a:pt x="231170" y="37486"/>
                  </a:lnTo>
                  <a:lnTo>
                    <a:pt x="225234" y="37486"/>
                  </a:lnTo>
                  <a:lnTo>
                    <a:pt x="225234" y="31552"/>
                  </a:lnTo>
                  <a:close/>
                  <a:moveTo>
                    <a:pt x="237417" y="31552"/>
                  </a:moveTo>
                  <a:lnTo>
                    <a:pt x="237417" y="37486"/>
                  </a:lnTo>
                  <a:lnTo>
                    <a:pt x="231481" y="37486"/>
                  </a:lnTo>
                  <a:lnTo>
                    <a:pt x="231481" y="31552"/>
                  </a:lnTo>
                  <a:close/>
                  <a:moveTo>
                    <a:pt x="243664" y="31552"/>
                  </a:moveTo>
                  <a:lnTo>
                    <a:pt x="243664" y="37486"/>
                  </a:lnTo>
                  <a:lnTo>
                    <a:pt x="237729" y="37486"/>
                  </a:lnTo>
                  <a:lnTo>
                    <a:pt x="237729" y="31552"/>
                  </a:lnTo>
                  <a:close/>
                  <a:moveTo>
                    <a:pt x="249911" y="31552"/>
                  </a:moveTo>
                  <a:lnTo>
                    <a:pt x="249911" y="37486"/>
                  </a:lnTo>
                  <a:lnTo>
                    <a:pt x="243977" y="37486"/>
                  </a:lnTo>
                  <a:lnTo>
                    <a:pt x="243977" y="31552"/>
                  </a:lnTo>
                  <a:close/>
                  <a:moveTo>
                    <a:pt x="256161" y="31552"/>
                  </a:moveTo>
                  <a:lnTo>
                    <a:pt x="256161" y="37486"/>
                  </a:lnTo>
                  <a:lnTo>
                    <a:pt x="250225" y="37486"/>
                  </a:lnTo>
                  <a:lnTo>
                    <a:pt x="250225" y="31552"/>
                  </a:lnTo>
                  <a:close/>
                  <a:moveTo>
                    <a:pt x="262409" y="31552"/>
                  </a:moveTo>
                  <a:lnTo>
                    <a:pt x="262409" y="37486"/>
                  </a:lnTo>
                  <a:lnTo>
                    <a:pt x="256474" y="37486"/>
                  </a:lnTo>
                  <a:lnTo>
                    <a:pt x="256474" y="31552"/>
                  </a:lnTo>
                  <a:close/>
                  <a:moveTo>
                    <a:pt x="268656" y="31552"/>
                  </a:moveTo>
                  <a:lnTo>
                    <a:pt x="268656" y="37486"/>
                  </a:lnTo>
                  <a:lnTo>
                    <a:pt x="262721" y="37486"/>
                  </a:lnTo>
                  <a:lnTo>
                    <a:pt x="262721" y="31552"/>
                  </a:lnTo>
                  <a:close/>
                  <a:moveTo>
                    <a:pt x="274904" y="31552"/>
                  </a:moveTo>
                  <a:lnTo>
                    <a:pt x="274904" y="37486"/>
                  </a:lnTo>
                  <a:lnTo>
                    <a:pt x="268968" y="37486"/>
                  </a:lnTo>
                  <a:lnTo>
                    <a:pt x="268968" y="31552"/>
                  </a:lnTo>
                  <a:close/>
                  <a:moveTo>
                    <a:pt x="6251" y="37799"/>
                  </a:moveTo>
                  <a:lnTo>
                    <a:pt x="6251" y="43735"/>
                  </a:lnTo>
                  <a:lnTo>
                    <a:pt x="315" y="43735"/>
                  </a:lnTo>
                  <a:lnTo>
                    <a:pt x="315" y="37799"/>
                  </a:lnTo>
                  <a:close/>
                  <a:moveTo>
                    <a:pt x="12498" y="37799"/>
                  </a:moveTo>
                  <a:lnTo>
                    <a:pt x="12498" y="43735"/>
                  </a:lnTo>
                  <a:lnTo>
                    <a:pt x="6562" y="43735"/>
                  </a:lnTo>
                  <a:lnTo>
                    <a:pt x="6562" y="37799"/>
                  </a:lnTo>
                  <a:close/>
                  <a:moveTo>
                    <a:pt x="18745" y="37799"/>
                  </a:moveTo>
                  <a:lnTo>
                    <a:pt x="18745" y="43735"/>
                  </a:lnTo>
                  <a:lnTo>
                    <a:pt x="12810" y="43735"/>
                  </a:lnTo>
                  <a:lnTo>
                    <a:pt x="12810" y="37799"/>
                  </a:lnTo>
                  <a:close/>
                  <a:moveTo>
                    <a:pt x="24992" y="37799"/>
                  </a:moveTo>
                  <a:lnTo>
                    <a:pt x="24992" y="43735"/>
                  </a:lnTo>
                  <a:lnTo>
                    <a:pt x="19058" y="43735"/>
                  </a:lnTo>
                  <a:lnTo>
                    <a:pt x="19058" y="37799"/>
                  </a:lnTo>
                  <a:close/>
                  <a:moveTo>
                    <a:pt x="31242" y="37799"/>
                  </a:moveTo>
                  <a:lnTo>
                    <a:pt x="31242" y="43735"/>
                  </a:lnTo>
                  <a:lnTo>
                    <a:pt x="25305" y="43735"/>
                  </a:lnTo>
                  <a:lnTo>
                    <a:pt x="25305" y="37799"/>
                  </a:lnTo>
                  <a:close/>
                  <a:moveTo>
                    <a:pt x="37489" y="37799"/>
                  </a:moveTo>
                  <a:lnTo>
                    <a:pt x="37489" y="43735"/>
                  </a:lnTo>
                  <a:lnTo>
                    <a:pt x="31553" y="43735"/>
                  </a:lnTo>
                  <a:lnTo>
                    <a:pt x="31553" y="37799"/>
                  </a:lnTo>
                  <a:close/>
                  <a:moveTo>
                    <a:pt x="43737" y="37799"/>
                  </a:moveTo>
                  <a:lnTo>
                    <a:pt x="43737" y="43735"/>
                  </a:lnTo>
                  <a:lnTo>
                    <a:pt x="37802" y="43735"/>
                  </a:lnTo>
                  <a:lnTo>
                    <a:pt x="37802" y="37799"/>
                  </a:lnTo>
                  <a:close/>
                  <a:moveTo>
                    <a:pt x="49985" y="37799"/>
                  </a:moveTo>
                  <a:lnTo>
                    <a:pt x="49985" y="43735"/>
                  </a:lnTo>
                  <a:lnTo>
                    <a:pt x="44049" y="43735"/>
                  </a:lnTo>
                  <a:lnTo>
                    <a:pt x="44049" y="37799"/>
                  </a:lnTo>
                  <a:close/>
                  <a:moveTo>
                    <a:pt x="56232" y="37799"/>
                  </a:moveTo>
                  <a:lnTo>
                    <a:pt x="56232" y="43735"/>
                  </a:lnTo>
                  <a:lnTo>
                    <a:pt x="50296" y="43735"/>
                  </a:lnTo>
                  <a:lnTo>
                    <a:pt x="50296" y="37799"/>
                  </a:lnTo>
                  <a:close/>
                  <a:moveTo>
                    <a:pt x="62480" y="37799"/>
                  </a:moveTo>
                  <a:lnTo>
                    <a:pt x="62480" y="43735"/>
                  </a:lnTo>
                  <a:lnTo>
                    <a:pt x="56545" y="43735"/>
                  </a:lnTo>
                  <a:lnTo>
                    <a:pt x="56545" y="37799"/>
                  </a:lnTo>
                  <a:close/>
                  <a:moveTo>
                    <a:pt x="68727" y="37799"/>
                  </a:moveTo>
                  <a:lnTo>
                    <a:pt x="68727" y="43735"/>
                  </a:lnTo>
                  <a:lnTo>
                    <a:pt x="62792" y="43735"/>
                  </a:lnTo>
                  <a:lnTo>
                    <a:pt x="62792" y="37799"/>
                  </a:lnTo>
                  <a:close/>
                  <a:moveTo>
                    <a:pt x="74975" y="37799"/>
                  </a:moveTo>
                  <a:lnTo>
                    <a:pt x="74975" y="43735"/>
                  </a:lnTo>
                  <a:lnTo>
                    <a:pt x="69039" y="43735"/>
                  </a:lnTo>
                  <a:lnTo>
                    <a:pt x="69039" y="37799"/>
                  </a:lnTo>
                  <a:close/>
                  <a:moveTo>
                    <a:pt x="81223" y="37799"/>
                  </a:moveTo>
                  <a:lnTo>
                    <a:pt x="81223" y="43735"/>
                  </a:lnTo>
                  <a:lnTo>
                    <a:pt x="75286" y="43735"/>
                  </a:lnTo>
                  <a:lnTo>
                    <a:pt x="75286" y="37799"/>
                  </a:lnTo>
                  <a:close/>
                  <a:moveTo>
                    <a:pt x="87470" y="37799"/>
                  </a:moveTo>
                  <a:lnTo>
                    <a:pt x="87470" y="43735"/>
                  </a:lnTo>
                  <a:lnTo>
                    <a:pt x="81535" y="43735"/>
                  </a:lnTo>
                  <a:lnTo>
                    <a:pt x="81535" y="37799"/>
                  </a:lnTo>
                  <a:close/>
                  <a:moveTo>
                    <a:pt x="93720" y="37799"/>
                  </a:moveTo>
                  <a:lnTo>
                    <a:pt x="93720" y="43735"/>
                  </a:lnTo>
                  <a:lnTo>
                    <a:pt x="87784" y="43735"/>
                  </a:lnTo>
                  <a:lnTo>
                    <a:pt x="87784" y="37799"/>
                  </a:lnTo>
                  <a:close/>
                  <a:moveTo>
                    <a:pt x="99967" y="37799"/>
                  </a:moveTo>
                  <a:lnTo>
                    <a:pt x="99967" y="43735"/>
                  </a:lnTo>
                  <a:lnTo>
                    <a:pt x="94031" y="43735"/>
                  </a:lnTo>
                  <a:lnTo>
                    <a:pt x="94031" y="37799"/>
                  </a:lnTo>
                  <a:close/>
                  <a:moveTo>
                    <a:pt x="106214" y="37799"/>
                  </a:moveTo>
                  <a:lnTo>
                    <a:pt x="106214" y="43735"/>
                  </a:lnTo>
                  <a:lnTo>
                    <a:pt x="100280" y="43735"/>
                  </a:lnTo>
                  <a:lnTo>
                    <a:pt x="100280" y="37799"/>
                  </a:lnTo>
                  <a:close/>
                  <a:moveTo>
                    <a:pt x="112461" y="37799"/>
                  </a:moveTo>
                  <a:lnTo>
                    <a:pt x="112461" y="43735"/>
                  </a:lnTo>
                  <a:lnTo>
                    <a:pt x="106527" y="43735"/>
                  </a:lnTo>
                  <a:lnTo>
                    <a:pt x="106527" y="37799"/>
                  </a:lnTo>
                  <a:close/>
                  <a:moveTo>
                    <a:pt x="118710" y="37799"/>
                  </a:moveTo>
                  <a:lnTo>
                    <a:pt x="118710" y="43735"/>
                  </a:lnTo>
                  <a:lnTo>
                    <a:pt x="112774" y="43735"/>
                  </a:lnTo>
                  <a:lnTo>
                    <a:pt x="112774" y="37799"/>
                  </a:lnTo>
                  <a:close/>
                  <a:moveTo>
                    <a:pt x="124957" y="37799"/>
                  </a:moveTo>
                  <a:lnTo>
                    <a:pt x="124957" y="43735"/>
                  </a:lnTo>
                  <a:lnTo>
                    <a:pt x="119021" y="43735"/>
                  </a:lnTo>
                  <a:lnTo>
                    <a:pt x="119021" y="37799"/>
                  </a:lnTo>
                  <a:close/>
                  <a:moveTo>
                    <a:pt x="131204" y="37799"/>
                  </a:moveTo>
                  <a:lnTo>
                    <a:pt x="131204" y="43735"/>
                  </a:lnTo>
                  <a:lnTo>
                    <a:pt x="125270" y="43735"/>
                  </a:lnTo>
                  <a:lnTo>
                    <a:pt x="125270" y="37799"/>
                  </a:lnTo>
                  <a:close/>
                  <a:moveTo>
                    <a:pt x="137451" y="37799"/>
                  </a:moveTo>
                  <a:lnTo>
                    <a:pt x="137451" y="43735"/>
                  </a:lnTo>
                  <a:lnTo>
                    <a:pt x="131517" y="43735"/>
                  </a:lnTo>
                  <a:lnTo>
                    <a:pt x="131517" y="37799"/>
                  </a:lnTo>
                  <a:close/>
                  <a:moveTo>
                    <a:pt x="143702" y="37799"/>
                  </a:moveTo>
                  <a:lnTo>
                    <a:pt x="143702" y="43735"/>
                  </a:lnTo>
                  <a:lnTo>
                    <a:pt x="137766" y="43735"/>
                  </a:lnTo>
                  <a:lnTo>
                    <a:pt x="137766" y="37799"/>
                  </a:lnTo>
                  <a:close/>
                  <a:moveTo>
                    <a:pt x="149949" y="37799"/>
                  </a:moveTo>
                  <a:lnTo>
                    <a:pt x="149949" y="43735"/>
                  </a:lnTo>
                  <a:lnTo>
                    <a:pt x="144015" y="43735"/>
                  </a:lnTo>
                  <a:lnTo>
                    <a:pt x="144015" y="37799"/>
                  </a:lnTo>
                  <a:close/>
                  <a:moveTo>
                    <a:pt x="156196" y="37799"/>
                  </a:moveTo>
                  <a:lnTo>
                    <a:pt x="156196" y="43735"/>
                  </a:lnTo>
                  <a:lnTo>
                    <a:pt x="150262" y="43735"/>
                  </a:lnTo>
                  <a:lnTo>
                    <a:pt x="150262" y="37799"/>
                  </a:lnTo>
                  <a:close/>
                  <a:moveTo>
                    <a:pt x="162445" y="37799"/>
                  </a:moveTo>
                  <a:lnTo>
                    <a:pt x="162445" y="43735"/>
                  </a:lnTo>
                  <a:lnTo>
                    <a:pt x="156509" y="43735"/>
                  </a:lnTo>
                  <a:lnTo>
                    <a:pt x="156509" y="37799"/>
                  </a:lnTo>
                  <a:close/>
                  <a:moveTo>
                    <a:pt x="168692" y="37799"/>
                  </a:moveTo>
                  <a:lnTo>
                    <a:pt x="168692" y="43735"/>
                  </a:lnTo>
                  <a:lnTo>
                    <a:pt x="162756" y="43735"/>
                  </a:lnTo>
                  <a:lnTo>
                    <a:pt x="162756" y="37799"/>
                  </a:lnTo>
                  <a:close/>
                  <a:moveTo>
                    <a:pt x="174939" y="37799"/>
                  </a:moveTo>
                  <a:lnTo>
                    <a:pt x="174939" y="43735"/>
                  </a:lnTo>
                  <a:lnTo>
                    <a:pt x="169005" y="43735"/>
                  </a:lnTo>
                  <a:lnTo>
                    <a:pt x="169005" y="37799"/>
                  </a:lnTo>
                  <a:close/>
                  <a:moveTo>
                    <a:pt x="181186" y="37799"/>
                  </a:moveTo>
                  <a:lnTo>
                    <a:pt x="181186" y="43735"/>
                  </a:lnTo>
                  <a:lnTo>
                    <a:pt x="175252" y="43735"/>
                  </a:lnTo>
                  <a:lnTo>
                    <a:pt x="175252" y="37799"/>
                  </a:lnTo>
                  <a:close/>
                  <a:moveTo>
                    <a:pt x="187435" y="37799"/>
                  </a:moveTo>
                  <a:lnTo>
                    <a:pt x="187435" y="43735"/>
                  </a:lnTo>
                  <a:lnTo>
                    <a:pt x="181499" y="43735"/>
                  </a:lnTo>
                  <a:lnTo>
                    <a:pt x="181499" y="37799"/>
                  </a:lnTo>
                  <a:close/>
                  <a:moveTo>
                    <a:pt x="193684" y="37799"/>
                  </a:moveTo>
                  <a:lnTo>
                    <a:pt x="193684" y="43735"/>
                  </a:lnTo>
                  <a:lnTo>
                    <a:pt x="187749" y="43735"/>
                  </a:lnTo>
                  <a:lnTo>
                    <a:pt x="187749" y="37799"/>
                  </a:lnTo>
                  <a:close/>
                  <a:moveTo>
                    <a:pt x="199931" y="37799"/>
                  </a:moveTo>
                  <a:lnTo>
                    <a:pt x="199931" y="43735"/>
                  </a:lnTo>
                  <a:lnTo>
                    <a:pt x="193996" y="43735"/>
                  </a:lnTo>
                  <a:lnTo>
                    <a:pt x="193996" y="37799"/>
                  </a:lnTo>
                  <a:close/>
                  <a:moveTo>
                    <a:pt x="206180" y="37799"/>
                  </a:moveTo>
                  <a:lnTo>
                    <a:pt x="206180" y="43735"/>
                  </a:lnTo>
                  <a:lnTo>
                    <a:pt x="200244" y="43735"/>
                  </a:lnTo>
                  <a:lnTo>
                    <a:pt x="200244" y="37799"/>
                  </a:lnTo>
                  <a:close/>
                  <a:moveTo>
                    <a:pt x="212427" y="37799"/>
                  </a:moveTo>
                  <a:lnTo>
                    <a:pt x="212427" y="43735"/>
                  </a:lnTo>
                  <a:lnTo>
                    <a:pt x="206491" y="43735"/>
                  </a:lnTo>
                  <a:lnTo>
                    <a:pt x="206491" y="37799"/>
                  </a:lnTo>
                  <a:close/>
                  <a:moveTo>
                    <a:pt x="218674" y="37799"/>
                  </a:moveTo>
                  <a:lnTo>
                    <a:pt x="218674" y="43735"/>
                  </a:lnTo>
                  <a:lnTo>
                    <a:pt x="212739" y="43735"/>
                  </a:lnTo>
                  <a:lnTo>
                    <a:pt x="212739" y="37799"/>
                  </a:lnTo>
                  <a:close/>
                  <a:moveTo>
                    <a:pt x="224921" y="37799"/>
                  </a:moveTo>
                  <a:lnTo>
                    <a:pt x="224921" y="43735"/>
                  </a:lnTo>
                  <a:lnTo>
                    <a:pt x="218987" y="43735"/>
                  </a:lnTo>
                  <a:lnTo>
                    <a:pt x="218987" y="37799"/>
                  </a:lnTo>
                  <a:close/>
                  <a:moveTo>
                    <a:pt x="231170" y="37799"/>
                  </a:moveTo>
                  <a:lnTo>
                    <a:pt x="231170" y="43735"/>
                  </a:lnTo>
                  <a:lnTo>
                    <a:pt x="225234" y="43735"/>
                  </a:lnTo>
                  <a:lnTo>
                    <a:pt x="225234" y="37799"/>
                  </a:lnTo>
                  <a:close/>
                  <a:moveTo>
                    <a:pt x="237417" y="37799"/>
                  </a:moveTo>
                  <a:lnTo>
                    <a:pt x="237417" y="43735"/>
                  </a:lnTo>
                  <a:lnTo>
                    <a:pt x="231481" y="43735"/>
                  </a:lnTo>
                  <a:lnTo>
                    <a:pt x="231481" y="37799"/>
                  </a:lnTo>
                  <a:close/>
                  <a:moveTo>
                    <a:pt x="243664" y="37799"/>
                  </a:moveTo>
                  <a:lnTo>
                    <a:pt x="243664" y="43735"/>
                  </a:lnTo>
                  <a:lnTo>
                    <a:pt x="237729" y="43735"/>
                  </a:lnTo>
                  <a:lnTo>
                    <a:pt x="237729" y="37799"/>
                  </a:lnTo>
                  <a:close/>
                  <a:moveTo>
                    <a:pt x="249911" y="37799"/>
                  </a:moveTo>
                  <a:lnTo>
                    <a:pt x="249911" y="43735"/>
                  </a:lnTo>
                  <a:lnTo>
                    <a:pt x="243977" y="43735"/>
                  </a:lnTo>
                  <a:lnTo>
                    <a:pt x="243977" y="37799"/>
                  </a:lnTo>
                  <a:close/>
                  <a:moveTo>
                    <a:pt x="256161" y="37799"/>
                  </a:moveTo>
                  <a:lnTo>
                    <a:pt x="256161" y="43735"/>
                  </a:lnTo>
                  <a:lnTo>
                    <a:pt x="250225" y="43735"/>
                  </a:lnTo>
                  <a:lnTo>
                    <a:pt x="250225" y="37799"/>
                  </a:lnTo>
                  <a:close/>
                  <a:moveTo>
                    <a:pt x="262409" y="37799"/>
                  </a:moveTo>
                  <a:lnTo>
                    <a:pt x="262409" y="43735"/>
                  </a:lnTo>
                  <a:lnTo>
                    <a:pt x="256474" y="43735"/>
                  </a:lnTo>
                  <a:lnTo>
                    <a:pt x="256474" y="37799"/>
                  </a:lnTo>
                  <a:close/>
                  <a:moveTo>
                    <a:pt x="268656" y="37799"/>
                  </a:moveTo>
                  <a:lnTo>
                    <a:pt x="268656" y="43735"/>
                  </a:lnTo>
                  <a:lnTo>
                    <a:pt x="262721" y="43735"/>
                  </a:lnTo>
                  <a:lnTo>
                    <a:pt x="262721" y="37799"/>
                  </a:lnTo>
                  <a:close/>
                  <a:moveTo>
                    <a:pt x="274904" y="37799"/>
                  </a:moveTo>
                  <a:lnTo>
                    <a:pt x="274904" y="43735"/>
                  </a:lnTo>
                  <a:lnTo>
                    <a:pt x="268968" y="43735"/>
                  </a:lnTo>
                  <a:lnTo>
                    <a:pt x="268968" y="37799"/>
                  </a:lnTo>
                  <a:close/>
                  <a:moveTo>
                    <a:pt x="6251" y="44046"/>
                  </a:moveTo>
                  <a:lnTo>
                    <a:pt x="6251" y="49982"/>
                  </a:lnTo>
                  <a:lnTo>
                    <a:pt x="315" y="49982"/>
                  </a:lnTo>
                  <a:lnTo>
                    <a:pt x="315" y="44046"/>
                  </a:lnTo>
                  <a:close/>
                  <a:moveTo>
                    <a:pt x="12498" y="44046"/>
                  </a:moveTo>
                  <a:lnTo>
                    <a:pt x="12498" y="49982"/>
                  </a:lnTo>
                  <a:lnTo>
                    <a:pt x="6562" y="49982"/>
                  </a:lnTo>
                  <a:lnTo>
                    <a:pt x="6562" y="44046"/>
                  </a:lnTo>
                  <a:close/>
                  <a:moveTo>
                    <a:pt x="18745" y="44046"/>
                  </a:moveTo>
                  <a:lnTo>
                    <a:pt x="18745" y="49982"/>
                  </a:lnTo>
                  <a:lnTo>
                    <a:pt x="12810" y="49982"/>
                  </a:lnTo>
                  <a:lnTo>
                    <a:pt x="12810" y="44046"/>
                  </a:lnTo>
                  <a:close/>
                  <a:moveTo>
                    <a:pt x="24992" y="44046"/>
                  </a:moveTo>
                  <a:lnTo>
                    <a:pt x="24992" y="49982"/>
                  </a:lnTo>
                  <a:lnTo>
                    <a:pt x="19058" y="49982"/>
                  </a:lnTo>
                  <a:lnTo>
                    <a:pt x="19058" y="44046"/>
                  </a:lnTo>
                  <a:close/>
                  <a:moveTo>
                    <a:pt x="31242" y="44046"/>
                  </a:moveTo>
                  <a:lnTo>
                    <a:pt x="31242" y="49982"/>
                  </a:lnTo>
                  <a:lnTo>
                    <a:pt x="25305" y="49982"/>
                  </a:lnTo>
                  <a:lnTo>
                    <a:pt x="25305" y="44046"/>
                  </a:lnTo>
                  <a:close/>
                  <a:moveTo>
                    <a:pt x="37489" y="44046"/>
                  </a:moveTo>
                  <a:lnTo>
                    <a:pt x="37489" y="49982"/>
                  </a:lnTo>
                  <a:lnTo>
                    <a:pt x="31553" y="49982"/>
                  </a:lnTo>
                  <a:lnTo>
                    <a:pt x="31553" y="44046"/>
                  </a:lnTo>
                  <a:close/>
                  <a:moveTo>
                    <a:pt x="43737" y="44046"/>
                  </a:moveTo>
                  <a:lnTo>
                    <a:pt x="43737" y="49982"/>
                  </a:lnTo>
                  <a:lnTo>
                    <a:pt x="37802" y="49982"/>
                  </a:lnTo>
                  <a:lnTo>
                    <a:pt x="37802" y="44046"/>
                  </a:lnTo>
                  <a:close/>
                  <a:moveTo>
                    <a:pt x="49985" y="44046"/>
                  </a:moveTo>
                  <a:lnTo>
                    <a:pt x="49985" y="49982"/>
                  </a:lnTo>
                  <a:lnTo>
                    <a:pt x="44049" y="49982"/>
                  </a:lnTo>
                  <a:lnTo>
                    <a:pt x="44049" y="44046"/>
                  </a:lnTo>
                  <a:close/>
                  <a:moveTo>
                    <a:pt x="56232" y="44046"/>
                  </a:moveTo>
                  <a:lnTo>
                    <a:pt x="56232" y="49982"/>
                  </a:lnTo>
                  <a:lnTo>
                    <a:pt x="50296" y="49982"/>
                  </a:lnTo>
                  <a:lnTo>
                    <a:pt x="50296" y="44046"/>
                  </a:lnTo>
                  <a:close/>
                  <a:moveTo>
                    <a:pt x="62480" y="44046"/>
                  </a:moveTo>
                  <a:lnTo>
                    <a:pt x="62480" y="49982"/>
                  </a:lnTo>
                  <a:lnTo>
                    <a:pt x="56545" y="49982"/>
                  </a:lnTo>
                  <a:lnTo>
                    <a:pt x="56545" y="44046"/>
                  </a:lnTo>
                  <a:close/>
                  <a:moveTo>
                    <a:pt x="68727" y="44046"/>
                  </a:moveTo>
                  <a:lnTo>
                    <a:pt x="68727" y="49982"/>
                  </a:lnTo>
                  <a:lnTo>
                    <a:pt x="62792" y="49982"/>
                  </a:lnTo>
                  <a:lnTo>
                    <a:pt x="62792" y="44046"/>
                  </a:lnTo>
                  <a:close/>
                  <a:moveTo>
                    <a:pt x="74975" y="44046"/>
                  </a:moveTo>
                  <a:lnTo>
                    <a:pt x="74975" y="49982"/>
                  </a:lnTo>
                  <a:lnTo>
                    <a:pt x="69039" y="49982"/>
                  </a:lnTo>
                  <a:lnTo>
                    <a:pt x="69039" y="44046"/>
                  </a:lnTo>
                  <a:close/>
                  <a:moveTo>
                    <a:pt x="81223" y="44046"/>
                  </a:moveTo>
                  <a:lnTo>
                    <a:pt x="81223" y="49982"/>
                  </a:lnTo>
                  <a:lnTo>
                    <a:pt x="75286" y="49982"/>
                  </a:lnTo>
                  <a:lnTo>
                    <a:pt x="75286" y="44046"/>
                  </a:lnTo>
                  <a:close/>
                  <a:moveTo>
                    <a:pt x="87470" y="44046"/>
                  </a:moveTo>
                  <a:lnTo>
                    <a:pt x="87470" y="49982"/>
                  </a:lnTo>
                  <a:lnTo>
                    <a:pt x="81535" y="49982"/>
                  </a:lnTo>
                  <a:lnTo>
                    <a:pt x="81535" y="44046"/>
                  </a:lnTo>
                  <a:close/>
                  <a:moveTo>
                    <a:pt x="93720" y="44046"/>
                  </a:moveTo>
                  <a:lnTo>
                    <a:pt x="93720" y="49982"/>
                  </a:lnTo>
                  <a:lnTo>
                    <a:pt x="87784" y="49982"/>
                  </a:lnTo>
                  <a:lnTo>
                    <a:pt x="87784" y="44046"/>
                  </a:lnTo>
                  <a:close/>
                  <a:moveTo>
                    <a:pt x="99967" y="44046"/>
                  </a:moveTo>
                  <a:lnTo>
                    <a:pt x="99967" y="49982"/>
                  </a:lnTo>
                  <a:lnTo>
                    <a:pt x="94031" y="49982"/>
                  </a:lnTo>
                  <a:lnTo>
                    <a:pt x="94031" y="44046"/>
                  </a:lnTo>
                  <a:close/>
                  <a:moveTo>
                    <a:pt x="106214" y="44046"/>
                  </a:moveTo>
                  <a:lnTo>
                    <a:pt x="106214" y="49982"/>
                  </a:lnTo>
                  <a:lnTo>
                    <a:pt x="100278" y="49982"/>
                  </a:lnTo>
                  <a:lnTo>
                    <a:pt x="100278" y="44046"/>
                  </a:lnTo>
                  <a:close/>
                  <a:moveTo>
                    <a:pt x="112461" y="44046"/>
                  </a:moveTo>
                  <a:lnTo>
                    <a:pt x="112461" y="49982"/>
                  </a:lnTo>
                  <a:lnTo>
                    <a:pt x="106527" y="49982"/>
                  </a:lnTo>
                  <a:lnTo>
                    <a:pt x="106527" y="44046"/>
                  </a:lnTo>
                  <a:close/>
                  <a:moveTo>
                    <a:pt x="118710" y="44046"/>
                  </a:moveTo>
                  <a:lnTo>
                    <a:pt x="118710" y="49982"/>
                  </a:lnTo>
                  <a:lnTo>
                    <a:pt x="112774" y="49982"/>
                  </a:lnTo>
                  <a:lnTo>
                    <a:pt x="112774" y="44046"/>
                  </a:lnTo>
                  <a:close/>
                  <a:moveTo>
                    <a:pt x="124957" y="44046"/>
                  </a:moveTo>
                  <a:lnTo>
                    <a:pt x="124957" y="49982"/>
                  </a:lnTo>
                  <a:lnTo>
                    <a:pt x="119021" y="49982"/>
                  </a:lnTo>
                  <a:lnTo>
                    <a:pt x="119021" y="44046"/>
                  </a:lnTo>
                  <a:close/>
                  <a:moveTo>
                    <a:pt x="131204" y="44046"/>
                  </a:moveTo>
                  <a:lnTo>
                    <a:pt x="131204" y="49982"/>
                  </a:lnTo>
                  <a:lnTo>
                    <a:pt x="125270" y="49982"/>
                  </a:lnTo>
                  <a:lnTo>
                    <a:pt x="125270" y="44046"/>
                  </a:lnTo>
                  <a:close/>
                  <a:moveTo>
                    <a:pt x="137451" y="44046"/>
                  </a:moveTo>
                  <a:lnTo>
                    <a:pt x="137451" y="49982"/>
                  </a:lnTo>
                  <a:lnTo>
                    <a:pt x="131517" y="49982"/>
                  </a:lnTo>
                  <a:lnTo>
                    <a:pt x="131517" y="44046"/>
                  </a:lnTo>
                  <a:close/>
                  <a:moveTo>
                    <a:pt x="143702" y="44046"/>
                  </a:moveTo>
                  <a:lnTo>
                    <a:pt x="143702" y="49982"/>
                  </a:lnTo>
                  <a:lnTo>
                    <a:pt x="137766" y="49982"/>
                  </a:lnTo>
                  <a:lnTo>
                    <a:pt x="137766" y="44046"/>
                  </a:lnTo>
                  <a:close/>
                  <a:moveTo>
                    <a:pt x="149949" y="44046"/>
                  </a:moveTo>
                  <a:lnTo>
                    <a:pt x="149949" y="49982"/>
                  </a:lnTo>
                  <a:lnTo>
                    <a:pt x="144015" y="49982"/>
                  </a:lnTo>
                  <a:lnTo>
                    <a:pt x="144015" y="44046"/>
                  </a:lnTo>
                  <a:close/>
                  <a:moveTo>
                    <a:pt x="156196" y="44046"/>
                  </a:moveTo>
                  <a:lnTo>
                    <a:pt x="156196" y="49982"/>
                  </a:lnTo>
                  <a:lnTo>
                    <a:pt x="150262" y="49982"/>
                  </a:lnTo>
                  <a:lnTo>
                    <a:pt x="150262" y="44046"/>
                  </a:lnTo>
                  <a:close/>
                  <a:moveTo>
                    <a:pt x="162445" y="44046"/>
                  </a:moveTo>
                  <a:lnTo>
                    <a:pt x="162445" y="49982"/>
                  </a:lnTo>
                  <a:lnTo>
                    <a:pt x="156509" y="49982"/>
                  </a:lnTo>
                  <a:lnTo>
                    <a:pt x="156509" y="44046"/>
                  </a:lnTo>
                  <a:close/>
                  <a:moveTo>
                    <a:pt x="168692" y="44046"/>
                  </a:moveTo>
                  <a:lnTo>
                    <a:pt x="168692" y="49982"/>
                  </a:lnTo>
                  <a:lnTo>
                    <a:pt x="162756" y="49982"/>
                  </a:lnTo>
                  <a:lnTo>
                    <a:pt x="162756" y="44046"/>
                  </a:lnTo>
                  <a:close/>
                  <a:moveTo>
                    <a:pt x="174939" y="44046"/>
                  </a:moveTo>
                  <a:lnTo>
                    <a:pt x="174939" y="49982"/>
                  </a:lnTo>
                  <a:lnTo>
                    <a:pt x="169005" y="49982"/>
                  </a:lnTo>
                  <a:lnTo>
                    <a:pt x="169005" y="44046"/>
                  </a:lnTo>
                  <a:close/>
                  <a:moveTo>
                    <a:pt x="181186" y="44046"/>
                  </a:moveTo>
                  <a:lnTo>
                    <a:pt x="181186" y="49982"/>
                  </a:lnTo>
                  <a:lnTo>
                    <a:pt x="175252" y="49982"/>
                  </a:lnTo>
                  <a:lnTo>
                    <a:pt x="175252" y="44046"/>
                  </a:lnTo>
                  <a:close/>
                  <a:moveTo>
                    <a:pt x="187435" y="44046"/>
                  </a:moveTo>
                  <a:lnTo>
                    <a:pt x="187435" y="49982"/>
                  </a:lnTo>
                  <a:lnTo>
                    <a:pt x="181499" y="49982"/>
                  </a:lnTo>
                  <a:lnTo>
                    <a:pt x="181499" y="44046"/>
                  </a:lnTo>
                  <a:close/>
                  <a:moveTo>
                    <a:pt x="193684" y="44046"/>
                  </a:moveTo>
                  <a:lnTo>
                    <a:pt x="193684" y="49982"/>
                  </a:lnTo>
                  <a:lnTo>
                    <a:pt x="187749" y="49982"/>
                  </a:lnTo>
                  <a:lnTo>
                    <a:pt x="187749" y="44046"/>
                  </a:lnTo>
                  <a:close/>
                  <a:moveTo>
                    <a:pt x="199931" y="44046"/>
                  </a:moveTo>
                  <a:lnTo>
                    <a:pt x="199931" y="49982"/>
                  </a:lnTo>
                  <a:lnTo>
                    <a:pt x="193996" y="49982"/>
                  </a:lnTo>
                  <a:lnTo>
                    <a:pt x="193996" y="44046"/>
                  </a:lnTo>
                  <a:close/>
                  <a:moveTo>
                    <a:pt x="206180" y="44046"/>
                  </a:moveTo>
                  <a:lnTo>
                    <a:pt x="206180" y="49982"/>
                  </a:lnTo>
                  <a:lnTo>
                    <a:pt x="200244" y="49982"/>
                  </a:lnTo>
                  <a:lnTo>
                    <a:pt x="200244" y="44046"/>
                  </a:lnTo>
                  <a:close/>
                  <a:moveTo>
                    <a:pt x="212427" y="44046"/>
                  </a:moveTo>
                  <a:lnTo>
                    <a:pt x="212427" y="49982"/>
                  </a:lnTo>
                  <a:lnTo>
                    <a:pt x="206491" y="49982"/>
                  </a:lnTo>
                  <a:lnTo>
                    <a:pt x="206491" y="44046"/>
                  </a:lnTo>
                  <a:close/>
                  <a:moveTo>
                    <a:pt x="218674" y="44046"/>
                  </a:moveTo>
                  <a:lnTo>
                    <a:pt x="218674" y="49982"/>
                  </a:lnTo>
                  <a:lnTo>
                    <a:pt x="212739" y="49982"/>
                  </a:lnTo>
                  <a:lnTo>
                    <a:pt x="212739" y="44046"/>
                  </a:lnTo>
                  <a:close/>
                  <a:moveTo>
                    <a:pt x="224921" y="44046"/>
                  </a:moveTo>
                  <a:lnTo>
                    <a:pt x="224921" y="49982"/>
                  </a:lnTo>
                  <a:lnTo>
                    <a:pt x="218987" y="49982"/>
                  </a:lnTo>
                  <a:lnTo>
                    <a:pt x="218987" y="44046"/>
                  </a:lnTo>
                  <a:close/>
                  <a:moveTo>
                    <a:pt x="231170" y="44046"/>
                  </a:moveTo>
                  <a:lnTo>
                    <a:pt x="231170" y="49982"/>
                  </a:lnTo>
                  <a:lnTo>
                    <a:pt x="225234" y="49982"/>
                  </a:lnTo>
                  <a:lnTo>
                    <a:pt x="225234" y="44046"/>
                  </a:lnTo>
                  <a:close/>
                  <a:moveTo>
                    <a:pt x="237417" y="44046"/>
                  </a:moveTo>
                  <a:lnTo>
                    <a:pt x="237417" y="49982"/>
                  </a:lnTo>
                  <a:lnTo>
                    <a:pt x="231481" y="49982"/>
                  </a:lnTo>
                  <a:lnTo>
                    <a:pt x="231481" y="44046"/>
                  </a:lnTo>
                  <a:close/>
                  <a:moveTo>
                    <a:pt x="243664" y="44046"/>
                  </a:moveTo>
                  <a:lnTo>
                    <a:pt x="243664" y="49982"/>
                  </a:lnTo>
                  <a:lnTo>
                    <a:pt x="237729" y="49982"/>
                  </a:lnTo>
                  <a:lnTo>
                    <a:pt x="237729" y="44046"/>
                  </a:lnTo>
                  <a:close/>
                  <a:moveTo>
                    <a:pt x="249911" y="44046"/>
                  </a:moveTo>
                  <a:lnTo>
                    <a:pt x="249911" y="49982"/>
                  </a:lnTo>
                  <a:lnTo>
                    <a:pt x="243977" y="49982"/>
                  </a:lnTo>
                  <a:lnTo>
                    <a:pt x="243977" y="44046"/>
                  </a:lnTo>
                  <a:close/>
                  <a:moveTo>
                    <a:pt x="256161" y="44046"/>
                  </a:moveTo>
                  <a:lnTo>
                    <a:pt x="256161" y="49982"/>
                  </a:lnTo>
                  <a:lnTo>
                    <a:pt x="250225" y="49982"/>
                  </a:lnTo>
                  <a:lnTo>
                    <a:pt x="250225" y="44046"/>
                  </a:lnTo>
                  <a:close/>
                  <a:moveTo>
                    <a:pt x="262409" y="44046"/>
                  </a:moveTo>
                  <a:lnTo>
                    <a:pt x="262409" y="49982"/>
                  </a:lnTo>
                  <a:lnTo>
                    <a:pt x="256474" y="49982"/>
                  </a:lnTo>
                  <a:lnTo>
                    <a:pt x="256474" y="44046"/>
                  </a:lnTo>
                  <a:close/>
                  <a:moveTo>
                    <a:pt x="268656" y="44046"/>
                  </a:moveTo>
                  <a:lnTo>
                    <a:pt x="268656" y="49982"/>
                  </a:lnTo>
                  <a:lnTo>
                    <a:pt x="262721" y="49982"/>
                  </a:lnTo>
                  <a:lnTo>
                    <a:pt x="262721" y="44046"/>
                  </a:lnTo>
                  <a:close/>
                  <a:moveTo>
                    <a:pt x="274904" y="44046"/>
                  </a:moveTo>
                  <a:lnTo>
                    <a:pt x="274904" y="49982"/>
                  </a:lnTo>
                  <a:lnTo>
                    <a:pt x="268968" y="49982"/>
                  </a:lnTo>
                  <a:lnTo>
                    <a:pt x="268968" y="44046"/>
                  </a:lnTo>
                  <a:close/>
                  <a:moveTo>
                    <a:pt x="6251" y="50295"/>
                  </a:moveTo>
                  <a:lnTo>
                    <a:pt x="6251" y="56229"/>
                  </a:lnTo>
                  <a:lnTo>
                    <a:pt x="315" y="56229"/>
                  </a:lnTo>
                  <a:lnTo>
                    <a:pt x="315" y="50295"/>
                  </a:lnTo>
                  <a:close/>
                  <a:moveTo>
                    <a:pt x="12498" y="50295"/>
                  </a:moveTo>
                  <a:lnTo>
                    <a:pt x="12498" y="56229"/>
                  </a:lnTo>
                  <a:lnTo>
                    <a:pt x="6562" y="56229"/>
                  </a:lnTo>
                  <a:lnTo>
                    <a:pt x="6562" y="50295"/>
                  </a:lnTo>
                  <a:close/>
                  <a:moveTo>
                    <a:pt x="18745" y="50295"/>
                  </a:moveTo>
                  <a:lnTo>
                    <a:pt x="18745" y="56229"/>
                  </a:lnTo>
                  <a:lnTo>
                    <a:pt x="12810" y="56229"/>
                  </a:lnTo>
                  <a:lnTo>
                    <a:pt x="12810" y="50295"/>
                  </a:lnTo>
                  <a:close/>
                  <a:moveTo>
                    <a:pt x="24992" y="50295"/>
                  </a:moveTo>
                  <a:lnTo>
                    <a:pt x="24992" y="56229"/>
                  </a:lnTo>
                  <a:lnTo>
                    <a:pt x="19058" y="56229"/>
                  </a:lnTo>
                  <a:lnTo>
                    <a:pt x="19058" y="50295"/>
                  </a:lnTo>
                  <a:close/>
                  <a:moveTo>
                    <a:pt x="31242" y="50295"/>
                  </a:moveTo>
                  <a:lnTo>
                    <a:pt x="31242" y="56229"/>
                  </a:lnTo>
                  <a:lnTo>
                    <a:pt x="25305" y="56229"/>
                  </a:lnTo>
                  <a:lnTo>
                    <a:pt x="25305" y="50295"/>
                  </a:lnTo>
                  <a:close/>
                  <a:moveTo>
                    <a:pt x="37489" y="50295"/>
                  </a:moveTo>
                  <a:lnTo>
                    <a:pt x="37489" y="56229"/>
                  </a:lnTo>
                  <a:lnTo>
                    <a:pt x="31553" y="56229"/>
                  </a:lnTo>
                  <a:lnTo>
                    <a:pt x="31553" y="50295"/>
                  </a:lnTo>
                  <a:close/>
                  <a:moveTo>
                    <a:pt x="43737" y="50295"/>
                  </a:moveTo>
                  <a:lnTo>
                    <a:pt x="43737" y="56229"/>
                  </a:lnTo>
                  <a:lnTo>
                    <a:pt x="37802" y="56229"/>
                  </a:lnTo>
                  <a:lnTo>
                    <a:pt x="37802" y="50295"/>
                  </a:lnTo>
                  <a:close/>
                  <a:moveTo>
                    <a:pt x="49985" y="50295"/>
                  </a:moveTo>
                  <a:lnTo>
                    <a:pt x="49985" y="56229"/>
                  </a:lnTo>
                  <a:lnTo>
                    <a:pt x="44049" y="56229"/>
                  </a:lnTo>
                  <a:lnTo>
                    <a:pt x="44049" y="50295"/>
                  </a:lnTo>
                  <a:close/>
                  <a:moveTo>
                    <a:pt x="56232" y="50295"/>
                  </a:moveTo>
                  <a:lnTo>
                    <a:pt x="56232" y="56229"/>
                  </a:lnTo>
                  <a:lnTo>
                    <a:pt x="50296" y="56229"/>
                  </a:lnTo>
                  <a:lnTo>
                    <a:pt x="50296" y="50295"/>
                  </a:lnTo>
                  <a:close/>
                  <a:moveTo>
                    <a:pt x="62480" y="50295"/>
                  </a:moveTo>
                  <a:lnTo>
                    <a:pt x="62480" y="56229"/>
                  </a:lnTo>
                  <a:lnTo>
                    <a:pt x="56545" y="56229"/>
                  </a:lnTo>
                  <a:lnTo>
                    <a:pt x="56545" y="50295"/>
                  </a:lnTo>
                  <a:close/>
                  <a:moveTo>
                    <a:pt x="68727" y="50295"/>
                  </a:moveTo>
                  <a:lnTo>
                    <a:pt x="68727" y="56229"/>
                  </a:lnTo>
                  <a:lnTo>
                    <a:pt x="62792" y="56229"/>
                  </a:lnTo>
                  <a:lnTo>
                    <a:pt x="62792" y="50295"/>
                  </a:lnTo>
                  <a:close/>
                  <a:moveTo>
                    <a:pt x="74975" y="50295"/>
                  </a:moveTo>
                  <a:lnTo>
                    <a:pt x="74975" y="56229"/>
                  </a:lnTo>
                  <a:lnTo>
                    <a:pt x="69039" y="56229"/>
                  </a:lnTo>
                  <a:lnTo>
                    <a:pt x="69039" y="50295"/>
                  </a:lnTo>
                  <a:close/>
                  <a:moveTo>
                    <a:pt x="81223" y="50295"/>
                  </a:moveTo>
                  <a:lnTo>
                    <a:pt x="81223" y="56229"/>
                  </a:lnTo>
                  <a:lnTo>
                    <a:pt x="75286" y="56229"/>
                  </a:lnTo>
                  <a:lnTo>
                    <a:pt x="75286" y="50295"/>
                  </a:lnTo>
                  <a:close/>
                  <a:moveTo>
                    <a:pt x="87470" y="50295"/>
                  </a:moveTo>
                  <a:lnTo>
                    <a:pt x="87470" y="56229"/>
                  </a:lnTo>
                  <a:lnTo>
                    <a:pt x="81535" y="56229"/>
                  </a:lnTo>
                  <a:lnTo>
                    <a:pt x="81535" y="50295"/>
                  </a:lnTo>
                  <a:close/>
                  <a:moveTo>
                    <a:pt x="93720" y="50295"/>
                  </a:moveTo>
                  <a:lnTo>
                    <a:pt x="93720" y="56229"/>
                  </a:lnTo>
                  <a:lnTo>
                    <a:pt x="87784" y="56229"/>
                  </a:lnTo>
                  <a:lnTo>
                    <a:pt x="87784" y="50295"/>
                  </a:lnTo>
                  <a:close/>
                  <a:moveTo>
                    <a:pt x="99967" y="50295"/>
                  </a:moveTo>
                  <a:lnTo>
                    <a:pt x="99967" y="56229"/>
                  </a:lnTo>
                  <a:lnTo>
                    <a:pt x="94031" y="56229"/>
                  </a:lnTo>
                  <a:lnTo>
                    <a:pt x="94031" y="50295"/>
                  </a:lnTo>
                  <a:close/>
                  <a:moveTo>
                    <a:pt x="106214" y="50295"/>
                  </a:moveTo>
                  <a:lnTo>
                    <a:pt x="106214" y="56229"/>
                  </a:lnTo>
                  <a:lnTo>
                    <a:pt x="100278" y="56229"/>
                  </a:lnTo>
                  <a:lnTo>
                    <a:pt x="100278" y="50295"/>
                  </a:lnTo>
                  <a:close/>
                  <a:moveTo>
                    <a:pt x="112461" y="50295"/>
                  </a:moveTo>
                  <a:lnTo>
                    <a:pt x="112461" y="56229"/>
                  </a:lnTo>
                  <a:lnTo>
                    <a:pt x="106527" y="56229"/>
                  </a:lnTo>
                  <a:lnTo>
                    <a:pt x="106527" y="50295"/>
                  </a:lnTo>
                  <a:close/>
                  <a:moveTo>
                    <a:pt x="118710" y="50295"/>
                  </a:moveTo>
                  <a:lnTo>
                    <a:pt x="118710" y="56229"/>
                  </a:lnTo>
                  <a:lnTo>
                    <a:pt x="112774" y="56229"/>
                  </a:lnTo>
                  <a:lnTo>
                    <a:pt x="112774" y="50295"/>
                  </a:lnTo>
                  <a:close/>
                  <a:moveTo>
                    <a:pt x="124957" y="50295"/>
                  </a:moveTo>
                  <a:lnTo>
                    <a:pt x="124957" y="56229"/>
                  </a:lnTo>
                  <a:lnTo>
                    <a:pt x="119021" y="56229"/>
                  </a:lnTo>
                  <a:lnTo>
                    <a:pt x="119021" y="50295"/>
                  </a:lnTo>
                  <a:close/>
                  <a:moveTo>
                    <a:pt x="131204" y="50295"/>
                  </a:moveTo>
                  <a:lnTo>
                    <a:pt x="131204" y="56229"/>
                  </a:lnTo>
                  <a:lnTo>
                    <a:pt x="125270" y="56229"/>
                  </a:lnTo>
                  <a:lnTo>
                    <a:pt x="125270" y="50295"/>
                  </a:lnTo>
                  <a:close/>
                  <a:moveTo>
                    <a:pt x="137451" y="50295"/>
                  </a:moveTo>
                  <a:lnTo>
                    <a:pt x="137451" y="56229"/>
                  </a:lnTo>
                  <a:lnTo>
                    <a:pt x="131517" y="56229"/>
                  </a:lnTo>
                  <a:lnTo>
                    <a:pt x="131517" y="50295"/>
                  </a:lnTo>
                  <a:close/>
                  <a:moveTo>
                    <a:pt x="143702" y="50295"/>
                  </a:moveTo>
                  <a:lnTo>
                    <a:pt x="143702" y="56229"/>
                  </a:lnTo>
                  <a:lnTo>
                    <a:pt x="137766" y="56229"/>
                  </a:lnTo>
                  <a:lnTo>
                    <a:pt x="137766" y="50295"/>
                  </a:lnTo>
                  <a:close/>
                  <a:moveTo>
                    <a:pt x="149949" y="50295"/>
                  </a:moveTo>
                  <a:lnTo>
                    <a:pt x="149949" y="56229"/>
                  </a:lnTo>
                  <a:lnTo>
                    <a:pt x="144015" y="56229"/>
                  </a:lnTo>
                  <a:lnTo>
                    <a:pt x="144015" y="50295"/>
                  </a:lnTo>
                  <a:close/>
                  <a:moveTo>
                    <a:pt x="156196" y="50295"/>
                  </a:moveTo>
                  <a:lnTo>
                    <a:pt x="156196" y="56229"/>
                  </a:lnTo>
                  <a:lnTo>
                    <a:pt x="150262" y="56229"/>
                  </a:lnTo>
                  <a:lnTo>
                    <a:pt x="150262" y="50295"/>
                  </a:lnTo>
                  <a:close/>
                  <a:moveTo>
                    <a:pt x="162445" y="50295"/>
                  </a:moveTo>
                  <a:lnTo>
                    <a:pt x="162445" y="56229"/>
                  </a:lnTo>
                  <a:lnTo>
                    <a:pt x="156509" y="56229"/>
                  </a:lnTo>
                  <a:lnTo>
                    <a:pt x="156509" y="50295"/>
                  </a:lnTo>
                  <a:close/>
                  <a:moveTo>
                    <a:pt x="168692" y="50295"/>
                  </a:moveTo>
                  <a:lnTo>
                    <a:pt x="168692" y="56229"/>
                  </a:lnTo>
                  <a:lnTo>
                    <a:pt x="162756" y="56229"/>
                  </a:lnTo>
                  <a:lnTo>
                    <a:pt x="162756" y="50295"/>
                  </a:lnTo>
                  <a:close/>
                  <a:moveTo>
                    <a:pt x="174939" y="50295"/>
                  </a:moveTo>
                  <a:lnTo>
                    <a:pt x="174939" y="56229"/>
                  </a:lnTo>
                  <a:lnTo>
                    <a:pt x="169005" y="56229"/>
                  </a:lnTo>
                  <a:lnTo>
                    <a:pt x="169005" y="50295"/>
                  </a:lnTo>
                  <a:close/>
                  <a:moveTo>
                    <a:pt x="181186" y="50295"/>
                  </a:moveTo>
                  <a:lnTo>
                    <a:pt x="181186" y="56229"/>
                  </a:lnTo>
                  <a:lnTo>
                    <a:pt x="175252" y="56229"/>
                  </a:lnTo>
                  <a:lnTo>
                    <a:pt x="175252" y="50295"/>
                  </a:lnTo>
                  <a:close/>
                  <a:moveTo>
                    <a:pt x="187435" y="50295"/>
                  </a:moveTo>
                  <a:lnTo>
                    <a:pt x="187435" y="56229"/>
                  </a:lnTo>
                  <a:lnTo>
                    <a:pt x="181499" y="56229"/>
                  </a:lnTo>
                  <a:lnTo>
                    <a:pt x="181499" y="50295"/>
                  </a:lnTo>
                  <a:close/>
                  <a:moveTo>
                    <a:pt x="193684" y="50295"/>
                  </a:moveTo>
                  <a:lnTo>
                    <a:pt x="193684" y="56229"/>
                  </a:lnTo>
                  <a:lnTo>
                    <a:pt x="187749" y="56229"/>
                  </a:lnTo>
                  <a:lnTo>
                    <a:pt x="187749" y="50295"/>
                  </a:lnTo>
                  <a:close/>
                  <a:moveTo>
                    <a:pt x="199931" y="50295"/>
                  </a:moveTo>
                  <a:lnTo>
                    <a:pt x="199931" y="56229"/>
                  </a:lnTo>
                  <a:lnTo>
                    <a:pt x="193996" y="56229"/>
                  </a:lnTo>
                  <a:lnTo>
                    <a:pt x="193996" y="50295"/>
                  </a:lnTo>
                  <a:close/>
                  <a:moveTo>
                    <a:pt x="206180" y="50295"/>
                  </a:moveTo>
                  <a:lnTo>
                    <a:pt x="206180" y="56229"/>
                  </a:lnTo>
                  <a:lnTo>
                    <a:pt x="200244" y="56229"/>
                  </a:lnTo>
                  <a:lnTo>
                    <a:pt x="200244" y="50295"/>
                  </a:lnTo>
                  <a:close/>
                  <a:moveTo>
                    <a:pt x="212427" y="50295"/>
                  </a:moveTo>
                  <a:lnTo>
                    <a:pt x="212427" y="56229"/>
                  </a:lnTo>
                  <a:lnTo>
                    <a:pt x="206491" y="56229"/>
                  </a:lnTo>
                  <a:lnTo>
                    <a:pt x="206491" y="50295"/>
                  </a:lnTo>
                  <a:close/>
                  <a:moveTo>
                    <a:pt x="218674" y="50295"/>
                  </a:moveTo>
                  <a:lnTo>
                    <a:pt x="218674" y="56229"/>
                  </a:lnTo>
                  <a:lnTo>
                    <a:pt x="212739" y="56229"/>
                  </a:lnTo>
                  <a:lnTo>
                    <a:pt x="212739" y="50295"/>
                  </a:lnTo>
                  <a:close/>
                  <a:moveTo>
                    <a:pt x="224921" y="50295"/>
                  </a:moveTo>
                  <a:lnTo>
                    <a:pt x="224921" y="56229"/>
                  </a:lnTo>
                  <a:lnTo>
                    <a:pt x="218987" y="56229"/>
                  </a:lnTo>
                  <a:lnTo>
                    <a:pt x="218987" y="50295"/>
                  </a:lnTo>
                  <a:close/>
                  <a:moveTo>
                    <a:pt x="231170" y="50295"/>
                  </a:moveTo>
                  <a:lnTo>
                    <a:pt x="231170" y="56229"/>
                  </a:lnTo>
                  <a:lnTo>
                    <a:pt x="225234" y="56229"/>
                  </a:lnTo>
                  <a:lnTo>
                    <a:pt x="225234" y="50295"/>
                  </a:lnTo>
                  <a:close/>
                  <a:moveTo>
                    <a:pt x="237417" y="50295"/>
                  </a:moveTo>
                  <a:lnTo>
                    <a:pt x="237417" y="56229"/>
                  </a:lnTo>
                  <a:lnTo>
                    <a:pt x="231481" y="56229"/>
                  </a:lnTo>
                  <a:lnTo>
                    <a:pt x="231481" y="50295"/>
                  </a:lnTo>
                  <a:close/>
                  <a:moveTo>
                    <a:pt x="243664" y="50295"/>
                  </a:moveTo>
                  <a:lnTo>
                    <a:pt x="243664" y="56229"/>
                  </a:lnTo>
                  <a:lnTo>
                    <a:pt x="237729" y="56229"/>
                  </a:lnTo>
                  <a:lnTo>
                    <a:pt x="237729" y="50295"/>
                  </a:lnTo>
                  <a:close/>
                  <a:moveTo>
                    <a:pt x="249911" y="50295"/>
                  </a:moveTo>
                  <a:lnTo>
                    <a:pt x="249911" y="56229"/>
                  </a:lnTo>
                  <a:lnTo>
                    <a:pt x="243977" y="56229"/>
                  </a:lnTo>
                  <a:lnTo>
                    <a:pt x="243977" y="50295"/>
                  </a:lnTo>
                  <a:close/>
                  <a:moveTo>
                    <a:pt x="256161" y="50295"/>
                  </a:moveTo>
                  <a:lnTo>
                    <a:pt x="256161" y="56229"/>
                  </a:lnTo>
                  <a:lnTo>
                    <a:pt x="250225" y="56229"/>
                  </a:lnTo>
                  <a:lnTo>
                    <a:pt x="250225" y="50295"/>
                  </a:lnTo>
                  <a:close/>
                  <a:moveTo>
                    <a:pt x="262409" y="50295"/>
                  </a:moveTo>
                  <a:lnTo>
                    <a:pt x="262409" y="56229"/>
                  </a:lnTo>
                  <a:lnTo>
                    <a:pt x="256474" y="56229"/>
                  </a:lnTo>
                  <a:lnTo>
                    <a:pt x="256474" y="50295"/>
                  </a:lnTo>
                  <a:close/>
                  <a:moveTo>
                    <a:pt x="268656" y="50295"/>
                  </a:moveTo>
                  <a:lnTo>
                    <a:pt x="268656" y="56229"/>
                  </a:lnTo>
                  <a:lnTo>
                    <a:pt x="262721" y="56229"/>
                  </a:lnTo>
                  <a:lnTo>
                    <a:pt x="262721" y="50295"/>
                  </a:lnTo>
                  <a:close/>
                  <a:moveTo>
                    <a:pt x="274904" y="50295"/>
                  </a:moveTo>
                  <a:lnTo>
                    <a:pt x="274904" y="56229"/>
                  </a:lnTo>
                  <a:lnTo>
                    <a:pt x="268968" y="56229"/>
                  </a:lnTo>
                  <a:lnTo>
                    <a:pt x="268968" y="50295"/>
                  </a:lnTo>
                  <a:close/>
                  <a:moveTo>
                    <a:pt x="6251" y="56542"/>
                  </a:moveTo>
                  <a:lnTo>
                    <a:pt x="6251" y="62476"/>
                  </a:lnTo>
                  <a:lnTo>
                    <a:pt x="315" y="62476"/>
                  </a:lnTo>
                  <a:lnTo>
                    <a:pt x="315" y="56542"/>
                  </a:lnTo>
                  <a:close/>
                  <a:moveTo>
                    <a:pt x="12498" y="56542"/>
                  </a:moveTo>
                  <a:lnTo>
                    <a:pt x="12498" y="62476"/>
                  </a:lnTo>
                  <a:lnTo>
                    <a:pt x="6562" y="62476"/>
                  </a:lnTo>
                  <a:lnTo>
                    <a:pt x="6562" y="56542"/>
                  </a:lnTo>
                  <a:close/>
                  <a:moveTo>
                    <a:pt x="18745" y="56542"/>
                  </a:moveTo>
                  <a:lnTo>
                    <a:pt x="18745" y="62476"/>
                  </a:lnTo>
                  <a:lnTo>
                    <a:pt x="12810" y="62476"/>
                  </a:lnTo>
                  <a:lnTo>
                    <a:pt x="12810" y="56542"/>
                  </a:lnTo>
                  <a:close/>
                  <a:moveTo>
                    <a:pt x="24992" y="56542"/>
                  </a:moveTo>
                  <a:lnTo>
                    <a:pt x="24992" y="62476"/>
                  </a:lnTo>
                  <a:lnTo>
                    <a:pt x="19058" y="62476"/>
                  </a:lnTo>
                  <a:lnTo>
                    <a:pt x="19058" y="56542"/>
                  </a:lnTo>
                  <a:close/>
                  <a:moveTo>
                    <a:pt x="31242" y="56542"/>
                  </a:moveTo>
                  <a:lnTo>
                    <a:pt x="31242" y="62476"/>
                  </a:lnTo>
                  <a:lnTo>
                    <a:pt x="25305" y="62476"/>
                  </a:lnTo>
                  <a:lnTo>
                    <a:pt x="25305" y="56542"/>
                  </a:lnTo>
                  <a:close/>
                  <a:moveTo>
                    <a:pt x="37489" y="56542"/>
                  </a:moveTo>
                  <a:lnTo>
                    <a:pt x="37489" y="62476"/>
                  </a:lnTo>
                  <a:lnTo>
                    <a:pt x="31553" y="62476"/>
                  </a:lnTo>
                  <a:lnTo>
                    <a:pt x="31553" y="56542"/>
                  </a:lnTo>
                  <a:close/>
                  <a:moveTo>
                    <a:pt x="43737" y="56542"/>
                  </a:moveTo>
                  <a:lnTo>
                    <a:pt x="43737" y="62476"/>
                  </a:lnTo>
                  <a:lnTo>
                    <a:pt x="37802" y="62476"/>
                  </a:lnTo>
                  <a:lnTo>
                    <a:pt x="37802" y="56542"/>
                  </a:lnTo>
                  <a:close/>
                  <a:moveTo>
                    <a:pt x="49985" y="56542"/>
                  </a:moveTo>
                  <a:lnTo>
                    <a:pt x="49985" y="62476"/>
                  </a:lnTo>
                  <a:lnTo>
                    <a:pt x="44049" y="62476"/>
                  </a:lnTo>
                  <a:lnTo>
                    <a:pt x="44049" y="56542"/>
                  </a:lnTo>
                  <a:close/>
                  <a:moveTo>
                    <a:pt x="56232" y="56542"/>
                  </a:moveTo>
                  <a:lnTo>
                    <a:pt x="56232" y="62476"/>
                  </a:lnTo>
                  <a:lnTo>
                    <a:pt x="50296" y="62476"/>
                  </a:lnTo>
                  <a:lnTo>
                    <a:pt x="50296" y="56542"/>
                  </a:lnTo>
                  <a:close/>
                  <a:moveTo>
                    <a:pt x="62480" y="56542"/>
                  </a:moveTo>
                  <a:lnTo>
                    <a:pt x="62480" y="62476"/>
                  </a:lnTo>
                  <a:lnTo>
                    <a:pt x="56545" y="62476"/>
                  </a:lnTo>
                  <a:lnTo>
                    <a:pt x="56545" y="56542"/>
                  </a:lnTo>
                  <a:close/>
                  <a:moveTo>
                    <a:pt x="68727" y="56542"/>
                  </a:moveTo>
                  <a:lnTo>
                    <a:pt x="68727" y="62476"/>
                  </a:lnTo>
                  <a:lnTo>
                    <a:pt x="62792" y="62476"/>
                  </a:lnTo>
                  <a:lnTo>
                    <a:pt x="62792" y="56542"/>
                  </a:lnTo>
                  <a:close/>
                  <a:moveTo>
                    <a:pt x="74975" y="56542"/>
                  </a:moveTo>
                  <a:lnTo>
                    <a:pt x="74975" y="62476"/>
                  </a:lnTo>
                  <a:lnTo>
                    <a:pt x="69039" y="62476"/>
                  </a:lnTo>
                  <a:lnTo>
                    <a:pt x="69039" y="56542"/>
                  </a:lnTo>
                  <a:close/>
                  <a:moveTo>
                    <a:pt x="81223" y="56542"/>
                  </a:moveTo>
                  <a:lnTo>
                    <a:pt x="81223" y="62476"/>
                  </a:lnTo>
                  <a:lnTo>
                    <a:pt x="75286" y="62476"/>
                  </a:lnTo>
                  <a:lnTo>
                    <a:pt x="75286" y="56542"/>
                  </a:lnTo>
                  <a:close/>
                  <a:moveTo>
                    <a:pt x="87470" y="56542"/>
                  </a:moveTo>
                  <a:lnTo>
                    <a:pt x="87470" y="62476"/>
                  </a:lnTo>
                  <a:lnTo>
                    <a:pt x="81535" y="62476"/>
                  </a:lnTo>
                  <a:lnTo>
                    <a:pt x="81535" y="56542"/>
                  </a:lnTo>
                  <a:close/>
                  <a:moveTo>
                    <a:pt x="93718" y="56542"/>
                  </a:moveTo>
                  <a:lnTo>
                    <a:pt x="93718" y="62476"/>
                  </a:lnTo>
                  <a:lnTo>
                    <a:pt x="87784" y="62476"/>
                  </a:lnTo>
                  <a:lnTo>
                    <a:pt x="87784" y="56542"/>
                  </a:lnTo>
                  <a:close/>
                  <a:moveTo>
                    <a:pt x="99967" y="56542"/>
                  </a:moveTo>
                  <a:lnTo>
                    <a:pt x="99967" y="62476"/>
                  </a:lnTo>
                  <a:lnTo>
                    <a:pt x="94031" y="62476"/>
                  </a:lnTo>
                  <a:lnTo>
                    <a:pt x="94031" y="56542"/>
                  </a:lnTo>
                  <a:close/>
                  <a:moveTo>
                    <a:pt x="106214" y="56542"/>
                  </a:moveTo>
                  <a:lnTo>
                    <a:pt x="106214" y="62476"/>
                  </a:lnTo>
                  <a:lnTo>
                    <a:pt x="100278" y="62476"/>
                  </a:lnTo>
                  <a:lnTo>
                    <a:pt x="100278" y="56542"/>
                  </a:lnTo>
                  <a:close/>
                  <a:moveTo>
                    <a:pt x="112461" y="56542"/>
                  </a:moveTo>
                  <a:lnTo>
                    <a:pt x="112461" y="62476"/>
                  </a:lnTo>
                  <a:lnTo>
                    <a:pt x="106527" y="62476"/>
                  </a:lnTo>
                  <a:lnTo>
                    <a:pt x="106527" y="56542"/>
                  </a:lnTo>
                  <a:close/>
                  <a:moveTo>
                    <a:pt x="118710" y="56542"/>
                  </a:moveTo>
                  <a:lnTo>
                    <a:pt x="118710" y="62476"/>
                  </a:lnTo>
                  <a:lnTo>
                    <a:pt x="112774" y="62476"/>
                  </a:lnTo>
                  <a:lnTo>
                    <a:pt x="112774" y="56542"/>
                  </a:lnTo>
                  <a:close/>
                  <a:moveTo>
                    <a:pt x="124957" y="56542"/>
                  </a:moveTo>
                  <a:lnTo>
                    <a:pt x="124957" y="62476"/>
                  </a:lnTo>
                  <a:lnTo>
                    <a:pt x="119021" y="62476"/>
                  </a:lnTo>
                  <a:lnTo>
                    <a:pt x="119021" y="56542"/>
                  </a:lnTo>
                  <a:close/>
                  <a:moveTo>
                    <a:pt x="131204" y="56542"/>
                  </a:moveTo>
                  <a:lnTo>
                    <a:pt x="131204" y="62476"/>
                  </a:lnTo>
                  <a:lnTo>
                    <a:pt x="125270" y="62476"/>
                  </a:lnTo>
                  <a:lnTo>
                    <a:pt x="125270" y="56542"/>
                  </a:lnTo>
                  <a:close/>
                  <a:moveTo>
                    <a:pt x="137451" y="56542"/>
                  </a:moveTo>
                  <a:lnTo>
                    <a:pt x="137451" y="62476"/>
                  </a:lnTo>
                  <a:lnTo>
                    <a:pt x="131517" y="62476"/>
                  </a:lnTo>
                  <a:lnTo>
                    <a:pt x="131517" y="56542"/>
                  </a:lnTo>
                  <a:close/>
                  <a:moveTo>
                    <a:pt x="143702" y="56542"/>
                  </a:moveTo>
                  <a:lnTo>
                    <a:pt x="143702" y="62476"/>
                  </a:lnTo>
                  <a:lnTo>
                    <a:pt x="137766" y="62476"/>
                  </a:lnTo>
                  <a:lnTo>
                    <a:pt x="137766" y="56542"/>
                  </a:lnTo>
                  <a:close/>
                  <a:moveTo>
                    <a:pt x="149949" y="56542"/>
                  </a:moveTo>
                  <a:lnTo>
                    <a:pt x="149949" y="62476"/>
                  </a:lnTo>
                  <a:lnTo>
                    <a:pt x="144015" y="62476"/>
                  </a:lnTo>
                  <a:lnTo>
                    <a:pt x="144015" y="56542"/>
                  </a:lnTo>
                  <a:close/>
                  <a:moveTo>
                    <a:pt x="156196" y="56542"/>
                  </a:moveTo>
                  <a:lnTo>
                    <a:pt x="156196" y="62476"/>
                  </a:lnTo>
                  <a:lnTo>
                    <a:pt x="150262" y="62476"/>
                  </a:lnTo>
                  <a:lnTo>
                    <a:pt x="150262" y="56542"/>
                  </a:lnTo>
                  <a:close/>
                  <a:moveTo>
                    <a:pt x="162445" y="56542"/>
                  </a:moveTo>
                  <a:lnTo>
                    <a:pt x="162445" y="62476"/>
                  </a:lnTo>
                  <a:lnTo>
                    <a:pt x="156509" y="62476"/>
                  </a:lnTo>
                  <a:lnTo>
                    <a:pt x="156509" y="56542"/>
                  </a:lnTo>
                  <a:close/>
                  <a:moveTo>
                    <a:pt x="168692" y="56542"/>
                  </a:moveTo>
                  <a:lnTo>
                    <a:pt x="168692" y="62476"/>
                  </a:lnTo>
                  <a:lnTo>
                    <a:pt x="162756" y="62476"/>
                  </a:lnTo>
                  <a:lnTo>
                    <a:pt x="162756" y="56542"/>
                  </a:lnTo>
                  <a:close/>
                  <a:moveTo>
                    <a:pt x="174939" y="56542"/>
                  </a:moveTo>
                  <a:lnTo>
                    <a:pt x="174939" y="62476"/>
                  </a:lnTo>
                  <a:lnTo>
                    <a:pt x="169005" y="62476"/>
                  </a:lnTo>
                  <a:lnTo>
                    <a:pt x="169005" y="56542"/>
                  </a:lnTo>
                  <a:close/>
                  <a:moveTo>
                    <a:pt x="181186" y="56542"/>
                  </a:moveTo>
                  <a:lnTo>
                    <a:pt x="181186" y="62476"/>
                  </a:lnTo>
                  <a:lnTo>
                    <a:pt x="175252" y="62476"/>
                  </a:lnTo>
                  <a:lnTo>
                    <a:pt x="175252" y="56542"/>
                  </a:lnTo>
                  <a:close/>
                  <a:moveTo>
                    <a:pt x="187435" y="56542"/>
                  </a:moveTo>
                  <a:lnTo>
                    <a:pt x="187435" y="62476"/>
                  </a:lnTo>
                  <a:lnTo>
                    <a:pt x="181499" y="62476"/>
                  </a:lnTo>
                  <a:lnTo>
                    <a:pt x="181499" y="56542"/>
                  </a:lnTo>
                  <a:close/>
                  <a:moveTo>
                    <a:pt x="193684" y="56542"/>
                  </a:moveTo>
                  <a:lnTo>
                    <a:pt x="193684" y="62476"/>
                  </a:lnTo>
                  <a:lnTo>
                    <a:pt x="187749" y="62476"/>
                  </a:lnTo>
                  <a:lnTo>
                    <a:pt x="187749" y="56542"/>
                  </a:lnTo>
                  <a:close/>
                  <a:moveTo>
                    <a:pt x="199931" y="56542"/>
                  </a:moveTo>
                  <a:lnTo>
                    <a:pt x="199931" y="62476"/>
                  </a:lnTo>
                  <a:lnTo>
                    <a:pt x="193996" y="62476"/>
                  </a:lnTo>
                  <a:lnTo>
                    <a:pt x="193996" y="56542"/>
                  </a:lnTo>
                  <a:close/>
                  <a:moveTo>
                    <a:pt x="206180" y="56542"/>
                  </a:moveTo>
                  <a:lnTo>
                    <a:pt x="206180" y="62476"/>
                  </a:lnTo>
                  <a:lnTo>
                    <a:pt x="200244" y="62476"/>
                  </a:lnTo>
                  <a:lnTo>
                    <a:pt x="200244" y="56542"/>
                  </a:lnTo>
                  <a:close/>
                  <a:moveTo>
                    <a:pt x="212427" y="56542"/>
                  </a:moveTo>
                  <a:lnTo>
                    <a:pt x="212427" y="62476"/>
                  </a:lnTo>
                  <a:lnTo>
                    <a:pt x="206491" y="62476"/>
                  </a:lnTo>
                  <a:lnTo>
                    <a:pt x="206491" y="56542"/>
                  </a:lnTo>
                  <a:close/>
                  <a:moveTo>
                    <a:pt x="218674" y="56542"/>
                  </a:moveTo>
                  <a:lnTo>
                    <a:pt x="218674" y="62476"/>
                  </a:lnTo>
                  <a:lnTo>
                    <a:pt x="212739" y="62476"/>
                  </a:lnTo>
                  <a:lnTo>
                    <a:pt x="212739" y="56542"/>
                  </a:lnTo>
                  <a:close/>
                  <a:moveTo>
                    <a:pt x="224921" y="56542"/>
                  </a:moveTo>
                  <a:lnTo>
                    <a:pt x="224921" y="62476"/>
                  </a:lnTo>
                  <a:lnTo>
                    <a:pt x="218987" y="62476"/>
                  </a:lnTo>
                  <a:lnTo>
                    <a:pt x="218987" y="56542"/>
                  </a:lnTo>
                  <a:close/>
                  <a:moveTo>
                    <a:pt x="231170" y="56542"/>
                  </a:moveTo>
                  <a:lnTo>
                    <a:pt x="231170" y="62476"/>
                  </a:lnTo>
                  <a:lnTo>
                    <a:pt x="225234" y="62476"/>
                  </a:lnTo>
                  <a:lnTo>
                    <a:pt x="225234" y="56542"/>
                  </a:lnTo>
                  <a:close/>
                  <a:moveTo>
                    <a:pt x="237417" y="56542"/>
                  </a:moveTo>
                  <a:lnTo>
                    <a:pt x="237417" y="62476"/>
                  </a:lnTo>
                  <a:lnTo>
                    <a:pt x="231481" y="62476"/>
                  </a:lnTo>
                  <a:lnTo>
                    <a:pt x="231481" y="56542"/>
                  </a:lnTo>
                  <a:close/>
                  <a:moveTo>
                    <a:pt x="243664" y="56542"/>
                  </a:moveTo>
                  <a:lnTo>
                    <a:pt x="243664" y="62476"/>
                  </a:lnTo>
                  <a:lnTo>
                    <a:pt x="237729" y="62476"/>
                  </a:lnTo>
                  <a:lnTo>
                    <a:pt x="237729" y="56542"/>
                  </a:lnTo>
                  <a:close/>
                  <a:moveTo>
                    <a:pt x="249911" y="56542"/>
                  </a:moveTo>
                  <a:lnTo>
                    <a:pt x="249911" y="62476"/>
                  </a:lnTo>
                  <a:lnTo>
                    <a:pt x="243977" y="62476"/>
                  </a:lnTo>
                  <a:lnTo>
                    <a:pt x="243977" y="56542"/>
                  </a:lnTo>
                  <a:close/>
                  <a:moveTo>
                    <a:pt x="256161" y="56542"/>
                  </a:moveTo>
                  <a:lnTo>
                    <a:pt x="256161" y="62476"/>
                  </a:lnTo>
                  <a:lnTo>
                    <a:pt x="250225" y="62476"/>
                  </a:lnTo>
                  <a:lnTo>
                    <a:pt x="250225" y="56542"/>
                  </a:lnTo>
                  <a:close/>
                  <a:moveTo>
                    <a:pt x="262409" y="56542"/>
                  </a:moveTo>
                  <a:lnTo>
                    <a:pt x="262409" y="62476"/>
                  </a:lnTo>
                  <a:lnTo>
                    <a:pt x="256474" y="62476"/>
                  </a:lnTo>
                  <a:lnTo>
                    <a:pt x="256474" y="56542"/>
                  </a:lnTo>
                  <a:close/>
                  <a:moveTo>
                    <a:pt x="268656" y="56542"/>
                  </a:moveTo>
                  <a:lnTo>
                    <a:pt x="268656" y="62476"/>
                  </a:lnTo>
                  <a:lnTo>
                    <a:pt x="262721" y="62476"/>
                  </a:lnTo>
                  <a:lnTo>
                    <a:pt x="262721" y="56542"/>
                  </a:lnTo>
                  <a:close/>
                  <a:moveTo>
                    <a:pt x="274904" y="56542"/>
                  </a:moveTo>
                  <a:lnTo>
                    <a:pt x="274904" y="62476"/>
                  </a:lnTo>
                  <a:lnTo>
                    <a:pt x="268968" y="62476"/>
                  </a:lnTo>
                  <a:lnTo>
                    <a:pt x="268968" y="56542"/>
                  </a:lnTo>
                  <a:close/>
                  <a:moveTo>
                    <a:pt x="6251" y="62789"/>
                  </a:moveTo>
                  <a:lnTo>
                    <a:pt x="6251" y="68725"/>
                  </a:lnTo>
                  <a:lnTo>
                    <a:pt x="315" y="68725"/>
                  </a:lnTo>
                  <a:lnTo>
                    <a:pt x="315" y="62789"/>
                  </a:lnTo>
                  <a:close/>
                  <a:moveTo>
                    <a:pt x="12498" y="62789"/>
                  </a:moveTo>
                  <a:lnTo>
                    <a:pt x="12498" y="68725"/>
                  </a:lnTo>
                  <a:lnTo>
                    <a:pt x="6562" y="68725"/>
                  </a:lnTo>
                  <a:lnTo>
                    <a:pt x="6562" y="62789"/>
                  </a:lnTo>
                  <a:close/>
                  <a:moveTo>
                    <a:pt x="18745" y="62789"/>
                  </a:moveTo>
                  <a:lnTo>
                    <a:pt x="18745" y="68725"/>
                  </a:lnTo>
                  <a:lnTo>
                    <a:pt x="12810" y="68725"/>
                  </a:lnTo>
                  <a:lnTo>
                    <a:pt x="12810" y="62789"/>
                  </a:lnTo>
                  <a:close/>
                  <a:moveTo>
                    <a:pt x="24992" y="62789"/>
                  </a:moveTo>
                  <a:lnTo>
                    <a:pt x="24992" y="68725"/>
                  </a:lnTo>
                  <a:lnTo>
                    <a:pt x="19058" y="68725"/>
                  </a:lnTo>
                  <a:lnTo>
                    <a:pt x="19058" y="62789"/>
                  </a:lnTo>
                  <a:close/>
                  <a:moveTo>
                    <a:pt x="31242" y="62789"/>
                  </a:moveTo>
                  <a:lnTo>
                    <a:pt x="31242" y="68725"/>
                  </a:lnTo>
                  <a:lnTo>
                    <a:pt x="25305" y="68725"/>
                  </a:lnTo>
                  <a:lnTo>
                    <a:pt x="25305" y="62789"/>
                  </a:lnTo>
                  <a:close/>
                  <a:moveTo>
                    <a:pt x="37489" y="62789"/>
                  </a:moveTo>
                  <a:lnTo>
                    <a:pt x="37489" y="68725"/>
                  </a:lnTo>
                  <a:lnTo>
                    <a:pt x="31553" y="68725"/>
                  </a:lnTo>
                  <a:lnTo>
                    <a:pt x="31553" y="62789"/>
                  </a:lnTo>
                  <a:close/>
                  <a:moveTo>
                    <a:pt x="43737" y="62789"/>
                  </a:moveTo>
                  <a:lnTo>
                    <a:pt x="43737" y="68725"/>
                  </a:lnTo>
                  <a:lnTo>
                    <a:pt x="37802" y="68725"/>
                  </a:lnTo>
                  <a:lnTo>
                    <a:pt x="37802" y="62789"/>
                  </a:lnTo>
                  <a:close/>
                  <a:moveTo>
                    <a:pt x="49985" y="62789"/>
                  </a:moveTo>
                  <a:lnTo>
                    <a:pt x="49985" y="68725"/>
                  </a:lnTo>
                  <a:lnTo>
                    <a:pt x="44049" y="68725"/>
                  </a:lnTo>
                  <a:lnTo>
                    <a:pt x="44049" y="62789"/>
                  </a:lnTo>
                  <a:close/>
                  <a:moveTo>
                    <a:pt x="56232" y="62789"/>
                  </a:moveTo>
                  <a:lnTo>
                    <a:pt x="56232" y="68725"/>
                  </a:lnTo>
                  <a:lnTo>
                    <a:pt x="50296" y="68725"/>
                  </a:lnTo>
                  <a:lnTo>
                    <a:pt x="50296" y="62789"/>
                  </a:lnTo>
                  <a:close/>
                  <a:moveTo>
                    <a:pt x="62480" y="62789"/>
                  </a:moveTo>
                  <a:lnTo>
                    <a:pt x="62480" y="68725"/>
                  </a:lnTo>
                  <a:lnTo>
                    <a:pt x="56545" y="68725"/>
                  </a:lnTo>
                  <a:lnTo>
                    <a:pt x="56545" y="62789"/>
                  </a:lnTo>
                  <a:close/>
                  <a:moveTo>
                    <a:pt x="68727" y="62789"/>
                  </a:moveTo>
                  <a:lnTo>
                    <a:pt x="68727" y="68725"/>
                  </a:lnTo>
                  <a:lnTo>
                    <a:pt x="62792" y="68725"/>
                  </a:lnTo>
                  <a:lnTo>
                    <a:pt x="62792" y="62789"/>
                  </a:lnTo>
                  <a:close/>
                  <a:moveTo>
                    <a:pt x="74975" y="62789"/>
                  </a:moveTo>
                  <a:lnTo>
                    <a:pt x="74975" y="68725"/>
                  </a:lnTo>
                  <a:lnTo>
                    <a:pt x="69039" y="68725"/>
                  </a:lnTo>
                  <a:lnTo>
                    <a:pt x="69039" y="62789"/>
                  </a:lnTo>
                  <a:close/>
                  <a:moveTo>
                    <a:pt x="81223" y="62789"/>
                  </a:moveTo>
                  <a:lnTo>
                    <a:pt x="81223" y="68725"/>
                  </a:lnTo>
                  <a:lnTo>
                    <a:pt x="75286" y="68725"/>
                  </a:lnTo>
                  <a:lnTo>
                    <a:pt x="75286" y="62789"/>
                  </a:lnTo>
                  <a:close/>
                  <a:moveTo>
                    <a:pt x="87470" y="62789"/>
                  </a:moveTo>
                  <a:lnTo>
                    <a:pt x="87470" y="68725"/>
                  </a:lnTo>
                  <a:lnTo>
                    <a:pt x="81535" y="68725"/>
                  </a:lnTo>
                  <a:lnTo>
                    <a:pt x="81535" y="62789"/>
                  </a:lnTo>
                  <a:close/>
                  <a:moveTo>
                    <a:pt x="93718" y="62789"/>
                  </a:moveTo>
                  <a:lnTo>
                    <a:pt x="93718" y="68725"/>
                  </a:lnTo>
                  <a:lnTo>
                    <a:pt x="87784" y="68725"/>
                  </a:lnTo>
                  <a:lnTo>
                    <a:pt x="87784" y="62789"/>
                  </a:lnTo>
                  <a:close/>
                  <a:moveTo>
                    <a:pt x="99967" y="62789"/>
                  </a:moveTo>
                  <a:lnTo>
                    <a:pt x="99967" y="68725"/>
                  </a:lnTo>
                  <a:lnTo>
                    <a:pt x="94031" y="68725"/>
                  </a:lnTo>
                  <a:lnTo>
                    <a:pt x="94031" y="62789"/>
                  </a:lnTo>
                  <a:close/>
                  <a:moveTo>
                    <a:pt x="106214" y="62789"/>
                  </a:moveTo>
                  <a:lnTo>
                    <a:pt x="106214" y="68725"/>
                  </a:lnTo>
                  <a:lnTo>
                    <a:pt x="100278" y="68725"/>
                  </a:lnTo>
                  <a:lnTo>
                    <a:pt x="100278" y="62789"/>
                  </a:lnTo>
                  <a:close/>
                  <a:moveTo>
                    <a:pt x="112461" y="62789"/>
                  </a:moveTo>
                  <a:lnTo>
                    <a:pt x="112461" y="68725"/>
                  </a:lnTo>
                  <a:lnTo>
                    <a:pt x="106527" y="68725"/>
                  </a:lnTo>
                  <a:lnTo>
                    <a:pt x="106527" y="62789"/>
                  </a:lnTo>
                  <a:close/>
                  <a:moveTo>
                    <a:pt x="118710" y="62789"/>
                  </a:moveTo>
                  <a:lnTo>
                    <a:pt x="118710" y="68725"/>
                  </a:lnTo>
                  <a:lnTo>
                    <a:pt x="112774" y="68725"/>
                  </a:lnTo>
                  <a:lnTo>
                    <a:pt x="112774" y="62789"/>
                  </a:lnTo>
                  <a:close/>
                  <a:moveTo>
                    <a:pt x="124957" y="62789"/>
                  </a:moveTo>
                  <a:lnTo>
                    <a:pt x="124957" y="68725"/>
                  </a:lnTo>
                  <a:lnTo>
                    <a:pt x="119021" y="68725"/>
                  </a:lnTo>
                  <a:lnTo>
                    <a:pt x="119021" y="62789"/>
                  </a:lnTo>
                  <a:close/>
                  <a:moveTo>
                    <a:pt x="131204" y="62789"/>
                  </a:moveTo>
                  <a:lnTo>
                    <a:pt x="131204" y="68725"/>
                  </a:lnTo>
                  <a:lnTo>
                    <a:pt x="125270" y="68725"/>
                  </a:lnTo>
                  <a:lnTo>
                    <a:pt x="125270" y="62789"/>
                  </a:lnTo>
                  <a:close/>
                  <a:moveTo>
                    <a:pt x="137451" y="62789"/>
                  </a:moveTo>
                  <a:lnTo>
                    <a:pt x="137451" y="68725"/>
                  </a:lnTo>
                  <a:lnTo>
                    <a:pt x="131517" y="68725"/>
                  </a:lnTo>
                  <a:lnTo>
                    <a:pt x="131517" y="62789"/>
                  </a:lnTo>
                  <a:close/>
                  <a:moveTo>
                    <a:pt x="143702" y="62789"/>
                  </a:moveTo>
                  <a:lnTo>
                    <a:pt x="143702" y="68725"/>
                  </a:lnTo>
                  <a:lnTo>
                    <a:pt x="137766" y="68725"/>
                  </a:lnTo>
                  <a:lnTo>
                    <a:pt x="137766" y="62789"/>
                  </a:lnTo>
                  <a:close/>
                  <a:moveTo>
                    <a:pt x="149949" y="62789"/>
                  </a:moveTo>
                  <a:lnTo>
                    <a:pt x="149949" y="68725"/>
                  </a:lnTo>
                  <a:lnTo>
                    <a:pt x="144015" y="68725"/>
                  </a:lnTo>
                  <a:lnTo>
                    <a:pt x="144015" y="62789"/>
                  </a:lnTo>
                  <a:close/>
                  <a:moveTo>
                    <a:pt x="156196" y="62789"/>
                  </a:moveTo>
                  <a:lnTo>
                    <a:pt x="156196" y="68725"/>
                  </a:lnTo>
                  <a:lnTo>
                    <a:pt x="150262" y="68725"/>
                  </a:lnTo>
                  <a:lnTo>
                    <a:pt x="150262" y="62789"/>
                  </a:lnTo>
                  <a:close/>
                  <a:moveTo>
                    <a:pt x="162445" y="62789"/>
                  </a:moveTo>
                  <a:lnTo>
                    <a:pt x="162445" y="68725"/>
                  </a:lnTo>
                  <a:lnTo>
                    <a:pt x="156509" y="68725"/>
                  </a:lnTo>
                  <a:lnTo>
                    <a:pt x="156509" y="62789"/>
                  </a:lnTo>
                  <a:close/>
                  <a:moveTo>
                    <a:pt x="168692" y="62789"/>
                  </a:moveTo>
                  <a:lnTo>
                    <a:pt x="168692" y="68725"/>
                  </a:lnTo>
                  <a:lnTo>
                    <a:pt x="162756" y="68725"/>
                  </a:lnTo>
                  <a:lnTo>
                    <a:pt x="162756" y="62789"/>
                  </a:lnTo>
                  <a:close/>
                  <a:moveTo>
                    <a:pt x="174939" y="62789"/>
                  </a:moveTo>
                  <a:lnTo>
                    <a:pt x="174939" y="68725"/>
                  </a:lnTo>
                  <a:lnTo>
                    <a:pt x="169005" y="68725"/>
                  </a:lnTo>
                  <a:lnTo>
                    <a:pt x="169005" y="62789"/>
                  </a:lnTo>
                  <a:close/>
                  <a:moveTo>
                    <a:pt x="181186" y="62789"/>
                  </a:moveTo>
                  <a:lnTo>
                    <a:pt x="181186" y="68725"/>
                  </a:lnTo>
                  <a:lnTo>
                    <a:pt x="175252" y="68725"/>
                  </a:lnTo>
                  <a:lnTo>
                    <a:pt x="175252" y="62789"/>
                  </a:lnTo>
                  <a:close/>
                  <a:moveTo>
                    <a:pt x="187435" y="62789"/>
                  </a:moveTo>
                  <a:lnTo>
                    <a:pt x="187435" y="68725"/>
                  </a:lnTo>
                  <a:lnTo>
                    <a:pt x="181499" y="68725"/>
                  </a:lnTo>
                  <a:lnTo>
                    <a:pt x="181499" y="62789"/>
                  </a:lnTo>
                  <a:close/>
                  <a:moveTo>
                    <a:pt x="193684" y="62789"/>
                  </a:moveTo>
                  <a:lnTo>
                    <a:pt x="193684" y="68725"/>
                  </a:lnTo>
                  <a:lnTo>
                    <a:pt x="187749" y="68725"/>
                  </a:lnTo>
                  <a:lnTo>
                    <a:pt x="187749" y="62789"/>
                  </a:lnTo>
                  <a:close/>
                  <a:moveTo>
                    <a:pt x="199931" y="62789"/>
                  </a:moveTo>
                  <a:lnTo>
                    <a:pt x="199931" y="68725"/>
                  </a:lnTo>
                  <a:lnTo>
                    <a:pt x="193996" y="68725"/>
                  </a:lnTo>
                  <a:lnTo>
                    <a:pt x="193996" y="62789"/>
                  </a:lnTo>
                  <a:close/>
                  <a:moveTo>
                    <a:pt x="206180" y="62789"/>
                  </a:moveTo>
                  <a:lnTo>
                    <a:pt x="206180" y="68725"/>
                  </a:lnTo>
                  <a:lnTo>
                    <a:pt x="200244" y="68725"/>
                  </a:lnTo>
                  <a:lnTo>
                    <a:pt x="200244" y="62789"/>
                  </a:lnTo>
                  <a:close/>
                  <a:moveTo>
                    <a:pt x="212427" y="62789"/>
                  </a:moveTo>
                  <a:lnTo>
                    <a:pt x="212427" y="68725"/>
                  </a:lnTo>
                  <a:lnTo>
                    <a:pt x="206491" y="68725"/>
                  </a:lnTo>
                  <a:lnTo>
                    <a:pt x="206491" y="62789"/>
                  </a:lnTo>
                  <a:close/>
                  <a:moveTo>
                    <a:pt x="218674" y="62789"/>
                  </a:moveTo>
                  <a:lnTo>
                    <a:pt x="218674" y="68725"/>
                  </a:lnTo>
                  <a:lnTo>
                    <a:pt x="212739" y="68725"/>
                  </a:lnTo>
                  <a:lnTo>
                    <a:pt x="212739" y="62789"/>
                  </a:lnTo>
                  <a:close/>
                  <a:moveTo>
                    <a:pt x="224921" y="62789"/>
                  </a:moveTo>
                  <a:lnTo>
                    <a:pt x="224921" y="68725"/>
                  </a:lnTo>
                  <a:lnTo>
                    <a:pt x="218987" y="68725"/>
                  </a:lnTo>
                  <a:lnTo>
                    <a:pt x="218987" y="62789"/>
                  </a:lnTo>
                  <a:close/>
                  <a:moveTo>
                    <a:pt x="231170" y="62789"/>
                  </a:moveTo>
                  <a:lnTo>
                    <a:pt x="231170" y="68725"/>
                  </a:lnTo>
                  <a:lnTo>
                    <a:pt x="225234" y="68725"/>
                  </a:lnTo>
                  <a:lnTo>
                    <a:pt x="225234" y="62789"/>
                  </a:lnTo>
                  <a:close/>
                  <a:moveTo>
                    <a:pt x="237417" y="62789"/>
                  </a:moveTo>
                  <a:lnTo>
                    <a:pt x="237417" y="68725"/>
                  </a:lnTo>
                  <a:lnTo>
                    <a:pt x="231481" y="68725"/>
                  </a:lnTo>
                  <a:lnTo>
                    <a:pt x="231481" y="62789"/>
                  </a:lnTo>
                  <a:close/>
                  <a:moveTo>
                    <a:pt x="243664" y="62789"/>
                  </a:moveTo>
                  <a:lnTo>
                    <a:pt x="243664" y="68725"/>
                  </a:lnTo>
                  <a:lnTo>
                    <a:pt x="237729" y="68725"/>
                  </a:lnTo>
                  <a:lnTo>
                    <a:pt x="237729" y="62789"/>
                  </a:lnTo>
                  <a:close/>
                  <a:moveTo>
                    <a:pt x="249911" y="62789"/>
                  </a:moveTo>
                  <a:lnTo>
                    <a:pt x="249911" y="68725"/>
                  </a:lnTo>
                  <a:lnTo>
                    <a:pt x="243977" y="68725"/>
                  </a:lnTo>
                  <a:lnTo>
                    <a:pt x="243977" y="62789"/>
                  </a:lnTo>
                  <a:close/>
                  <a:moveTo>
                    <a:pt x="256161" y="62789"/>
                  </a:moveTo>
                  <a:lnTo>
                    <a:pt x="256161" y="68725"/>
                  </a:lnTo>
                  <a:lnTo>
                    <a:pt x="250225" y="68725"/>
                  </a:lnTo>
                  <a:lnTo>
                    <a:pt x="250225" y="62789"/>
                  </a:lnTo>
                  <a:close/>
                  <a:moveTo>
                    <a:pt x="262409" y="62789"/>
                  </a:moveTo>
                  <a:lnTo>
                    <a:pt x="262409" y="68725"/>
                  </a:lnTo>
                  <a:lnTo>
                    <a:pt x="256474" y="68725"/>
                  </a:lnTo>
                  <a:lnTo>
                    <a:pt x="256474" y="62789"/>
                  </a:lnTo>
                  <a:close/>
                  <a:moveTo>
                    <a:pt x="268656" y="62789"/>
                  </a:moveTo>
                  <a:lnTo>
                    <a:pt x="268656" y="68725"/>
                  </a:lnTo>
                  <a:lnTo>
                    <a:pt x="262721" y="68725"/>
                  </a:lnTo>
                  <a:lnTo>
                    <a:pt x="262721" y="62789"/>
                  </a:lnTo>
                  <a:close/>
                  <a:moveTo>
                    <a:pt x="274904" y="62789"/>
                  </a:moveTo>
                  <a:lnTo>
                    <a:pt x="274904" y="68725"/>
                  </a:lnTo>
                  <a:lnTo>
                    <a:pt x="268968" y="68725"/>
                  </a:lnTo>
                  <a:lnTo>
                    <a:pt x="268968" y="62789"/>
                  </a:lnTo>
                  <a:close/>
                  <a:moveTo>
                    <a:pt x="6251" y="69036"/>
                  </a:moveTo>
                  <a:lnTo>
                    <a:pt x="6251" y="74972"/>
                  </a:lnTo>
                  <a:lnTo>
                    <a:pt x="315" y="74972"/>
                  </a:lnTo>
                  <a:lnTo>
                    <a:pt x="315" y="69036"/>
                  </a:lnTo>
                  <a:close/>
                  <a:moveTo>
                    <a:pt x="12498" y="69036"/>
                  </a:moveTo>
                  <a:lnTo>
                    <a:pt x="12498" y="74972"/>
                  </a:lnTo>
                  <a:lnTo>
                    <a:pt x="6562" y="74972"/>
                  </a:lnTo>
                  <a:lnTo>
                    <a:pt x="6562" y="69036"/>
                  </a:lnTo>
                  <a:close/>
                  <a:moveTo>
                    <a:pt x="18745" y="69036"/>
                  </a:moveTo>
                  <a:lnTo>
                    <a:pt x="18745" y="74972"/>
                  </a:lnTo>
                  <a:lnTo>
                    <a:pt x="12810" y="74972"/>
                  </a:lnTo>
                  <a:lnTo>
                    <a:pt x="12810" y="69036"/>
                  </a:lnTo>
                  <a:close/>
                  <a:moveTo>
                    <a:pt x="24992" y="69036"/>
                  </a:moveTo>
                  <a:lnTo>
                    <a:pt x="24992" y="74972"/>
                  </a:lnTo>
                  <a:lnTo>
                    <a:pt x="19058" y="74972"/>
                  </a:lnTo>
                  <a:lnTo>
                    <a:pt x="19058" y="69036"/>
                  </a:lnTo>
                  <a:close/>
                  <a:moveTo>
                    <a:pt x="31242" y="69036"/>
                  </a:moveTo>
                  <a:lnTo>
                    <a:pt x="31242" y="74972"/>
                  </a:lnTo>
                  <a:lnTo>
                    <a:pt x="25305" y="74972"/>
                  </a:lnTo>
                  <a:lnTo>
                    <a:pt x="25305" y="69036"/>
                  </a:lnTo>
                  <a:close/>
                  <a:moveTo>
                    <a:pt x="37489" y="69036"/>
                  </a:moveTo>
                  <a:lnTo>
                    <a:pt x="37489" y="74972"/>
                  </a:lnTo>
                  <a:lnTo>
                    <a:pt x="31553" y="74972"/>
                  </a:lnTo>
                  <a:lnTo>
                    <a:pt x="31553" y="69036"/>
                  </a:lnTo>
                  <a:close/>
                  <a:moveTo>
                    <a:pt x="43737" y="69036"/>
                  </a:moveTo>
                  <a:lnTo>
                    <a:pt x="43737" y="74972"/>
                  </a:lnTo>
                  <a:lnTo>
                    <a:pt x="37802" y="74972"/>
                  </a:lnTo>
                  <a:lnTo>
                    <a:pt x="37802" y="69036"/>
                  </a:lnTo>
                  <a:close/>
                  <a:moveTo>
                    <a:pt x="49985" y="69036"/>
                  </a:moveTo>
                  <a:lnTo>
                    <a:pt x="49985" y="74972"/>
                  </a:lnTo>
                  <a:lnTo>
                    <a:pt x="44049" y="74972"/>
                  </a:lnTo>
                  <a:lnTo>
                    <a:pt x="44049" y="69036"/>
                  </a:lnTo>
                  <a:close/>
                  <a:moveTo>
                    <a:pt x="56232" y="69036"/>
                  </a:moveTo>
                  <a:lnTo>
                    <a:pt x="56232" y="74972"/>
                  </a:lnTo>
                  <a:lnTo>
                    <a:pt x="50296" y="74972"/>
                  </a:lnTo>
                  <a:lnTo>
                    <a:pt x="50296" y="69036"/>
                  </a:lnTo>
                  <a:close/>
                  <a:moveTo>
                    <a:pt x="62480" y="69036"/>
                  </a:moveTo>
                  <a:lnTo>
                    <a:pt x="62480" y="74972"/>
                  </a:lnTo>
                  <a:lnTo>
                    <a:pt x="56545" y="74972"/>
                  </a:lnTo>
                  <a:lnTo>
                    <a:pt x="56545" y="69036"/>
                  </a:lnTo>
                  <a:close/>
                  <a:moveTo>
                    <a:pt x="68727" y="69036"/>
                  </a:moveTo>
                  <a:lnTo>
                    <a:pt x="68727" y="74972"/>
                  </a:lnTo>
                  <a:lnTo>
                    <a:pt x="62792" y="74972"/>
                  </a:lnTo>
                  <a:lnTo>
                    <a:pt x="62792" y="69036"/>
                  </a:lnTo>
                  <a:close/>
                  <a:moveTo>
                    <a:pt x="74975" y="69036"/>
                  </a:moveTo>
                  <a:lnTo>
                    <a:pt x="74975" y="74972"/>
                  </a:lnTo>
                  <a:lnTo>
                    <a:pt x="69039" y="74972"/>
                  </a:lnTo>
                  <a:lnTo>
                    <a:pt x="69039" y="69036"/>
                  </a:lnTo>
                  <a:close/>
                  <a:moveTo>
                    <a:pt x="81223" y="69036"/>
                  </a:moveTo>
                  <a:lnTo>
                    <a:pt x="81223" y="74972"/>
                  </a:lnTo>
                  <a:lnTo>
                    <a:pt x="75286" y="74972"/>
                  </a:lnTo>
                  <a:lnTo>
                    <a:pt x="75286" y="69036"/>
                  </a:lnTo>
                  <a:close/>
                  <a:moveTo>
                    <a:pt x="87470" y="69036"/>
                  </a:moveTo>
                  <a:lnTo>
                    <a:pt x="87470" y="74972"/>
                  </a:lnTo>
                  <a:lnTo>
                    <a:pt x="81535" y="74972"/>
                  </a:lnTo>
                  <a:lnTo>
                    <a:pt x="81535" y="69036"/>
                  </a:lnTo>
                  <a:close/>
                  <a:moveTo>
                    <a:pt x="93718" y="69036"/>
                  </a:moveTo>
                  <a:lnTo>
                    <a:pt x="93718" y="74972"/>
                  </a:lnTo>
                  <a:lnTo>
                    <a:pt x="87784" y="74972"/>
                  </a:lnTo>
                  <a:lnTo>
                    <a:pt x="87784" y="69036"/>
                  </a:lnTo>
                  <a:close/>
                  <a:moveTo>
                    <a:pt x="99967" y="69036"/>
                  </a:moveTo>
                  <a:lnTo>
                    <a:pt x="99967" y="74972"/>
                  </a:lnTo>
                  <a:lnTo>
                    <a:pt x="94031" y="74972"/>
                  </a:lnTo>
                  <a:lnTo>
                    <a:pt x="94031" y="69036"/>
                  </a:lnTo>
                  <a:close/>
                  <a:moveTo>
                    <a:pt x="106214" y="69036"/>
                  </a:moveTo>
                  <a:lnTo>
                    <a:pt x="106214" y="74972"/>
                  </a:lnTo>
                  <a:lnTo>
                    <a:pt x="100278" y="74972"/>
                  </a:lnTo>
                  <a:lnTo>
                    <a:pt x="100278" y="69036"/>
                  </a:lnTo>
                  <a:close/>
                  <a:moveTo>
                    <a:pt x="112461" y="69036"/>
                  </a:moveTo>
                  <a:lnTo>
                    <a:pt x="112461" y="74972"/>
                  </a:lnTo>
                  <a:lnTo>
                    <a:pt x="106527" y="74972"/>
                  </a:lnTo>
                  <a:lnTo>
                    <a:pt x="106527" y="69036"/>
                  </a:lnTo>
                  <a:close/>
                  <a:moveTo>
                    <a:pt x="118710" y="69036"/>
                  </a:moveTo>
                  <a:lnTo>
                    <a:pt x="118710" y="74972"/>
                  </a:lnTo>
                  <a:lnTo>
                    <a:pt x="112774" y="74972"/>
                  </a:lnTo>
                  <a:lnTo>
                    <a:pt x="112774" y="69036"/>
                  </a:lnTo>
                  <a:close/>
                  <a:moveTo>
                    <a:pt x="124957" y="69036"/>
                  </a:moveTo>
                  <a:lnTo>
                    <a:pt x="124957" y="74972"/>
                  </a:lnTo>
                  <a:lnTo>
                    <a:pt x="119021" y="74972"/>
                  </a:lnTo>
                  <a:lnTo>
                    <a:pt x="119021" y="69036"/>
                  </a:lnTo>
                  <a:close/>
                  <a:moveTo>
                    <a:pt x="131204" y="69036"/>
                  </a:moveTo>
                  <a:lnTo>
                    <a:pt x="131204" y="74972"/>
                  </a:lnTo>
                  <a:lnTo>
                    <a:pt x="125270" y="74972"/>
                  </a:lnTo>
                  <a:lnTo>
                    <a:pt x="125270" y="69036"/>
                  </a:lnTo>
                  <a:close/>
                  <a:moveTo>
                    <a:pt x="137451" y="69036"/>
                  </a:moveTo>
                  <a:lnTo>
                    <a:pt x="137451" y="74972"/>
                  </a:lnTo>
                  <a:lnTo>
                    <a:pt x="131517" y="74972"/>
                  </a:lnTo>
                  <a:lnTo>
                    <a:pt x="131517" y="69036"/>
                  </a:lnTo>
                  <a:close/>
                  <a:moveTo>
                    <a:pt x="143702" y="69036"/>
                  </a:moveTo>
                  <a:lnTo>
                    <a:pt x="143702" y="74972"/>
                  </a:lnTo>
                  <a:lnTo>
                    <a:pt x="137766" y="74972"/>
                  </a:lnTo>
                  <a:lnTo>
                    <a:pt x="137766" y="69036"/>
                  </a:lnTo>
                  <a:close/>
                  <a:moveTo>
                    <a:pt x="149949" y="69036"/>
                  </a:moveTo>
                  <a:lnTo>
                    <a:pt x="149949" y="74972"/>
                  </a:lnTo>
                  <a:lnTo>
                    <a:pt x="144015" y="74972"/>
                  </a:lnTo>
                  <a:lnTo>
                    <a:pt x="144015" y="69036"/>
                  </a:lnTo>
                  <a:close/>
                  <a:moveTo>
                    <a:pt x="156196" y="69036"/>
                  </a:moveTo>
                  <a:lnTo>
                    <a:pt x="156196" y="74972"/>
                  </a:lnTo>
                  <a:lnTo>
                    <a:pt x="150262" y="74972"/>
                  </a:lnTo>
                  <a:lnTo>
                    <a:pt x="150262" y="69036"/>
                  </a:lnTo>
                  <a:close/>
                  <a:moveTo>
                    <a:pt x="162445" y="69036"/>
                  </a:moveTo>
                  <a:lnTo>
                    <a:pt x="162445" y="74972"/>
                  </a:lnTo>
                  <a:lnTo>
                    <a:pt x="156509" y="74972"/>
                  </a:lnTo>
                  <a:lnTo>
                    <a:pt x="156509" y="69036"/>
                  </a:lnTo>
                  <a:close/>
                  <a:moveTo>
                    <a:pt x="168692" y="69036"/>
                  </a:moveTo>
                  <a:lnTo>
                    <a:pt x="168692" y="74972"/>
                  </a:lnTo>
                  <a:lnTo>
                    <a:pt x="162756" y="74972"/>
                  </a:lnTo>
                  <a:lnTo>
                    <a:pt x="162756" y="69036"/>
                  </a:lnTo>
                  <a:close/>
                  <a:moveTo>
                    <a:pt x="174939" y="69036"/>
                  </a:moveTo>
                  <a:lnTo>
                    <a:pt x="174939" y="74972"/>
                  </a:lnTo>
                  <a:lnTo>
                    <a:pt x="169005" y="74972"/>
                  </a:lnTo>
                  <a:lnTo>
                    <a:pt x="169005" y="69036"/>
                  </a:lnTo>
                  <a:close/>
                  <a:moveTo>
                    <a:pt x="181186" y="69036"/>
                  </a:moveTo>
                  <a:lnTo>
                    <a:pt x="181186" y="74972"/>
                  </a:lnTo>
                  <a:lnTo>
                    <a:pt x="175252" y="74972"/>
                  </a:lnTo>
                  <a:lnTo>
                    <a:pt x="175252" y="69036"/>
                  </a:lnTo>
                  <a:close/>
                  <a:moveTo>
                    <a:pt x="187435" y="69036"/>
                  </a:moveTo>
                  <a:lnTo>
                    <a:pt x="187435" y="74972"/>
                  </a:lnTo>
                  <a:lnTo>
                    <a:pt x="181499" y="74972"/>
                  </a:lnTo>
                  <a:lnTo>
                    <a:pt x="181499" y="69036"/>
                  </a:lnTo>
                  <a:close/>
                  <a:moveTo>
                    <a:pt x="193684" y="69036"/>
                  </a:moveTo>
                  <a:lnTo>
                    <a:pt x="193684" y="74972"/>
                  </a:lnTo>
                  <a:lnTo>
                    <a:pt x="187749" y="74972"/>
                  </a:lnTo>
                  <a:lnTo>
                    <a:pt x="187749" y="69036"/>
                  </a:lnTo>
                  <a:close/>
                  <a:moveTo>
                    <a:pt x="199931" y="69036"/>
                  </a:moveTo>
                  <a:lnTo>
                    <a:pt x="199931" y="74972"/>
                  </a:lnTo>
                  <a:lnTo>
                    <a:pt x="193996" y="74972"/>
                  </a:lnTo>
                  <a:lnTo>
                    <a:pt x="193996" y="69036"/>
                  </a:lnTo>
                  <a:close/>
                  <a:moveTo>
                    <a:pt x="206180" y="69036"/>
                  </a:moveTo>
                  <a:lnTo>
                    <a:pt x="206180" y="74972"/>
                  </a:lnTo>
                  <a:lnTo>
                    <a:pt x="200244" y="74972"/>
                  </a:lnTo>
                  <a:lnTo>
                    <a:pt x="200244" y="69036"/>
                  </a:lnTo>
                  <a:close/>
                  <a:moveTo>
                    <a:pt x="212427" y="69036"/>
                  </a:moveTo>
                  <a:lnTo>
                    <a:pt x="212427" y="74972"/>
                  </a:lnTo>
                  <a:lnTo>
                    <a:pt x="206491" y="74972"/>
                  </a:lnTo>
                  <a:lnTo>
                    <a:pt x="206491" y="69036"/>
                  </a:lnTo>
                  <a:close/>
                  <a:moveTo>
                    <a:pt x="218674" y="69036"/>
                  </a:moveTo>
                  <a:lnTo>
                    <a:pt x="218674" y="74972"/>
                  </a:lnTo>
                  <a:lnTo>
                    <a:pt x="212739" y="74972"/>
                  </a:lnTo>
                  <a:lnTo>
                    <a:pt x="212739" y="69036"/>
                  </a:lnTo>
                  <a:close/>
                  <a:moveTo>
                    <a:pt x="224921" y="69036"/>
                  </a:moveTo>
                  <a:lnTo>
                    <a:pt x="224921" y="74972"/>
                  </a:lnTo>
                  <a:lnTo>
                    <a:pt x="218987" y="74972"/>
                  </a:lnTo>
                  <a:lnTo>
                    <a:pt x="218987" y="69036"/>
                  </a:lnTo>
                  <a:close/>
                  <a:moveTo>
                    <a:pt x="231170" y="69036"/>
                  </a:moveTo>
                  <a:lnTo>
                    <a:pt x="231170" y="74972"/>
                  </a:lnTo>
                  <a:lnTo>
                    <a:pt x="225234" y="74972"/>
                  </a:lnTo>
                  <a:lnTo>
                    <a:pt x="225234" y="69036"/>
                  </a:lnTo>
                  <a:close/>
                  <a:moveTo>
                    <a:pt x="237417" y="69036"/>
                  </a:moveTo>
                  <a:lnTo>
                    <a:pt x="237417" y="74972"/>
                  </a:lnTo>
                  <a:lnTo>
                    <a:pt x="231481" y="74972"/>
                  </a:lnTo>
                  <a:lnTo>
                    <a:pt x="231481" y="69036"/>
                  </a:lnTo>
                  <a:close/>
                  <a:moveTo>
                    <a:pt x="243664" y="69036"/>
                  </a:moveTo>
                  <a:lnTo>
                    <a:pt x="243664" y="74972"/>
                  </a:lnTo>
                  <a:lnTo>
                    <a:pt x="237729" y="74972"/>
                  </a:lnTo>
                  <a:lnTo>
                    <a:pt x="237729" y="69036"/>
                  </a:lnTo>
                  <a:close/>
                  <a:moveTo>
                    <a:pt x="249911" y="69036"/>
                  </a:moveTo>
                  <a:lnTo>
                    <a:pt x="249911" y="74972"/>
                  </a:lnTo>
                  <a:lnTo>
                    <a:pt x="243977" y="74972"/>
                  </a:lnTo>
                  <a:lnTo>
                    <a:pt x="243977" y="69036"/>
                  </a:lnTo>
                  <a:close/>
                  <a:moveTo>
                    <a:pt x="256161" y="69036"/>
                  </a:moveTo>
                  <a:lnTo>
                    <a:pt x="256161" y="74972"/>
                  </a:lnTo>
                  <a:lnTo>
                    <a:pt x="250225" y="74972"/>
                  </a:lnTo>
                  <a:lnTo>
                    <a:pt x="250225" y="69036"/>
                  </a:lnTo>
                  <a:close/>
                  <a:moveTo>
                    <a:pt x="262409" y="69036"/>
                  </a:moveTo>
                  <a:lnTo>
                    <a:pt x="262409" y="74972"/>
                  </a:lnTo>
                  <a:lnTo>
                    <a:pt x="256474" y="74972"/>
                  </a:lnTo>
                  <a:lnTo>
                    <a:pt x="256474" y="69036"/>
                  </a:lnTo>
                  <a:close/>
                  <a:moveTo>
                    <a:pt x="268656" y="69036"/>
                  </a:moveTo>
                  <a:lnTo>
                    <a:pt x="268656" y="74972"/>
                  </a:lnTo>
                  <a:lnTo>
                    <a:pt x="262721" y="74972"/>
                  </a:lnTo>
                  <a:lnTo>
                    <a:pt x="262721" y="69036"/>
                  </a:lnTo>
                  <a:close/>
                  <a:moveTo>
                    <a:pt x="274904" y="69036"/>
                  </a:moveTo>
                  <a:lnTo>
                    <a:pt x="274904" y="74972"/>
                  </a:lnTo>
                  <a:lnTo>
                    <a:pt x="268968" y="74972"/>
                  </a:lnTo>
                  <a:lnTo>
                    <a:pt x="268968" y="69036"/>
                  </a:lnTo>
                  <a:close/>
                  <a:moveTo>
                    <a:pt x="6251" y="75285"/>
                  </a:moveTo>
                  <a:lnTo>
                    <a:pt x="6251" y="81219"/>
                  </a:lnTo>
                  <a:lnTo>
                    <a:pt x="315" y="81219"/>
                  </a:lnTo>
                  <a:lnTo>
                    <a:pt x="315" y="75285"/>
                  </a:lnTo>
                  <a:close/>
                  <a:moveTo>
                    <a:pt x="12498" y="75285"/>
                  </a:moveTo>
                  <a:lnTo>
                    <a:pt x="12498" y="81219"/>
                  </a:lnTo>
                  <a:lnTo>
                    <a:pt x="6562" y="81219"/>
                  </a:lnTo>
                  <a:lnTo>
                    <a:pt x="6562" y="75285"/>
                  </a:lnTo>
                  <a:close/>
                  <a:moveTo>
                    <a:pt x="18745" y="75285"/>
                  </a:moveTo>
                  <a:lnTo>
                    <a:pt x="18745" y="81219"/>
                  </a:lnTo>
                  <a:lnTo>
                    <a:pt x="12810" y="81219"/>
                  </a:lnTo>
                  <a:lnTo>
                    <a:pt x="12810" y="75285"/>
                  </a:lnTo>
                  <a:close/>
                  <a:moveTo>
                    <a:pt x="24992" y="75285"/>
                  </a:moveTo>
                  <a:lnTo>
                    <a:pt x="24992" y="81219"/>
                  </a:lnTo>
                  <a:lnTo>
                    <a:pt x="19058" y="81219"/>
                  </a:lnTo>
                  <a:lnTo>
                    <a:pt x="19058" y="75285"/>
                  </a:lnTo>
                  <a:close/>
                  <a:moveTo>
                    <a:pt x="31242" y="75285"/>
                  </a:moveTo>
                  <a:lnTo>
                    <a:pt x="31242" y="81219"/>
                  </a:lnTo>
                  <a:lnTo>
                    <a:pt x="25305" y="81219"/>
                  </a:lnTo>
                  <a:lnTo>
                    <a:pt x="25305" y="75285"/>
                  </a:lnTo>
                  <a:close/>
                  <a:moveTo>
                    <a:pt x="37489" y="75285"/>
                  </a:moveTo>
                  <a:lnTo>
                    <a:pt x="37489" y="81219"/>
                  </a:lnTo>
                  <a:lnTo>
                    <a:pt x="31553" y="81219"/>
                  </a:lnTo>
                  <a:lnTo>
                    <a:pt x="31553" y="75285"/>
                  </a:lnTo>
                  <a:close/>
                  <a:moveTo>
                    <a:pt x="43737" y="75285"/>
                  </a:moveTo>
                  <a:lnTo>
                    <a:pt x="43737" y="81219"/>
                  </a:lnTo>
                  <a:lnTo>
                    <a:pt x="37802" y="81219"/>
                  </a:lnTo>
                  <a:lnTo>
                    <a:pt x="37802" y="75285"/>
                  </a:lnTo>
                  <a:close/>
                  <a:moveTo>
                    <a:pt x="49985" y="75285"/>
                  </a:moveTo>
                  <a:lnTo>
                    <a:pt x="49985" y="81219"/>
                  </a:lnTo>
                  <a:lnTo>
                    <a:pt x="44049" y="81219"/>
                  </a:lnTo>
                  <a:lnTo>
                    <a:pt x="44049" y="75285"/>
                  </a:lnTo>
                  <a:close/>
                  <a:moveTo>
                    <a:pt x="56232" y="75285"/>
                  </a:moveTo>
                  <a:lnTo>
                    <a:pt x="56232" y="81219"/>
                  </a:lnTo>
                  <a:lnTo>
                    <a:pt x="50296" y="81219"/>
                  </a:lnTo>
                  <a:lnTo>
                    <a:pt x="50296" y="75285"/>
                  </a:lnTo>
                  <a:close/>
                  <a:moveTo>
                    <a:pt x="62480" y="75285"/>
                  </a:moveTo>
                  <a:lnTo>
                    <a:pt x="62480" y="81219"/>
                  </a:lnTo>
                  <a:lnTo>
                    <a:pt x="56545" y="81219"/>
                  </a:lnTo>
                  <a:lnTo>
                    <a:pt x="56545" y="75285"/>
                  </a:lnTo>
                  <a:close/>
                  <a:moveTo>
                    <a:pt x="68727" y="75285"/>
                  </a:moveTo>
                  <a:lnTo>
                    <a:pt x="68727" y="81219"/>
                  </a:lnTo>
                  <a:lnTo>
                    <a:pt x="62792" y="81219"/>
                  </a:lnTo>
                  <a:lnTo>
                    <a:pt x="62792" y="75285"/>
                  </a:lnTo>
                  <a:close/>
                  <a:moveTo>
                    <a:pt x="74975" y="75285"/>
                  </a:moveTo>
                  <a:lnTo>
                    <a:pt x="74975" y="81219"/>
                  </a:lnTo>
                  <a:lnTo>
                    <a:pt x="69039" y="81219"/>
                  </a:lnTo>
                  <a:lnTo>
                    <a:pt x="69039" y="75285"/>
                  </a:lnTo>
                  <a:close/>
                  <a:moveTo>
                    <a:pt x="81223" y="75285"/>
                  </a:moveTo>
                  <a:lnTo>
                    <a:pt x="81223" y="81219"/>
                  </a:lnTo>
                  <a:lnTo>
                    <a:pt x="75286" y="81219"/>
                  </a:lnTo>
                  <a:lnTo>
                    <a:pt x="75286" y="75285"/>
                  </a:lnTo>
                  <a:close/>
                  <a:moveTo>
                    <a:pt x="87470" y="75285"/>
                  </a:moveTo>
                  <a:lnTo>
                    <a:pt x="87470" y="81219"/>
                  </a:lnTo>
                  <a:lnTo>
                    <a:pt x="81535" y="81219"/>
                  </a:lnTo>
                  <a:lnTo>
                    <a:pt x="81535" y="75285"/>
                  </a:lnTo>
                  <a:close/>
                  <a:moveTo>
                    <a:pt x="93718" y="75285"/>
                  </a:moveTo>
                  <a:lnTo>
                    <a:pt x="93718" y="81219"/>
                  </a:lnTo>
                  <a:lnTo>
                    <a:pt x="87784" y="81219"/>
                  </a:lnTo>
                  <a:lnTo>
                    <a:pt x="87784" y="75285"/>
                  </a:lnTo>
                  <a:close/>
                  <a:moveTo>
                    <a:pt x="99967" y="75285"/>
                  </a:moveTo>
                  <a:lnTo>
                    <a:pt x="99967" y="81219"/>
                  </a:lnTo>
                  <a:lnTo>
                    <a:pt x="94031" y="81219"/>
                  </a:lnTo>
                  <a:lnTo>
                    <a:pt x="94031" y="75285"/>
                  </a:lnTo>
                  <a:close/>
                  <a:moveTo>
                    <a:pt x="106214" y="75285"/>
                  </a:moveTo>
                  <a:lnTo>
                    <a:pt x="106214" y="81219"/>
                  </a:lnTo>
                  <a:lnTo>
                    <a:pt x="100278" y="81219"/>
                  </a:lnTo>
                  <a:lnTo>
                    <a:pt x="100278" y="75285"/>
                  </a:lnTo>
                  <a:close/>
                  <a:moveTo>
                    <a:pt x="112461" y="75285"/>
                  </a:moveTo>
                  <a:lnTo>
                    <a:pt x="112461" y="81219"/>
                  </a:lnTo>
                  <a:lnTo>
                    <a:pt x="106527" y="81219"/>
                  </a:lnTo>
                  <a:lnTo>
                    <a:pt x="106527" y="75285"/>
                  </a:lnTo>
                  <a:close/>
                  <a:moveTo>
                    <a:pt x="118710" y="75285"/>
                  </a:moveTo>
                  <a:lnTo>
                    <a:pt x="118710" y="81219"/>
                  </a:lnTo>
                  <a:lnTo>
                    <a:pt x="112774" y="81219"/>
                  </a:lnTo>
                  <a:lnTo>
                    <a:pt x="112774" y="75285"/>
                  </a:lnTo>
                  <a:close/>
                  <a:moveTo>
                    <a:pt x="124957" y="75285"/>
                  </a:moveTo>
                  <a:lnTo>
                    <a:pt x="124957" y="81219"/>
                  </a:lnTo>
                  <a:lnTo>
                    <a:pt x="119021" y="81219"/>
                  </a:lnTo>
                  <a:lnTo>
                    <a:pt x="119021" y="75285"/>
                  </a:lnTo>
                  <a:close/>
                  <a:moveTo>
                    <a:pt x="131204" y="75285"/>
                  </a:moveTo>
                  <a:lnTo>
                    <a:pt x="131204" y="81219"/>
                  </a:lnTo>
                  <a:lnTo>
                    <a:pt x="125270" y="81219"/>
                  </a:lnTo>
                  <a:lnTo>
                    <a:pt x="125270" y="75285"/>
                  </a:lnTo>
                  <a:close/>
                  <a:moveTo>
                    <a:pt x="137451" y="75285"/>
                  </a:moveTo>
                  <a:lnTo>
                    <a:pt x="137451" y="81219"/>
                  </a:lnTo>
                  <a:lnTo>
                    <a:pt x="131517" y="81219"/>
                  </a:lnTo>
                  <a:lnTo>
                    <a:pt x="131517" y="75285"/>
                  </a:lnTo>
                  <a:close/>
                  <a:moveTo>
                    <a:pt x="143702" y="75285"/>
                  </a:moveTo>
                  <a:lnTo>
                    <a:pt x="143702" y="81219"/>
                  </a:lnTo>
                  <a:lnTo>
                    <a:pt x="137766" y="81219"/>
                  </a:lnTo>
                  <a:lnTo>
                    <a:pt x="137766" y="75285"/>
                  </a:lnTo>
                  <a:close/>
                  <a:moveTo>
                    <a:pt x="149949" y="75285"/>
                  </a:moveTo>
                  <a:lnTo>
                    <a:pt x="149949" y="81219"/>
                  </a:lnTo>
                  <a:lnTo>
                    <a:pt x="144015" y="81219"/>
                  </a:lnTo>
                  <a:lnTo>
                    <a:pt x="144015" y="75285"/>
                  </a:lnTo>
                  <a:close/>
                  <a:moveTo>
                    <a:pt x="156196" y="75285"/>
                  </a:moveTo>
                  <a:lnTo>
                    <a:pt x="156196" y="81219"/>
                  </a:lnTo>
                  <a:lnTo>
                    <a:pt x="150262" y="81219"/>
                  </a:lnTo>
                  <a:lnTo>
                    <a:pt x="150262" y="75285"/>
                  </a:lnTo>
                  <a:close/>
                  <a:moveTo>
                    <a:pt x="162445" y="75285"/>
                  </a:moveTo>
                  <a:lnTo>
                    <a:pt x="162445" y="81219"/>
                  </a:lnTo>
                  <a:lnTo>
                    <a:pt x="156509" y="81219"/>
                  </a:lnTo>
                  <a:lnTo>
                    <a:pt x="156509" y="75285"/>
                  </a:lnTo>
                  <a:close/>
                  <a:moveTo>
                    <a:pt x="168692" y="75285"/>
                  </a:moveTo>
                  <a:lnTo>
                    <a:pt x="168692" y="81219"/>
                  </a:lnTo>
                  <a:lnTo>
                    <a:pt x="162756" y="81219"/>
                  </a:lnTo>
                  <a:lnTo>
                    <a:pt x="162756" y="75285"/>
                  </a:lnTo>
                  <a:close/>
                  <a:moveTo>
                    <a:pt x="174939" y="75285"/>
                  </a:moveTo>
                  <a:lnTo>
                    <a:pt x="174939" y="81219"/>
                  </a:lnTo>
                  <a:lnTo>
                    <a:pt x="169005" y="81219"/>
                  </a:lnTo>
                  <a:lnTo>
                    <a:pt x="169005" y="75285"/>
                  </a:lnTo>
                  <a:close/>
                  <a:moveTo>
                    <a:pt x="181186" y="75285"/>
                  </a:moveTo>
                  <a:lnTo>
                    <a:pt x="181186" y="81219"/>
                  </a:lnTo>
                  <a:lnTo>
                    <a:pt x="175252" y="81219"/>
                  </a:lnTo>
                  <a:lnTo>
                    <a:pt x="175252" y="75285"/>
                  </a:lnTo>
                  <a:close/>
                  <a:moveTo>
                    <a:pt x="187435" y="75285"/>
                  </a:moveTo>
                  <a:lnTo>
                    <a:pt x="187435" y="81219"/>
                  </a:lnTo>
                  <a:lnTo>
                    <a:pt x="181499" y="81219"/>
                  </a:lnTo>
                  <a:lnTo>
                    <a:pt x="181499" y="75285"/>
                  </a:lnTo>
                  <a:close/>
                  <a:moveTo>
                    <a:pt x="193684" y="75285"/>
                  </a:moveTo>
                  <a:lnTo>
                    <a:pt x="193684" y="81219"/>
                  </a:lnTo>
                  <a:lnTo>
                    <a:pt x="187749" y="81219"/>
                  </a:lnTo>
                  <a:lnTo>
                    <a:pt x="187749" y="75285"/>
                  </a:lnTo>
                  <a:close/>
                  <a:moveTo>
                    <a:pt x="199931" y="75285"/>
                  </a:moveTo>
                  <a:lnTo>
                    <a:pt x="199931" y="81219"/>
                  </a:lnTo>
                  <a:lnTo>
                    <a:pt x="193996" y="81219"/>
                  </a:lnTo>
                  <a:lnTo>
                    <a:pt x="193996" y="75285"/>
                  </a:lnTo>
                  <a:close/>
                  <a:moveTo>
                    <a:pt x="206180" y="75285"/>
                  </a:moveTo>
                  <a:lnTo>
                    <a:pt x="206180" y="81219"/>
                  </a:lnTo>
                  <a:lnTo>
                    <a:pt x="200244" y="81219"/>
                  </a:lnTo>
                  <a:lnTo>
                    <a:pt x="200244" y="75285"/>
                  </a:lnTo>
                  <a:close/>
                  <a:moveTo>
                    <a:pt x="212427" y="75285"/>
                  </a:moveTo>
                  <a:lnTo>
                    <a:pt x="212427" y="81219"/>
                  </a:lnTo>
                  <a:lnTo>
                    <a:pt x="206491" y="81219"/>
                  </a:lnTo>
                  <a:lnTo>
                    <a:pt x="206491" y="75285"/>
                  </a:lnTo>
                  <a:close/>
                  <a:moveTo>
                    <a:pt x="218674" y="75285"/>
                  </a:moveTo>
                  <a:lnTo>
                    <a:pt x="218674" y="81219"/>
                  </a:lnTo>
                  <a:lnTo>
                    <a:pt x="212739" y="81219"/>
                  </a:lnTo>
                  <a:lnTo>
                    <a:pt x="212739" y="75285"/>
                  </a:lnTo>
                  <a:close/>
                  <a:moveTo>
                    <a:pt x="224921" y="75285"/>
                  </a:moveTo>
                  <a:lnTo>
                    <a:pt x="224921" y="81219"/>
                  </a:lnTo>
                  <a:lnTo>
                    <a:pt x="218987" y="81219"/>
                  </a:lnTo>
                  <a:lnTo>
                    <a:pt x="218987" y="75285"/>
                  </a:lnTo>
                  <a:close/>
                  <a:moveTo>
                    <a:pt x="231170" y="75285"/>
                  </a:moveTo>
                  <a:lnTo>
                    <a:pt x="231170" y="81219"/>
                  </a:lnTo>
                  <a:lnTo>
                    <a:pt x="225234" y="81219"/>
                  </a:lnTo>
                  <a:lnTo>
                    <a:pt x="225234" y="75285"/>
                  </a:lnTo>
                  <a:close/>
                  <a:moveTo>
                    <a:pt x="237417" y="75285"/>
                  </a:moveTo>
                  <a:lnTo>
                    <a:pt x="237417" y="81219"/>
                  </a:lnTo>
                  <a:lnTo>
                    <a:pt x="231481" y="81219"/>
                  </a:lnTo>
                  <a:lnTo>
                    <a:pt x="231481" y="75285"/>
                  </a:lnTo>
                  <a:close/>
                  <a:moveTo>
                    <a:pt x="243664" y="75285"/>
                  </a:moveTo>
                  <a:lnTo>
                    <a:pt x="243664" y="81219"/>
                  </a:lnTo>
                  <a:lnTo>
                    <a:pt x="237729" y="81219"/>
                  </a:lnTo>
                  <a:lnTo>
                    <a:pt x="237729" y="75285"/>
                  </a:lnTo>
                  <a:close/>
                  <a:moveTo>
                    <a:pt x="249911" y="75285"/>
                  </a:moveTo>
                  <a:lnTo>
                    <a:pt x="249911" y="81219"/>
                  </a:lnTo>
                  <a:lnTo>
                    <a:pt x="243977" y="81219"/>
                  </a:lnTo>
                  <a:lnTo>
                    <a:pt x="243977" y="75285"/>
                  </a:lnTo>
                  <a:close/>
                  <a:moveTo>
                    <a:pt x="256161" y="75285"/>
                  </a:moveTo>
                  <a:lnTo>
                    <a:pt x="256161" y="81219"/>
                  </a:lnTo>
                  <a:lnTo>
                    <a:pt x="250225" y="81219"/>
                  </a:lnTo>
                  <a:lnTo>
                    <a:pt x="250225" y="75285"/>
                  </a:lnTo>
                  <a:close/>
                  <a:moveTo>
                    <a:pt x="262409" y="75285"/>
                  </a:moveTo>
                  <a:lnTo>
                    <a:pt x="262409" y="81219"/>
                  </a:lnTo>
                  <a:lnTo>
                    <a:pt x="256474" y="81219"/>
                  </a:lnTo>
                  <a:lnTo>
                    <a:pt x="256474" y="75285"/>
                  </a:lnTo>
                  <a:close/>
                  <a:moveTo>
                    <a:pt x="268656" y="75285"/>
                  </a:moveTo>
                  <a:lnTo>
                    <a:pt x="268656" y="81219"/>
                  </a:lnTo>
                  <a:lnTo>
                    <a:pt x="262721" y="81219"/>
                  </a:lnTo>
                  <a:lnTo>
                    <a:pt x="262721" y="75285"/>
                  </a:lnTo>
                  <a:close/>
                  <a:moveTo>
                    <a:pt x="274904" y="75285"/>
                  </a:moveTo>
                  <a:lnTo>
                    <a:pt x="274904" y="81219"/>
                  </a:lnTo>
                  <a:lnTo>
                    <a:pt x="268968" y="81219"/>
                  </a:lnTo>
                  <a:lnTo>
                    <a:pt x="268968" y="75285"/>
                  </a:lnTo>
                  <a:close/>
                  <a:moveTo>
                    <a:pt x="6251" y="81532"/>
                  </a:moveTo>
                  <a:lnTo>
                    <a:pt x="6251" y="87466"/>
                  </a:lnTo>
                  <a:lnTo>
                    <a:pt x="315" y="87466"/>
                  </a:lnTo>
                  <a:lnTo>
                    <a:pt x="315" y="81532"/>
                  </a:lnTo>
                  <a:close/>
                  <a:moveTo>
                    <a:pt x="12498" y="81532"/>
                  </a:moveTo>
                  <a:lnTo>
                    <a:pt x="12498" y="87466"/>
                  </a:lnTo>
                  <a:lnTo>
                    <a:pt x="6562" y="87466"/>
                  </a:lnTo>
                  <a:lnTo>
                    <a:pt x="6562" y="81532"/>
                  </a:lnTo>
                  <a:close/>
                  <a:moveTo>
                    <a:pt x="18745" y="81532"/>
                  </a:moveTo>
                  <a:lnTo>
                    <a:pt x="18745" y="87466"/>
                  </a:lnTo>
                  <a:lnTo>
                    <a:pt x="12810" y="87466"/>
                  </a:lnTo>
                  <a:lnTo>
                    <a:pt x="12810" y="81532"/>
                  </a:lnTo>
                  <a:close/>
                  <a:moveTo>
                    <a:pt x="24992" y="81532"/>
                  </a:moveTo>
                  <a:lnTo>
                    <a:pt x="24992" y="87466"/>
                  </a:lnTo>
                  <a:lnTo>
                    <a:pt x="19058" y="87466"/>
                  </a:lnTo>
                  <a:lnTo>
                    <a:pt x="19058" y="81532"/>
                  </a:lnTo>
                  <a:close/>
                  <a:moveTo>
                    <a:pt x="31242" y="81532"/>
                  </a:moveTo>
                  <a:lnTo>
                    <a:pt x="31242" y="87466"/>
                  </a:lnTo>
                  <a:lnTo>
                    <a:pt x="25305" y="87466"/>
                  </a:lnTo>
                  <a:lnTo>
                    <a:pt x="25305" y="81532"/>
                  </a:lnTo>
                  <a:close/>
                  <a:moveTo>
                    <a:pt x="37489" y="81532"/>
                  </a:moveTo>
                  <a:lnTo>
                    <a:pt x="37489" y="87466"/>
                  </a:lnTo>
                  <a:lnTo>
                    <a:pt x="31553" y="87466"/>
                  </a:lnTo>
                  <a:lnTo>
                    <a:pt x="31553" y="81532"/>
                  </a:lnTo>
                  <a:close/>
                  <a:moveTo>
                    <a:pt x="43737" y="81532"/>
                  </a:moveTo>
                  <a:lnTo>
                    <a:pt x="43737" y="87466"/>
                  </a:lnTo>
                  <a:lnTo>
                    <a:pt x="37802" y="87466"/>
                  </a:lnTo>
                  <a:lnTo>
                    <a:pt x="37802" y="81532"/>
                  </a:lnTo>
                  <a:close/>
                  <a:moveTo>
                    <a:pt x="49985" y="81532"/>
                  </a:moveTo>
                  <a:lnTo>
                    <a:pt x="49985" y="87466"/>
                  </a:lnTo>
                  <a:lnTo>
                    <a:pt x="44049" y="87466"/>
                  </a:lnTo>
                  <a:lnTo>
                    <a:pt x="44049" y="81532"/>
                  </a:lnTo>
                  <a:close/>
                  <a:moveTo>
                    <a:pt x="56232" y="81532"/>
                  </a:moveTo>
                  <a:lnTo>
                    <a:pt x="56232" y="87466"/>
                  </a:lnTo>
                  <a:lnTo>
                    <a:pt x="50296" y="87466"/>
                  </a:lnTo>
                  <a:lnTo>
                    <a:pt x="50296" y="81532"/>
                  </a:lnTo>
                  <a:close/>
                  <a:moveTo>
                    <a:pt x="62480" y="81532"/>
                  </a:moveTo>
                  <a:lnTo>
                    <a:pt x="62480" y="87466"/>
                  </a:lnTo>
                  <a:lnTo>
                    <a:pt x="56545" y="87466"/>
                  </a:lnTo>
                  <a:lnTo>
                    <a:pt x="56545" y="81532"/>
                  </a:lnTo>
                  <a:close/>
                  <a:moveTo>
                    <a:pt x="68727" y="81532"/>
                  </a:moveTo>
                  <a:lnTo>
                    <a:pt x="68727" y="87466"/>
                  </a:lnTo>
                  <a:lnTo>
                    <a:pt x="62792" y="87466"/>
                  </a:lnTo>
                  <a:lnTo>
                    <a:pt x="62792" y="81532"/>
                  </a:lnTo>
                  <a:close/>
                  <a:moveTo>
                    <a:pt x="74975" y="81532"/>
                  </a:moveTo>
                  <a:lnTo>
                    <a:pt x="74975" y="87466"/>
                  </a:lnTo>
                  <a:lnTo>
                    <a:pt x="69039" y="87466"/>
                  </a:lnTo>
                  <a:lnTo>
                    <a:pt x="69039" y="81532"/>
                  </a:lnTo>
                  <a:close/>
                  <a:moveTo>
                    <a:pt x="81223" y="81532"/>
                  </a:moveTo>
                  <a:lnTo>
                    <a:pt x="81223" y="87466"/>
                  </a:lnTo>
                  <a:lnTo>
                    <a:pt x="75286" y="87466"/>
                  </a:lnTo>
                  <a:lnTo>
                    <a:pt x="75286" y="81532"/>
                  </a:lnTo>
                  <a:close/>
                  <a:moveTo>
                    <a:pt x="87470" y="81532"/>
                  </a:moveTo>
                  <a:lnTo>
                    <a:pt x="87470" y="87466"/>
                  </a:lnTo>
                  <a:lnTo>
                    <a:pt x="81535" y="87466"/>
                  </a:lnTo>
                  <a:lnTo>
                    <a:pt x="81535" y="81532"/>
                  </a:lnTo>
                  <a:close/>
                  <a:moveTo>
                    <a:pt x="93718" y="81532"/>
                  </a:moveTo>
                  <a:lnTo>
                    <a:pt x="93718" y="87466"/>
                  </a:lnTo>
                  <a:lnTo>
                    <a:pt x="87784" y="87466"/>
                  </a:lnTo>
                  <a:lnTo>
                    <a:pt x="87784" y="81532"/>
                  </a:lnTo>
                  <a:close/>
                  <a:moveTo>
                    <a:pt x="99967" y="81532"/>
                  </a:moveTo>
                  <a:lnTo>
                    <a:pt x="99967" y="87466"/>
                  </a:lnTo>
                  <a:lnTo>
                    <a:pt x="94031" y="87466"/>
                  </a:lnTo>
                  <a:lnTo>
                    <a:pt x="94031" y="81532"/>
                  </a:lnTo>
                  <a:close/>
                  <a:moveTo>
                    <a:pt x="106214" y="81532"/>
                  </a:moveTo>
                  <a:lnTo>
                    <a:pt x="106214" y="87466"/>
                  </a:lnTo>
                  <a:lnTo>
                    <a:pt x="100278" y="87466"/>
                  </a:lnTo>
                  <a:lnTo>
                    <a:pt x="100278" y="81532"/>
                  </a:lnTo>
                  <a:close/>
                  <a:moveTo>
                    <a:pt x="112461" y="81532"/>
                  </a:moveTo>
                  <a:lnTo>
                    <a:pt x="112461" y="87466"/>
                  </a:lnTo>
                  <a:lnTo>
                    <a:pt x="106527" y="87466"/>
                  </a:lnTo>
                  <a:lnTo>
                    <a:pt x="106527" y="81532"/>
                  </a:lnTo>
                  <a:close/>
                  <a:moveTo>
                    <a:pt x="118710" y="81532"/>
                  </a:moveTo>
                  <a:lnTo>
                    <a:pt x="118710" y="87466"/>
                  </a:lnTo>
                  <a:lnTo>
                    <a:pt x="112774" y="87466"/>
                  </a:lnTo>
                  <a:lnTo>
                    <a:pt x="112774" y="81532"/>
                  </a:lnTo>
                  <a:close/>
                  <a:moveTo>
                    <a:pt x="124957" y="81532"/>
                  </a:moveTo>
                  <a:lnTo>
                    <a:pt x="124957" y="87466"/>
                  </a:lnTo>
                  <a:lnTo>
                    <a:pt x="119021" y="87466"/>
                  </a:lnTo>
                  <a:lnTo>
                    <a:pt x="119021" y="81532"/>
                  </a:lnTo>
                  <a:close/>
                  <a:moveTo>
                    <a:pt x="131204" y="81532"/>
                  </a:moveTo>
                  <a:lnTo>
                    <a:pt x="131204" y="87466"/>
                  </a:lnTo>
                  <a:lnTo>
                    <a:pt x="125270" y="87466"/>
                  </a:lnTo>
                  <a:lnTo>
                    <a:pt x="125270" y="81532"/>
                  </a:lnTo>
                  <a:close/>
                  <a:moveTo>
                    <a:pt x="137451" y="81532"/>
                  </a:moveTo>
                  <a:lnTo>
                    <a:pt x="137451" y="87466"/>
                  </a:lnTo>
                  <a:lnTo>
                    <a:pt x="131517" y="87466"/>
                  </a:lnTo>
                  <a:lnTo>
                    <a:pt x="131517" y="81532"/>
                  </a:lnTo>
                  <a:close/>
                  <a:moveTo>
                    <a:pt x="143702" y="81532"/>
                  </a:moveTo>
                  <a:lnTo>
                    <a:pt x="143702" y="87466"/>
                  </a:lnTo>
                  <a:lnTo>
                    <a:pt x="137766" y="87466"/>
                  </a:lnTo>
                  <a:lnTo>
                    <a:pt x="137766" y="81532"/>
                  </a:lnTo>
                  <a:close/>
                  <a:moveTo>
                    <a:pt x="149949" y="81532"/>
                  </a:moveTo>
                  <a:lnTo>
                    <a:pt x="149949" y="87466"/>
                  </a:lnTo>
                  <a:lnTo>
                    <a:pt x="144015" y="87466"/>
                  </a:lnTo>
                  <a:lnTo>
                    <a:pt x="144015" y="81532"/>
                  </a:lnTo>
                  <a:close/>
                  <a:moveTo>
                    <a:pt x="156196" y="81532"/>
                  </a:moveTo>
                  <a:lnTo>
                    <a:pt x="156196" y="87466"/>
                  </a:lnTo>
                  <a:lnTo>
                    <a:pt x="150262" y="87466"/>
                  </a:lnTo>
                  <a:lnTo>
                    <a:pt x="150262" y="81532"/>
                  </a:lnTo>
                  <a:close/>
                  <a:moveTo>
                    <a:pt x="162445" y="81532"/>
                  </a:moveTo>
                  <a:lnTo>
                    <a:pt x="162445" y="87466"/>
                  </a:lnTo>
                  <a:lnTo>
                    <a:pt x="156509" y="87466"/>
                  </a:lnTo>
                  <a:lnTo>
                    <a:pt x="156509" y="81532"/>
                  </a:lnTo>
                  <a:close/>
                  <a:moveTo>
                    <a:pt x="168692" y="81532"/>
                  </a:moveTo>
                  <a:lnTo>
                    <a:pt x="168692" y="87466"/>
                  </a:lnTo>
                  <a:lnTo>
                    <a:pt x="162756" y="87466"/>
                  </a:lnTo>
                  <a:lnTo>
                    <a:pt x="162756" y="81532"/>
                  </a:lnTo>
                  <a:close/>
                  <a:moveTo>
                    <a:pt x="174939" y="81532"/>
                  </a:moveTo>
                  <a:lnTo>
                    <a:pt x="174939" y="87466"/>
                  </a:lnTo>
                  <a:lnTo>
                    <a:pt x="169005" y="87466"/>
                  </a:lnTo>
                  <a:lnTo>
                    <a:pt x="169005" y="81532"/>
                  </a:lnTo>
                  <a:close/>
                  <a:moveTo>
                    <a:pt x="181186" y="81532"/>
                  </a:moveTo>
                  <a:lnTo>
                    <a:pt x="181186" y="87466"/>
                  </a:lnTo>
                  <a:lnTo>
                    <a:pt x="175252" y="87466"/>
                  </a:lnTo>
                  <a:lnTo>
                    <a:pt x="175252" y="81532"/>
                  </a:lnTo>
                  <a:close/>
                  <a:moveTo>
                    <a:pt x="187435" y="81532"/>
                  </a:moveTo>
                  <a:lnTo>
                    <a:pt x="187435" y="87466"/>
                  </a:lnTo>
                  <a:lnTo>
                    <a:pt x="181499" y="87466"/>
                  </a:lnTo>
                  <a:lnTo>
                    <a:pt x="181499" y="81532"/>
                  </a:lnTo>
                  <a:close/>
                  <a:moveTo>
                    <a:pt x="193684" y="81532"/>
                  </a:moveTo>
                  <a:lnTo>
                    <a:pt x="193684" y="87466"/>
                  </a:lnTo>
                  <a:lnTo>
                    <a:pt x="187749" y="87466"/>
                  </a:lnTo>
                  <a:lnTo>
                    <a:pt x="187749" y="81532"/>
                  </a:lnTo>
                  <a:close/>
                  <a:moveTo>
                    <a:pt x="199931" y="81532"/>
                  </a:moveTo>
                  <a:lnTo>
                    <a:pt x="199931" y="87466"/>
                  </a:lnTo>
                  <a:lnTo>
                    <a:pt x="193996" y="87466"/>
                  </a:lnTo>
                  <a:lnTo>
                    <a:pt x="193996" y="81532"/>
                  </a:lnTo>
                  <a:close/>
                  <a:moveTo>
                    <a:pt x="206180" y="81532"/>
                  </a:moveTo>
                  <a:lnTo>
                    <a:pt x="206180" y="87466"/>
                  </a:lnTo>
                  <a:lnTo>
                    <a:pt x="200244" y="87466"/>
                  </a:lnTo>
                  <a:lnTo>
                    <a:pt x="200244" y="81532"/>
                  </a:lnTo>
                  <a:close/>
                  <a:moveTo>
                    <a:pt x="212427" y="81532"/>
                  </a:moveTo>
                  <a:lnTo>
                    <a:pt x="212427" y="87466"/>
                  </a:lnTo>
                  <a:lnTo>
                    <a:pt x="206491" y="87466"/>
                  </a:lnTo>
                  <a:lnTo>
                    <a:pt x="206491" y="81532"/>
                  </a:lnTo>
                  <a:close/>
                  <a:moveTo>
                    <a:pt x="218674" y="81532"/>
                  </a:moveTo>
                  <a:lnTo>
                    <a:pt x="218674" y="87466"/>
                  </a:lnTo>
                  <a:lnTo>
                    <a:pt x="212739" y="87466"/>
                  </a:lnTo>
                  <a:lnTo>
                    <a:pt x="212739" y="81532"/>
                  </a:lnTo>
                  <a:close/>
                  <a:moveTo>
                    <a:pt x="224921" y="81532"/>
                  </a:moveTo>
                  <a:lnTo>
                    <a:pt x="224921" y="87466"/>
                  </a:lnTo>
                  <a:lnTo>
                    <a:pt x="218987" y="87466"/>
                  </a:lnTo>
                  <a:lnTo>
                    <a:pt x="218987" y="81532"/>
                  </a:lnTo>
                  <a:close/>
                  <a:moveTo>
                    <a:pt x="231170" y="81532"/>
                  </a:moveTo>
                  <a:lnTo>
                    <a:pt x="231170" y="87466"/>
                  </a:lnTo>
                  <a:lnTo>
                    <a:pt x="225234" y="87466"/>
                  </a:lnTo>
                  <a:lnTo>
                    <a:pt x="225234" y="81532"/>
                  </a:lnTo>
                  <a:close/>
                  <a:moveTo>
                    <a:pt x="237417" y="81532"/>
                  </a:moveTo>
                  <a:lnTo>
                    <a:pt x="237417" y="87466"/>
                  </a:lnTo>
                  <a:lnTo>
                    <a:pt x="231481" y="87466"/>
                  </a:lnTo>
                  <a:lnTo>
                    <a:pt x="231481" y="81532"/>
                  </a:lnTo>
                  <a:close/>
                  <a:moveTo>
                    <a:pt x="243664" y="81532"/>
                  </a:moveTo>
                  <a:lnTo>
                    <a:pt x="243664" y="87466"/>
                  </a:lnTo>
                  <a:lnTo>
                    <a:pt x="237729" y="87466"/>
                  </a:lnTo>
                  <a:lnTo>
                    <a:pt x="237729" y="81532"/>
                  </a:lnTo>
                  <a:close/>
                  <a:moveTo>
                    <a:pt x="249911" y="81532"/>
                  </a:moveTo>
                  <a:lnTo>
                    <a:pt x="249911" y="87466"/>
                  </a:lnTo>
                  <a:lnTo>
                    <a:pt x="243977" y="87466"/>
                  </a:lnTo>
                  <a:lnTo>
                    <a:pt x="243977" y="81532"/>
                  </a:lnTo>
                  <a:close/>
                  <a:moveTo>
                    <a:pt x="256161" y="81532"/>
                  </a:moveTo>
                  <a:lnTo>
                    <a:pt x="256161" y="87466"/>
                  </a:lnTo>
                  <a:lnTo>
                    <a:pt x="250225" y="87466"/>
                  </a:lnTo>
                  <a:lnTo>
                    <a:pt x="250225" y="81532"/>
                  </a:lnTo>
                  <a:close/>
                  <a:moveTo>
                    <a:pt x="262409" y="81532"/>
                  </a:moveTo>
                  <a:lnTo>
                    <a:pt x="262409" y="87466"/>
                  </a:lnTo>
                  <a:lnTo>
                    <a:pt x="256474" y="87466"/>
                  </a:lnTo>
                  <a:lnTo>
                    <a:pt x="256474" y="81532"/>
                  </a:lnTo>
                  <a:close/>
                  <a:moveTo>
                    <a:pt x="268656" y="81532"/>
                  </a:moveTo>
                  <a:lnTo>
                    <a:pt x="268656" y="87466"/>
                  </a:lnTo>
                  <a:lnTo>
                    <a:pt x="262721" y="87466"/>
                  </a:lnTo>
                  <a:lnTo>
                    <a:pt x="262721" y="81532"/>
                  </a:lnTo>
                  <a:close/>
                  <a:moveTo>
                    <a:pt x="274904" y="81532"/>
                  </a:moveTo>
                  <a:lnTo>
                    <a:pt x="274904" y="87466"/>
                  </a:lnTo>
                  <a:lnTo>
                    <a:pt x="268968" y="87466"/>
                  </a:lnTo>
                  <a:lnTo>
                    <a:pt x="268968" y="81532"/>
                  </a:lnTo>
                  <a:close/>
                  <a:moveTo>
                    <a:pt x="6251" y="87779"/>
                  </a:moveTo>
                  <a:lnTo>
                    <a:pt x="6251" y="93713"/>
                  </a:lnTo>
                  <a:lnTo>
                    <a:pt x="315" y="93713"/>
                  </a:lnTo>
                  <a:lnTo>
                    <a:pt x="315" y="87779"/>
                  </a:lnTo>
                  <a:close/>
                  <a:moveTo>
                    <a:pt x="12498" y="87779"/>
                  </a:moveTo>
                  <a:lnTo>
                    <a:pt x="12498" y="93713"/>
                  </a:lnTo>
                  <a:lnTo>
                    <a:pt x="6562" y="93713"/>
                  </a:lnTo>
                  <a:lnTo>
                    <a:pt x="6562" y="87779"/>
                  </a:lnTo>
                  <a:close/>
                  <a:moveTo>
                    <a:pt x="18745" y="87779"/>
                  </a:moveTo>
                  <a:lnTo>
                    <a:pt x="18745" y="93713"/>
                  </a:lnTo>
                  <a:lnTo>
                    <a:pt x="12810" y="93713"/>
                  </a:lnTo>
                  <a:lnTo>
                    <a:pt x="12810" y="87779"/>
                  </a:lnTo>
                  <a:close/>
                  <a:moveTo>
                    <a:pt x="24992" y="87779"/>
                  </a:moveTo>
                  <a:lnTo>
                    <a:pt x="24992" y="93713"/>
                  </a:lnTo>
                  <a:lnTo>
                    <a:pt x="19058" y="93713"/>
                  </a:lnTo>
                  <a:lnTo>
                    <a:pt x="19058" y="87779"/>
                  </a:lnTo>
                  <a:close/>
                  <a:moveTo>
                    <a:pt x="31242" y="87779"/>
                  </a:moveTo>
                  <a:lnTo>
                    <a:pt x="31242" y="93713"/>
                  </a:lnTo>
                  <a:lnTo>
                    <a:pt x="25305" y="93713"/>
                  </a:lnTo>
                  <a:lnTo>
                    <a:pt x="25305" y="87779"/>
                  </a:lnTo>
                  <a:close/>
                  <a:moveTo>
                    <a:pt x="37489" y="87779"/>
                  </a:moveTo>
                  <a:lnTo>
                    <a:pt x="37489" y="93713"/>
                  </a:lnTo>
                  <a:lnTo>
                    <a:pt x="31553" y="93713"/>
                  </a:lnTo>
                  <a:lnTo>
                    <a:pt x="31553" y="87779"/>
                  </a:lnTo>
                  <a:close/>
                  <a:moveTo>
                    <a:pt x="43737" y="87779"/>
                  </a:moveTo>
                  <a:lnTo>
                    <a:pt x="43737" y="93713"/>
                  </a:lnTo>
                  <a:lnTo>
                    <a:pt x="37802" y="93713"/>
                  </a:lnTo>
                  <a:lnTo>
                    <a:pt x="37802" y="87779"/>
                  </a:lnTo>
                  <a:close/>
                  <a:moveTo>
                    <a:pt x="49985" y="87779"/>
                  </a:moveTo>
                  <a:lnTo>
                    <a:pt x="49985" y="93713"/>
                  </a:lnTo>
                  <a:lnTo>
                    <a:pt x="44049" y="93713"/>
                  </a:lnTo>
                  <a:lnTo>
                    <a:pt x="44049" y="87779"/>
                  </a:lnTo>
                  <a:close/>
                  <a:moveTo>
                    <a:pt x="56232" y="87779"/>
                  </a:moveTo>
                  <a:lnTo>
                    <a:pt x="56232" y="93713"/>
                  </a:lnTo>
                  <a:lnTo>
                    <a:pt x="50296" y="93713"/>
                  </a:lnTo>
                  <a:lnTo>
                    <a:pt x="50296" y="87779"/>
                  </a:lnTo>
                  <a:close/>
                  <a:moveTo>
                    <a:pt x="62480" y="87779"/>
                  </a:moveTo>
                  <a:lnTo>
                    <a:pt x="62480" y="93713"/>
                  </a:lnTo>
                  <a:lnTo>
                    <a:pt x="56545" y="93713"/>
                  </a:lnTo>
                  <a:lnTo>
                    <a:pt x="56545" y="87779"/>
                  </a:lnTo>
                  <a:close/>
                  <a:moveTo>
                    <a:pt x="68727" y="87779"/>
                  </a:moveTo>
                  <a:lnTo>
                    <a:pt x="68727" y="93713"/>
                  </a:lnTo>
                  <a:lnTo>
                    <a:pt x="62792" y="93713"/>
                  </a:lnTo>
                  <a:lnTo>
                    <a:pt x="62792" y="87779"/>
                  </a:lnTo>
                  <a:close/>
                  <a:moveTo>
                    <a:pt x="74975" y="87779"/>
                  </a:moveTo>
                  <a:lnTo>
                    <a:pt x="74975" y="93713"/>
                  </a:lnTo>
                  <a:lnTo>
                    <a:pt x="69039" y="93713"/>
                  </a:lnTo>
                  <a:lnTo>
                    <a:pt x="69039" y="87779"/>
                  </a:lnTo>
                  <a:close/>
                  <a:moveTo>
                    <a:pt x="81223" y="87779"/>
                  </a:moveTo>
                  <a:lnTo>
                    <a:pt x="81223" y="93713"/>
                  </a:lnTo>
                  <a:lnTo>
                    <a:pt x="75286" y="93713"/>
                  </a:lnTo>
                  <a:lnTo>
                    <a:pt x="75286" y="87779"/>
                  </a:lnTo>
                  <a:close/>
                  <a:moveTo>
                    <a:pt x="87470" y="87779"/>
                  </a:moveTo>
                  <a:lnTo>
                    <a:pt x="87470" y="93713"/>
                  </a:lnTo>
                  <a:lnTo>
                    <a:pt x="81535" y="93713"/>
                  </a:lnTo>
                  <a:lnTo>
                    <a:pt x="81535" y="87779"/>
                  </a:lnTo>
                  <a:close/>
                  <a:moveTo>
                    <a:pt x="93718" y="87779"/>
                  </a:moveTo>
                  <a:lnTo>
                    <a:pt x="93718" y="93713"/>
                  </a:lnTo>
                  <a:lnTo>
                    <a:pt x="87784" y="93713"/>
                  </a:lnTo>
                  <a:lnTo>
                    <a:pt x="87784" y="87779"/>
                  </a:lnTo>
                  <a:close/>
                  <a:moveTo>
                    <a:pt x="162445" y="87779"/>
                  </a:moveTo>
                  <a:lnTo>
                    <a:pt x="162445" y="93713"/>
                  </a:lnTo>
                  <a:lnTo>
                    <a:pt x="156509" y="93713"/>
                  </a:lnTo>
                  <a:lnTo>
                    <a:pt x="156509" y="87779"/>
                  </a:lnTo>
                  <a:close/>
                  <a:moveTo>
                    <a:pt x="168692" y="87779"/>
                  </a:moveTo>
                  <a:lnTo>
                    <a:pt x="168692" y="93713"/>
                  </a:lnTo>
                  <a:lnTo>
                    <a:pt x="162756" y="93713"/>
                  </a:lnTo>
                  <a:lnTo>
                    <a:pt x="162756" y="87779"/>
                  </a:lnTo>
                  <a:close/>
                  <a:moveTo>
                    <a:pt x="174939" y="87779"/>
                  </a:moveTo>
                  <a:lnTo>
                    <a:pt x="174939" y="93713"/>
                  </a:lnTo>
                  <a:lnTo>
                    <a:pt x="169005" y="93713"/>
                  </a:lnTo>
                  <a:lnTo>
                    <a:pt x="169005" y="87779"/>
                  </a:lnTo>
                  <a:close/>
                  <a:moveTo>
                    <a:pt x="181186" y="87779"/>
                  </a:moveTo>
                  <a:lnTo>
                    <a:pt x="181186" y="93713"/>
                  </a:lnTo>
                  <a:lnTo>
                    <a:pt x="175252" y="93713"/>
                  </a:lnTo>
                  <a:lnTo>
                    <a:pt x="175252" y="87779"/>
                  </a:lnTo>
                  <a:close/>
                  <a:moveTo>
                    <a:pt x="187435" y="87779"/>
                  </a:moveTo>
                  <a:lnTo>
                    <a:pt x="187435" y="93713"/>
                  </a:lnTo>
                  <a:lnTo>
                    <a:pt x="181499" y="93713"/>
                  </a:lnTo>
                  <a:lnTo>
                    <a:pt x="181499" y="87779"/>
                  </a:lnTo>
                  <a:close/>
                  <a:moveTo>
                    <a:pt x="193684" y="87779"/>
                  </a:moveTo>
                  <a:lnTo>
                    <a:pt x="193684" y="93713"/>
                  </a:lnTo>
                  <a:lnTo>
                    <a:pt x="187749" y="93713"/>
                  </a:lnTo>
                  <a:lnTo>
                    <a:pt x="187749" y="87779"/>
                  </a:lnTo>
                  <a:close/>
                  <a:moveTo>
                    <a:pt x="199931" y="87779"/>
                  </a:moveTo>
                  <a:lnTo>
                    <a:pt x="199931" y="93713"/>
                  </a:lnTo>
                  <a:lnTo>
                    <a:pt x="193996" y="93713"/>
                  </a:lnTo>
                  <a:lnTo>
                    <a:pt x="193996" y="87779"/>
                  </a:lnTo>
                  <a:close/>
                  <a:moveTo>
                    <a:pt x="206180" y="87779"/>
                  </a:moveTo>
                  <a:lnTo>
                    <a:pt x="206180" y="93713"/>
                  </a:lnTo>
                  <a:lnTo>
                    <a:pt x="200244" y="93713"/>
                  </a:lnTo>
                  <a:lnTo>
                    <a:pt x="200244" y="87779"/>
                  </a:lnTo>
                  <a:close/>
                  <a:moveTo>
                    <a:pt x="212427" y="87779"/>
                  </a:moveTo>
                  <a:lnTo>
                    <a:pt x="212427" y="93713"/>
                  </a:lnTo>
                  <a:lnTo>
                    <a:pt x="206491" y="93713"/>
                  </a:lnTo>
                  <a:lnTo>
                    <a:pt x="206491" y="87779"/>
                  </a:lnTo>
                  <a:close/>
                  <a:moveTo>
                    <a:pt x="99967" y="87781"/>
                  </a:moveTo>
                  <a:lnTo>
                    <a:pt x="99967" y="93717"/>
                  </a:lnTo>
                  <a:lnTo>
                    <a:pt x="94031" y="93717"/>
                  </a:lnTo>
                  <a:lnTo>
                    <a:pt x="94031" y="87781"/>
                  </a:lnTo>
                  <a:close/>
                  <a:moveTo>
                    <a:pt x="106214" y="87781"/>
                  </a:moveTo>
                  <a:lnTo>
                    <a:pt x="106214" y="93717"/>
                  </a:lnTo>
                  <a:lnTo>
                    <a:pt x="100278" y="93717"/>
                  </a:lnTo>
                  <a:lnTo>
                    <a:pt x="100278" y="87781"/>
                  </a:lnTo>
                  <a:close/>
                  <a:moveTo>
                    <a:pt x="112461" y="87781"/>
                  </a:moveTo>
                  <a:lnTo>
                    <a:pt x="112461" y="93717"/>
                  </a:lnTo>
                  <a:lnTo>
                    <a:pt x="106527" y="93717"/>
                  </a:lnTo>
                  <a:lnTo>
                    <a:pt x="106527" y="87781"/>
                  </a:lnTo>
                  <a:close/>
                  <a:moveTo>
                    <a:pt x="118710" y="87781"/>
                  </a:moveTo>
                  <a:lnTo>
                    <a:pt x="118710" y="93717"/>
                  </a:lnTo>
                  <a:lnTo>
                    <a:pt x="112774" y="93717"/>
                  </a:lnTo>
                  <a:lnTo>
                    <a:pt x="112774" y="87781"/>
                  </a:lnTo>
                  <a:close/>
                  <a:moveTo>
                    <a:pt x="124957" y="87781"/>
                  </a:moveTo>
                  <a:lnTo>
                    <a:pt x="124957" y="93717"/>
                  </a:lnTo>
                  <a:lnTo>
                    <a:pt x="119021" y="93717"/>
                  </a:lnTo>
                  <a:lnTo>
                    <a:pt x="119021" y="87781"/>
                  </a:lnTo>
                  <a:close/>
                  <a:moveTo>
                    <a:pt x="131204" y="87781"/>
                  </a:moveTo>
                  <a:lnTo>
                    <a:pt x="131204" y="93717"/>
                  </a:lnTo>
                  <a:lnTo>
                    <a:pt x="125270" y="93717"/>
                  </a:lnTo>
                  <a:lnTo>
                    <a:pt x="125270" y="87781"/>
                  </a:lnTo>
                  <a:close/>
                  <a:moveTo>
                    <a:pt x="137451" y="87781"/>
                  </a:moveTo>
                  <a:lnTo>
                    <a:pt x="137451" y="93717"/>
                  </a:lnTo>
                  <a:lnTo>
                    <a:pt x="131517" y="93717"/>
                  </a:lnTo>
                  <a:lnTo>
                    <a:pt x="131517" y="87781"/>
                  </a:lnTo>
                  <a:close/>
                  <a:moveTo>
                    <a:pt x="143702" y="87781"/>
                  </a:moveTo>
                  <a:lnTo>
                    <a:pt x="143702" y="93717"/>
                  </a:lnTo>
                  <a:lnTo>
                    <a:pt x="137766" y="93717"/>
                  </a:lnTo>
                  <a:lnTo>
                    <a:pt x="137766" y="87781"/>
                  </a:lnTo>
                  <a:close/>
                  <a:moveTo>
                    <a:pt x="149949" y="87781"/>
                  </a:moveTo>
                  <a:lnTo>
                    <a:pt x="149949" y="93717"/>
                  </a:lnTo>
                  <a:lnTo>
                    <a:pt x="144015" y="93717"/>
                  </a:lnTo>
                  <a:lnTo>
                    <a:pt x="144015" y="87781"/>
                  </a:lnTo>
                  <a:close/>
                  <a:moveTo>
                    <a:pt x="156196" y="87781"/>
                  </a:moveTo>
                  <a:lnTo>
                    <a:pt x="156196" y="93717"/>
                  </a:lnTo>
                  <a:lnTo>
                    <a:pt x="150262" y="93717"/>
                  </a:lnTo>
                  <a:lnTo>
                    <a:pt x="150262" y="87781"/>
                  </a:lnTo>
                  <a:close/>
                  <a:moveTo>
                    <a:pt x="218674" y="87781"/>
                  </a:moveTo>
                  <a:lnTo>
                    <a:pt x="218674" y="93717"/>
                  </a:lnTo>
                  <a:lnTo>
                    <a:pt x="212739" y="93717"/>
                  </a:lnTo>
                  <a:lnTo>
                    <a:pt x="212739" y="87781"/>
                  </a:lnTo>
                  <a:close/>
                  <a:moveTo>
                    <a:pt x="224921" y="87781"/>
                  </a:moveTo>
                  <a:lnTo>
                    <a:pt x="224921" y="93717"/>
                  </a:lnTo>
                  <a:lnTo>
                    <a:pt x="218987" y="93717"/>
                  </a:lnTo>
                  <a:lnTo>
                    <a:pt x="218987" y="87781"/>
                  </a:lnTo>
                  <a:close/>
                  <a:moveTo>
                    <a:pt x="231170" y="87781"/>
                  </a:moveTo>
                  <a:lnTo>
                    <a:pt x="231170" y="93717"/>
                  </a:lnTo>
                  <a:lnTo>
                    <a:pt x="225234" y="93717"/>
                  </a:lnTo>
                  <a:lnTo>
                    <a:pt x="225234" y="87781"/>
                  </a:lnTo>
                  <a:close/>
                  <a:moveTo>
                    <a:pt x="237417" y="87781"/>
                  </a:moveTo>
                  <a:lnTo>
                    <a:pt x="237417" y="93717"/>
                  </a:lnTo>
                  <a:lnTo>
                    <a:pt x="231481" y="93717"/>
                  </a:lnTo>
                  <a:lnTo>
                    <a:pt x="231481" y="87781"/>
                  </a:lnTo>
                  <a:close/>
                  <a:moveTo>
                    <a:pt x="243664" y="87781"/>
                  </a:moveTo>
                  <a:lnTo>
                    <a:pt x="243664" y="93717"/>
                  </a:lnTo>
                  <a:lnTo>
                    <a:pt x="237729" y="93717"/>
                  </a:lnTo>
                  <a:lnTo>
                    <a:pt x="237729" y="87781"/>
                  </a:lnTo>
                  <a:close/>
                  <a:moveTo>
                    <a:pt x="249911" y="87781"/>
                  </a:moveTo>
                  <a:lnTo>
                    <a:pt x="249911" y="93717"/>
                  </a:lnTo>
                  <a:lnTo>
                    <a:pt x="243977" y="93717"/>
                  </a:lnTo>
                  <a:lnTo>
                    <a:pt x="243977" y="87781"/>
                  </a:lnTo>
                  <a:close/>
                  <a:moveTo>
                    <a:pt x="256161" y="87781"/>
                  </a:moveTo>
                  <a:lnTo>
                    <a:pt x="256161" y="93717"/>
                  </a:lnTo>
                  <a:lnTo>
                    <a:pt x="250225" y="93717"/>
                  </a:lnTo>
                  <a:lnTo>
                    <a:pt x="250225" y="87781"/>
                  </a:lnTo>
                  <a:close/>
                  <a:moveTo>
                    <a:pt x="262409" y="87781"/>
                  </a:moveTo>
                  <a:lnTo>
                    <a:pt x="262409" y="93717"/>
                  </a:lnTo>
                  <a:lnTo>
                    <a:pt x="256474" y="93717"/>
                  </a:lnTo>
                  <a:lnTo>
                    <a:pt x="256474" y="87781"/>
                  </a:lnTo>
                  <a:close/>
                  <a:moveTo>
                    <a:pt x="268656" y="87781"/>
                  </a:moveTo>
                  <a:lnTo>
                    <a:pt x="268656" y="93717"/>
                  </a:lnTo>
                  <a:lnTo>
                    <a:pt x="262721" y="93717"/>
                  </a:lnTo>
                  <a:lnTo>
                    <a:pt x="262721" y="87781"/>
                  </a:lnTo>
                  <a:close/>
                  <a:moveTo>
                    <a:pt x="274904" y="87781"/>
                  </a:moveTo>
                  <a:lnTo>
                    <a:pt x="274904" y="93717"/>
                  </a:lnTo>
                  <a:lnTo>
                    <a:pt x="268968" y="93717"/>
                  </a:lnTo>
                  <a:lnTo>
                    <a:pt x="268968" y="87781"/>
                  </a:lnTo>
                  <a:close/>
                  <a:moveTo>
                    <a:pt x="6251" y="94028"/>
                  </a:moveTo>
                  <a:lnTo>
                    <a:pt x="6251" y="99964"/>
                  </a:lnTo>
                  <a:lnTo>
                    <a:pt x="315" y="99964"/>
                  </a:lnTo>
                  <a:lnTo>
                    <a:pt x="315" y="94028"/>
                  </a:lnTo>
                  <a:close/>
                  <a:moveTo>
                    <a:pt x="12498" y="94028"/>
                  </a:moveTo>
                  <a:lnTo>
                    <a:pt x="12498" y="99964"/>
                  </a:lnTo>
                  <a:lnTo>
                    <a:pt x="6562" y="99964"/>
                  </a:lnTo>
                  <a:lnTo>
                    <a:pt x="6562" y="94028"/>
                  </a:lnTo>
                  <a:close/>
                  <a:moveTo>
                    <a:pt x="18745" y="94028"/>
                  </a:moveTo>
                  <a:lnTo>
                    <a:pt x="18745" y="99964"/>
                  </a:lnTo>
                  <a:lnTo>
                    <a:pt x="12810" y="99964"/>
                  </a:lnTo>
                  <a:lnTo>
                    <a:pt x="12810" y="94028"/>
                  </a:lnTo>
                  <a:close/>
                  <a:moveTo>
                    <a:pt x="24992" y="94028"/>
                  </a:moveTo>
                  <a:lnTo>
                    <a:pt x="24992" y="99964"/>
                  </a:lnTo>
                  <a:lnTo>
                    <a:pt x="19058" y="99964"/>
                  </a:lnTo>
                  <a:lnTo>
                    <a:pt x="19058" y="94028"/>
                  </a:lnTo>
                  <a:close/>
                  <a:moveTo>
                    <a:pt x="31242" y="94028"/>
                  </a:moveTo>
                  <a:lnTo>
                    <a:pt x="31242" y="99964"/>
                  </a:lnTo>
                  <a:lnTo>
                    <a:pt x="25305" y="99964"/>
                  </a:lnTo>
                  <a:lnTo>
                    <a:pt x="25305" y="94028"/>
                  </a:lnTo>
                  <a:close/>
                  <a:moveTo>
                    <a:pt x="37489" y="94028"/>
                  </a:moveTo>
                  <a:lnTo>
                    <a:pt x="37489" y="99964"/>
                  </a:lnTo>
                  <a:lnTo>
                    <a:pt x="31553" y="99964"/>
                  </a:lnTo>
                  <a:lnTo>
                    <a:pt x="31553" y="94028"/>
                  </a:lnTo>
                  <a:close/>
                  <a:moveTo>
                    <a:pt x="43737" y="94028"/>
                  </a:moveTo>
                  <a:lnTo>
                    <a:pt x="43737" y="99964"/>
                  </a:lnTo>
                  <a:lnTo>
                    <a:pt x="37802" y="99964"/>
                  </a:lnTo>
                  <a:lnTo>
                    <a:pt x="37802" y="94028"/>
                  </a:lnTo>
                  <a:close/>
                  <a:moveTo>
                    <a:pt x="49985" y="94028"/>
                  </a:moveTo>
                  <a:lnTo>
                    <a:pt x="49985" y="99964"/>
                  </a:lnTo>
                  <a:lnTo>
                    <a:pt x="44049" y="99964"/>
                  </a:lnTo>
                  <a:lnTo>
                    <a:pt x="44049" y="94028"/>
                  </a:lnTo>
                  <a:close/>
                  <a:moveTo>
                    <a:pt x="56232" y="94028"/>
                  </a:moveTo>
                  <a:lnTo>
                    <a:pt x="56232" y="99964"/>
                  </a:lnTo>
                  <a:lnTo>
                    <a:pt x="50296" y="99964"/>
                  </a:lnTo>
                  <a:lnTo>
                    <a:pt x="50296" y="94028"/>
                  </a:lnTo>
                  <a:close/>
                  <a:moveTo>
                    <a:pt x="62480" y="94028"/>
                  </a:moveTo>
                  <a:lnTo>
                    <a:pt x="62480" y="99964"/>
                  </a:lnTo>
                  <a:lnTo>
                    <a:pt x="56545" y="99964"/>
                  </a:lnTo>
                  <a:lnTo>
                    <a:pt x="56545" y="94028"/>
                  </a:lnTo>
                  <a:close/>
                  <a:moveTo>
                    <a:pt x="68727" y="94028"/>
                  </a:moveTo>
                  <a:lnTo>
                    <a:pt x="68727" y="99964"/>
                  </a:lnTo>
                  <a:lnTo>
                    <a:pt x="62792" y="99964"/>
                  </a:lnTo>
                  <a:lnTo>
                    <a:pt x="62792" y="94028"/>
                  </a:lnTo>
                  <a:close/>
                  <a:moveTo>
                    <a:pt x="74975" y="94028"/>
                  </a:moveTo>
                  <a:lnTo>
                    <a:pt x="74975" y="99964"/>
                  </a:lnTo>
                  <a:lnTo>
                    <a:pt x="69039" y="99964"/>
                  </a:lnTo>
                  <a:lnTo>
                    <a:pt x="69039" y="94028"/>
                  </a:lnTo>
                  <a:close/>
                  <a:moveTo>
                    <a:pt x="81223" y="94028"/>
                  </a:moveTo>
                  <a:lnTo>
                    <a:pt x="81223" y="99964"/>
                  </a:lnTo>
                  <a:lnTo>
                    <a:pt x="75286" y="99964"/>
                  </a:lnTo>
                  <a:lnTo>
                    <a:pt x="75286" y="94028"/>
                  </a:lnTo>
                  <a:close/>
                  <a:moveTo>
                    <a:pt x="87470" y="94028"/>
                  </a:moveTo>
                  <a:lnTo>
                    <a:pt x="87470" y="99964"/>
                  </a:lnTo>
                  <a:lnTo>
                    <a:pt x="81535" y="99964"/>
                  </a:lnTo>
                  <a:lnTo>
                    <a:pt x="81535" y="94028"/>
                  </a:lnTo>
                  <a:close/>
                  <a:moveTo>
                    <a:pt x="93718" y="94028"/>
                  </a:moveTo>
                  <a:lnTo>
                    <a:pt x="93718" y="99964"/>
                  </a:lnTo>
                  <a:lnTo>
                    <a:pt x="87784" y="99964"/>
                  </a:lnTo>
                  <a:lnTo>
                    <a:pt x="87784" y="94028"/>
                  </a:lnTo>
                  <a:close/>
                  <a:moveTo>
                    <a:pt x="99967" y="94028"/>
                  </a:moveTo>
                  <a:lnTo>
                    <a:pt x="99967" y="99964"/>
                  </a:lnTo>
                  <a:lnTo>
                    <a:pt x="94031" y="99964"/>
                  </a:lnTo>
                  <a:lnTo>
                    <a:pt x="94031" y="94028"/>
                  </a:lnTo>
                  <a:close/>
                  <a:moveTo>
                    <a:pt x="106214" y="94029"/>
                  </a:moveTo>
                  <a:lnTo>
                    <a:pt x="106214" y="99964"/>
                  </a:lnTo>
                  <a:lnTo>
                    <a:pt x="100278" y="99964"/>
                  </a:lnTo>
                  <a:lnTo>
                    <a:pt x="100278" y="94029"/>
                  </a:lnTo>
                  <a:close/>
                  <a:moveTo>
                    <a:pt x="112461" y="94029"/>
                  </a:moveTo>
                  <a:lnTo>
                    <a:pt x="112461" y="99964"/>
                  </a:lnTo>
                  <a:lnTo>
                    <a:pt x="106527" y="99964"/>
                  </a:lnTo>
                  <a:lnTo>
                    <a:pt x="106527" y="94029"/>
                  </a:lnTo>
                  <a:close/>
                  <a:moveTo>
                    <a:pt x="118710" y="94029"/>
                  </a:moveTo>
                  <a:lnTo>
                    <a:pt x="118710" y="99964"/>
                  </a:lnTo>
                  <a:lnTo>
                    <a:pt x="112774" y="99964"/>
                  </a:lnTo>
                  <a:lnTo>
                    <a:pt x="112774" y="94029"/>
                  </a:lnTo>
                  <a:close/>
                  <a:moveTo>
                    <a:pt x="124957" y="94029"/>
                  </a:moveTo>
                  <a:lnTo>
                    <a:pt x="124957" y="99964"/>
                  </a:lnTo>
                  <a:lnTo>
                    <a:pt x="119021" y="99964"/>
                  </a:lnTo>
                  <a:lnTo>
                    <a:pt x="119021" y="94029"/>
                  </a:lnTo>
                  <a:close/>
                  <a:moveTo>
                    <a:pt x="131204" y="94029"/>
                  </a:moveTo>
                  <a:lnTo>
                    <a:pt x="131204" y="99964"/>
                  </a:lnTo>
                  <a:lnTo>
                    <a:pt x="125270" y="99964"/>
                  </a:lnTo>
                  <a:lnTo>
                    <a:pt x="125270" y="94029"/>
                  </a:lnTo>
                  <a:close/>
                  <a:moveTo>
                    <a:pt x="137451" y="94029"/>
                  </a:moveTo>
                  <a:lnTo>
                    <a:pt x="137451" y="99964"/>
                  </a:lnTo>
                  <a:lnTo>
                    <a:pt x="131517" y="99964"/>
                  </a:lnTo>
                  <a:lnTo>
                    <a:pt x="131517" y="94029"/>
                  </a:lnTo>
                  <a:close/>
                  <a:moveTo>
                    <a:pt x="143702" y="94029"/>
                  </a:moveTo>
                  <a:lnTo>
                    <a:pt x="143702" y="99964"/>
                  </a:lnTo>
                  <a:lnTo>
                    <a:pt x="137766" y="99964"/>
                  </a:lnTo>
                  <a:lnTo>
                    <a:pt x="137766" y="94029"/>
                  </a:lnTo>
                  <a:close/>
                  <a:moveTo>
                    <a:pt x="149949" y="94029"/>
                  </a:moveTo>
                  <a:lnTo>
                    <a:pt x="149949" y="99964"/>
                  </a:lnTo>
                  <a:lnTo>
                    <a:pt x="144015" y="99964"/>
                  </a:lnTo>
                  <a:lnTo>
                    <a:pt x="144015" y="94029"/>
                  </a:lnTo>
                  <a:close/>
                  <a:moveTo>
                    <a:pt x="156196" y="94029"/>
                  </a:moveTo>
                  <a:lnTo>
                    <a:pt x="156196" y="99964"/>
                  </a:lnTo>
                  <a:lnTo>
                    <a:pt x="150262" y="99964"/>
                  </a:lnTo>
                  <a:lnTo>
                    <a:pt x="150262" y="94029"/>
                  </a:lnTo>
                  <a:close/>
                  <a:moveTo>
                    <a:pt x="162445" y="94028"/>
                  </a:moveTo>
                  <a:lnTo>
                    <a:pt x="162445" y="99964"/>
                  </a:lnTo>
                  <a:lnTo>
                    <a:pt x="156509" y="99964"/>
                  </a:lnTo>
                  <a:lnTo>
                    <a:pt x="156509" y="94028"/>
                  </a:lnTo>
                  <a:close/>
                  <a:moveTo>
                    <a:pt x="168692" y="94028"/>
                  </a:moveTo>
                  <a:lnTo>
                    <a:pt x="168692" y="99964"/>
                  </a:lnTo>
                  <a:lnTo>
                    <a:pt x="162756" y="99964"/>
                  </a:lnTo>
                  <a:lnTo>
                    <a:pt x="162756" y="94028"/>
                  </a:lnTo>
                  <a:close/>
                  <a:moveTo>
                    <a:pt x="174939" y="94028"/>
                  </a:moveTo>
                  <a:lnTo>
                    <a:pt x="174939" y="99964"/>
                  </a:lnTo>
                  <a:lnTo>
                    <a:pt x="169005" y="99964"/>
                  </a:lnTo>
                  <a:lnTo>
                    <a:pt x="169005" y="94028"/>
                  </a:lnTo>
                  <a:close/>
                  <a:moveTo>
                    <a:pt x="181186" y="94028"/>
                  </a:moveTo>
                  <a:lnTo>
                    <a:pt x="181186" y="99964"/>
                  </a:lnTo>
                  <a:lnTo>
                    <a:pt x="175252" y="99964"/>
                  </a:lnTo>
                  <a:lnTo>
                    <a:pt x="175252" y="94028"/>
                  </a:lnTo>
                  <a:close/>
                  <a:moveTo>
                    <a:pt x="187435" y="94028"/>
                  </a:moveTo>
                  <a:lnTo>
                    <a:pt x="187435" y="99964"/>
                  </a:lnTo>
                  <a:lnTo>
                    <a:pt x="181499" y="99964"/>
                  </a:lnTo>
                  <a:lnTo>
                    <a:pt x="181499" y="94028"/>
                  </a:lnTo>
                  <a:close/>
                  <a:moveTo>
                    <a:pt x="193684" y="94028"/>
                  </a:moveTo>
                  <a:lnTo>
                    <a:pt x="193684" y="99964"/>
                  </a:lnTo>
                  <a:lnTo>
                    <a:pt x="187749" y="99964"/>
                  </a:lnTo>
                  <a:lnTo>
                    <a:pt x="187749" y="94028"/>
                  </a:lnTo>
                  <a:close/>
                  <a:moveTo>
                    <a:pt x="199931" y="94028"/>
                  </a:moveTo>
                  <a:lnTo>
                    <a:pt x="199931" y="99964"/>
                  </a:lnTo>
                  <a:lnTo>
                    <a:pt x="193996" y="99964"/>
                  </a:lnTo>
                  <a:lnTo>
                    <a:pt x="193996" y="94028"/>
                  </a:lnTo>
                  <a:close/>
                  <a:moveTo>
                    <a:pt x="206180" y="94028"/>
                  </a:moveTo>
                  <a:lnTo>
                    <a:pt x="206180" y="99964"/>
                  </a:lnTo>
                  <a:lnTo>
                    <a:pt x="200244" y="99964"/>
                  </a:lnTo>
                  <a:lnTo>
                    <a:pt x="200244" y="94028"/>
                  </a:lnTo>
                  <a:close/>
                  <a:moveTo>
                    <a:pt x="212427" y="94028"/>
                  </a:moveTo>
                  <a:lnTo>
                    <a:pt x="212427" y="99964"/>
                  </a:lnTo>
                  <a:lnTo>
                    <a:pt x="206491" y="99964"/>
                  </a:lnTo>
                  <a:lnTo>
                    <a:pt x="206491" y="94028"/>
                  </a:lnTo>
                  <a:close/>
                  <a:moveTo>
                    <a:pt x="218674" y="94028"/>
                  </a:moveTo>
                  <a:lnTo>
                    <a:pt x="218674" y="99964"/>
                  </a:lnTo>
                  <a:lnTo>
                    <a:pt x="212739" y="99964"/>
                  </a:lnTo>
                  <a:lnTo>
                    <a:pt x="212739" y="94028"/>
                  </a:lnTo>
                  <a:close/>
                  <a:moveTo>
                    <a:pt x="224921" y="94029"/>
                  </a:moveTo>
                  <a:lnTo>
                    <a:pt x="224921" y="99964"/>
                  </a:lnTo>
                  <a:lnTo>
                    <a:pt x="218987" y="99964"/>
                  </a:lnTo>
                  <a:lnTo>
                    <a:pt x="218987" y="94029"/>
                  </a:lnTo>
                  <a:close/>
                  <a:moveTo>
                    <a:pt x="231170" y="94029"/>
                  </a:moveTo>
                  <a:lnTo>
                    <a:pt x="231170" y="99964"/>
                  </a:lnTo>
                  <a:lnTo>
                    <a:pt x="225234" y="99964"/>
                  </a:lnTo>
                  <a:lnTo>
                    <a:pt x="225234" y="94029"/>
                  </a:lnTo>
                  <a:close/>
                  <a:moveTo>
                    <a:pt x="237417" y="94029"/>
                  </a:moveTo>
                  <a:lnTo>
                    <a:pt x="237417" y="99964"/>
                  </a:lnTo>
                  <a:lnTo>
                    <a:pt x="231481" y="99964"/>
                  </a:lnTo>
                  <a:lnTo>
                    <a:pt x="231481" y="94029"/>
                  </a:lnTo>
                  <a:close/>
                  <a:moveTo>
                    <a:pt x="243664" y="94029"/>
                  </a:moveTo>
                  <a:lnTo>
                    <a:pt x="243664" y="99964"/>
                  </a:lnTo>
                  <a:lnTo>
                    <a:pt x="237729" y="99964"/>
                  </a:lnTo>
                  <a:lnTo>
                    <a:pt x="237729" y="94029"/>
                  </a:lnTo>
                  <a:close/>
                  <a:moveTo>
                    <a:pt x="249911" y="94029"/>
                  </a:moveTo>
                  <a:lnTo>
                    <a:pt x="249911" y="99964"/>
                  </a:lnTo>
                  <a:lnTo>
                    <a:pt x="243977" y="99964"/>
                  </a:lnTo>
                  <a:lnTo>
                    <a:pt x="243977" y="94029"/>
                  </a:lnTo>
                  <a:close/>
                  <a:moveTo>
                    <a:pt x="256161" y="94029"/>
                  </a:moveTo>
                  <a:lnTo>
                    <a:pt x="256161" y="99964"/>
                  </a:lnTo>
                  <a:lnTo>
                    <a:pt x="250225" y="99964"/>
                  </a:lnTo>
                  <a:lnTo>
                    <a:pt x="250225" y="94029"/>
                  </a:lnTo>
                  <a:close/>
                  <a:moveTo>
                    <a:pt x="262409" y="94029"/>
                  </a:moveTo>
                  <a:lnTo>
                    <a:pt x="262409" y="99964"/>
                  </a:lnTo>
                  <a:lnTo>
                    <a:pt x="256474" y="99964"/>
                  </a:lnTo>
                  <a:lnTo>
                    <a:pt x="256474" y="94029"/>
                  </a:lnTo>
                  <a:close/>
                  <a:moveTo>
                    <a:pt x="268656" y="94029"/>
                  </a:moveTo>
                  <a:lnTo>
                    <a:pt x="268656" y="99964"/>
                  </a:lnTo>
                  <a:lnTo>
                    <a:pt x="262721" y="99964"/>
                  </a:lnTo>
                  <a:lnTo>
                    <a:pt x="262721" y="94029"/>
                  </a:lnTo>
                  <a:close/>
                  <a:moveTo>
                    <a:pt x="274904" y="94029"/>
                  </a:moveTo>
                  <a:lnTo>
                    <a:pt x="274904" y="99964"/>
                  </a:lnTo>
                  <a:lnTo>
                    <a:pt x="268968" y="99964"/>
                  </a:lnTo>
                  <a:lnTo>
                    <a:pt x="268968" y="94029"/>
                  </a:lnTo>
                  <a:close/>
                  <a:moveTo>
                    <a:pt x="6251" y="100276"/>
                  </a:moveTo>
                  <a:lnTo>
                    <a:pt x="6251" y="106211"/>
                  </a:lnTo>
                  <a:lnTo>
                    <a:pt x="315" y="106211"/>
                  </a:lnTo>
                  <a:lnTo>
                    <a:pt x="315" y="100276"/>
                  </a:lnTo>
                  <a:close/>
                  <a:moveTo>
                    <a:pt x="12498" y="100276"/>
                  </a:moveTo>
                  <a:lnTo>
                    <a:pt x="12498" y="106211"/>
                  </a:lnTo>
                  <a:lnTo>
                    <a:pt x="6562" y="106211"/>
                  </a:lnTo>
                  <a:lnTo>
                    <a:pt x="6562" y="100276"/>
                  </a:lnTo>
                  <a:close/>
                  <a:moveTo>
                    <a:pt x="18745" y="100276"/>
                  </a:moveTo>
                  <a:lnTo>
                    <a:pt x="18745" y="106211"/>
                  </a:lnTo>
                  <a:lnTo>
                    <a:pt x="12810" y="106211"/>
                  </a:lnTo>
                  <a:lnTo>
                    <a:pt x="12810" y="100276"/>
                  </a:lnTo>
                  <a:close/>
                  <a:moveTo>
                    <a:pt x="24992" y="100276"/>
                  </a:moveTo>
                  <a:lnTo>
                    <a:pt x="24992" y="106211"/>
                  </a:lnTo>
                  <a:lnTo>
                    <a:pt x="19058" y="106211"/>
                  </a:lnTo>
                  <a:lnTo>
                    <a:pt x="19058" y="100276"/>
                  </a:lnTo>
                  <a:close/>
                  <a:moveTo>
                    <a:pt x="31242" y="100276"/>
                  </a:moveTo>
                  <a:lnTo>
                    <a:pt x="31242" y="106211"/>
                  </a:lnTo>
                  <a:lnTo>
                    <a:pt x="25305" y="106211"/>
                  </a:lnTo>
                  <a:lnTo>
                    <a:pt x="25305" y="100276"/>
                  </a:lnTo>
                  <a:close/>
                  <a:moveTo>
                    <a:pt x="37489" y="100276"/>
                  </a:moveTo>
                  <a:lnTo>
                    <a:pt x="37489" y="106211"/>
                  </a:lnTo>
                  <a:lnTo>
                    <a:pt x="31553" y="106211"/>
                  </a:lnTo>
                  <a:lnTo>
                    <a:pt x="31553" y="100276"/>
                  </a:lnTo>
                  <a:close/>
                  <a:moveTo>
                    <a:pt x="43737" y="100276"/>
                  </a:moveTo>
                  <a:lnTo>
                    <a:pt x="43737" y="106211"/>
                  </a:lnTo>
                  <a:lnTo>
                    <a:pt x="37802" y="106211"/>
                  </a:lnTo>
                  <a:lnTo>
                    <a:pt x="37802" y="100276"/>
                  </a:lnTo>
                  <a:close/>
                  <a:moveTo>
                    <a:pt x="49985" y="100276"/>
                  </a:moveTo>
                  <a:lnTo>
                    <a:pt x="49985" y="106211"/>
                  </a:lnTo>
                  <a:lnTo>
                    <a:pt x="44049" y="106211"/>
                  </a:lnTo>
                  <a:lnTo>
                    <a:pt x="44049" y="100276"/>
                  </a:lnTo>
                  <a:close/>
                  <a:moveTo>
                    <a:pt x="56232" y="100276"/>
                  </a:moveTo>
                  <a:lnTo>
                    <a:pt x="56232" y="106211"/>
                  </a:lnTo>
                  <a:lnTo>
                    <a:pt x="50296" y="106211"/>
                  </a:lnTo>
                  <a:lnTo>
                    <a:pt x="50296" y="100276"/>
                  </a:lnTo>
                  <a:close/>
                  <a:moveTo>
                    <a:pt x="62480" y="100276"/>
                  </a:moveTo>
                  <a:lnTo>
                    <a:pt x="62480" y="106211"/>
                  </a:lnTo>
                  <a:lnTo>
                    <a:pt x="56545" y="106211"/>
                  </a:lnTo>
                  <a:lnTo>
                    <a:pt x="56545" y="100276"/>
                  </a:lnTo>
                  <a:close/>
                  <a:moveTo>
                    <a:pt x="68727" y="100276"/>
                  </a:moveTo>
                  <a:lnTo>
                    <a:pt x="68727" y="106211"/>
                  </a:lnTo>
                  <a:lnTo>
                    <a:pt x="62792" y="106211"/>
                  </a:lnTo>
                  <a:lnTo>
                    <a:pt x="62792" y="100276"/>
                  </a:lnTo>
                  <a:close/>
                  <a:moveTo>
                    <a:pt x="74975" y="100276"/>
                  </a:moveTo>
                  <a:lnTo>
                    <a:pt x="74975" y="106211"/>
                  </a:lnTo>
                  <a:lnTo>
                    <a:pt x="69039" y="106211"/>
                  </a:lnTo>
                  <a:lnTo>
                    <a:pt x="69039" y="100276"/>
                  </a:lnTo>
                  <a:close/>
                  <a:moveTo>
                    <a:pt x="81223" y="100276"/>
                  </a:moveTo>
                  <a:lnTo>
                    <a:pt x="81223" y="106211"/>
                  </a:lnTo>
                  <a:lnTo>
                    <a:pt x="75286" y="106211"/>
                  </a:lnTo>
                  <a:lnTo>
                    <a:pt x="75286" y="100276"/>
                  </a:lnTo>
                  <a:close/>
                  <a:moveTo>
                    <a:pt x="87470" y="100276"/>
                  </a:moveTo>
                  <a:lnTo>
                    <a:pt x="87470" y="106211"/>
                  </a:lnTo>
                  <a:lnTo>
                    <a:pt x="81535" y="106211"/>
                  </a:lnTo>
                  <a:lnTo>
                    <a:pt x="81535" y="100276"/>
                  </a:lnTo>
                  <a:close/>
                  <a:moveTo>
                    <a:pt x="93718" y="100276"/>
                  </a:moveTo>
                  <a:lnTo>
                    <a:pt x="93718" y="106211"/>
                  </a:lnTo>
                  <a:lnTo>
                    <a:pt x="87784" y="106211"/>
                  </a:lnTo>
                  <a:lnTo>
                    <a:pt x="87784" y="100276"/>
                  </a:lnTo>
                  <a:close/>
                  <a:moveTo>
                    <a:pt x="99967" y="100276"/>
                  </a:moveTo>
                  <a:lnTo>
                    <a:pt x="99967" y="106211"/>
                  </a:lnTo>
                  <a:lnTo>
                    <a:pt x="94031" y="106211"/>
                  </a:lnTo>
                  <a:lnTo>
                    <a:pt x="94031" y="100276"/>
                  </a:lnTo>
                  <a:close/>
                  <a:moveTo>
                    <a:pt x="106214" y="100276"/>
                  </a:moveTo>
                  <a:lnTo>
                    <a:pt x="106214" y="106211"/>
                  </a:lnTo>
                  <a:lnTo>
                    <a:pt x="100278" y="106211"/>
                  </a:lnTo>
                  <a:lnTo>
                    <a:pt x="100278" y="100276"/>
                  </a:lnTo>
                  <a:close/>
                  <a:moveTo>
                    <a:pt x="112461" y="100276"/>
                  </a:moveTo>
                  <a:lnTo>
                    <a:pt x="112461" y="106211"/>
                  </a:lnTo>
                  <a:lnTo>
                    <a:pt x="106527" y="106211"/>
                  </a:lnTo>
                  <a:lnTo>
                    <a:pt x="106527" y="100276"/>
                  </a:lnTo>
                  <a:close/>
                  <a:moveTo>
                    <a:pt x="118710" y="100276"/>
                  </a:moveTo>
                  <a:lnTo>
                    <a:pt x="118710" y="106211"/>
                  </a:lnTo>
                  <a:lnTo>
                    <a:pt x="112774" y="106211"/>
                  </a:lnTo>
                  <a:lnTo>
                    <a:pt x="112774" y="100276"/>
                  </a:lnTo>
                  <a:close/>
                  <a:moveTo>
                    <a:pt x="124957" y="100276"/>
                  </a:moveTo>
                  <a:lnTo>
                    <a:pt x="124957" y="106211"/>
                  </a:lnTo>
                  <a:lnTo>
                    <a:pt x="119021" y="106211"/>
                  </a:lnTo>
                  <a:lnTo>
                    <a:pt x="119021" y="100276"/>
                  </a:lnTo>
                  <a:close/>
                  <a:moveTo>
                    <a:pt x="131204" y="100276"/>
                  </a:moveTo>
                  <a:lnTo>
                    <a:pt x="131204" y="106211"/>
                  </a:lnTo>
                  <a:lnTo>
                    <a:pt x="125270" y="106211"/>
                  </a:lnTo>
                  <a:lnTo>
                    <a:pt x="125270" y="100276"/>
                  </a:lnTo>
                  <a:close/>
                  <a:moveTo>
                    <a:pt x="137451" y="100276"/>
                  </a:moveTo>
                  <a:lnTo>
                    <a:pt x="137451" y="106211"/>
                  </a:lnTo>
                  <a:lnTo>
                    <a:pt x="131517" y="106211"/>
                  </a:lnTo>
                  <a:lnTo>
                    <a:pt x="131517" y="100276"/>
                  </a:lnTo>
                  <a:close/>
                  <a:moveTo>
                    <a:pt x="143702" y="100276"/>
                  </a:moveTo>
                  <a:lnTo>
                    <a:pt x="143702" y="106211"/>
                  </a:lnTo>
                  <a:lnTo>
                    <a:pt x="137766" y="106211"/>
                  </a:lnTo>
                  <a:lnTo>
                    <a:pt x="137766" y="100276"/>
                  </a:lnTo>
                  <a:close/>
                  <a:moveTo>
                    <a:pt x="149949" y="100276"/>
                  </a:moveTo>
                  <a:lnTo>
                    <a:pt x="149949" y="106211"/>
                  </a:lnTo>
                  <a:lnTo>
                    <a:pt x="144015" y="106211"/>
                  </a:lnTo>
                  <a:lnTo>
                    <a:pt x="144015" y="100276"/>
                  </a:lnTo>
                  <a:close/>
                  <a:moveTo>
                    <a:pt x="156196" y="100276"/>
                  </a:moveTo>
                  <a:lnTo>
                    <a:pt x="156196" y="106211"/>
                  </a:lnTo>
                  <a:lnTo>
                    <a:pt x="150262" y="106211"/>
                  </a:lnTo>
                  <a:lnTo>
                    <a:pt x="150262" y="100276"/>
                  </a:lnTo>
                  <a:close/>
                  <a:moveTo>
                    <a:pt x="162445" y="100276"/>
                  </a:moveTo>
                  <a:lnTo>
                    <a:pt x="162445" y="106211"/>
                  </a:lnTo>
                  <a:lnTo>
                    <a:pt x="156509" y="106211"/>
                  </a:lnTo>
                  <a:lnTo>
                    <a:pt x="156509" y="100276"/>
                  </a:lnTo>
                  <a:close/>
                  <a:moveTo>
                    <a:pt x="168692" y="100276"/>
                  </a:moveTo>
                  <a:lnTo>
                    <a:pt x="168692" y="106211"/>
                  </a:lnTo>
                  <a:lnTo>
                    <a:pt x="162756" y="106211"/>
                  </a:lnTo>
                  <a:lnTo>
                    <a:pt x="162756" y="100276"/>
                  </a:lnTo>
                  <a:close/>
                  <a:moveTo>
                    <a:pt x="174939" y="100276"/>
                  </a:moveTo>
                  <a:lnTo>
                    <a:pt x="174939" y="106211"/>
                  </a:lnTo>
                  <a:lnTo>
                    <a:pt x="169005" y="106211"/>
                  </a:lnTo>
                  <a:lnTo>
                    <a:pt x="169005" y="100276"/>
                  </a:lnTo>
                  <a:close/>
                  <a:moveTo>
                    <a:pt x="181186" y="100276"/>
                  </a:moveTo>
                  <a:lnTo>
                    <a:pt x="181186" y="106211"/>
                  </a:lnTo>
                  <a:lnTo>
                    <a:pt x="175252" y="106211"/>
                  </a:lnTo>
                  <a:lnTo>
                    <a:pt x="175252" y="100276"/>
                  </a:lnTo>
                  <a:close/>
                  <a:moveTo>
                    <a:pt x="187435" y="100276"/>
                  </a:moveTo>
                  <a:lnTo>
                    <a:pt x="187435" y="106211"/>
                  </a:lnTo>
                  <a:lnTo>
                    <a:pt x="181499" y="106211"/>
                  </a:lnTo>
                  <a:lnTo>
                    <a:pt x="181499" y="100276"/>
                  </a:lnTo>
                  <a:close/>
                  <a:moveTo>
                    <a:pt x="193684" y="100276"/>
                  </a:moveTo>
                  <a:lnTo>
                    <a:pt x="193684" y="106211"/>
                  </a:lnTo>
                  <a:lnTo>
                    <a:pt x="187749" y="106211"/>
                  </a:lnTo>
                  <a:lnTo>
                    <a:pt x="187749" y="100276"/>
                  </a:lnTo>
                  <a:close/>
                  <a:moveTo>
                    <a:pt x="199931" y="100276"/>
                  </a:moveTo>
                  <a:lnTo>
                    <a:pt x="199931" y="106211"/>
                  </a:lnTo>
                  <a:lnTo>
                    <a:pt x="193996" y="106211"/>
                  </a:lnTo>
                  <a:lnTo>
                    <a:pt x="193996" y="100276"/>
                  </a:lnTo>
                  <a:close/>
                  <a:moveTo>
                    <a:pt x="206180" y="100276"/>
                  </a:moveTo>
                  <a:lnTo>
                    <a:pt x="206180" y="106211"/>
                  </a:lnTo>
                  <a:lnTo>
                    <a:pt x="200244" y="106211"/>
                  </a:lnTo>
                  <a:lnTo>
                    <a:pt x="200244" y="100276"/>
                  </a:lnTo>
                  <a:close/>
                  <a:moveTo>
                    <a:pt x="212427" y="100276"/>
                  </a:moveTo>
                  <a:lnTo>
                    <a:pt x="212427" y="106211"/>
                  </a:lnTo>
                  <a:lnTo>
                    <a:pt x="206491" y="106211"/>
                  </a:lnTo>
                  <a:lnTo>
                    <a:pt x="206491" y="100276"/>
                  </a:lnTo>
                  <a:close/>
                  <a:moveTo>
                    <a:pt x="218674" y="100276"/>
                  </a:moveTo>
                  <a:lnTo>
                    <a:pt x="218674" y="106211"/>
                  </a:lnTo>
                  <a:lnTo>
                    <a:pt x="212739" y="106211"/>
                  </a:lnTo>
                  <a:lnTo>
                    <a:pt x="212739" y="100276"/>
                  </a:lnTo>
                  <a:close/>
                  <a:moveTo>
                    <a:pt x="224921" y="100276"/>
                  </a:moveTo>
                  <a:lnTo>
                    <a:pt x="224921" y="106211"/>
                  </a:lnTo>
                  <a:lnTo>
                    <a:pt x="218987" y="106211"/>
                  </a:lnTo>
                  <a:lnTo>
                    <a:pt x="218987" y="100276"/>
                  </a:lnTo>
                  <a:close/>
                  <a:moveTo>
                    <a:pt x="231170" y="100276"/>
                  </a:moveTo>
                  <a:lnTo>
                    <a:pt x="231170" y="106211"/>
                  </a:lnTo>
                  <a:lnTo>
                    <a:pt x="225234" y="106211"/>
                  </a:lnTo>
                  <a:lnTo>
                    <a:pt x="225234" y="100276"/>
                  </a:lnTo>
                  <a:close/>
                  <a:moveTo>
                    <a:pt x="237417" y="100276"/>
                  </a:moveTo>
                  <a:lnTo>
                    <a:pt x="237417" y="106211"/>
                  </a:lnTo>
                  <a:lnTo>
                    <a:pt x="231481" y="106211"/>
                  </a:lnTo>
                  <a:lnTo>
                    <a:pt x="231481" y="100276"/>
                  </a:lnTo>
                  <a:close/>
                  <a:moveTo>
                    <a:pt x="243664" y="100276"/>
                  </a:moveTo>
                  <a:lnTo>
                    <a:pt x="243664" y="106211"/>
                  </a:lnTo>
                  <a:lnTo>
                    <a:pt x="237729" y="106211"/>
                  </a:lnTo>
                  <a:lnTo>
                    <a:pt x="237729" y="100276"/>
                  </a:lnTo>
                  <a:close/>
                  <a:moveTo>
                    <a:pt x="249911" y="100276"/>
                  </a:moveTo>
                  <a:lnTo>
                    <a:pt x="249911" y="106211"/>
                  </a:lnTo>
                  <a:lnTo>
                    <a:pt x="243977" y="106211"/>
                  </a:lnTo>
                  <a:lnTo>
                    <a:pt x="243977" y="100276"/>
                  </a:lnTo>
                  <a:close/>
                  <a:moveTo>
                    <a:pt x="256161" y="100276"/>
                  </a:moveTo>
                  <a:lnTo>
                    <a:pt x="256161" y="106211"/>
                  </a:lnTo>
                  <a:lnTo>
                    <a:pt x="250225" y="106211"/>
                  </a:lnTo>
                  <a:lnTo>
                    <a:pt x="250225" y="100276"/>
                  </a:lnTo>
                  <a:close/>
                  <a:moveTo>
                    <a:pt x="262409" y="100276"/>
                  </a:moveTo>
                  <a:lnTo>
                    <a:pt x="262409" y="106211"/>
                  </a:lnTo>
                  <a:lnTo>
                    <a:pt x="256474" y="106211"/>
                  </a:lnTo>
                  <a:lnTo>
                    <a:pt x="256474" y="100276"/>
                  </a:lnTo>
                  <a:close/>
                  <a:moveTo>
                    <a:pt x="268656" y="100276"/>
                  </a:moveTo>
                  <a:lnTo>
                    <a:pt x="268656" y="106211"/>
                  </a:lnTo>
                  <a:lnTo>
                    <a:pt x="262721" y="106211"/>
                  </a:lnTo>
                  <a:lnTo>
                    <a:pt x="262721" y="100276"/>
                  </a:lnTo>
                  <a:close/>
                  <a:moveTo>
                    <a:pt x="274904" y="100276"/>
                  </a:moveTo>
                  <a:lnTo>
                    <a:pt x="274904" y="106211"/>
                  </a:lnTo>
                  <a:lnTo>
                    <a:pt x="268968" y="106211"/>
                  </a:lnTo>
                  <a:lnTo>
                    <a:pt x="268968" y="100276"/>
                  </a:lnTo>
                  <a:close/>
                  <a:moveTo>
                    <a:pt x="6251" y="106523"/>
                  </a:moveTo>
                  <a:lnTo>
                    <a:pt x="6251" y="112460"/>
                  </a:lnTo>
                  <a:lnTo>
                    <a:pt x="315" y="112460"/>
                  </a:lnTo>
                  <a:lnTo>
                    <a:pt x="315" y="106523"/>
                  </a:lnTo>
                  <a:close/>
                  <a:moveTo>
                    <a:pt x="12498" y="106523"/>
                  </a:moveTo>
                  <a:lnTo>
                    <a:pt x="12498" y="112460"/>
                  </a:lnTo>
                  <a:lnTo>
                    <a:pt x="6562" y="112460"/>
                  </a:lnTo>
                  <a:lnTo>
                    <a:pt x="6562" y="106523"/>
                  </a:lnTo>
                  <a:close/>
                  <a:moveTo>
                    <a:pt x="18745" y="106523"/>
                  </a:moveTo>
                  <a:lnTo>
                    <a:pt x="18745" y="112460"/>
                  </a:lnTo>
                  <a:lnTo>
                    <a:pt x="12810" y="112460"/>
                  </a:lnTo>
                  <a:lnTo>
                    <a:pt x="12810" y="106523"/>
                  </a:lnTo>
                  <a:close/>
                  <a:moveTo>
                    <a:pt x="24992" y="106523"/>
                  </a:moveTo>
                  <a:lnTo>
                    <a:pt x="24992" y="112460"/>
                  </a:lnTo>
                  <a:lnTo>
                    <a:pt x="19058" y="112460"/>
                  </a:lnTo>
                  <a:lnTo>
                    <a:pt x="19058" y="106523"/>
                  </a:lnTo>
                  <a:close/>
                  <a:moveTo>
                    <a:pt x="31242" y="106523"/>
                  </a:moveTo>
                  <a:lnTo>
                    <a:pt x="31242" y="112460"/>
                  </a:lnTo>
                  <a:lnTo>
                    <a:pt x="25305" y="112460"/>
                  </a:lnTo>
                  <a:lnTo>
                    <a:pt x="25305" y="106523"/>
                  </a:lnTo>
                  <a:close/>
                  <a:moveTo>
                    <a:pt x="37489" y="106523"/>
                  </a:moveTo>
                  <a:lnTo>
                    <a:pt x="37489" y="112460"/>
                  </a:lnTo>
                  <a:lnTo>
                    <a:pt x="31553" y="112460"/>
                  </a:lnTo>
                  <a:lnTo>
                    <a:pt x="31553" y="106523"/>
                  </a:lnTo>
                  <a:close/>
                  <a:moveTo>
                    <a:pt x="43737" y="106523"/>
                  </a:moveTo>
                  <a:lnTo>
                    <a:pt x="43737" y="112460"/>
                  </a:lnTo>
                  <a:lnTo>
                    <a:pt x="37802" y="112460"/>
                  </a:lnTo>
                  <a:lnTo>
                    <a:pt x="37802" y="106523"/>
                  </a:lnTo>
                  <a:close/>
                  <a:moveTo>
                    <a:pt x="49985" y="106523"/>
                  </a:moveTo>
                  <a:lnTo>
                    <a:pt x="49985" y="112460"/>
                  </a:lnTo>
                  <a:lnTo>
                    <a:pt x="44049" y="112460"/>
                  </a:lnTo>
                  <a:lnTo>
                    <a:pt x="44049" y="106523"/>
                  </a:lnTo>
                  <a:close/>
                  <a:moveTo>
                    <a:pt x="56232" y="106523"/>
                  </a:moveTo>
                  <a:lnTo>
                    <a:pt x="56232" y="112460"/>
                  </a:lnTo>
                  <a:lnTo>
                    <a:pt x="50296" y="112460"/>
                  </a:lnTo>
                  <a:lnTo>
                    <a:pt x="50296" y="106523"/>
                  </a:lnTo>
                  <a:close/>
                  <a:moveTo>
                    <a:pt x="62480" y="106523"/>
                  </a:moveTo>
                  <a:lnTo>
                    <a:pt x="62480" y="112460"/>
                  </a:lnTo>
                  <a:lnTo>
                    <a:pt x="56545" y="112460"/>
                  </a:lnTo>
                  <a:lnTo>
                    <a:pt x="56545" y="106523"/>
                  </a:lnTo>
                  <a:close/>
                  <a:moveTo>
                    <a:pt x="68727" y="106523"/>
                  </a:moveTo>
                  <a:lnTo>
                    <a:pt x="68727" y="112460"/>
                  </a:lnTo>
                  <a:lnTo>
                    <a:pt x="62792" y="112460"/>
                  </a:lnTo>
                  <a:lnTo>
                    <a:pt x="62792" y="106523"/>
                  </a:lnTo>
                  <a:close/>
                  <a:moveTo>
                    <a:pt x="74975" y="106523"/>
                  </a:moveTo>
                  <a:lnTo>
                    <a:pt x="74975" y="112460"/>
                  </a:lnTo>
                  <a:lnTo>
                    <a:pt x="69039" y="112460"/>
                  </a:lnTo>
                  <a:lnTo>
                    <a:pt x="69039" y="106523"/>
                  </a:lnTo>
                  <a:close/>
                  <a:moveTo>
                    <a:pt x="81223" y="106523"/>
                  </a:moveTo>
                  <a:lnTo>
                    <a:pt x="81223" y="112460"/>
                  </a:lnTo>
                  <a:lnTo>
                    <a:pt x="75286" y="112460"/>
                  </a:lnTo>
                  <a:lnTo>
                    <a:pt x="75286" y="106523"/>
                  </a:lnTo>
                  <a:close/>
                  <a:moveTo>
                    <a:pt x="87470" y="106523"/>
                  </a:moveTo>
                  <a:lnTo>
                    <a:pt x="87470" y="112460"/>
                  </a:lnTo>
                  <a:lnTo>
                    <a:pt x="81535" y="112460"/>
                  </a:lnTo>
                  <a:lnTo>
                    <a:pt x="81535" y="106523"/>
                  </a:lnTo>
                  <a:close/>
                  <a:moveTo>
                    <a:pt x="93718" y="106523"/>
                  </a:moveTo>
                  <a:lnTo>
                    <a:pt x="93718" y="112460"/>
                  </a:lnTo>
                  <a:lnTo>
                    <a:pt x="87784" y="112460"/>
                  </a:lnTo>
                  <a:lnTo>
                    <a:pt x="87784" y="106523"/>
                  </a:lnTo>
                  <a:close/>
                  <a:moveTo>
                    <a:pt x="99967" y="106523"/>
                  </a:moveTo>
                  <a:lnTo>
                    <a:pt x="99967" y="112460"/>
                  </a:lnTo>
                  <a:lnTo>
                    <a:pt x="94031" y="112460"/>
                  </a:lnTo>
                  <a:lnTo>
                    <a:pt x="94031" y="106523"/>
                  </a:lnTo>
                  <a:close/>
                  <a:moveTo>
                    <a:pt x="106214" y="106523"/>
                  </a:moveTo>
                  <a:lnTo>
                    <a:pt x="106214" y="112460"/>
                  </a:lnTo>
                  <a:lnTo>
                    <a:pt x="100278" y="112460"/>
                  </a:lnTo>
                  <a:lnTo>
                    <a:pt x="100278" y="106523"/>
                  </a:lnTo>
                  <a:close/>
                  <a:moveTo>
                    <a:pt x="112461" y="106523"/>
                  </a:moveTo>
                  <a:lnTo>
                    <a:pt x="112461" y="112460"/>
                  </a:lnTo>
                  <a:lnTo>
                    <a:pt x="106527" y="112460"/>
                  </a:lnTo>
                  <a:lnTo>
                    <a:pt x="106527" y="106523"/>
                  </a:lnTo>
                  <a:close/>
                  <a:moveTo>
                    <a:pt x="118710" y="106523"/>
                  </a:moveTo>
                  <a:lnTo>
                    <a:pt x="118710" y="112460"/>
                  </a:lnTo>
                  <a:lnTo>
                    <a:pt x="112774" y="112460"/>
                  </a:lnTo>
                  <a:lnTo>
                    <a:pt x="112774" y="106523"/>
                  </a:lnTo>
                  <a:close/>
                  <a:moveTo>
                    <a:pt x="124957" y="106523"/>
                  </a:moveTo>
                  <a:lnTo>
                    <a:pt x="124957" y="112460"/>
                  </a:lnTo>
                  <a:lnTo>
                    <a:pt x="119021" y="112460"/>
                  </a:lnTo>
                  <a:lnTo>
                    <a:pt x="119021" y="106523"/>
                  </a:lnTo>
                  <a:close/>
                  <a:moveTo>
                    <a:pt x="131204" y="106523"/>
                  </a:moveTo>
                  <a:lnTo>
                    <a:pt x="131204" y="112460"/>
                  </a:lnTo>
                  <a:lnTo>
                    <a:pt x="125270" y="112460"/>
                  </a:lnTo>
                  <a:lnTo>
                    <a:pt x="125270" y="106523"/>
                  </a:lnTo>
                  <a:close/>
                  <a:moveTo>
                    <a:pt x="137451" y="106523"/>
                  </a:moveTo>
                  <a:lnTo>
                    <a:pt x="137451" y="112460"/>
                  </a:lnTo>
                  <a:lnTo>
                    <a:pt x="131517" y="112460"/>
                  </a:lnTo>
                  <a:lnTo>
                    <a:pt x="131517" y="106523"/>
                  </a:lnTo>
                  <a:close/>
                  <a:moveTo>
                    <a:pt x="143702" y="106523"/>
                  </a:moveTo>
                  <a:lnTo>
                    <a:pt x="143702" y="112460"/>
                  </a:lnTo>
                  <a:lnTo>
                    <a:pt x="137766" y="112460"/>
                  </a:lnTo>
                  <a:lnTo>
                    <a:pt x="137766" y="106523"/>
                  </a:lnTo>
                  <a:close/>
                  <a:moveTo>
                    <a:pt x="149949" y="106523"/>
                  </a:moveTo>
                  <a:lnTo>
                    <a:pt x="149949" y="112460"/>
                  </a:lnTo>
                  <a:lnTo>
                    <a:pt x="144015" y="112460"/>
                  </a:lnTo>
                  <a:lnTo>
                    <a:pt x="144015" y="106523"/>
                  </a:lnTo>
                  <a:close/>
                  <a:moveTo>
                    <a:pt x="156196" y="106523"/>
                  </a:moveTo>
                  <a:lnTo>
                    <a:pt x="156196" y="112460"/>
                  </a:lnTo>
                  <a:lnTo>
                    <a:pt x="150262" y="112460"/>
                  </a:lnTo>
                  <a:lnTo>
                    <a:pt x="150262" y="106523"/>
                  </a:lnTo>
                  <a:close/>
                  <a:moveTo>
                    <a:pt x="162445" y="106523"/>
                  </a:moveTo>
                  <a:lnTo>
                    <a:pt x="162445" y="112460"/>
                  </a:lnTo>
                  <a:lnTo>
                    <a:pt x="156509" y="112460"/>
                  </a:lnTo>
                  <a:lnTo>
                    <a:pt x="156509" y="106523"/>
                  </a:lnTo>
                  <a:close/>
                  <a:moveTo>
                    <a:pt x="168692" y="106523"/>
                  </a:moveTo>
                  <a:lnTo>
                    <a:pt x="168692" y="112460"/>
                  </a:lnTo>
                  <a:lnTo>
                    <a:pt x="162756" y="112460"/>
                  </a:lnTo>
                  <a:lnTo>
                    <a:pt x="162756" y="106523"/>
                  </a:lnTo>
                  <a:close/>
                  <a:moveTo>
                    <a:pt x="174939" y="106523"/>
                  </a:moveTo>
                  <a:lnTo>
                    <a:pt x="174939" y="112460"/>
                  </a:lnTo>
                  <a:lnTo>
                    <a:pt x="169005" y="112460"/>
                  </a:lnTo>
                  <a:lnTo>
                    <a:pt x="169005" y="106523"/>
                  </a:lnTo>
                  <a:close/>
                  <a:moveTo>
                    <a:pt x="181186" y="106523"/>
                  </a:moveTo>
                  <a:lnTo>
                    <a:pt x="181186" y="112460"/>
                  </a:lnTo>
                  <a:lnTo>
                    <a:pt x="175252" y="112460"/>
                  </a:lnTo>
                  <a:lnTo>
                    <a:pt x="175252" y="106523"/>
                  </a:lnTo>
                  <a:close/>
                  <a:moveTo>
                    <a:pt x="187435" y="106523"/>
                  </a:moveTo>
                  <a:lnTo>
                    <a:pt x="187435" y="112460"/>
                  </a:lnTo>
                  <a:lnTo>
                    <a:pt x="181499" y="112460"/>
                  </a:lnTo>
                  <a:lnTo>
                    <a:pt x="181499" y="106523"/>
                  </a:lnTo>
                  <a:close/>
                  <a:moveTo>
                    <a:pt x="193684" y="106523"/>
                  </a:moveTo>
                  <a:lnTo>
                    <a:pt x="193684" y="112460"/>
                  </a:lnTo>
                  <a:lnTo>
                    <a:pt x="187749" y="112460"/>
                  </a:lnTo>
                  <a:lnTo>
                    <a:pt x="187749" y="106523"/>
                  </a:lnTo>
                  <a:close/>
                  <a:moveTo>
                    <a:pt x="199931" y="106523"/>
                  </a:moveTo>
                  <a:lnTo>
                    <a:pt x="199931" y="112460"/>
                  </a:lnTo>
                  <a:lnTo>
                    <a:pt x="193996" y="112460"/>
                  </a:lnTo>
                  <a:lnTo>
                    <a:pt x="193996" y="106523"/>
                  </a:lnTo>
                  <a:close/>
                  <a:moveTo>
                    <a:pt x="206180" y="106523"/>
                  </a:moveTo>
                  <a:lnTo>
                    <a:pt x="206180" y="112460"/>
                  </a:lnTo>
                  <a:lnTo>
                    <a:pt x="200244" y="112460"/>
                  </a:lnTo>
                  <a:lnTo>
                    <a:pt x="200244" y="106523"/>
                  </a:lnTo>
                  <a:close/>
                  <a:moveTo>
                    <a:pt x="212427" y="106523"/>
                  </a:moveTo>
                  <a:lnTo>
                    <a:pt x="212427" y="112460"/>
                  </a:lnTo>
                  <a:lnTo>
                    <a:pt x="206491" y="112460"/>
                  </a:lnTo>
                  <a:lnTo>
                    <a:pt x="206491" y="106523"/>
                  </a:lnTo>
                  <a:close/>
                  <a:moveTo>
                    <a:pt x="218674" y="106523"/>
                  </a:moveTo>
                  <a:lnTo>
                    <a:pt x="218674" y="112460"/>
                  </a:lnTo>
                  <a:lnTo>
                    <a:pt x="212739" y="112460"/>
                  </a:lnTo>
                  <a:lnTo>
                    <a:pt x="212739" y="106523"/>
                  </a:lnTo>
                  <a:close/>
                  <a:moveTo>
                    <a:pt x="224921" y="106523"/>
                  </a:moveTo>
                  <a:lnTo>
                    <a:pt x="224921" y="112460"/>
                  </a:lnTo>
                  <a:lnTo>
                    <a:pt x="218987" y="112460"/>
                  </a:lnTo>
                  <a:lnTo>
                    <a:pt x="218987" y="106523"/>
                  </a:lnTo>
                  <a:close/>
                  <a:moveTo>
                    <a:pt x="231170" y="106523"/>
                  </a:moveTo>
                  <a:lnTo>
                    <a:pt x="231170" y="112460"/>
                  </a:lnTo>
                  <a:lnTo>
                    <a:pt x="225234" y="112460"/>
                  </a:lnTo>
                  <a:lnTo>
                    <a:pt x="225234" y="106523"/>
                  </a:lnTo>
                  <a:close/>
                  <a:moveTo>
                    <a:pt x="237417" y="106523"/>
                  </a:moveTo>
                  <a:lnTo>
                    <a:pt x="237417" y="112460"/>
                  </a:lnTo>
                  <a:lnTo>
                    <a:pt x="231481" y="112460"/>
                  </a:lnTo>
                  <a:lnTo>
                    <a:pt x="231481" y="106523"/>
                  </a:lnTo>
                  <a:close/>
                  <a:moveTo>
                    <a:pt x="243664" y="106523"/>
                  </a:moveTo>
                  <a:lnTo>
                    <a:pt x="243664" y="112460"/>
                  </a:lnTo>
                  <a:lnTo>
                    <a:pt x="237729" y="112460"/>
                  </a:lnTo>
                  <a:lnTo>
                    <a:pt x="237729" y="106523"/>
                  </a:lnTo>
                  <a:close/>
                  <a:moveTo>
                    <a:pt x="249911" y="106523"/>
                  </a:moveTo>
                  <a:lnTo>
                    <a:pt x="249911" y="112460"/>
                  </a:lnTo>
                  <a:lnTo>
                    <a:pt x="243977" y="112460"/>
                  </a:lnTo>
                  <a:lnTo>
                    <a:pt x="243977" y="106523"/>
                  </a:lnTo>
                  <a:close/>
                  <a:moveTo>
                    <a:pt x="256161" y="106523"/>
                  </a:moveTo>
                  <a:lnTo>
                    <a:pt x="256161" y="112460"/>
                  </a:lnTo>
                  <a:lnTo>
                    <a:pt x="250225" y="112460"/>
                  </a:lnTo>
                  <a:lnTo>
                    <a:pt x="250225" y="106523"/>
                  </a:lnTo>
                  <a:close/>
                  <a:moveTo>
                    <a:pt x="262409" y="106523"/>
                  </a:moveTo>
                  <a:lnTo>
                    <a:pt x="262409" y="112460"/>
                  </a:lnTo>
                  <a:lnTo>
                    <a:pt x="256474" y="112460"/>
                  </a:lnTo>
                  <a:lnTo>
                    <a:pt x="256474" y="106523"/>
                  </a:lnTo>
                  <a:close/>
                  <a:moveTo>
                    <a:pt x="268656" y="106523"/>
                  </a:moveTo>
                  <a:lnTo>
                    <a:pt x="268656" y="112460"/>
                  </a:lnTo>
                  <a:lnTo>
                    <a:pt x="262721" y="112460"/>
                  </a:lnTo>
                  <a:lnTo>
                    <a:pt x="262721" y="106523"/>
                  </a:lnTo>
                  <a:close/>
                  <a:moveTo>
                    <a:pt x="274904" y="106523"/>
                  </a:moveTo>
                  <a:lnTo>
                    <a:pt x="274904" y="112460"/>
                  </a:lnTo>
                  <a:lnTo>
                    <a:pt x="268968" y="112460"/>
                  </a:lnTo>
                  <a:lnTo>
                    <a:pt x="268968" y="106523"/>
                  </a:lnTo>
                  <a:close/>
                  <a:moveTo>
                    <a:pt x="6251" y="112771"/>
                  </a:moveTo>
                  <a:lnTo>
                    <a:pt x="6251" y="118707"/>
                  </a:lnTo>
                  <a:lnTo>
                    <a:pt x="315" y="118707"/>
                  </a:lnTo>
                  <a:lnTo>
                    <a:pt x="315" y="112771"/>
                  </a:lnTo>
                  <a:close/>
                  <a:moveTo>
                    <a:pt x="12498" y="112771"/>
                  </a:moveTo>
                  <a:lnTo>
                    <a:pt x="12498" y="118707"/>
                  </a:lnTo>
                  <a:lnTo>
                    <a:pt x="6562" y="118707"/>
                  </a:lnTo>
                  <a:lnTo>
                    <a:pt x="6562" y="112771"/>
                  </a:lnTo>
                  <a:close/>
                  <a:moveTo>
                    <a:pt x="18745" y="112771"/>
                  </a:moveTo>
                  <a:lnTo>
                    <a:pt x="18745" y="118707"/>
                  </a:lnTo>
                  <a:lnTo>
                    <a:pt x="12810" y="118707"/>
                  </a:lnTo>
                  <a:lnTo>
                    <a:pt x="12810" y="112771"/>
                  </a:lnTo>
                  <a:close/>
                  <a:moveTo>
                    <a:pt x="24992" y="112771"/>
                  </a:moveTo>
                  <a:lnTo>
                    <a:pt x="24992" y="118707"/>
                  </a:lnTo>
                  <a:lnTo>
                    <a:pt x="19058" y="118707"/>
                  </a:lnTo>
                  <a:lnTo>
                    <a:pt x="19058" y="112771"/>
                  </a:lnTo>
                  <a:close/>
                  <a:moveTo>
                    <a:pt x="31242" y="112771"/>
                  </a:moveTo>
                  <a:lnTo>
                    <a:pt x="31242" y="118707"/>
                  </a:lnTo>
                  <a:lnTo>
                    <a:pt x="25305" y="118707"/>
                  </a:lnTo>
                  <a:lnTo>
                    <a:pt x="25305" y="112771"/>
                  </a:lnTo>
                  <a:close/>
                  <a:moveTo>
                    <a:pt x="37489" y="112771"/>
                  </a:moveTo>
                  <a:lnTo>
                    <a:pt x="37489" y="118707"/>
                  </a:lnTo>
                  <a:lnTo>
                    <a:pt x="31553" y="118707"/>
                  </a:lnTo>
                  <a:lnTo>
                    <a:pt x="31553" y="112771"/>
                  </a:lnTo>
                  <a:close/>
                  <a:moveTo>
                    <a:pt x="43737" y="112771"/>
                  </a:moveTo>
                  <a:lnTo>
                    <a:pt x="43737" y="118707"/>
                  </a:lnTo>
                  <a:lnTo>
                    <a:pt x="37802" y="118707"/>
                  </a:lnTo>
                  <a:lnTo>
                    <a:pt x="37802" y="112771"/>
                  </a:lnTo>
                  <a:close/>
                  <a:moveTo>
                    <a:pt x="49985" y="112771"/>
                  </a:moveTo>
                  <a:lnTo>
                    <a:pt x="49985" y="118707"/>
                  </a:lnTo>
                  <a:lnTo>
                    <a:pt x="44049" y="118707"/>
                  </a:lnTo>
                  <a:lnTo>
                    <a:pt x="44049" y="112771"/>
                  </a:lnTo>
                  <a:close/>
                  <a:moveTo>
                    <a:pt x="56232" y="112771"/>
                  </a:moveTo>
                  <a:lnTo>
                    <a:pt x="56232" y="118707"/>
                  </a:lnTo>
                  <a:lnTo>
                    <a:pt x="50296" y="118707"/>
                  </a:lnTo>
                  <a:lnTo>
                    <a:pt x="50296" y="112771"/>
                  </a:lnTo>
                  <a:close/>
                  <a:moveTo>
                    <a:pt x="62480" y="112771"/>
                  </a:moveTo>
                  <a:lnTo>
                    <a:pt x="62480" y="118707"/>
                  </a:lnTo>
                  <a:lnTo>
                    <a:pt x="56545" y="118707"/>
                  </a:lnTo>
                  <a:lnTo>
                    <a:pt x="56545" y="112771"/>
                  </a:lnTo>
                  <a:close/>
                  <a:moveTo>
                    <a:pt x="68727" y="112771"/>
                  </a:moveTo>
                  <a:lnTo>
                    <a:pt x="68727" y="118707"/>
                  </a:lnTo>
                  <a:lnTo>
                    <a:pt x="62792" y="118707"/>
                  </a:lnTo>
                  <a:lnTo>
                    <a:pt x="62792" y="112771"/>
                  </a:lnTo>
                  <a:close/>
                  <a:moveTo>
                    <a:pt x="74975" y="112771"/>
                  </a:moveTo>
                  <a:lnTo>
                    <a:pt x="74975" y="118707"/>
                  </a:lnTo>
                  <a:lnTo>
                    <a:pt x="69039" y="118707"/>
                  </a:lnTo>
                  <a:lnTo>
                    <a:pt x="69039" y="112771"/>
                  </a:lnTo>
                  <a:close/>
                  <a:moveTo>
                    <a:pt x="81223" y="112771"/>
                  </a:moveTo>
                  <a:lnTo>
                    <a:pt x="81223" y="118707"/>
                  </a:lnTo>
                  <a:lnTo>
                    <a:pt x="75286" y="118707"/>
                  </a:lnTo>
                  <a:lnTo>
                    <a:pt x="75286" y="112771"/>
                  </a:lnTo>
                  <a:close/>
                  <a:moveTo>
                    <a:pt x="87470" y="112771"/>
                  </a:moveTo>
                  <a:lnTo>
                    <a:pt x="87470" y="118707"/>
                  </a:lnTo>
                  <a:lnTo>
                    <a:pt x="81535" y="118707"/>
                  </a:lnTo>
                  <a:lnTo>
                    <a:pt x="81535" y="112771"/>
                  </a:lnTo>
                  <a:close/>
                  <a:moveTo>
                    <a:pt x="93718" y="112771"/>
                  </a:moveTo>
                  <a:lnTo>
                    <a:pt x="93718" y="118707"/>
                  </a:lnTo>
                  <a:lnTo>
                    <a:pt x="87784" y="118707"/>
                  </a:lnTo>
                  <a:lnTo>
                    <a:pt x="87784" y="112771"/>
                  </a:lnTo>
                  <a:close/>
                  <a:moveTo>
                    <a:pt x="99967" y="112771"/>
                  </a:moveTo>
                  <a:lnTo>
                    <a:pt x="99967" y="118707"/>
                  </a:lnTo>
                  <a:lnTo>
                    <a:pt x="94031" y="118707"/>
                  </a:lnTo>
                  <a:lnTo>
                    <a:pt x="94031" y="112771"/>
                  </a:lnTo>
                  <a:close/>
                  <a:moveTo>
                    <a:pt x="106214" y="112771"/>
                  </a:moveTo>
                  <a:lnTo>
                    <a:pt x="106214" y="118707"/>
                  </a:lnTo>
                  <a:lnTo>
                    <a:pt x="100278" y="118707"/>
                  </a:lnTo>
                  <a:lnTo>
                    <a:pt x="100278" y="112771"/>
                  </a:lnTo>
                  <a:close/>
                  <a:moveTo>
                    <a:pt x="112461" y="112771"/>
                  </a:moveTo>
                  <a:lnTo>
                    <a:pt x="112461" y="118707"/>
                  </a:lnTo>
                  <a:lnTo>
                    <a:pt x="106527" y="118707"/>
                  </a:lnTo>
                  <a:lnTo>
                    <a:pt x="106527" y="112771"/>
                  </a:lnTo>
                  <a:close/>
                  <a:moveTo>
                    <a:pt x="118710" y="112771"/>
                  </a:moveTo>
                  <a:lnTo>
                    <a:pt x="118710" y="118707"/>
                  </a:lnTo>
                  <a:lnTo>
                    <a:pt x="112774" y="118707"/>
                  </a:lnTo>
                  <a:lnTo>
                    <a:pt x="112774" y="112771"/>
                  </a:lnTo>
                  <a:close/>
                  <a:moveTo>
                    <a:pt x="124957" y="112771"/>
                  </a:moveTo>
                  <a:lnTo>
                    <a:pt x="124957" y="118707"/>
                  </a:lnTo>
                  <a:lnTo>
                    <a:pt x="119021" y="118707"/>
                  </a:lnTo>
                  <a:lnTo>
                    <a:pt x="119021" y="112771"/>
                  </a:lnTo>
                  <a:close/>
                  <a:moveTo>
                    <a:pt x="131204" y="112771"/>
                  </a:moveTo>
                  <a:lnTo>
                    <a:pt x="131204" y="118707"/>
                  </a:lnTo>
                  <a:lnTo>
                    <a:pt x="125270" y="118707"/>
                  </a:lnTo>
                  <a:lnTo>
                    <a:pt x="125270" y="112771"/>
                  </a:lnTo>
                  <a:close/>
                  <a:moveTo>
                    <a:pt x="137451" y="112771"/>
                  </a:moveTo>
                  <a:lnTo>
                    <a:pt x="137451" y="118707"/>
                  </a:lnTo>
                  <a:lnTo>
                    <a:pt x="131517" y="118707"/>
                  </a:lnTo>
                  <a:lnTo>
                    <a:pt x="131517" y="112771"/>
                  </a:lnTo>
                  <a:close/>
                  <a:moveTo>
                    <a:pt x="143702" y="112771"/>
                  </a:moveTo>
                  <a:lnTo>
                    <a:pt x="143702" y="118707"/>
                  </a:lnTo>
                  <a:lnTo>
                    <a:pt x="137766" y="118707"/>
                  </a:lnTo>
                  <a:lnTo>
                    <a:pt x="137766" y="112771"/>
                  </a:lnTo>
                  <a:close/>
                  <a:moveTo>
                    <a:pt x="149949" y="112771"/>
                  </a:moveTo>
                  <a:lnTo>
                    <a:pt x="149949" y="118707"/>
                  </a:lnTo>
                  <a:lnTo>
                    <a:pt x="144015" y="118707"/>
                  </a:lnTo>
                  <a:lnTo>
                    <a:pt x="144015" y="112771"/>
                  </a:lnTo>
                  <a:close/>
                  <a:moveTo>
                    <a:pt x="156196" y="112771"/>
                  </a:moveTo>
                  <a:lnTo>
                    <a:pt x="156196" y="118707"/>
                  </a:lnTo>
                  <a:lnTo>
                    <a:pt x="150262" y="118707"/>
                  </a:lnTo>
                  <a:lnTo>
                    <a:pt x="150262" y="112771"/>
                  </a:lnTo>
                  <a:close/>
                  <a:moveTo>
                    <a:pt x="162445" y="112771"/>
                  </a:moveTo>
                  <a:lnTo>
                    <a:pt x="162445" y="118707"/>
                  </a:lnTo>
                  <a:lnTo>
                    <a:pt x="156509" y="118707"/>
                  </a:lnTo>
                  <a:lnTo>
                    <a:pt x="156509" y="112771"/>
                  </a:lnTo>
                  <a:close/>
                  <a:moveTo>
                    <a:pt x="168692" y="112771"/>
                  </a:moveTo>
                  <a:lnTo>
                    <a:pt x="168692" y="118707"/>
                  </a:lnTo>
                  <a:lnTo>
                    <a:pt x="162756" y="118707"/>
                  </a:lnTo>
                  <a:lnTo>
                    <a:pt x="162756" y="112771"/>
                  </a:lnTo>
                  <a:close/>
                  <a:moveTo>
                    <a:pt x="174939" y="112771"/>
                  </a:moveTo>
                  <a:lnTo>
                    <a:pt x="174939" y="118707"/>
                  </a:lnTo>
                  <a:lnTo>
                    <a:pt x="169005" y="118707"/>
                  </a:lnTo>
                  <a:lnTo>
                    <a:pt x="169005" y="112771"/>
                  </a:lnTo>
                  <a:close/>
                  <a:moveTo>
                    <a:pt x="181186" y="112771"/>
                  </a:moveTo>
                  <a:lnTo>
                    <a:pt x="181186" y="118707"/>
                  </a:lnTo>
                  <a:lnTo>
                    <a:pt x="175252" y="118707"/>
                  </a:lnTo>
                  <a:lnTo>
                    <a:pt x="175252" y="112771"/>
                  </a:lnTo>
                  <a:close/>
                  <a:moveTo>
                    <a:pt x="187435" y="112771"/>
                  </a:moveTo>
                  <a:lnTo>
                    <a:pt x="187435" y="118707"/>
                  </a:lnTo>
                  <a:lnTo>
                    <a:pt x="181499" y="118707"/>
                  </a:lnTo>
                  <a:lnTo>
                    <a:pt x="181499" y="112771"/>
                  </a:lnTo>
                  <a:close/>
                  <a:moveTo>
                    <a:pt x="193684" y="112771"/>
                  </a:moveTo>
                  <a:lnTo>
                    <a:pt x="193684" y="118707"/>
                  </a:lnTo>
                  <a:lnTo>
                    <a:pt x="187749" y="118707"/>
                  </a:lnTo>
                  <a:lnTo>
                    <a:pt x="187749" y="112771"/>
                  </a:lnTo>
                  <a:close/>
                  <a:moveTo>
                    <a:pt x="199931" y="112771"/>
                  </a:moveTo>
                  <a:lnTo>
                    <a:pt x="199931" y="118707"/>
                  </a:lnTo>
                  <a:lnTo>
                    <a:pt x="193996" y="118707"/>
                  </a:lnTo>
                  <a:lnTo>
                    <a:pt x="193996" y="112771"/>
                  </a:lnTo>
                  <a:close/>
                  <a:moveTo>
                    <a:pt x="206180" y="112771"/>
                  </a:moveTo>
                  <a:lnTo>
                    <a:pt x="206180" y="118707"/>
                  </a:lnTo>
                  <a:lnTo>
                    <a:pt x="200244" y="118707"/>
                  </a:lnTo>
                  <a:lnTo>
                    <a:pt x="200244" y="112771"/>
                  </a:lnTo>
                  <a:close/>
                  <a:moveTo>
                    <a:pt x="212427" y="112771"/>
                  </a:moveTo>
                  <a:lnTo>
                    <a:pt x="212427" y="118707"/>
                  </a:lnTo>
                  <a:lnTo>
                    <a:pt x="206491" y="118707"/>
                  </a:lnTo>
                  <a:lnTo>
                    <a:pt x="206491" y="112771"/>
                  </a:lnTo>
                  <a:close/>
                  <a:moveTo>
                    <a:pt x="218674" y="112771"/>
                  </a:moveTo>
                  <a:lnTo>
                    <a:pt x="218674" y="118707"/>
                  </a:lnTo>
                  <a:lnTo>
                    <a:pt x="212739" y="118707"/>
                  </a:lnTo>
                  <a:lnTo>
                    <a:pt x="212739" y="112771"/>
                  </a:lnTo>
                  <a:close/>
                  <a:moveTo>
                    <a:pt x="224921" y="112771"/>
                  </a:moveTo>
                  <a:lnTo>
                    <a:pt x="224921" y="118707"/>
                  </a:lnTo>
                  <a:lnTo>
                    <a:pt x="218987" y="118707"/>
                  </a:lnTo>
                  <a:lnTo>
                    <a:pt x="218987" y="112771"/>
                  </a:lnTo>
                  <a:close/>
                  <a:moveTo>
                    <a:pt x="231170" y="112771"/>
                  </a:moveTo>
                  <a:lnTo>
                    <a:pt x="231170" y="118707"/>
                  </a:lnTo>
                  <a:lnTo>
                    <a:pt x="225234" y="118707"/>
                  </a:lnTo>
                  <a:lnTo>
                    <a:pt x="225234" y="112771"/>
                  </a:lnTo>
                  <a:close/>
                  <a:moveTo>
                    <a:pt x="237417" y="112771"/>
                  </a:moveTo>
                  <a:lnTo>
                    <a:pt x="237417" y="118707"/>
                  </a:lnTo>
                  <a:lnTo>
                    <a:pt x="231481" y="118707"/>
                  </a:lnTo>
                  <a:lnTo>
                    <a:pt x="231481" y="112771"/>
                  </a:lnTo>
                  <a:close/>
                  <a:moveTo>
                    <a:pt x="243664" y="112771"/>
                  </a:moveTo>
                  <a:lnTo>
                    <a:pt x="243664" y="118707"/>
                  </a:lnTo>
                  <a:lnTo>
                    <a:pt x="237729" y="118707"/>
                  </a:lnTo>
                  <a:lnTo>
                    <a:pt x="237729" y="112771"/>
                  </a:lnTo>
                  <a:close/>
                  <a:moveTo>
                    <a:pt x="249911" y="112771"/>
                  </a:moveTo>
                  <a:lnTo>
                    <a:pt x="249911" y="118707"/>
                  </a:lnTo>
                  <a:lnTo>
                    <a:pt x="243977" y="118707"/>
                  </a:lnTo>
                  <a:lnTo>
                    <a:pt x="243977" y="112771"/>
                  </a:lnTo>
                  <a:close/>
                  <a:moveTo>
                    <a:pt x="256161" y="112771"/>
                  </a:moveTo>
                  <a:lnTo>
                    <a:pt x="256161" y="118707"/>
                  </a:lnTo>
                  <a:lnTo>
                    <a:pt x="250225" y="118707"/>
                  </a:lnTo>
                  <a:lnTo>
                    <a:pt x="250225" y="112771"/>
                  </a:lnTo>
                  <a:close/>
                  <a:moveTo>
                    <a:pt x="262409" y="112771"/>
                  </a:moveTo>
                  <a:lnTo>
                    <a:pt x="262409" y="118707"/>
                  </a:lnTo>
                  <a:lnTo>
                    <a:pt x="256474" y="118707"/>
                  </a:lnTo>
                  <a:lnTo>
                    <a:pt x="256474" y="112771"/>
                  </a:lnTo>
                  <a:close/>
                  <a:moveTo>
                    <a:pt x="268656" y="112771"/>
                  </a:moveTo>
                  <a:lnTo>
                    <a:pt x="268656" y="118707"/>
                  </a:lnTo>
                  <a:lnTo>
                    <a:pt x="262721" y="118707"/>
                  </a:lnTo>
                  <a:lnTo>
                    <a:pt x="262721" y="112771"/>
                  </a:lnTo>
                  <a:close/>
                  <a:moveTo>
                    <a:pt x="274904" y="112771"/>
                  </a:moveTo>
                  <a:lnTo>
                    <a:pt x="274904" y="118707"/>
                  </a:lnTo>
                  <a:lnTo>
                    <a:pt x="268968" y="118707"/>
                  </a:lnTo>
                  <a:lnTo>
                    <a:pt x="268968" y="112771"/>
                  </a:lnTo>
                  <a:close/>
                  <a:moveTo>
                    <a:pt x="6251" y="119019"/>
                  </a:moveTo>
                  <a:lnTo>
                    <a:pt x="6251" y="124954"/>
                  </a:lnTo>
                  <a:lnTo>
                    <a:pt x="315" y="124954"/>
                  </a:lnTo>
                  <a:lnTo>
                    <a:pt x="315" y="119019"/>
                  </a:lnTo>
                  <a:close/>
                  <a:moveTo>
                    <a:pt x="12498" y="119019"/>
                  </a:moveTo>
                  <a:lnTo>
                    <a:pt x="12498" y="124954"/>
                  </a:lnTo>
                  <a:lnTo>
                    <a:pt x="6562" y="124954"/>
                  </a:lnTo>
                  <a:lnTo>
                    <a:pt x="6562" y="119019"/>
                  </a:lnTo>
                  <a:close/>
                  <a:moveTo>
                    <a:pt x="18745" y="119019"/>
                  </a:moveTo>
                  <a:lnTo>
                    <a:pt x="18745" y="124954"/>
                  </a:lnTo>
                  <a:lnTo>
                    <a:pt x="12810" y="124954"/>
                  </a:lnTo>
                  <a:lnTo>
                    <a:pt x="12810" y="119019"/>
                  </a:lnTo>
                  <a:close/>
                  <a:moveTo>
                    <a:pt x="24992" y="119019"/>
                  </a:moveTo>
                  <a:lnTo>
                    <a:pt x="24992" y="124954"/>
                  </a:lnTo>
                  <a:lnTo>
                    <a:pt x="19058" y="124954"/>
                  </a:lnTo>
                  <a:lnTo>
                    <a:pt x="19058" y="119019"/>
                  </a:lnTo>
                  <a:close/>
                  <a:moveTo>
                    <a:pt x="31242" y="119019"/>
                  </a:moveTo>
                  <a:lnTo>
                    <a:pt x="31242" y="124954"/>
                  </a:lnTo>
                  <a:lnTo>
                    <a:pt x="25305" y="124954"/>
                  </a:lnTo>
                  <a:lnTo>
                    <a:pt x="25305" y="119019"/>
                  </a:lnTo>
                  <a:close/>
                  <a:moveTo>
                    <a:pt x="37489" y="119019"/>
                  </a:moveTo>
                  <a:lnTo>
                    <a:pt x="37489" y="124954"/>
                  </a:lnTo>
                  <a:lnTo>
                    <a:pt x="31553" y="124954"/>
                  </a:lnTo>
                  <a:lnTo>
                    <a:pt x="31553" y="119019"/>
                  </a:lnTo>
                  <a:close/>
                  <a:moveTo>
                    <a:pt x="43737" y="119019"/>
                  </a:moveTo>
                  <a:lnTo>
                    <a:pt x="43737" y="124954"/>
                  </a:lnTo>
                  <a:lnTo>
                    <a:pt x="37802" y="124954"/>
                  </a:lnTo>
                  <a:lnTo>
                    <a:pt x="37802" y="119019"/>
                  </a:lnTo>
                  <a:close/>
                  <a:moveTo>
                    <a:pt x="49985" y="119019"/>
                  </a:moveTo>
                  <a:lnTo>
                    <a:pt x="49985" y="124954"/>
                  </a:lnTo>
                  <a:lnTo>
                    <a:pt x="44049" y="124954"/>
                  </a:lnTo>
                  <a:lnTo>
                    <a:pt x="44049" y="119019"/>
                  </a:lnTo>
                  <a:close/>
                  <a:moveTo>
                    <a:pt x="56232" y="119019"/>
                  </a:moveTo>
                  <a:lnTo>
                    <a:pt x="56232" y="124954"/>
                  </a:lnTo>
                  <a:lnTo>
                    <a:pt x="50296" y="124954"/>
                  </a:lnTo>
                  <a:lnTo>
                    <a:pt x="50296" y="119019"/>
                  </a:lnTo>
                  <a:close/>
                  <a:moveTo>
                    <a:pt x="62480" y="119019"/>
                  </a:moveTo>
                  <a:lnTo>
                    <a:pt x="62480" y="124954"/>
                  </a:lnTo>
                  <a:lnTo>
                    <a:pt x="56545" y="124954"/>
                  </a:lnTo>
                  <a:lnTo>
                    <a:pt x="56545" y="119019"/>
                  </a:lnTo>
                  <a:close/>
                  <a:moveTo>
                    <a:pt x="68727" y="119019"/>
                  </a:moveTo>
                  <a:lnTo>
                    <a:pt x="68727" y="124954"/>
                  </a:lnTo>
                  <a:lnTo>
                    <a:pt x="62792" y="124954"/>
                  </a:lnTo>
                  <a:lnTo>
                    <a:pt x="62792" y="119019"/>
                  </a:lnTo>
                  <a:close/>
                  <a:moveTo>
                    <a:pt x="74975" y="119019"/>
                  </a:moveTo>
                  <a:lnTo>
                    <a:pt x="74975" y="124954"/>
                  </a:lnTo>
                  <a:lnTo>
                    <a:pt x="69039" y="124954"/>
                  </a:lnTo>
                  <a:lnTo>
                    <a:pt x="69039" y="119019"/>
                  </a:lnTo>
                  <a:close/>
                  <a:moveTo>
                    <a:pt x="81223" y="119019"/>
                  </a:moveTo>
                  <a:lnTo>
                    <a:pt x="81223" y="124954"/>
                  </a:lnTo>
                  <a:lnTo>
                    <a:pt x="75286" y="124954"/>
                  </a:lnTo>
                  <a:lnTo>
                    <a:pt x="75286" y="119019"/>
                  </a:lnTo>
                  <a:close/>
                  <a:moveTo>
                    <a:pt x="87470" y="119019"/>
                  </a:moveTo>
                  <a:lnTo>
                    <a:pt x="87470" y="124954"/>
                  </a:lnTo>
                  <a:lnTo>
                    <a:pt x="81535" y="124954"/>
                  </a:lnTo>
                  <a:lnTo>
                    <a:pt x="81535" y="119019"/>
                  </a:lnTo>
                  <a:close/>
                  <a:moveTo>
                    <a:pt x="93718" y="119019"/>
                  </a:moveTo>
                  <a:lnTo>
                    <a:pt x="93718" y="124954"/>
                  </a:lnTo>
                  <a:lnTo>
                    <a:pt x="87784" y="124954"/>
                  </a:lnTo>
                  <a:lnTo>
                    <a:pt x="87784" y="119019"/>
                  </a:lnTo>
                  <a:close/>
                  <a:moveTo>
                    <a:pt x="99967" y="119019"/>
                  </a:moveTo>
                  <a:lnTo>
                    <a:pt x="99967" y="124954"/>
                  </a:lnTo>
                  <a:lnTo>
                    <a:pt x="94031" y="124954"/>
                  </a:lnTo>
                  <a:lnTo>
                    <a:pt x="94031" y="119019"/>
                  </a:lnTo>
                  <a:close/>
                  <a:moveTo>
                    <a:pt x="106214" y="119019"/>
                  </a:moveTo>
                  <a:lnTo>
                    <a:pt x="106214" y="124954"/>
                  </a:lnTo>
                  <a:lnTo>
                    <a:pt x="100278" y="124954"/>
                  </a:lnTo>
                  <a:lnTo>
                    <a:pt x="100278" y="119019"/>
                  </a:lnTo>
                  <a:close/>
                  <a:moveTo>
                    <a:pt x="112461" y="119019"/>
                  </a:moveTo>
                  <a:lnTo>
                    <a:pt x="112461" y="124954"/>
                  </a:lnTo>
                  <a:lnTo>
                    <a:pt x="106527" y="124954"/>
                  </a:lnTo>
                  <a:lnTo>
                    <a:pt x="106527" y="119019"/>
                  </a:lnTo>
                  <a:close/>
                  <a:moveTo>
                    <a:pt x="118710" y="119019"/>
                  </a:moveTo>
                  <a:lnTo>
                    <a:pt x="118710" y="124954"/>
                  </a:lnTo>
                  <a:lnTo>
                    <a:pt x="112774" y="124954"/>
                  </a:lnTo>
                  <a:lnTo>
                    <a:pt x="112774" y="119019"/>
                  </a:lnTo>
                  <a:close/>
                  <a:moveTo>
                    <a:pt x="124957" y="119019"/>
                  </a:moveTo>
                  <a:lnTo>
                    <a:pt x="124957" y="124954"/>
                  </a:lnTo>
                  <a:lnTo>
                    <a:pt x="119021" y="124954"/>
                  </a:lnTo>
                  <a:lnTo>
                    <a:pt x="119021" y="119019"/>
                  </a:lnTo>
                  <a:close/>
                  <a:moveTo>
                    <a:pt x="131204" y="119019"/>
                  </a:moveTo>
                  <a:lnTo>
                    <a:pt x="131204" y="124954"/>
                  </a:lnTo>
                  <a:lnTo>
                    <a:pt x="125270" y="124954"/>
                  </a:lnTo>
                  <a:lnTo>
                    <a:pt x="125270" y="119019"/>
                  </a:lnTo>
                  <a:close/>
                  <a:moveTo>
                    <a:pt x="137451" y="119019"/>
                  </a:moveTo>
                  <a:lnTo>
                    <a:pt x="137451" y="124954"/>
                  </a:lnTo>
                  <a:lnTo>
                    <a:pt x="131517" y="124954"/>
                  </a:lnTo>
                  <a:lnTo>
                    <a:pt x="131517" y="119019"/>
                  </a:lnTo>
                  <a:close/>
                  <a:moveTo>
                    <a:pt x="143702" y="119019"/>
                  </a:moveTo>
                  <a:lnTo>
                    <a:pt x="143702" y="124954"/>
                  </a:lnTo>
                  <a:lnTo>
                    <a:pt x="137766" y="124954"/>
                  </a:lnTo>
                  <a:lnTo>
                    <a:pt x="137766" y="119019"/>
                  </a:lnTo>
                  <a:close/>
                  <a:moveTo>
                    <a:pt x="149949" y="119019"/>
                  </a:moveTo>
                  <a:lnTo>
                    <a:pt x="149949" y="124954"/>
                  </a:lnTo>
                  <a:lnTo>
                    <a:pt x="144015" y="124954"/>
                  </a:lnTo>
                  <a:lnTo>
                    <a:pt x="144015" y="119019"/>
                  </a:lnTo>
                  <a:close/>
                  <a:moveTo>
                    <a:pt x="156196" y="119019"/>
                  </a:moveTo>
                  <a:lnTo>
                    <a:pt x="156196" y="124954"/>
                  </a:lnTo>
                  <a:lnTo>
                    <a:pt x="150262" y="124954"/>
                  </a:lnTo>
                  <a:lnTo>
                    <a:pt x="150262" y="119019"/>
                  </a:lnTo>
                  <a:close/>
                  <a:moveTo>
                    <a:pt x="162445" y="119019"/>
                  </a:moveTo>
                  <a:lnTo>
                    <a:pt x="162445" y="124954"/>
                  </a:lnTo>
                  <a:lnTo>
                    <a:pt x="156509" y="124954"/>
                  </a:lnTo>
                  <a:lnTo>
                    <a:pt x="156509" y="119019"/>
                  </a:lnTo>
                  <a:close/>
                  <a:moveTo>
                    <a:pt x="168692" y="119019"/>
                  </a:moveTo>
                  <a:lnTo>
                    <a:pt x="168692" y="124954"/>
                  </a:lnTo>
                  <a:lnTo>
                    <a:pt x="162756" y="124954"/>
                  </a:lnTo>
                  <a:lnTo>
                    <a:pt x="162756" y="119019"/>
                  </a:lnTo>
                  <a:close/>
                  <a:moveTo>
                    <a:pt x="174939" y="119019"/>
                  </a:moveTo>
                  <a:lnTo>
                    <a:pt x="174939" y="124954"/>
                  </a:lnTo>
                  <a:lnTo>
                    <a:pt x="169005" y="124954"/>
                  </a:lnTo>
                  <a:lnTo>
                    <a:pt x="169005" y="119019"/>
                  </a:lnTo>
                  <a:close/>
                  <a:moveTo>
                    <a:pt x="181186" y="119019"/>
                  </a:moveTo>
                  <a:lnTo>
                    <a:pt x="181186" y="124954"/>
                  </a:lnTo>
                  <a:lnTo>
                    <a:pt x="175252" y="124954"/>
                  </a:lnTo>
                  <a:lnTo>
                    <a:pt x="175252" y="119019"/>
                  </a:lnTo>
                  <a:close/>
                  <a:moveTo>
                    <a:pt x="187435" y="119019"/>
                  </a:moveTo>
                  <a:lnTo>
                    <a:pt x="187435" y="124954"/>
                  </a:lnTo>
                  <a:lnTo>
                    <a:pt x="181499" y="124954"/>
                  </a:lnTo>
                  <a:lnTo>
                    <a:pt x="181499" y="119019"/>
                  </a:lnTo>
                  <a:close/>
                  <a:moveTo>
                    <a:pt x="193684" y="119019"/>
                  </a:moveTo>
                  <a:lnTo>
                    <a:pt x="193684" y="124954"/>
                  </a:lnTo>
                  <a:lnTo>
                    <a:pt x="187749" y="124954"/>
                  </a:lnTo>
                  <a:lnTo>
                    <a:pt x="187749" y="119019"/>
                  </a:lnTo>
                  <a:close/>
                  <a:moveTo>
                    <a:pt x="199931" y="119019"/>
                  </a:moveTo>
                  <a:lnTo>
                    <a:pt x="199931" y="124954"/>
                  </a:lnTo>
                  <a:lnTo>
                    <a:pt x="193996" y="124954"/>
                  </a:lnTo>
                  <a:lnTo>
                    <a:pt x="193996" y="119019"/>
                  </a:lnTo>
                  <a:close/>
                  <a:moveTo>
                    <a:pt x="206180" y="119019"/>
                  </a:moveTo>
                  <a:lnTo>
                    <a:pt x="206180" y="124954"/>
                  </a:lnTo>
                  <a:lnTo>
                    <a:pt x="200244" y="124954"/>
                  </a:lnTo>
                  <a:lnTo>
                    <a:pt x="200244" y="119019"/>
                  </a:lnTo>
                  <a:close/>
                  <a:moveTo>
                    <a:pt x="212427" y="119019"/>
                  </a:moveTo>
                  <a:lnTo>
                    <a:pt x="212427" y="124954"/>
                  </a:lnTo>
                  <a:lnTo>
                    <a:pt x="206491" y="124954"/>
                  </a:lnTo>
                  <a:lnTo>
                    <a:pt x="206491" y="119019"/>
                  </a:lnTo>
                  <a:close/>
                  <a:moveTo>
                    <a:pt x="218674" y="119019"/>
                  </a:moveTo>
                  <a:lnTo>
                    <a:pt x="218674" y="124954"/>
                  </a:lnTo>
                  <a:lnTo>
                    <a:pt x="212739" y="124954"/>
                  </a:lnTo>
                  <a:lnTo>
                    <a:pt x="212739" y="119019"/>
                  </a:lnTo>
                  <a:close/>
                  <a:moveTo>
                    <a:pt x="224921" y="119019"/>
                  </a:moveTo>
                  <a:lnTo>
                    <a:pt x="224921" y="124954"/>
                  </a:lnTo>
                  <a:lnTo>
                    <a:pt x="218987" y="124954"/>
                  </a:lnTo>
                  <a:lnTo>
                    <a:pt x="218987" y="119019"/>
                  </a:lnTo>
                  <a:close/>
                  <a:moveTo>
                    <a:pt x="231170" y="119019"/>
                  </a:moveTo>
                  <a:lnTo>
                    <a:pt x="231170" y="124954"/>
                  </a:lnTo>
                  <a:lnTo>
                    <a:pt x="225234" y="124954"/>
                  </a:lnTo>
                  <a:lnTo>
                    <a:pt x="225234" y="119019"/>
                  </a:lnTo>
                  <a:close/>
                  <a:moveTo>
                    <a:pt x="237417" y="119019"/>
                  </a:moveTo>
                  <a:lnTo>
                    <a:pt x="237417" y="124954"/>
                  </a:lnTo>
                  <a:lnTo>
                    <a:pt x="231481" y="124954"/>
                  </a:lnTo>
                  <a:lnTo>
                    <a:pt x="231481" y="119019"/>
                  </a:lnTo>
                  <a:close/>
                  <a:moveTo>
                    <a:pt x="243664" y="119019"/>
                  </a:moveTo>
                  <a:lnTo>
                    <a:pt x="243664" y="124954"/>
                  </a:lnTo>
                  <a:lnTo>
                    <a:pt x="237729" y="124954"/>
                  </a:lnTo>
                  <a:lnTo>
                    <a:pt x="237729" y="119019"/>
                  </a:lnTo>
                  <a:close/>
                  <a:moveTo>
                    <a:pt x="249911" y="119019"/>
                  </a:moveTo>
                  <a:lnTo>
                    <a:pt x="249911" y="124954"/>
                  </a:lnTo>
                  <a:lnTo>
                    <a:pt x="243977" y="124954"/>
                  </a:lnTo>
                  <a:lnTo>
                    <a:pt x="243977" y="119019"/>
                  </a:lnTo>
                  <a:close/>
                  <a:moveTo>
                    <a:pt x="256161" y="119019"/>
                  </a:moveTo>
                  <a:lnTo>
                    <a:pt x="256161" y="124954"/>
                  </a:lnTo>
                  <a:lnTo>
                    <a:pt x="250225" y="124954"/>
                  </a:lnTo>
                  <a:lnTo>
                    <a:pt x="250225" y="119019"/>
                  </a:lnTo>
                  <a:close/>
                  <a:moveTo>
                    <a:pt x="262409" y="119019"/>
                  </a:moveTo>
                  <a:lnTo>
                    <a:pt x="262409" y="124954"/>
                  </a:lnTo>
                  <a:lnTo>
                    <a:pt x="256474" y="124954"/>
                  </a:lnTo>
                  <a:lnTo>
                    <a:pt x="256474" y="119019"/>
                  </a:lnTo>
                  <a:close/>
                  <a:moveTo>
                    <a:pt x="268656" y="119019"/>
                  </a:moveTo>
                  <a:lnTo>
                    <a:pt x="268656" y="124954"/>
                  </a:lnTo>
                  <a:lnTo>
                    <a:pt x="262721" y="124954"/>
                  </a:lnTo>
                  <a:lnTo>
                    <a:pt x="262721" y="119019"/>
                  </a:lnTo>
                  <a:close/>
                  <a:moveTo>
                    <a:pt x="274904" y="119019"/>
                  </a:moveTo>
                  <a:lnTo>
                    <a:pt x="274904" y="124954"/>
                  </a:lnTo>
                  <a:lnTo>
                    <a:pt x="268968" y="124954"/>
                  </a:lnTo>
                  <a:lnTo>
                    <a:pt x="268968" y="119019"/>
                  </a:lnTo>
                  <a:close/>
                  <a:moveTo>
                    <a:pt x="6251" y="125266"/>
                  </a:moveTo>
                  <a:lnTo>
                    <a:pt x="6251" y="131201"/>
                  </a:lnTo>
                  <a:lnTo>
                    <a:pt x="315" y="131201"/>
                  </a:lnTo>
                  <a:lnTo>
                    <a:pt x="315" y="125266"/>
                  </a:lnTo>
                  <a:close/>
                  <a:moveTo>
                    <a:pt x="12498" y="125266"/>
                  </a:moveTo>
                  <a:lnTo>
                    <a:pt x="12498" y="131201"/>
                  </a:lnTo>
                  <a:lnTo>
                    <a:pt x="6562" y="131201"/>
                  </a:lnTo>
                  <a:lnTo>
                    <a:pt x="6562" y="125266"/>
                  </a:lnTo>
                  <a:close/>
                  <a:moveTo>
                    <a:pt x="18745" y="125266"/>
                  </a:moveTo>
                  <a:lnTo>
                    <a:pt x="18745" y="131201"/>
                  </a:lnTo>
                  <a:lnTo>
                    <a:pt x="12810" y="131201"/>
                  </a:lnTo>
                  <a:lnTo>
                    <a:pt x="12810" y="125266"/>
                  </a:lnTo>
                  <a:close/>
                  <a:moveTo>
                    <a:pt x="24992" y="125266"/>
                  </a:moveTo>
                  <a:lnTo>
                    <a:pt x="24992" y="131201"/>
                  </a:lnTo>
                  <a:lnTo>
                    <a:pt x="19058" y="131201"/>
                  </a:lnTo>
                  <a:lnTo>
                    <a:pt x="19058" y="125266"/>
                  </a:lnTo>
                  <a:close/>
                  <a:moveTo>
                    <a:pt x="31242" y="125266"/>
                  </a:moveTo>
                  <a:lnTo>
                    <a:pt x="31242" y="131201"/>
                  </a:lnTo>
                  <a:lnTo>
                    <a:pt x="25305" y="131201"/>
                  </a:lnTo>
                  <a:lnTo>
                    <a:pt x="25305" y="125266"/>
                  </a:lnTo>
                  <a:close/>
                  <a:moveTo>
                    <a:pt x="37489" y="125266"/>
                  </a:moveTo>
                  <a:lnTo>
                    <a:pt x="37489" y="131201"/>
                  </a:lnTo>
                  <a:lnTo>
                    <a:pt x="31553" y="131201"/>
                  </a:lnTo>
                  <a:lnTo>
                    <a:pt x="31553" y="125266"/>
                  </a:lnTo>
                  <a:close/>
                  <a:moveTo>
                    <a:pt x="43737" y="125266"/>
                  </a:moveTo>
                  <a:lnTo>
                    <a:pt x="43737" y="131201"/>
                  </a:lnTo>
                  <a:lnTo>
                    <a:pt x="37802" y="131201"/>
                  </a:lnTo>
                  <a:lnTo>
                    <a:pt x="37802" y="125266"/>
                  </a:lnTo>
                  <a:close/>
                  <a:moveTo>
                    <a:pt x="49985" y="125266"/>
                  </a:moveTo>
                  <a:lnTo>
                    <a:pt x="49985" y="131201"/>
                  </a:lnTo>
                  <a:lnTo>
                    <a:pt x="44049" y="131201"/>
                  </a:lnTo>
                  <a:lnTo>
                    <a:pt x="44049" y="125266"/>
                  </a:lnTo>
                  <a:close/>
                  <a:moveTo>
                    <a:pt x="56232" y="125266"/>
                  </a:moveTo>
                  <a:lnTo>
                    <a:pt x="56232" y="131201"/>
                  </a:lnTo>
                  <a:lnTo>
                    <a:pt x="50296" y="131201"/>
                  </a:lnTo>
                  <a:lnTo>
                    <a:pt x="50296" y="125266"/>
                  </a:lnTo>
                  <a:close/>
                  <a:moveTo>
                    <a:pt x="62480" y="125266"/>
                  </a:moveTo>
                  <a:lnTo>
                    <a:pt x="62480" y="131201"/>
                  </a:lnTo>
                  <a:lnTo>
                    <a:pt x="56545" y="131201"/>
                  </a:lnTo>
                  <a:lnTo>
                    <a:pt x="56545" y="125266"/>
                  </a:lnTo>
                  <a:close/>
                  <a:moveTo>
                    <a:pt x="68727" y="125266"/>
                  </a:moveTo>
                  <a:lnTo>
                    <a:pt x="68727" y="131201"/>
                  </a:lnTo>
                  <a:lnTo>
                    <a:pt x="62792" y="131201"/>
                  </a:lnTo>
                  <a:lnTo>
                    <a:pt x="62792" y="125266"/>
                  </a:lnTo>
                  <a:close/>
                  <a:moveTo>
                    <a:pt x="74975" y="125266"/>
                  </a:moveTo>
                  <a:lnTo>
                    <a:pt x="74975" y="131201"/>
                  </a:lnTo>
                  <a:lnTo>
                    <a:pt x="69039" y="131201"/>
                  </a:lnTo>
                  <a:lnTo>
                    <a:pt x="69039" y="125266"/>
                  </a:lnTo>
                  <a:close/>
                  <a:moveTo>
                    <a:pt x="81223" y="125266"/>
                  </a:moveTo>
                  <a:lnTo>
                    <a:pt x="81223" y="131201"/>
                  </a:lnTo>
                  <a:lnTo>
                    <a:pt x="75286" y="131201"/>
                  </a:lnTo>
                  <a:lnTo>
                    <a:pt x="75286" y="125266"/>
                  </a:lnTo>
                  <a:close/>
                  <a:moveTo>
                    <a:pt x="87470" y="125266"/>
                  </a:moveTo>
                  <a:lnTo>
                    <a:pt x="87470" y="131201"/>
                  </a:lnTo>
                  <a:lnTo>
                    <a:pt x="81535" y="131201"/>
                  </a:lnTo>
                  <a:lnTo>
                    <a:pt x="81535" y="125266"/>
                  </a:lnTo>
                  <a:close/>
                  <a:moveTo>
                    <a:pt x="93718" y="125266"/>
                  </a:moveTo>
                  <a:lnTo>
                    <a:pt x="93718" y="131201"/>
                  </a:lnTo>
                  <a:lnTo>
                    <a:pt x="87784" y="131201"/>
                  </a:lnTo>
                  <a:lnTo>
                    <a:pt x="87784" y="125266"/>
                  </a:lnTo>
                  <a:close/>
                  <a:moveTo>
                    <a:pt x="99967" y="125266"/>
                  </a:moveTo>
                  <a:lnTo>
                    <a:pt x="99967" y="131201"/>
                  </a:lnTo>
                  <a:lnTo>
                    <a:pt x="94031" y="131201"/>
                  </a:lnTo>
                  <a:lnTo>
                    <a:pt x="94031" y="125266"/>
                  </a:lnTo>
                  <a:close/>
                  <a:moveTo>
                    <a:pt x="106214" y="125266"/>
                  </a:moveTo>
                  <a:lnTo>
                    <a:pt x="106214" y="131201"/>
                  </a:lnTo>
                  <a:lnTo>
                    <a:pt x="100278" y="131201"/>
                  </a:lnTo>
                  <a:lnTo>
                    <a:pt x="100278" y="125266"/>
                  </a:lnTo>
                  <a:close/>
                  <a:moveTo>
                    <a:pt x="112461" y="125266"/>
                  </a:moveTo>
                  <a:lnTo>
                    <a:pt x="112461" y="131201"/>
                  </a:lnTo>
                  <a:lnTo>
                    <a:pt x="106527" y="131201"/>
                  </a:lnTo>
                  <a:lnTo>
                    <a:pt x="106527" y="125266"/>
                  </a:lnTo>
                  <a:close/>
                  <a:moveTo>
                    <a:pt x="118710" y="125266"/>
                  </a:moveTo>
                  <a:lnTo>
                    <a:pt x="118710" y="131201"/>
                  </a:lnTo>
                  <a:lnTo>
                    <a:pt x="112774" y="131201"/>
                  </a:lnTo>
                  <a:lnTo>
                    <a:pt x="112774" y="125266"/>
                  </a:lnTo>
                  <a:close/>
                  <a:moveTo>
                    <a:pt x="124957" y="125266"/>
                  </a:moveTo>
                  <a:lnTo>
                    <a:pt x="124957" y="131201"/>
                  </a:lnTo>
                  <a:lnTo>
                    <a:pt x="119021" y="131201"/>
                  </a:lnTo>
                  <a:lnTo>
                    <a:pt x="119021" y="125266"/>
                  </a:lnTo>
                  <a:close/>
                  <a:moveTo>
                    <a:pt x="131204" y="125266"/>
                  </a:moveTo>
                  <a:lnTo>
                    <a:pt x="131204" y="131201"/>
                  </a:lnTo>
                  <a:lnTo>
                    <a:pt x="125270" y="131201"/>
                  </a:lnTo>
                  <a:lnTo>
                    <a:pt x="125270" y="125266"/>
                  </a:lnTo>
                  <a:close/>
                  <a:moveTo>
                    <a:pt x="137451" y="125266"/>
                  </a:moveTo>
                  <a:lnTo>
                    <a:pt x="137451" y="131201"/>
                  </a:lnTo>
                  <a:lnTo>
                    <a:pt x="131517" y="131201"/>
                  </a:lnTo>
                  <a:lnTo>
                    <a:pt x="131517" y="125266"/>
                  </a:lnTo>
                  <a:close/>
                  <a:moveTo>
                    <a:pt x="143702" y="125266"/>
                  </a:moveTo>
                  <a:lnTo>
                    <a:pt x="143702" y="131201"/>
                  </a:lnTo>
                  <a:lnTo>
                    <a:pt x="137766" y="131201"/>
                  </a:lnTo>
                  <a:lnTo>
                    <a:pt x="137766" y="125266"/>
                  </a:lnTo>
                  <a:close/>
                  <a:moveTo>
                    <a:pt x="149949" y="125266"/>
                  </a:moveTo>
                  <a:lnTo>
                    <a:pt x="149949" y="131201"/>
                  </a:lnTo>
                  <a:lnTo>
                    <a:pt x="144015" y="131201"/>
                  </a:lnTo>
                  <a:lnTo>
                    <a:pt x="144015" y="125266"/>
                  </a:lnTo>
                  <a:close/>
                  <a:moveTo>
                    <a:pt x="156196" y="125266"/>
                  </a:moveTo>
                  <a:lnTo>
                    <a:pt x="156196" y="131201"/>
                  </a:lnTo>
                  <a:lnTo>
                    <a:pt x="150262" y="131201"/>
                  </a:lnTo>
                  <a:lnTo>
                    <a:pt x="150262" y="125266"/>
                  </a:lnTo>
                  <a:close/>
                  <a:moveTo>
                    <a:pt x="162445" y="125266"/>
                  </a:moveTo>
                  <a:lnTo>
                    <a:pt x="162445" y="131201"/>
                  </a:lnTo>
                  <a:lnTo>
                    <a:pt x="156509" y="131201"/>
                  </a:lnTo>
                  <a:lnTo>
                    <a:pt x="156509" y="125266"/>
                  </a:lnTo>
                  <a:close/>
                  <a:moveTo>
                    <a:pt x="168692" y="125266"/>
                  </a:moveTo>
                  <a:lnTo>
                    <a:pt x="168692" y="131201"/>
                  </a:lnTo>
                  <a:lnTo>
                    <a:pt x="162756" y="131201"/>
                  </a:lnTo>
                  <a:lnTo>
                    <a:pt x="162756" y="125266"/>
                  </a:lnTo>
                  <a:close/>
                  <a:moveTo>
                    <a:pt x="174939" y="125266"/>
                  </a:moveTo>
                  <a:lnTo>
                    <a:pt x="174939" y="131201"/>
                  </a:lnTo>
                  <a:lnTo>
                    <a:pt x="169005" y="131201"/>
                  </a:lnTo>
                  <a:lnTo>
                    <a:pt x="169005" y="125266"/>
                  </a:lnTo>
                  <a:close/>
                  <a:moveTo>
                    <a:pt x="181186" y="125266"/>
                  </a:moveTo>
                  <a:lnTo>
                    <a:pt x="181186" y="131201"/>
                  </a:lnTo>
                  <a:lnTo>
                    <a:pt x="175252" y="131201"/>
                  </a:lnTo>
                  <a:lnTo>
                    <a:pt x="175252" y="125266"/>
                  </a:lnTo>
                  <a:close/>
                  <a:moveTo>
                    <a:pt x="187435" y="125266"/>
                  </a:moveTo>
                  <a:lnTo>
                    <a:pt x="187435" y="131201"/>
                  </a:lnTo>
                  <a:lnTo>
                    <a:pt x="181499" y="131201"/>
                  </a:lnTo>
                  <a:lnTo>
                    <a:pt x="181499" y="125266"/>
                  </a:lnTo>
                  <a:close/>
                  <a:moveTo>
                    <a:pt x="193682" y="125266"/>
                  </a:moveTo>
                  <a:lnTo>
                    <a:pt x="193682" y="131201"/>
                  </a:lnTo>
                  <a:lnTo>
                    <a:pt x="187746" y="131201"/>
                  </a:lnTo>
                  <a:lnTo>
                    <a:pt x="187746" y="125266"/>
                  </a:lnTo>
                  <a:close/>
                  <a:moveTo>
                    <a:pt x="199931" y="125266"/>
                  </a:moveTo>
                  <a:lnTo>
                    <a:pt x="199931" y="131201"/>
                  </a:lnTo>
                  <a:lnTo>
                    <a:pt x="193996" y="131201"/>
                  </a:lnTo>
                  <a:lnTo>
                    <a:pt x="193996" y="125266"/>
                  </a:lnTo>
                  <a:close/>
                  <a:moveTo>
                    <a:pt x="206180" y="125266"/>
                  </a:moveTo>
                  <a:lnTo>
                    <a:pt x="206180" y="131201"/>
                  </a:lnTo>
                  <a:lnTo>
                    <a:pt x="200244" y="131201"/>
                  </a:lnTo>
                  <a:lnTo>
                    <a:pt x="200244" y="125266"/>
                  </a:lnTo>
                  <a:close/>
                  <a:moveTo>
                    <a:pt x="212427" y="125266"/>
                  </a:moveTo>
                  <a:lnTo>
                    <a:pt x="212427" y="131201"/>
                  </a:lnTo>
                  <a:lnTo>
                    <a:pt x="206491" y="131201"/>
                  </a:lnTo>
                  <a:lnTo>
                    <a:pt x="206491" y="125266"/>
                  </a:lnTo>
                  <a:close/>
                  <a:moveTo>
                    <a:pt x="218674" y="125266"/>
                  </a:moveTo>
                  <a:lnTo>
                    <a:pt x="218674" y="131201"/>
                  </a:lnTo>
                  <a:lnTo>
                    <a:pt x="212739" y="131201"/>
                  </a:lnTo>
                  <a:lnTo>
                    <a:pt x="212739" y="125266"/>
                  </a:lnTo>
                  <a:close/>
                  <a:moveTo>
                    <a:pt x="224921" y="125266"/>
                  </a:moveTo>
                  <a:lnTo>
                    <a:pt x="224921" y="131201"/>
                  </a:lnTo>
                  <a:lnTo>
                    <a:pt x="218987" y="131201"/>
                  </a:lnTo>
                  <a:lnTo>
                    <a:pt x="218987" y="125266"/>
                  </a:lnTo>
                  <a:close/>
                  <a:moveTo>
                    <a:pt x="231170" y="125266"/>
                  </a:moveTo>
                  <a:lnTo>
                    <a:pt x="231170" y="131201"/>
                  </a:lnTo>
                  <a:lnTo>
                    <a:pt x="225234" y="131201"/>
                  </a:lnTo>
                  <a:lnTo>
                    <a:pt x="225234" y="125266"/>
                  </a:lnTo>
                  <a:close/>
                  <a:moveTo>
                    <a:pt x="237417" y="125266"/>
                  </a:moveTo>
                  <a:lnTo>
                    <a:pt x="237417" y="131201"/>
                  </a:lnTo>
                  <a:lnTo>
                    <a:pt x="231481" y="131201"/>
                  </a:lnTo>
                  <a:lnTo>
                    <a:pt x="231481" y="125266"/>
                  </a:lnTo>
                  <a:close/>
                  <a:moveTo>
                    <a:pt x="243664" y="125266"/>
                  </a:moveTo>
                  <a:lnTo>
                    <a:pt x="243664" y="131201"/>
                  </a:lnTo>
                  <a:lnTo>
                    <a:pt x="237729" y="131201"/>
                  </a:lnTo>
                  <a:lnTo>
                    <a:pt x="237729" y="125266"/>
                  </a:lnTo>
                  <a:close/>
                  <a:moveTo>
                    <a:pt x="249911" y="125266"/>
                  </a:moveTo>
                  <a:lnTo>
                    <a:pt x="249911" y="131201"/>
                  </a:lnTo>
                  <a:lnTo>
                    <a:pt x="243977" y="131201"/>
                  </a:lnTo>
                  <a:lnTo>
                    <a:pt x="243977" y="125266"/>
                  </a:lnTo>
                  <a:close/>
                  <a:moveTo>
                    <a:pt x="256161" y="125266"/>
                  </a:moveTo>
                  <a:lnTo>
                    <a:pt x="256161" y="131201"/>
                  </a:lnTo>
                  <a:lnTo>
                    <a:pt x="250225" y="131201"/>
                  </a:lnTo>
                  <a:lnTo>
                    <a:pt x="250225" y="125266"/>
                  </a:lnTo>
                  <a:close/>
                  <a:moveTo>
                    <a:pt x="262409" y="125266"/>
                  </a:moveTo>
                  <a:lnTo>
                    <a:pt x="262409" y="131201"/>
                  </a:lnTo>
                  <a:lnTo>
                    <a:pt x="256474" y="131201"/>
                  </a:lnTo>
                  <a:lnTo>
                    <a:pt x="256474" y="125266"/>
                  </a:lnTo>
                  <a:close/>
                  <a:moveTo>
                    <a:pt x="268656" y="125266"/>
                  </a:moveTo>
                  <a:lnTo>
                    <a:pt x="268656" y="131201"/>
                  </a:lnTo>
                  <a:lnTo>
                    <a:pt x="262721" y="131201"/>
                  </a:lnTo>
                  <a:lnTo>
                    <a:pt x="262721" y="125266"/>
                  </a:lnTo>
                  <a:close/>
                  <a:moveTo>
                    <a:pt x="274904" y="125266"/>
                  </a:moveTo>
                  <a:lnTo>
                    <a:pt x="274904" y="131201"/>
                  </a:lnTo>
                  <a:lnTo>
                    <a:pt x="268968" y="131201"/>
                  </a:lnTo>
                  <a:lnTo>
                    <a:pt x="268968" y="125266"/>
                  </a:lnTo>
                  <a:close/>
                  <a:moveTo>
                    <a:pt x="6251" y="131513"/>
                  </a:moveTo>
                  <a:lnTo>
                    <a:pt x="6251" y="137449"/>
                  </a:lnTo>
                  <a:lnTo>
                    <a:pt x="315" y="137449"/>
                  </a:lnTo>
                  <a:lnTo>
                    <a:pt x="315" y="131513"/>
                  </a:lnTo>
                  <a:close/>
                  <a:moveTo>
                    <a:pt x="12498" y="131513"/>
                  </a:moveTo>
                  <a:lnTo>
                    <a:pt x="12498" y="137449"/>
                  </a:lnTo>
                  <a:lnTo>
                    <a:pt x="6562" y="137449"/>
                  </a:lnTo>
                  <a:lnTo>
                    <a:pt x="6562" y="131513"/>
                  </a:lnTo>
                  <a:close/>
                  <a:moveTo>
                    <a:pt x="18745" y="131513"/>
                  </a:moveTo>
                  <a:lnTo>
                    <a:pt x="18745" y="137449"/>
                  </a:lnTo>
                  <a:lnTo>
                    <a:pt x="12810" y="137449"/>
                  </a:lnTo>
                  <a:lnTo>
                    <a:pt x="12810" y="131513"/>
                  </a:lnTo>
                  <a:close/>
                  <a:moveTo>
                    <a:pt x="24992" y="131513"/>
                  </a:moveTo>
                  <a:lnTo>
                    <a:pt x="24992" y="137449"/>
                  </a:lnTo>
                  <a:lnTo>
                    <a:pt x="19058" y="137449"/>
                  </a:lnTo>
                  <a:lnTo>
                    <a:pt x="19058" y="131513"/>
                  </a:lnTo>
                  <a:close/>
                  <a:moveTo>
                    <a:pt x="31241" y="131513"/>
                  </a:moveTo>
                  <a:lnTo>
                    <a:pt x="31241" y="137449"/>
                  </a:lnTo>
                  <a:lnTo>
                    <a:pt x="25305" y="137449"/>
                  </a:lnTo>
                  <a:lnTo>
                    <a:pt x="25305" y="131513"/>
                  </a:lnTo>
                  <a:close/>
                  <a:moveTo>
                    <a:pt x="37489" y="131513"/>
                  </a:moveTo>
                  <a:lnTo>
                    <a:pt x="37489" y="137449"/>
                  </a:lnTo>
                  <a:lnTo>
                    <a:pt x="31553" y="137449"/>
                  </a:lnTo>
                  <a:lnTo>
                    <a:pt x="31553" y="131513"/>
                  </a:lnTo>
                  <a:close/>
                  <a:moveTo>
                    <a:pt x="43737" y="131513"/>
                  </a:moveTo>
                  <a:lnTo>
                    <a:pt x="43737" y="137449"/>
                  </a:lnTo>
                  <a:lnTo>
                    <a:pt x="37802" y="137449"/>
                  </a:lnTo>
                  <a:lnTo>
                    <a:pt x="37802" y="131513"/>
                  </a:lnTo>
                  <a:close/>
                  <a:moveTo>
                    <a:pt x="49985" y="131513"/>
                  </a:moveTo>
                  <a:lnTo>
                    <a:pt x="49985" y="137449"/>
                  </a:lnTo>
                  <a:lnTo>
                    <a:pt x="44049" y="137449"/>
                  </a:lnTo>
                  <a:lnTo>
                    <a:pt x="44049" y="131513"/>
                  </a:lnTo>
                  <a:close/>
                  <a:moveTo>
                    <a:pt x="56232" y="131513"/>
                  </a:moveTo>
                  <a:lnTo>
                    <a:pt x="56232" y="137449"/>
                  </a:lnTo>
                  <a:lnTo>
                    <a:pt x="50296" y="137449"/>
                  </a:lnTo>
                  <a:lnTo>
                    <a:pt x="50296" y="131513"/>
                  </a:lnTo>
                  <a:close/>
                  <a:moveTo>
                    <a:pt x="62480" y="131513"/>
                  </a:moveTo>
                  <a:lnTo>
                    <a:pt x="62480" y="137449"/>
                  </a:lnTo>
                  <a:lnTo>
                    <a:pt x="56545" y="137449"/>
                  </a:lnTo>
                  <a:lnTo>
                    <a:pt x="56545" y="131513"/>
                  </a:lnTo>
                  <a:close/>
                  <a:moveTo>
                    <a:pt x="68727" y="131513"/>
                  </a:moveTo>
                  <a:lnTo>
                    <a:pt x="68727" y="137449"/>
                  </a:lnTo>
                  <a:lnTo>
                    <a:pt x="62792" y="137449"/>
                  </a:lnTo>
                  <a:lnTo>
                    <a:pt x="62792" y="131513"/>
                  </a:lnTo>
                  <a:close/>
                  <a:moveTo>
                    <a:pt x="74975" y="131513"/>
                  </a:moveTo>
                  <a:lnTo>
                    <a:pt x="74975" y="137449"/>
                  </a:lnTo>
                  <a:lnTo>
                    <a:pt x="69039" y="137449"/>
                  </a:lnTo>
                  <a:lnTo>
                    <a:pt x="69039" y="131513"/>
                  </a:lnTo>
                  <a:close/>
                  <a:moveTo>
                    <a:pt x="81223" y="131513"/>
                  </a:moveTo>
                  <a:lnTo>
                    <a:pt x="81223" y="137449"/>
                  </a:lnTo>
                  <a:lnTo>
                    <a:pt x="75286" y="137449"/>
                  </a:lnTo>
                  <a:lnTo>
                    <a:pt x="75286" y="131513"/>
                  </a:lnTo>
                  <a:close/>
                  <a:moveTo>
                    <a:pt x="87470" y="131513"/>
                  </a:moveTo>
                  <a:lnTo>
                    <a:pt x="87470" y="137449"/>
                  </a:lnTo>
                  <a:lnTo>
                    <a:pt x="81535" y="137449"/>
                  </a:lnTo>
                  <a:lnTo>
                    <a:pt x="81535" y="131513"/>
                  </a:lnTo>
                  <a:close/>
                  <a:moveTo>
                    <a:pt x="93718" y="131513"/>
                  </a:moveTo>
                  <a:lnTo>
                    <a:pt x="93718" y="137449"/>
                  </a:lnTo>
                  <a:lnTo>
                    <a:pt x="87784" y="137449"/>
                  </a:lnTo>
                  <a:lnTo>
                    <a:pt x="87784" y="131513"/>
                  </a:lnTo>
                  <a:close/>
                  <a:moveTo>
                    <a:pt x="99967" y="131513"/>
                  </a:moveTo>
                  <a:lnTo>
                    <a:pt x="99967" y="137449"/>
                  </a:lnTo>
                  <a:lnTo>
                    <a:pt x="94031" y="137449"/>
                  </a:lnTo>
                  <a:lnTo>
                    <a:pt x="94031" y="131513"/>
                  </a:lnTo>
                  <a:close/>
                  <a:moveTo>
                    <a:pt x="106214" y="131513"/>
                  </a:moveTo>
                  <a:lnTo>
                    <a:pt x="106214" y="137449"/>
                  </a:lnTo>
                  <a:lnTo>
                    <a:pt x="100278" y="137449"/>
                  </a:lnTo>
                  <a:lnTo>
                    <a:pt x="100278" y="131513"/>
                  </a:lnTo>
                  <a:close/>
                  <a:moveTo>
                    <a:pt x="112461" y="131513"/>
                  </a:moveTo>
                  <a:lnTo>
                    <a:pt x="112461" y="137449"/>
                  </a:lnTo>
                  <a:lnTo>
                    <a:pt x="106527" y="137449"/>
                  </a:lnTo>
                  <a:lnTo>
                    <a:pt x="106527" y="131513"/>
                  </a:lnTo>
                  <a:close/>
                  <a:moveTo>
                    <a:pt x="118710" y="131513"/>
                  </a:moveTo>
                  <a:lnTo>
                    <a:pt x="118710" y="137449"/>
                  </a:lnTo>
                  <a:lnTo>
                    <a:pt x="112774" y="137449"/>
                  </a:lnTo>
                  <a:lnTo>
                    <a:pt x="112774" y="131513"/>
                  </a:lnTo>
                  <a:close/>
                  <a:moveTo>
                    <a:pt x="124957" y="131513"/>
                  </a:moveTo>
                  <a:lnTo>
                    <a:pt x="124957" y="137449"/>
                  </a:lnTo>
                  <a:lnTo>
                    <a:pt x="119021" y="137449"/>
                  </a:lnTo>
                  <a:lnTo>
                    <a:pt x="119021" y="131513"/>
                  </a:lnTo>
                  <a:close/>
                  <a:moveTo>
                    <a:pt x="131204" y="131513"/>
                  </a:moveTo>
                  <a:lnTo>
                    <a:pt x="131204" y="137449"/>
                  </a:lnTo>
                  <a:lnTo>
                    <a:pt x="125270" y="137449"/>
                  </a:lnTo>
                  <a:lnTo>
                    <a:pt x="125270" y="131513"/>
                  </a:lnTo>
                  <a:close/>
                  <a:moveTo>
                    <a:pt x="137451" y="131513"/>
                  </a:moveTo>
                  <a:lnTo>
                    <a:pt x="137451" y="137449"/>
                  </a:lnTo>
                  <a:lnTo>
                    <a:pt x="131517" y="137449"/>
                  </a:lnTo>
                  <a:lnTo>
                    <a:pt x="131517" y="131513"/>
                  </a:lnTo>
                  <a:close/>
                  <a:moveTo>
                    <a:pt x="143702" y="131513"/>
                  </a:moveTo>
                  <a:lnTo>
                    <a:pt x="143702" y="137449"/>
                  </a:lnTo>
                  <a:lnTo>
                    <a:pt x="137766" y="137449"/>
                  </a:lnTo>
                  <a:lnTo>
                    <a:pt x="137766" y="131513"/>
                  </a:lnTo>
                  <a:close/>
                  <a:moveTo>
                    <a:pt x="149949" y="131513"/>
                  </a:moveTo>
                  <a:lnTo>
                    <a:pt x="149949" y="137449"/>
                  </a:lnTo>
                  <a:lnTo>
                    <a:pt x="144015" y="137449"/>
                  </a:lnTo>
                  <a:lnTo>
                    <a:pt x="144015" y="131513"/>
                  </a:lnTo>
                  <a:close/>
                  <a:moveTo>
                    <a:pt x="156196" y="131513"/>
                  </a:moveTo>
                  <a:lnTo>
                    <a:pt x="156196" y="137449"/>
                  </a:lnTo>
                  <a:lnTo>
                    <a:pt x="150262" y="137449"/>
                  </a:lnTo>
                  <a:lnTo>
                    <a:pt x="150262" y="131513"/>
                  </a:lnTo>
                  <a:close/>
                  <a:moveTo>
                    <a:pt x="162445" y="131513"/>
                  </a:moveTo>
                  <a:lnTo>
                    <a:pt x="162445" y="137449"/>
                  </a:lnTo>
                  <a:lnTo>
                    <a:pt x="156509" y="137449"/>
                  </a:lnTo>
                  <a:lnTo>
                    <a:pt x="156509" y="131513"/>
                  </a:lnTo>
                  <a:close/>
                  <a:moveTo>
                    <a:pt x="168692" y="131513"/>
                  </a:moveTo>
                  <a:lnTo>
                    <a:pt x="168692" y="137449"/>
                  </a:lnTo>
                  <a:lnTo>
                    <a:pt x="162756" y="137449"/>
                  </a:lnTo>
                  <a:lnTo>
                    <a:pt x="162756" y="131513"/>
                  </a:lnTo>
                  <a:close/>
                  <a:moveTo>
                    <a:pt x="174939" y="131513"/>
                  </a:moveTo>
                  <a:lnTo>
                    <a:pt x="174939" y="137449"/>
                  </a:lnTo>
                  <a:lnTo>
                    <a:pt x="169005" y="137449"/>
                  </a:lnTo>
                  <a:lnTo>
                    <a:pt x="169005" y="131513"/>
                  </a:lnTo>
                  <a:close/>
                  <a:moveTo>
                    <a:pt x="181186" y="131513"/>
                  </a:moveTo>
                  <a:lnTo>
                    <a:pt x="181186" y="137449"/>
                  </a:lnTo>
                  <a:lnTo>
                    <a:pt x="175252" y="137449"/>
                  </a:lnTo>
                  <a:lnTo>
                    <a:pt x="175252" y="131513"/>
                  </a:lnTo>
                  <a:close/>
                  <a:moveTo>
                    <a:pt x="187433" y="131513"/>
                  </a:moveTo>
                  <a:lnTo>
                    <a:pt x="187433" y="137449"/>
                  </a:lnTo>
                  <a:lnTo>
                    <a:pt x="181499" y="137449"/>
                  </a:lnTo>
                  <a:lnTo>
                    <a:pt x="181499" y="131513"/>
                  </a:lnTo>
                  <a:close/>
                  <a:moveTo>
                    <a:pt x="193682" y="131513"/>
                  </a:moveTo>
                  <a:lnTo>
                    <a:pt x="193682" y="137449"/>
                  </a:lnTo>
                  <a:lnTo>
                    <a:pt x="187746" y="137449"/>
                  </a:lnTo>
                  <a:lnTo>
                    <a:pt x="187746" y="131513"/>
                  </a:lnTo>
                  <a:close/>
                  <a:moveTo>
                    <a:pt x="199931" y="131513"/>
                  </a:moveTo>
                  <a:lnTo>
                    <a:pt x="199931" y="137449"/>
                  </a:lnTo>
                  <a:lnTo>
                    <a:pt x="193996" y="137449"/>
                  </a:lnTo>
                  <a:lnTo>
                    <a:pt x="193996" y="131513"/>
                  </a:lnTo>
                  <a:close/>
                  <a:moveTo>
                    <a:pt x="206180" y="131513"/>
                  </a:moveTo>
                  <a:lnTo>
                    <a:pt x="206180" y="137449"/>
                  </a:lnTo>
                  <a:lnTo>
                    <a:pt x="200244" y="137449"/>
                  </a:lnTo>
                  <a:lnTo>
                    <a:pt x="200244" y="131513"/>
                  </a:lnTo>
                  <a:close/>
                  <a:moveTo>
                    <a:pt x="212427" y="131513"/>
                  </a:moveTo>
                  <a:lnTo>
                    <a:pt x="212427" y="137449"/>
                  </a:lnTo>
                  <a:lnTo>
                    <a:pt x="206491" y="137449"/>
                  </a:lnTo>
                  <a:lnTo>
                    <a:pt x="206491" y="131513"/>
                  </a:lnTo>
                  <a:close/>
                  <a:moveTo>
                    <a:pt x="218674" y="131513"/>
                  </a:moveTo>
                  <a:lnTo>
                    <a:pt x="218674" y="137449"/>
                  </a:lnTo>
                  <a:lnTo>
                    <a:pt x="212739" y="137449"/>
                  </a:lnTo>
                  <a:lnTo>
                    <a:pt x="212739" y="131513"/>
                  </a:lnTo>
                  <a:close/>
                  <a:moveTo>
                    <a:pt x="224921" y="131513"/>
                  </a:moveTo>
                  <a:lnTo>
                    <a:pt x="224921" y="137449"/>
                  </a:lnTo>
                  <a:lnTo>
                    <a:pt x="218987" y="137449"/>
                  </a:lnTo>
                  <a:lnTo>
                    <a:pt x="218987" y="131513"/>
                  </a:lnTo>
                  <a:close/>
                  <a:moveTo>
                    <a:pt x="231170" y="131513"/>
                  </a:moveTo>
                  <a:lnTo>
                    <a:pt x="231170" y="137449"/>
                  </a:lnTo>
                  <a:lnTo>
                    <a:pt x="225234" y="137449"/>
                  </a:lnTo>
                  <a:lnTo>
                    <a:pt x="225234" y="131513"/>
                  </a:lnTo>
                  <a:close/>
                  <a:moveTo>
                    <a:pt x="237417" y="131513"/>
                  </a:moveTo>
                  <a:lnTo>
                    <a:pt x="237417" y="137449"/>
                  </a:lnTo>
                  <a:lnTo>
                    <a:pt x="231481" y="137449"/>
                  </a:lnTo>
                  <a:lnTo>
                    <a:pt x="231481" y="131513"/>
                  </a:lnTo>
                  <a:close/>
                  <a:moveTo>
                    <a:pt x="243664" y="131513"/>
                  </a:moveTo>
                  <a:lnTo>
                    <a:pt x="243664" y="137449"/>
                  </a:lnTo>
                  <a:lnTo>
                    <a:pt x="237729" y="137449"/>
                  </a:lnTo>
                  <a:lnTo>
                    <a:pt x="237729" y="131513"/>
                  </a:lnTo>
                  <a:close/>
                  <a:moveTo>
                    <a:pt x="249911" y="131513"/>
                  </a:moveTo>
                  <a:lnTo>
                    <a:pt x="249911" y="137449"/>
                  </a:lnTo>
                  <a:lnTo>
                    <a:pt x="243977" y="137449"/>
                  </a:lnTo>
                  <a:lnTo>
                    <a:pt x="243977" y="131513"/>
                  </a:lnTo>
                  <a:close/>
                  <a:moveTo>
                    <a:pt x="256161" y="131513"/>
                  </a:moveTo>
                  <a:lnTo>
                    <a:pt x="256161" y="137449"/>
                  </a:lnTo>
                  <a:lnTo>
                    <a:pt x="250225" y="137449"/>
                  </a:lnTo>
                  <a:lnTo>
                    <a:pt x="250225" y="131513"/>
                  </a:lnTo>
                  <a:close/>
                  <a:moveTo>
                    <a:pt x="262409" y="131513"/>
                  </a:moveTo>
                  <a:lnTo>
                    <a:pt x="262409" y="137449"/>
                  </a:lnTo>
                  <a:lnTo>
                    <a:pt x="256474" y="137449"/>
                  </a:lnTo>
                  <a:lnTo>
                    <a:pt x="256474" y="131513"/>
                  </a:lnTo>
                  <a:close/>
                  <a:moveTo>
                    <a:pt x="268656" y="131513"/>
                  </a:moveTo>
                  <a:lnTo>
                    <a:pt x="268656" y="137449"/>
                  </a:lnTo>
                  <a:lnTo>
                    <a:pt x="262721" y="137449"/>
                  </a:lnTo>
                  <a:lnTo>
                    <a:pt x="262721" y="131513"/>
                  </a:lnTo>
                  <a:close/>
                  <a:moveTo>
                    <a:pt x="274904" y="131513"/>
                  </a:moveTo>
                  <a:lnTo>
                    <a:pt x="274904" y="137449"/>
                  </a:lnTo>
                  <a:lnTo>
                    <a:pt x="268968" y="137449"/>
                  </a:lnTo>
                  <a:lnTo>
                    <a:pt x="268968" y="131513"/>
                  </a:lnTo>
                  <a:close/>
                  <a:moveTo>
                    <a:pt x="6251" y="137760"/>
                  </a:moveTo>
                  <a:lnTo>
                    <a:pt x="6251" y="143697"/>
                  </a:lnTo>
                  <a:lnTo>
                    <a:pt x="315" y="143697"/>
                  </a:lnTo>
                  <a:lnTo>
                    <a:pt x="315" y="137760"/>
                  </a:lnTo>
                  <a:close/>
                  <a:moveTo>
                    <a:pt x="12498" y="137760"/>
                  </a:moveTo>
                  <a:lnTo>
                    <a:pt x="12498" y="143697"/>
                  </a:lnTo>
                  <a:lnTo>
                    <a:pt x="6562" y="143697"/>
                  </a:lnTo>
                  <a:lnTo>
                    <a:pt x="6562" y="137760"/>
                  </a:lnTo>
                  <a:close/>
                  <a:moveTo>
                    <a:pt x="18745" y="137760"/>
                  </a:moveTo>
                  <a:lnTo>
                    <a:pt x="18745" y="143697"/>
                  </a:lnTo>
                  <a:lnTo>
                    <a:pt x="12810" y="143697"/>
                  </a:lnTo>
                  <a:lnTo>
                    <a:pt x="12810" y="137760"/>
                  </a:lnTo>
                  <a:close/>
                  <a:moveTo>
                    <a:pt x="24992" y="137760"/>
                  </a:moveTo>
                  <a:lnTo>
                    <a:pt x="24992" y="143697"/>
                  </a:lnTo>
                  <a:lnTo>
                    <a:pt x="19058" y="143697"/>
                  </a:lnTo>
                  <a:lnTo>
                    <a:pt x="19058" y="137760"/>
                  </a:lnTo>
                  <a:close/>
                  <a:moveTo>
                    <a:pt x="31241" y="137760"/>
                  </a:moveTo>
                  <a:lnTo>
                    <a:pt x="31241" y="143697"/>
                  </a:lnTo>
                  <a:lnTo>
                    <a:pt x="25305" y="143697"/>
                  </a:lnTo>
                  <a:lnTo>
                    <a:pt x="25305" y="137760"/>
                  </a:lnTo>
                  <a:close/>
                  <a:moveTo>
                    <a:pt x="37489" y="137760"/>
                  </a:moveTo>
                  <a:lnTo>
                    <a:pt x="37489" y="143697"/>
                  </a:lnTo>
                  <a:lnTo>
                    <a:pt x="31553" y="143697"/>
                  </a:lnTo>
                  <a:lnTo>
                    <a:pt x="31553" y="137760"/>
                  </a:lnTo>
                  <a:close/>
                  <a:moveTo>
                    <a:pt x="43737" y="137760"/>
                  </a:moveTo>
                  <a:lnTo>
                    <a:pt x="43737" y="143697"/>
                  </a:lnTo>
                  <a:lnTo>
                    <a:pt x="37802" y="143697"/>
                  </a:lnTo>
                  <a:lnTo>
                    <a:pt x="37802" y="137760"/>
                  </a:lnTo>
                  <a:close/>
                  <a:moveTo>
                    <a:pt x="49985" y="137760"/>
                  </a:moveTo>
                  <a:lnTo>
                    <a:pt x="49985" y="143697"/>
                  </a:lnTo>
                  <a:lnTo>
                    <a:pt x="44049" y="143697"/>
                  </a:lnTo>
                  <a:lnTo>
                    <a:pt x="44049" y="137760"/>
                  </a:lnTo>
                  <a:close/>
                  <a:moveTo>
                    <a:pt x="56232" y="137760"/>
                  </a:moveTo>
                  <a:lnTo>
                    <a:pt x="56232" y="143697"/>
                  </a:lnTo>
                  <a:lnTo>
                    <a:pt x="50296" y="143697"/>
                  </a:lnTo>
                  <a:lnTo>
                    <a:pt x="50296" y="137760"/>
                  </a:lnTo>
                  <a:close/>
                  <a:moveTo>
                    <a:pt x="62480" y="137760"/>
                  </a:moveTo>
                  <a:lnTo>
                    <a:pt x="62480" y="143697"/>
                  </a:lnTo>
                  <a:lnTo>
                    <a:pt x="56545" y="143697"/>
                  </a:lnTo>
                  <a:lnTo>
                    <a:pt x="56545" y="137760"/>
                  </a:lnTo>
                  <a:close/>
                  <a:moveTo>
                    <a:pt x="68727" y="137760"/>
                  </a:moveTo>
                  <a:lnTo>
                    <a:pt x="68727" y="143697"/>
                  </a:lnTo>
                  <a:lnTo>
                    <a:pt x="62792" y="143697"/>
                  </a:lnTo>
                  <a:lnTo>
                    <a:pt x="62792" y="137760"/>
                  </a:lnTo>
                  <a:close/>
                  <a:moveTo>
                    <a:pt x="74975" y="137760"/>
                  </a:moveTo>
                  <a:lnTo>
                    <a:pt x="74975" y="143697"/>
                  </a:lnTo>
                  <a:lnTo>
                    <a:pt x="69039" y="143697"/>
                  </a:lnTo>
                  <a:lnTo>
                    <a:pt x="69039" y="137760"/>
                  </a:lnTo>
                  <a:close/>
                  <a:moveTo>
                    <a:pt x="81223" y="137760"/>
                  </a:moveTo>
                  <a:lnTo>
                    <a:pt x="81223" y="143697"/>
                  </a:lnTo>
                  <a:lnTo>
                    <a:pt x="75286" y="143697"/>
                  </a:lnTo>
                  <a:lnTo>
                    <a:pt x="75286" y="137760"/>
                  </a:lnTo>
                  <a:close/>
                  <a:moveTo>
                    <a:pt x="87470" y="137760"/>
                  </a:moveTo>
                  <a:lnTo>
                    <a:pt x="87470" y="143697"/>
                  </a:lnTo>
                  <a:lnTo>
                    <a:pt x="81535" y="143697"/>
                  </a:lnTo>
                  <a:lnTo>
                    <a:pt x="81535" y="137760"/>
                  </a:lnTo>
                  <a:close/>
                  <a:moveTo>
                    <a:pt x="93718" y="137760"/>
                  </a:moveTo>
                  <a:lnTo>
                    <a:pt x="93718" y="143697"/>
                  </a:lnTo>
                  <a:lnTo>
                    <a:pt x="87784" y="143697"/>
                  </a:lnTo>
                  <a:lnTo>
                    <a:pt x="87784" y="137760"/>
                  </a:lnTo>
                  <a:close/>
                  <a:moveTo>
                    <a:pt x="99967" y="137760"/>
                  </a:moveTo>
                  <a:lnTo>
                    <a:pt x="99967" y="143697"/>
                  </a:lnTo>
                  <a:lnTo>
                    <a:pt x="94031" y="143697"/>
                  </a:lnTo>
                  <a:lnTo>
                    <a:pt x="94031" y="137760"/>
                  </a:lnTo>
                  <a:close/>
                  <a:moveTo>
                    <a:pt x="106214" y="137760"/>
                  </a:moveTo>
                  <a:lnTo>
                    <a:pt x="106214" y="143697"/>
                  </a:lnTo>
                  <a:lnTo>
                    <a:pt x="100278" y="143697"/>
                  </a:lnTo>
                  <a:lnTo>
                    <a:pt x="100278" y="137760"/>
                  </a:lnTo>
                  <a:close/>
                  <a:moveTo>
                    <a:pt x="112461" y="137760"/>
                  </a:moveTo>
                  <a:lnTo>
                    <a:pt x="112461" y="143697"/>
                  </a:lnTo>
                  <a:lnTo>
                    <a:pt x="106527" y="143697"/>
                  </a:lnTo>
                  <a:lnTo>
                    <a:pt x="106527" y="137760"/>
                  </a:lnTo>
                  <a:close/>
                  <a:moveTo>
                    <a:pt x="118710" y="137760"/>
                  </a:moveTo>
                  <a:lnTo>
                    <a:pt x="118710" y="143697"/>
                  </a:lnTo>
                  <a:lnTo>
                    <a:pt x="112774" y="143697"/>
                  </a:lnTo>
                  <a:lnTo>
                    <a:pt x="112774" y="137760"/>
                  </a:lnTo>
                  <a:close/>
                  <a:moveTo>
                    <a:pt x="124957" y="137760"/>
                  </a:moveTo>
                  <a:lnTo>
                    <a:pt x="124957" y="143697"/>
                  </a:lnTo>
                  <a:lnTo>
                    <a:pt x="119021" y="143697"/>
                  </a:lnTo>
                  <a:lnTo>
                    <a:pt x="119021" y="137760"/>
                  </a:lnTo>
                  <a:close/>
                  <a:moveTo>
                    <a:pt x="131204" y="137760"/>
                  </a:moveTo>
                  <a:lnTo>
                    <a:pt x="131204" y="143697"/>
                  </a:lnTo>
                  <a:lnTo>
                    <a:pt x="125270" y="143697"/>
                  </a:lnTo>
                  <a:lnTo>
                    <a:pt x="125270" y="137760"/>
                  </a:lnTo>
                  <a:close/>
                  <a:moveTo>
                    <a:pt x="137451" y="137760"/>
                  </a:moveTo>
                  <a:lnTo>
                    <a:pt x="137451" y="143697"/>
                  </a:lnTo>
                  <a:lnTo>
                    <a:pt x="131517" y="143697"/>
                  </a:lnTo>
                  <a:lnTo>
                    <a:pt x="131517" y="137760"/>
                  </a:lnTo>
                  <a:close/>
                  <a:moveTo>
                    <a:pt x="143702" y="137760"/>
                  </a:moveTo>
                  <a:lnTo>
                    <a:pt x="143702" y="143697"/>
                  </a:lnTo>
                  <a:lnTo>
                    <a:pt x="137766" y="143697"/>
                  </a:lnTo>
                  <a:lnTo>
                    <a:pt x="137766" y="137760"/>
                  </a:lnTo>
                  <a:close/>
                  <a:moveTo>
                    <a:pt x="149949" y="137760"/>
                  </a:moveTo>
                  <a:lnTo>
                    <a:pt x="149949" y="143697"/>
                  </a:lnTo>
                  <a:lnTo>
                    <a:pt x="144015" y="143697"/>
                  </a:lnTo>
                  <a:lnTo>
                    <a:pt x="144015" y="137760"/>
                  </a:lnTo>
                  <a:close/>
                  <a:moveTo>
                    <a:pt x="156196" y="137760"/>
                  </a:moveTo>
                  <a:lnTo>
                    <a:pt x="156196" y="143697"/>
                  </a:lnTo>
                  <a:lnTo>
                    <a:pt x="150262" y="143697"/>
                  </a:lnTo>
                  <a:lnTo>
                    <a:pt x="150262" y="137760"/>
                  </a:lnTo>
                  <a:close/>
                  <a:moveTo>
                    <a:pt x="162445" y="137760"/>
                  </a:moveTo>
                  <a:lnTo>
                    <a:pt x="162445" y="143697"/>
                  </a:lnTo>
                  <a:lnTo>
                    <a:pt x="156509" y="143697"/>
                  </a:lnTo>
                  <a:lnTo>
                    <a:pt x="156509" y="137760"/>
                  </a:lnTo>
                  <a:close/>
                  <a:moveTo>
                    <a:pt x="168692" y="137760"/>
                  </a:moveTo>
                  <a:lnTo>
                    <a:pt x="168692" y="143697"/>
                  </a:lnTo>
                  <a:lnTo>
                    <a:pt x="162756" y="143697"/>
                  </a:lnTo>
                  <a:lnTo>
                    <a:pt x="162756" y="137760"/>
                  </a:lnTo>
                  <a:close/>
                  <a:moveTo>
                    <a:pt x="174939" y="137760"/>
                  </a:moveTo>
                  <a:lnTo>
                    <a:pt x="174939" y="143697"/>
                  </a:lnTo>
                  <a:lnTo>
                    <a:pt x="169005" y="143697"/>
                  </a:lnTo>
                  <a:lnTo>
                    <a:pt x="169005" y="137760"/>
                  </a:lnTo>
                  <a:close/>
                  <a:moveTo>
                    <a:pt x="181186" y="137760"/>
                  </a:moveTo>
                  <a:lnTo>
                    <a:pt x="181186" y="143697"/>
                  </a:lnTo>
                  <a:lnTo>
                    <a:pt x="175252" y="143697"/>
                  </a:lnTo>
                  <a:lnTo>
                    <a:pt x="175252" y="137760"/>
                  </a:lnTo>
                  <a:close/>
                  <a:moveTo>
                    <a:pt x="187433" y="137760"/>
                  </a:moveTo>
                  <a:lnTo>
                    <a:pt x="187433" y="143697"/>
                  </a:lnTo>
                  <a:lnTo>
                    <a:pt x="181499" y="143697"/>
                  </a:lnTo>
                  <a:lnTo>
                    <a:pt x="181499" y="137760"/>
                  </a:lnTo>
                  <a:close/>
                  <a:moveTo>
                    <a:pt x="193682" y="137760"/>
                  </a:moveTo>
                  <a:lnTo>
                    <a:pt x="193682" y="143697"/>
                  </a:lnTo>
                  <a:lnTo>
                    <a:pt x="187746" y="143697"/>
                  </a:lnTo>
                  <a:lnTo>
                    <a:pt x="187746" y="137760"/>
                  </a:lnTo>
                  <a:close/>
                  <a:moveTo>
                    <a:pt x="199931" y="137760"/>
                  </a:moveTo>
                  <a:lnTo>
                    <a:pt x="199931" y="143697"/>
                  </a:lnTo>
                  <a:lnTo>
                    <a:pt x="193996" y="143697"/>
                  </a:lnTo>
                  <a:lnTo>
                    <a:pt x="193996" y="137760"/>
                  </a:lnTo>
                  <a:close/>
                  <a:moveTo>
                    <a:pt x="206180" y="137760"/>
                  </a:moveTo>
                  <a:lnTo>
                    <a:pt x="206180" y="143697"/>
                  </a:lnTo>
                  <a:lnTo>
                    <a:pt x="200244" y="143697"/>
                  </a:lnTo>
                  <a:lnTo>
                    <a:pt x="200244" y="137760"/>
                  </a:lnTo>
                  <a:close/>
                  <a:moveTo>
                    <a:pt x="212427" y="137760"/>
                  </a:moveTo>
                  <a:lnTo>
                    <a:pt x="212427" y="143697"/>
                  </a:lnTo>
                  <a:lnTo>
                    <a:pt x="206491" y="143697"/>
                  </a:lnTo>
                  <a:lnTo>
                    <a:pt x="206491" y="137760"/>
                  </a:lnTo>
                  <a:close/>
                  <a:moveTo>
                    <a:pt x="218674" y="137760"/>
                  </a:moveTo>
                  <a:lnTo>
                    <a:pt x="218674" y="143697"/>
                  </a:lnTo>
                  <a:lnTo>
                    <a:pt x="212739" y="143697"/>
                  </a:lnTo>
                  <a:lnTo>
                    <a:pt x="212739" y="137760"/>
                  </a:lnTo>
                  <a:close/>
                  <a:moveTo>
                    <a:pt x="224921" y="137760"/>
                  </a:moveTo>
                  <a:lnTo>
                    <a:pt x="224921" y="143697"/>
                  </a:lnTo>
                  <a:lnTo>
                    <a:pt x="218987" y="143697"/>
                  </a:lnTo>
                  <a:lnTo>
                    <a:pt x="218987" y="137760"/>
                  </a:lnTo>
                  <a:close/>
                  <a:moveTo>
                    <a:pt x="231170" y="137760"/>
                  </a:moveTo>
                  <a:lnTo>
                    <a:pt x="231170" y="143697"/>
                  </a:lnTo>
                  <a:lnTo>
                    <a:pt x="225234" y="143697"/>
                  </a:lnTo>
                  <a:lnTo>
                    <a:pt x="225234" y="137760"/>
                  </a:lnTo>
                  <a:close/>
                  <a:moveTo>
                    <a:pt x="237417" y="137760"/>
                  </a:moveTo>
                  <a:lnTo>
                    <a:pt x="237417" y="143697"/>
                  </a:lnTo>
                  <a:lnTo>
                    <a:pt x="231481" y="143697"/>
                  </a:lnTo>
                  <a:lnTo>
                    <a:pt x="231481" y="137760"/>
                  </a:lnTo>
                  <a:close/>
                  <a:moveTo>
                    <a:pt x="243664" y="137760"/>
                  </a:moveTo>
                  <a:lnTo>
                    <a:pt x="243664" y="143697"/>
                  </a:lnTo>
                  <a:lnTo>
                    <a:pt x="237729" y="143697"/>
                  </a:lnTo>
                  <a:lnTo>
                    <a:pt x="237729" y="137760"/>
                  </a:lnTo>
                  <a:close/>
                  <a:moveTo>
                    <a:pt x="249911" y="137760"/>
                  </a:moveTo>
                  <a:lnTo>
                    <a:pt x="249911" y="143697"/>
                  </a:lnTo>
                  <a:lnTo>
                    <a:pt x="243977" y="143697"/>
                  </a:lnTo>
                  <a:lnTo>
                    <a:pt x="243977" y="137760"/>
                  </a:lnTo>
                  <a:close/>
                  <a:moveTo>
                    <a:pt x="256161" y="137760"/>
                  </a:moveTo>
                  <a:lnTo>
                    <a:pt x="256161" y="143697"/>
                  </a:lnTo>
                  <a:lnTo>
                    <a:pt x="250225" y="143697"/>
                  </a:lnTo>
                  <a:lnTo>
                    <a:pt x="250225" y="137760"/>
                  </a:lnTo>
                  <a:close/>
                  <a:moveTo>
                    <a:pt x="262409" y="137760"/>
                  </a:moveTo>
                  <a:lnTo>
                    <a:pt x="262409" y="143697"/>
                  </a:lnTo>
                  <a:lnTo>
                    <a:pt x="256474" y="143697"/>
                  </a:lnTo>
                  <a:lnTo>
                    <a:pt x="256474" y="137760"/>
                  </a:lnTo>
                  <a:close/>
                  <a:moveTo>
                    <a:pt x="268656" y="137760"/>
                  </a:moveTo>
                  <a:lnTo>
                    <a:pt x="268656" y="143697"/>
                  </a:lnTo>
                  <a:lnTo>
                    <a:pt x="262721" y="143697"/>
                  </a:lnTo>
                  <a:lnTo>
                    <a:pt x="262721" y="137760"/>
                  </a:lnTo>
                  <a:close/>
                  <a:moveTo>
                    <a:pt x="274904" y="137760"/>
                  </a:moveTo>
                  <a:lnTo>
                    <a:pt x="274904" y="143697"/>
                  </a:lnTo>
                  <a:lnTo>
                    <a:pt x="268968" y="143697"/>
                  </a:lnTo>
                  <a:lnTo>
                    <a:pt x="268968" y="137760"/>
                  </a:lnTo>
                  <a:close/>
                  <a:moveTo>
                    <a:pt x="6251" y="144011"/>
                  </a:moveTo>
                  <a:lnTo>
                    <a:pt x="6251" y="149945"/>
                  </a:lnTo>
                  <a:lnTo>
                    <a:pt x="315" y="149945"/>
                  </a:lnTo>
                  <a:lnTo>
                    <a:pt x="315" y="144011"/>
                  </a:lnTo>
                  <a:close/>
                  <a:moveTo>
                    <a:pt x="12498" y="144011"/>
                  </a:moveTo>
                  <a:lnTo>
                    <a:pt x="12498" y="149945"/>
                  </a:lnTo>
                  <a:lnTo>
                    <a:pt x="6562" y="149945"/>
                  </a:lnTo>
                  <a:lnTo>
                    <a:pt x="6562" y="144011"/>
                  </a:lnTo>
                  <a:close/>
                  <a:moveTo>
                    <a:pt x="18745" y="144011"/>
                  </a:moveTo>
                  <a:lnTo>
                    <a:pt x="18745" y="149945"/>
                  </a:lnTo>
                  <a:lnTo>
                    <a:pt x="12810" y="149945"/>
                  </a:lnTo>
                  <a:lnTo>
                    <a:pt x="12810" y="144011"/>
                  </a:lnTo>
                  <a:close/>
                  <a:moveTo>
                    <a:pt x="24992" y="144011"/>
                  </a:moveTo>
                  <a:lnTo>
                    <a:pt x="24992" y="149945"/>
                  </a:lnTo>
                  <a:lnTo>
                    <a:pt x="19058" y="149945"/>
                  </a:lnTo>
                  <a:lnTo>
                    <a:pt x="19058" y="144011"/>
                  </a:lnTo>
                  <a:close/>
                  <a:moveTo>
                    <a:pt x="31241" y="144011"/>
                  </a:moveTo>
                  <a:lnTo>
                    <a:pt x="31241" y="149945"/>
                  </a:lnTo>
                  <a:lnTo>
                    <a:pt x="25305" y="149945"/>
                  </a:lnTo>
                  <a:lnTo>
                    <a:pt x="25305" y="144011"/>
                  </a:lnTo>
                  <a:close/>
                  <a:moveTo>
                    <a:pt x="37489" y="144011"/>
                  </a:moveTo>
                  <a:lnTo>
                    <a:pt x="37489" y="149945"/>
                  </a:lnTo>
                  <a:lnTo>
                    <a:pt x="31553" y="149945"/>
                  </a:lnTo>
                  <a:lnTo>
                    <a:pt x="31553" y="144011"/>
                  </a:lnTo>
                  <a:close/>
                  <a:moveTo>
                    <a:pt x="43737" y="144011"/>
                  </a:moveTo>
                  <a:lnTo>
                    <a:pt x="43737" y="149945"/>
                  </a:lnTo>
                  <a:lnTo>
                    <a:pt x="37802" y="149945"/>
                  </a:lnTo>
                  <a:lnTo>
                    <a:pt x="37802" y="144011"/>
                  </a:lnTo>
                  <a:close/>
                  <a:moveTo>
                    <a:pt x="49985" y="144011"/>
                  </a:moveTo>
                  <a:lnTo>
                    <a:pt x="49985" y="149945"/>
                  </a:lnTo>
                  <a:lnTo>
                    <a:pt x="44049" y="149945"/>
                  </a:lnTo>
                  <a:lnTo>
                    <a:pt x="44049" y="144011"/>
                  </a:lnTo>
                  <a:close/>
                  <a:moveTo>
                    <a:pt x="56232" y="144011"/>
                  </a:moveTo>
                  <a:lnTo>
                    <a:pt x="56232" y="149945"/>
                  </a:lnTo>
                  <a:lnTo>
                    <a:pt x="50296" y="149945"/>
                  </a:lnTo>
                  <a:lnTo>
                    <a:pt x="50296" y="144011"/>
                  </a:lnTo>
                  <a:close/>
                  <a:moveTo>
                    <a:pt x="62480" y="144011"/>
                  </a:moveTo>
                  <a:lnTo>
                    <a:pt x="62480" y="149945"/>
                  </a:lnTo>
                  <a:lnTo>
                    <a:pt x="56545" y="149945"/>
                  </a:lnTo>
                  <a:lnTo>
                    <a:pt x="56545" y="144011"/>
                  </a:lnTo>
                  <a:close/>
                  <a:moveTo>
                    <a:pt x="68727" y="144011"/>
                  </a:moveTo>
                  <a:lnTo>
                    <a:pt x="68727" y="149945"/>
                  </a:lnTo>
                  <a:lnTo>
                    <a:pt x="62792" y="149945"/>
                  </a:lnTo>
                  <a:lnTo>
                    <a:pt x="62792" y="144011"/>
                  </a:lnTo>
                  <a:close/>
                  <a:moveTo>
                    <a:pt x="74975" y="144011"/>
                  </a:moveTo>
                  <a:lnTo>
                    <a:pt x="74975" y="149945"/>
                  </a:lnTo>
                  <a:lnTo>
                    <a:pt x="69039" y="149945"/>
                  </a:lnTo>
                  <a:lnTo>
                    <a:pt x="69039" y="144011"/>
                  </a:lnTo>
                  <a:close/>
                  <a:moveTo>
                    <a:pt x="81223" y="144011"/>
                  </a:moveTo>
                  <a:lnTo>
                    <a:pt x="81223" y="149945"/>
                  </a:lnTo>
                  <a:lnTo>
                    <a:pt x="75286" y="149945"/>
                  </a:lnTo>
                  <a:lnTo>
                    <a:pt x="75286" y="144011"/>
                  </a:lnTo>
                  <a:close/>
                  <a:moveTo>
                    <a:pt x="87470" y="144011"/>
                  </a:moveTo>
                  <a:lnTo>
                    <a:pt x="87470" y="149945"/>
                  </a:lnTo>
                  <a:lnTo>
                    <a:pt x="81535" y="149945"/>
                  </a:lnTo>
                  <a:lnTo>
                    <a:pt x="81535" y="144011"/>
                  </a:lnTo>
                  <a:close/>
                  <a:moveTo>
                    <a:pt x="93718" y="144011"/>
                  </a:moveTo>
                  <a:lnTo>
                    <a:pt x="93718" y="149945"/>
                  </a:lnTo>
                  <a:lnTo>
                    <a:pt x="87784" y="149945"/>
                  </a:lnTo>
                  <a:lnTo>
                    <a:pt x="87784" y="144011"/>
                  </a:lnTo>
                  <a:close/>
                  <a:moveTo>
                    <a:pt x="99967" y="144011"/>
                  </a:moveTo>
                  <a:lnTo>
                    <a:pt x="99967" y="149945"/>
                  </a:lnTo>
                  <a:lnTo>
                    <a:pt x="94031" y="149945"/>
                  </a:lnTo>
                  <a:lnTo>
                    <a:pt x="94031" y="144011"/>
                  </a:lnTo>
                  <a:close/>
                  <a:moveTo>
                    <a:pt x="106214" y="144011"/>
                  </a:moveTo>
                  <a:lnTo>
                    <a:pt x="106214" y="149945"/>
                  </a:lnTo>
                  <a:lnTo>
                    <a:pt x="100278" y="149945"/>
                  </a:lnTo>
                  <a:lnTo>
                    <a:pt x="100278" y="144011"/>
                  </a:lnTo>
                  <a:close/>
                  <a:moveTo>
                    <a:pt x="112461" y="144011"/>
                  </a:moveTo>
                  <a:lnTo>
                    <a:pt x="112461" y="149945"/>
                  </a:lnTo>
                  <a:lnTo>
                    <a:pt x="106527" y="149945"/>
                  </a:lnTo>
                  <a:lnTo>
                    <a:pt x="106527" y="144011"/>
                  </a:lnTo>
                  <a:close/>
                  <a:moveTo>
                    <a:pt x="118710" y="144011"/>
                  </a:moveTo>
                  <a:lnTo>
                    <a:pt x="118710" y="149945"/>
                  </a:lnTo>
                  <a:lnTo>
                    <a:pt x="112774" y="149945"/>
                  </a:lnTo>
                  <a:lnTo>
                    <a:pt x="112774" y="144011"/>
                  </a:lnTo>
                  <a:close/>
                  <a:moveTo>
                    <a:pt x="124957" y="144011"/>
                  </a:moveTo>
                  <a:lnTo>
                    <a:pt x="124957" y="149945"/>
                  </a:lnTo>
                  <a:lnTo>
                    <a:pt x="119021" y="149945"/>
                  </a:lnTo>
                  <a:lnTo>
                    <a:pt x="119021" y="144011"/>
                  </a:lnTo>
                  <a:close/>
                  <a:moveTo>
                    <a:pt x="131204" y="144011"/>
                  </a:moveTo>
                  <a:lnTo>
                    <a:pt x="131204" y="149945"/>
                  </a:lnTo>
                  <a:lnTo>
                    <a:pt x="125270" y="149945"/>
                  </a:lnTo>
                  <a:lnTo>
                    <a:pt x="125270" y="144011"/>
                  </a:lnTo>
                  <a:close/>
                  <a:moveTo>
                    <a:pt x="137451" y="144011"/>
                  </a:moveTo>
                  <a:lnTo>
                    <a:pt x="137451" y="149945"/>
                  </a:lnTo>
                  <a:lnTo>
                    <a:pt x="131517" y="149945"/>
                  </a:lnTo>
                  <a:lnTo>
                    <a:pt x="131517" y="144011"/>
                  </a:lnTo>
                  <a:close/>
                  <a:moveTo>
                    <a:pt x="143702" y="144011"/>
                  </a:moveTo>
                  <a:lnTo>
                    <a:pt x="143702" y="149945"/>
                  </a:lnTo>
                  <a:lnTo>
                    <a:pt x="137766" y="149945"/>
                  </a:lnTo>
                  <a:lnTo>
                    <a:pt x="137766" y="144011"/>
                  </a:lnTo>
                  <a:close/>
                  <a:moveTo>
                    <a:pt x="149949" y="144011"/>
                  </a:moveTo>
                  <a:lnTo>
                    <a:pt x="149949" y="149945"/>
                  </a:lnTo>
                  <a:lnTo>
                    <a:pt x="144015" y="149945"/>
                  </a:lnTo>
                  <a:lnTo>
                    <a:pt x="144015" y="144011"/>
                  </a:lnTo>
                  <a:close/>
                  <a:moveTo>
                    <a:pt x="156196" y="144011"/>
                  </a:moveTo>
                  <a:lnTo>
                    <a:pt x="156196" y="149945"/>
                  </a:lnTo>
                  <a:lnTo>
                    <a:pt x="150262" y="149945"/>
                  </a:lnTo>
                  <a:lnTo>
                    <a:pt x="150262" y="144011"/>
                  </a:lnTo>
                  <a:close/>
                  <a:moveTo>
                    <a:pt x="162445" y="144011"/>
                  </a:moveTo>
                  <a:lnTo>
                    <a:pt x="162445" y="149945"/>
                  </a:lnTo>
                  <a:lnTo>
                    <a:pt x="156509" y="149945"/>
                  </a:lnTo>
                  <a:lnTo>
                    <a:pt x="156509" y="144011"/>
                  </a:lnTo>
                  <a:close/>
                  <a:moveTo>
                    <a:pt x="168692" y="144011"/>
                  </a:moveTo>
                  <a:lnTo>
                    <a:pt x="168692" y="149945"/>
                  </a:lnTo>
                  <a:lnTo>
                    <a:pt x="162756" y="149945"/>
                  </a:lnTo>
                  <a:lnTo>
                    <a:pt x="162756" y="144011"/>
                  </a:lnTo>
                  <a:close/>
                  <a:moveTo>
                    <a:pt x="174939" y="144011"/>
                  </a:moveTo>
                  <a:lnTo>
                    <a:pt x="174939" y="149945"/>
                  </a:lnTo>
                  <a:lnTo>
                    <a:pt x="169005" y="149945"/>
                  </a:lnTo>
                  <a:lnTo>
                    <a:pt x="169005" y="144011"/>
                  </a:lnTo>
                  <a:close/>
                  <a:moveTo>
                    <a:pt x="181186" y="144011"/>
                  </a:moveTo>
                  <a:lnTo>
                    <a:pt x="181186" y="149945"/>
                  </a:lnTo>
                  <a:lnTo>
                    <a:pt x="175252" y="149945"/>
                  </a:lnTo>
                  <a:lnTo>
                    <a:pt x="175252" y="144011"/>
                  </a:lnTo>
                  <a:close/>
                  <a:moveTo>
                    <a:pt x="187433" y="144011"/>
                  </a:moveTo>
                  <a:lnTo>
                    <a:pt x="187433" y="149945"/>
                  </a:lnTo>
                  <a:lnTo>
                    <a:pt x="181499" y="149945"/>
                  </a:lnTo>
                  <a:lnTo>
                    <a:pt x="181499" y="144011"/>
                  </a:lnTo>
                  <a:close/>
                  <a:moveTo>
                    <a:pt x="193682" y="144011"/>
                  </a:moveTo>
                  <a:lnTo>
                    <a:pt x="193682" y="149945"/>
                  </a:lnTo>
                  <a:lnTo>
                    <a:pt x="187746" y="149945"/>
                  </a:lnTo>
                  <a:lnTo>
                    <a:pt x="187746" y="144011"/>
                  </a:lnTo>
                  <a:close/>
                  <a:moveTo>
                    <a:pt x="199931" y="144011"/>
                  </a:moveTo>
                  <a:lnTo>
                    <a:pt x="199931" y="149945"/>
                  </a:lnTo>
                  <a:lnTo>
                    <a:pt x="193996" y="149945"/>
                  </a:lnTo>
                  <a:lnTo>
                    <a:pt x="193996" y="144011"/>
                  </a:lnTo>
                  <a:close/>
                  <a:moveTo>
                    <a:pt x="206180" y="144011"/>
                  </a:moveTo>
                  <a:lnTo>
                    <a:pt x="206180" y="149945"/>
                  </a:lnTo>
                  <a:lnTo>
                    <a:pt x="200244" y="149945"/>
                  </a:lnTo>
                  <a:lnTo>
                    <a:pt x="200244" y="144011"/>
                  </a:lnTo>
                  <a:close/>
                  <a:moveTo>
                    <a:pt x="212427" y="144011"/>
                  </a:moveTo>
                  <a:lnTo>
                    <a:pt x="212427" y="149945"/>
                  </a:lnTo>
                  <a:lnTo>
                    <a:pt x="206491" y="149945"/>
                  </a:lnTo>
                  <a:lnTo>
                    <a:pt x="206491" y="144011"/>
                  </a:lnTo>
                  <a:close/>
                  <a:moveTo>
                    <a:pt x="218674" y="144011"/>
                  </a:moveTo>
                  <a:lnTo>
                    <a:pt x="218674" y="149945"/>
                  </a:lnTo>
                  <a:lnTo>
                    <a:pt x="212739" y="149945"/>
                  </a:lnTo>
                  <a:lnTo>
                    <a:pt x="212739" y="144011"/>
                  </a:lnTo>
                  <a:close/>
                  <a:moveTo>
                    <a:pt x="224921" y="144011"/>
                  </a:moveTo>
                  <a:lnTo>
                    <a:pt x="224921" y="149945"/>
                  </a:lnTo>
                  <a:lnTo>
                    <a:pt x="218987" y="149945"/>
                  </a:lnTo>
                  <a:lnTo>
                    <a:pt x="218987" y="144011"/>
                  </a:lnTo>
                  <a:close/>
                  <a:moveTo>
                    <a:pt x="231170" y="144011"/>
                  </a:moveTo>
                  <a:lnTo>
                    <a:pt x="231170" y="149945"/>
                  </a:lnTo>
                  <a:lnTo>
                    <a:pt x="225234" y="149945"/>
                  </a:lnTo>
                  <a:lnTo>
                    <a:pt x="225234" y="144011"/>
                  </a:lnTo>
                  <a:close/>
                  <a:moveTo>
                    <a:pt x="237417" y="144011"/>
                  </a:moveTo>
                  <a:lnTo>
                    <a:pt x="237417" y="149945"/>
                  </a:lnTo>
                  <a:lnTo>
                    <a:pt x="231481" y="149945"/>
                  </a:lnTo>
                  <a:lnTo>
                    <a:pt x="231481" y="144011"/>
                  </a:lnTo>
                  <a:close/>
                  <a:moveTo>
                    <a:pt x="243664" y="144011"/>
                  </a:moveTo>
                  <a:lnTo>
                    <a:pt x="243664" y="149945"/>
                  </a:lnTo>
                  <a:lnTo>
                    <a:pt x="237729" y="149945"/>
                  </a:lnTo>
                  <a:lnTo>
                    <a:pt x="237729" y="144011"/>
                  </a:lnTo>
                  <a:close/>
                  <a:moveTo>
                    <a:pt x="249911" y="144011"/>
                  </a:moveTo>
                  <a:lnTo>
                    <a:pt x="249911" y="149945"/>
                  </a:lnTo>
                  <a:lnTo>
                    <a:pt x="243977" y="149945"/>
                  </a:lnTo>
                  <a:lnTo>
                    <a:pt x="243977" y="144011"/>
                  </a:lnTo>
                  <a:close/>
                  <a:moveTo>
                    <a:pt x="256161" y="144011"/>
                  </a:moveTo>
                  <a:lnTo>
                    <a:pt x="256161" y="149945"/>
                  </a:lnTo>
                  <a:lnTo>
                    <a:pt x="250225" y="149945"/>
                  </a:lnTo>
                  <a:lnTo>
                    <a:pt x="250225" y="144011"/>
                  </a:lnTo>
                  <a:close/>
                  <a:moveTo>
                    <a:pt x="262409" y="144011"/>
                  </a:moveTo>
                  <a:lnTo>
                    <a:pt x="262409" y="149945"/>
                  </a:lnTo>
                  <a:lnTo>
                    <a:pt x="256474" y="149945"/>
                  </a:lnTo>
                  <a:lnTo>
                    <a:pt x="256474" y="144011"/>
                  </a:lnTo>
                  <a:close/>
                  <a:moveTo>
                    <a:pt x="268656" y="144011"/>
                  </a:moveTo>
                  <a:lnTo>
                    <a:pt x="268656" y="149945"/>
                  </a:lnTo>
                  <a:lnTo>
                    <a:pt x="262721" y="149945"/>
                  </a:lnTo>
                  <a:lnTo>
                    <a:pt x="262721" y="144011"/>
                  </a:lnTo>
                  <a:close/>
                  <a:moveTo>
                    <a:pt x="274904" y="144011"/>
                  </a:moveTo>
                  <a:lnTo>
                    <a:pt x="274904" y="149945"/>
                  </a:lnTo>
                  <a:lnTo>
                    <a:pt x="268968" y="149945"/>
                  </a:lnTo>
                  <a:lnTo>
                    <a:pt x="268968" y="144011"/>
                  </a:lnTo>
                  <a:close/>
                  <a:moveTo>
                    <a:pt x="6251" y="150258"/>
                  </a:moveTo>
                  <a:lnTo>
                    <a:pt x="6251" y="156192"/>
                  </a:lnTo>
                  <a:lnTo>
                    <a:pt x="315" y="156192"/>
                  </a:lnTo>
                  <a:lnTo>
                    <a:pt x="315" y="150258"/>
                  </a:lnTo>
                  <a:close/>
                  <a:moveTo>
                    <a:pt x="12498" y="150258"/>
                  </a:moveTo>
                  <a:lnTo>
                    <a:pt x="12498" y="156192"/>
                  </a:lnTo>
                  <a:lnTo>
                    <a:pt x="6562" y="156192"/>
                  </a:lnTo>
                  <a:lnTo>
                    <a:pt x="6562" y="150258"/>
                  </a:lnTo>
                  <a:close/>
                  <a:moveTo>
                    <a:pt x="18745" y="150258"/>
                  </a:moveTo>
                  <a:lnTo>
                    <a:pt x="18745" y="156192"/>
                  </a:lnTo>
                  <a:lnTo>
                    <a:pt x="12810" y="156192"/>
                  </a:lnTo>
                  <a:lnTo>
                    <a:pt x="12810" y="150258"/>
                  </a:lnTo>
                  <a:close/>
                  <a:moveTo>
                    <a:pt x="24992" y="150258"/>
                  </a:moveTo>
                  <a:lnTo>
                    <a:pt x="24992" y="156192"/>
                  </a:lnTo>
                  <a:lnTo>
                    <a:pt x="19058" y="156192"/>
                  </a:lnTo>
                  <a:lnTo>
                    <a:pt x="19058" y="150258"/>
                  </a:lnTo>
                  <a:close/>
                  <a:moveTo>
                    <a:pt x="31241" y="150258"/>
                  </a:moveTo>
                  <a:lnTo>
                    <a:pt x="31241" y="156192"/>
                  </a:lnTo>
                  <a:lnTo>
                    <a:pt x="25305" y="156192"/>
                  </a:lnTo>
                  <a:lnTo>
                    <a:pt x="25305" y="150258"/>
                  </a:lnTo>
                  <a:close/>
                  <a:moveTo>
                    <a:pt x="37489" y="150258"/>
                  </a:moveTo>
                  <a:lnTo>
                    <a:pt x="37489" y="156192"/>
                  </a:lnTo>
                  <a:lnTo>
                    <a:pt x="31553" y="156192"/>
                  </a:lnTo>
                  <a:lnTo>
                    <a:pt x="31553" y="150258"/>
                  </a:lnTo>
                  <a:close/>
                  <a:moveTo>
                    <a:pt x="43737" y="150258"/>
                  </a:moveTo>
                  <a:lnTo>
                    <a:pt x="43737" y="156192"/>
                  </a:lnTo>
                  <a:lnTo>
                    <a:pt x="37802" y="156192"/>
                  </a:lnTo>
                  <a:lnTo>
                    <a:pt x="37802" y="150258"/>
                  </a:lnTo>
                  <a:close/>
                  <a:moveTo>
                    <a:pt x="49985" y="150258"/>
                  </a:moveTo>
                  <a:lnTo>
                    <a:pt x="49985" y="156192"/>
                  </a:lnTo>
                  <a:lnTo>
                    <a:pt x="44049" y="156192"/>
                  </a:lnTo>
                  <a:lnTo>
                    <a:pt x="44049" y="150258"/>
                  </a:lnTo>
                  <a:close/>
                  <a:moveTo>
                    <a:pt x="56232" y="150258"/>
                  </a:moveTo>
                  <a:lnTo>
                    <a:pt x="56232" y="156192"/>
                  </a:lnTo>
                  <a:lnTo>
                    <a:pt x="50296" y="156192"/>
                  </a:lnTo>
                  <a:lnTo>
                    <a:pt x="50296" y="150258"/>
                  </a:lnTo>
                  <a:close/>
                  <a:moveTo>
                    <a:pt x="62480" y="150258"/>
                  </a:moveTo>
                  <a:lnTo>
                    <a:pt x="62480" y="156192"/>
                  </a:lnTo>
                  <a:lnTo>
                    <a:pt x="56545" y="156192"/>
                  </a:lnTo>
                  <a:lnTo>
                    <a:pt x="56545" y="150258"/>
                  </a:lnTo>
                  <a:close/>
                  <a:moveTo>
                    <a:pt x="68727" y="150258"/>
                  </a:moveTo>
                  <a:lnTo>
                    <a:pt x="68727" y="156192"/>
                  </a:lnTo>
                  <a:lnTo>
                    <a:pt x="62792" y="156192"/>
                  </a:lnTo>
                  <a:lnTo>
                    <a:pt x="62792" y="150258"/>
                  </a:lnTo>
                  <a:close/>
                  <a:moveTo>
                    <a:pt x="74975" y="150258"/>
                  </a:moveTo>
                  <a:lnTo>
                    <a:pt x="74975" y="156192"/>
                  </a:lnTo>
                  <a:lnTo>
                    <a:pt x="69039" y="156192"/>
                  </a:lnTo>
                  <a:lnTo>
                    <a:pt x="69039" y="150258"/>
                  </a:lnTo>
                  <a:close/>
                  <a:moveTo>
                    <a:pt x="81223" y="150258"/>
                  </a:moveTo>
                  <a:lnTo>
                    <a:pt x="81223" y="156192"/>
                  </a:lnTo>
                  <a:lnTo>
                    <a:pt x="75286" y="156192"/>
                  </a:lnTo>
                  <a:lnTo>
                    <a:pt x="75286" y="150258"/>
                  </a:lnTo>
                  <a:close/>
                  <a:moveTo>
                    <a:pt x="87470" y="150258"/>
                  </a:moveTo>
                  <a:lnTo>
                    <a:pt x="87470" y="156192"/>
                  </a:lnTo>
                  <a:lnTo>
                    <a:pt x="81535" y="156192"/>
                  </a:lnTo>
                  <a:lnTo>
                    <a:pt x="81535" y="150258"/>
                  </a:lnTo>
                  <a:close/>
                  <a:moveTo>
                    <a:pt x="93718" y="150258"/>
                  </a:moveTo>
                  <a:lnTo>
                    <a:pt x="93718" y="156192"/>
                  </a:lnTo>
                  <a:lnTo>
                    <a:pt x="87784" y="156192"/>
                  </a:lnTo>
                  <a:lnTo>
                    <a:pt x="87784" y="150258"/>
                  </a:lnTo>
                  <a:close/>
                  <a:moveTo>
                    <a:pt x="99967" y="150258"/>
                  </a:moveTo>
                  <a:lnTo>
                    <a:pt x="99967" y="156192"/>
                  </a:lnTo>
                  <a:lnTo>
                    <a:pt x="94031" y="156192"/>
                  </a:lnTo>
                  <a:lnTo>
                    <a:pt x="94031" y="150258"/>
                  </a:lnTo>
                  <a:close/>
                  <a:moveTo>
                    <a:pt x="106214" y="150258"/>
                  </a:moveTo>
                  <a:lnTo>
                    <a:pt x="106214" y="156192"/>
                  </a:lnTo>
                  <a:lnTo>
                    <a:pt x="100278" y="156192"/>
                  </a:lnTo>
                  <a:lnTo>
                    <a:pt x="100278" y="150258"/>
                  </a:lnTo>
                  <a:close/>
                  <a:moveTo>
                    <a:pt x="112461" y="150258"/>
                  </a:moveTo>
                  <a:lnTo>
                    <a:pt x="112461" y="156192"/>
                  </a:lnTo>
                  <a:lnTo>
                    <a:pt x="106527" y="156192"/>
                  </a:lnTo>
                  <a:lnTo>
                    <a:pt x="106527" y="150258"/>
                  </a:lnTo>
                  <a:close/>
                  <a:moveTo>
                    <a:pt x="118710" y="150258"/>
                  </a:moveTo>
                  <a:lnTo>
                    <a:pt x="118710" y="156192"/>
                  </a:lnTo>
                  <a:lnTo>
                    <a:pt x="112774" y="156192"/>
                  </a:lnTo>
                  <a:lnTo>
                    <a:pt x="112774" y="150258"/>
                  </a:lnTo>
                  <a:close/>
                  <a:moveTo>
                    <a:pt x="124957" y="150258"/>
                  </a:moveTo>
                  <a:lnTo>
                    <a:pt x="124957" y="156192"/>
                  </a:lnTo>
                  <a:lnTo>
                    <a:pt x="119021" y="156192"/>
                  </a:lnTo>
                  <a:lnTo>
                    <a:pt x="119021" y="150258"/>
                  </a:lnTo>
                  <a:close/>
                  <a:moveTo>
                    <a:pt x="131204" y="150258"/>
                  </a:moveTo>
                  <a:lnTo>
                    <a:pt x="131204" y="156192"/>
                  </a:lnTo>
                  <a:lnTo>
                    <a:pt x="125270" y="156192"/>
                  </a:lnTo>
                  <a:lnTo>
                    <a:pt x="125270" y="150258"/>
                  </a:lnTo>
                  <a:close/>
                  <a:moveTo>
                    <a:pt x="137451" y="150258"/>
                  </a:moveTo>
                  <a:lnTo>
                    <a:pt x="137451" y="156192"/>
                  </a:lnTo>
                  <a:lnTo>
                    <a:pt x="131517" y="156192"/>
                  </a:lnTo>
                  <a:lnTo>
                    <a:pt x="131517" y="150258"/>
                  </a:lnTo>
                  <a:close/>
                  <a:moveTo>
                    <a:pt x="143702" y="150258"/>
                  </a:moveTo>
                  <a:lnTo>
                    <a:pt x="143702" y="156192"/>
                  </a:lnTo>
                  <a:lnTo>
                    <a:pt x="137766" y="156192"/>
                  </a:lnTo>
                  <a:lnTo>
                    <a:pt x="137766" y="150258"/>
                  </a:lnTo>
                  <a:close/>
                  <a:moveTo>
                    <a:pt x="149949" y="150258"/>
                  </a:moveTo>
                  <a:lnTo>
                    <a:pt x="149949" y="156192"/>
                  </a:lnTo>
                  <a:lnTo>
                    <a:pt x="144015" y="156192"/>
                  </a:lnTo>
                  <a:lnTo>
                    <a:pt x="144015" y="150258"/>
                  </a:lnTo>
                  <a:close/>
                  <a:moveTo>
                    <a:pt x="156196" y="150258"/>
                  </a:moveTo>
                  <a:lnTo>
                    <a:pt x="156196" y="156192"/>
                  </a:lnTo>
                  <a:lnTo>
                    <a:pt x="150262" y="156192"/>
                  </a:lnTo>
                  <a:lnTo>
                    <a:pt x="150262" y="150258"/>
                  </a:lnTo>
                  <a:close/>
                  <a:moveTo>
                    <a:pt x="162445" y="150258"/>
                  </a:moveTo>
                  <a:lnTo>
                    <a:pt x="162445" y="156192"/>
                  </a:lnTo>
                  <a:lnTo>
                    <a:pt x="156509" y="156192"/>
                  </a:lnTo>
                  <a:lnTo>
                    <a:pt x="156509" y="150258"/>
                  </a:lnTo>
                  <a:close/>
                  <a:moveTo>
                    <a:pt x="168692" y="150258"/>
                  </a:moveTo>
                  <a:lnTo>
                    <a:pt x="168692" y="156192"/>
                  </a:lnTo>
                  <a:lnTo>
                    <a:pt x="162756" y="156192"/>
                  </a:lnTo>
                  <a:lnTo>
                    <a:pt x="162756" y="150258"/>
                  </a:lnTo>
                  <a:close/>
                  <a:moveTo>
                    <a:pt x="174939" y="150258"/>
                  </a:moveTo>
                  <a:lnTo>
                    <a:pt x="174939" y="156192"/>
                  </a:lnTo>
                  <a:lnTo>
                    <a:pt x="169005" y="156192"/>
                  </a:lnTo>
                  <a:lnTo>
                    <a:pt x="169005" y="150258"/>
                  </a:lnTo>
                  <a:close/>
                  <a:moveTo>
                    <a:pt x="181186" y="150258"/>
                  </a:moveTo>
                  <a:lnTo>
                    <a:pt x="181186" y="156192"/>
                  </a:lnTo>
                  <a:lnTo>
                    <a:pt x="175252" y="156192"/>
                  </a:lnTo>
                  <a:lnTo>
                    <a:pt x="175252" y="150258"/>
                  </a:lnTo>
                  <a:close/>
                  <a:moveTo>
                    <a:pt x="187433" y="150258"/>
                  </a:moveTo>
                  <a:lnTo>
                    <a:pt x="187433" y="156192"/>
                  </a:lnTo>
                  <a:lnTo>
                    <a:pt x="181499" y="156192"/>
                  </a:lnTo>
                  <a:lnTo>
                    <a:pt x="181499" y="150258"/>
                  </a:lnTo>
                  <a:close/>
                  <a:moveTo>
                    <a:pt x="193682" y="150258"/>
                  </a:moveTo>
                  <a:lnTo>
                    <a:pt x="193682" y="156192"/>
                  </a:lnTo>
                  <a:lnTo>
                    <a:pt x="187746" y="156192"/>
                  </a:lnTo>
                  <a:lnTo>
                    <a:pt x="187746" y="150258"/>
                  </a:lnTo>
                  <a:close/>
                  <a:moveTo>
                    <a:pt x="199931" y="150258"/>
                  </a:moveTo>
                  <a:lnTo>
                    <a:pt x="199931" y="156192"/>
                  </a:lnTo>
                  <a:lnTo>
                    <a:pt x="193996" y="156192"/>
                  </a:lnTo>
                  <a:lnTo>
                    <a:pt x="193996" y="150258"/>
                  </a:lnTo>
                  <a:close/>
                  <a:moveTo>
                    <a:pt x="206180" y="150258"/>
                  </a:moveTo>
                  <a:lnTo>
                    <a:pt x="206180" y="156192"/>
                  </a:lnTo>
                  <a:lnTo>
                    <a:pt x="200244" y="156192"/>
                  </a:lnTo>
                  <a:lnTo>
                    <a:pt x="200244" y="150258"/>
                  </a:lnTo>
                  <a:close/>
                  <a:moveTo>
                    <a:pt x="212427" y="150258"/>
                  </a:moveTo>
                  <a:lnTo>
                    <a:pt x="212427" y="156192"/>
                  </a:lnTo>
                  <a:lnTo>
                    <a:pt x="206491" y="156192"/>
                  </a:lnTo>
                  <a:lnTo>
                    <a:pt x="206491" y="150258"/>
                  </a:lnTo>
                  <a:close/>
                  <a:moveTo>
                    <a:pt x="218674" y="150258"/>
                  </a:moveTo>
                  <a:lnTo>
                    <a:pt x="218674" y="156192"/>
                  </a:lnTo>
                  <a:lnTo>
                    <a:pt x="212739" y="156192"/>
                  </a:lnTo>
                  <a:lnTo>
                    <a:pt x="212739" y="150258"/>
                  </a:lnTo>
                  <a:close/>
                  <a:moveTo>
                    <a:pt x="224921" y="150258"/>
                  </a:moveTo>
                  <a:lnTo>
                    <a:pt x="224921" y="156192"/>
                  </a:lnTo>
                  <a:lnTo>
                    <a:pt x="218987" y="156192"/>
                  </a:lnTo>
                  <a:lnTo>
                    <a:pt x="218987" y="150258"/>
                  </a:lnTo>
                  <a:close/>
                  <a:moveTo>
                    <a:pt x="231170" y="150258"/>
                  </a:moveTo>
                  <a:lnTo>
                    <a:pt x="231170" y="156192"/>
                  </a:lnTo>
                  <a:lnTo>
                    <a:pt x="225234" y="156192"/>
                  </a:lnTo>
                  <a:lnTo>
                    <a:pt x="225234" y="150258"/>
                  </a:lnTo>
                  <a:close/>
                  <a:moveTo>
                    <a:pt x="237417" y="150258"/>
                  </a:moveTo>
                  <a:lnTo>
                    <a:pt x="237417" y="156192"/>
                  </a:lnTo>
                  <a:lnTo>
                    <a:pt x="231481" y="156192"/>
                  </a:lnTo>
                  <a:lnTo>
                    <a:pt x="231481" y="150258"/>
                  </a:lnTo>
                  <a:close/>
                  <a:moveTo>
                    <a:pt x="243664" y="150258"/>
                  </a:moveTo>
                  <a:lnTo>
                    <a:pt x="243664" y="156192"/>
                  </a:lnTo>
                  <a:lnTo>
                    <a:pt x="237729" y="156192"/>
                  </a:lnTo>
                  <a:lnTo>
                    <a:pt x="237729" y="150258"/>
                  </a:lnTo>
                  <a:close/>
                  <a:moveTo>
                    <a:pt x="249911" y="150258"/>
                  </a:moveTo>
                  <a:lnTo>
                    <a:pt x="249911" y="156192"/>
                  </a:lnTo>
                  <a:lnTo>
                    <a:pt x="243977" y="156192"/>
                  </a:lnTo>
                  <a:lnTo>
                    <a:pt x="243977" y="150258"/>
                  </a:lnTo>
                  <a:close/>
                  <a:moveTo>
                    <a:pt x="256161" y="150258"/>
                  </a:moveTo>
                  <a:lnTo>
                    <a:pt x="256161" y="156192"/>
                  </a:lnTo>
                  <a:lnTo>
                    <a:pt x="250225" y="156192"/>
                  </a:lnTo>
                  <a:lnTo>
                    <a:pt x="250225" y="150258"/>
                  </a:lnTo>
                  <a:close/>
                  <a:moveTo>
                    <a:pt x="262409" y="150258"/>
                  </a:moveTo>
                  <a:lnTo>
                    <a:pt x="262409" y="156192"/>
                  </a:lnTo>
                  <a:lnTo>
                    <a:pt x="256474" y="156192"/>
                  </a:lnTo>
                  <a:lnTo>
                    <a:pt x="256474" y="150258"/>
                  </a:lnTo>
                  <a:close/>
                  <a:moveTo>
                    <a:pt x="268656" y="150258"/>
                  </a:moveTo>
                  <a:lnTo>
                    <a:pt x="268656" y="156192"/>
                  </a:lnTo>
                  <a:lnTo>
                    <a:pt x="262721" y="156192"/>
                  </a:lnTo>
                  <a:lnTo>
                    <a:pt x="262721" y="150258"/>
                  </a:lnTo>
                  <a:close/>
                  <a:moveTo>
                    <a:pt x="274904" y="150258"/>
                  </a:moveTo>
                  <a:lnTo>
                    <a:pt x="274904" y="156192"/>
                  </a:lnTo>
                  <a:lnTo>
                    <a:pt x="268968" y="156192"/>
                  </a:lnTo>
                  <a:lnTo>
                    <a:pt x="268968" y="150258"/>
                  </a:lnTo>
                  <a:close/>
                  <a:moveTo>
                    <a:pt x="158" y="0"/>
                  </a:moveTo>
                  <a:lnTo>
                    <a:pt x="158" y="157"/>
                  </a:lnTo>
                  <a:lnTo>
                    <a:pt x="0" y="157"/>
                  </a:lnTo>
                  <a:lnTo>
                    <a:pt x="0" y="156350"/>
                  </a:lnTo>
                  <a:lnTo>
                    <a:pt x="158" y="156350"/>
                  </a:lnTo>
                  <a:lnTo>
                    <a:pt x="158" y="156508"/>
                  </a:lnTo>
                  <a:lnTo>
                    <a:pt x="275059" y="156508"/>
                  </a:lnTo>
                  <a:lnTo>
                    <a:pt x="275059" y="156350"/>
                  </a:lnTo>
                  <a:lnTo>
                    <a:pt x="275215" y="156350"/>
                  </a:lnTo>
                  <a:lnTo>
                    <a:pt x="275215" y="155"/>
                  </a:lnTo>
                  <a:lnTo>
                    <a:pt x="275059" y="155"/>
                  </a:lnTo>
                  <a:lnTo>
                    <a:pt x="275059" y="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92" name="Google Shape;92;p6"/>
          <p:cNvSpPr txBox="1">
            <a:spLocks noGrp="1"/>
          </p:cNvSpPr>
          <p:nvPr>
            <p:ph type="title"/>
          </p:nvPr>
        </p:nvSpPr>
        <p:spPr>
          <a:xfrm>
            <a:off x="720000" y="540000"/>
            <a:ext cx="7704000" cy="564300"/>
          </a:xfrm>
          <a:prstGeom prst="rect">
            <a:avLst/>
          </a:prstGeom>
        </p:spPr>
        <p:txBody>
          <a:bodyPr spcFirstLastPara="1" wrap="square" lIns="91425" tIns="91425" rIns="91425" bIns="91425" anchor="ctr" anchorCtr="0">
            <a:noAutofit/>
          </a:bodyPr>
          <a:lstStyle>
            <a:lvl1pPr lvl="0" rtl="0">
              <a:spcBef>
                <a:spcPts val="0"/>
              </a:spcBef>
              <a:spcAft>
                <a:spcPts val="0"/>
              </a:spcAft>
              <a:buSzPts val="2800"/>
              <a:buNone/>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cxnSp>
        <p:nvCxnSpPr>
          <p:cNvPr id="93" name="Google Shape;93;p6"/>
          <p:cNvCxnSpPr/>
          <p:nvPr/>
        </p:nvCxnSpPr>
        <p:spPr>
          <a:xfrm>
            <a:off x="816775" y="1104300"/>
            <a:ext cx="621900" cy="0"/>
          </a:xfrm>
          <a:prstGeom prst="straightConnector1">
            <a:avLst/>
          </a:prstGeom>
          <a:noFill/>
          <a:ln w="19050" cap="flat" cmpd="sng">
            <a:solidFill>
              <a:schemeClr val="dk2"/>
            </a:solidFill>
            <a:prstDash val="dash"/>
            <a:round/>
            <a:headEnd type="none" w="med" len="med"/>
            <a:tailEnd type="none" w="med" len="med"/>
          </a:ln>
        </p:spPr>
      </p:cxn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One column text">
  <p:cSld name="ONE_COLUMN_TEXT">
    <p:bg>
      <p:bgPr>
        <a:solidFill>
          <a:schemeClr val="accent2"/>
        </a:solidFill>
        <a:effectLst/>
      </p:bgPr>
    </p:bg>
    <p:spTree>
      <p:nvGrpSpPr>
        <p:cNvPr id="1" name="Shape 94"/>
        <p:cNvGrpSpPr/>
        <p:nvPr/>
      </p:nvGrpSpPr>
      <p:grpSpPr>
        <a:xfrm>
          <a:off x="0" y="0"/>
          <a:ext cx="0" cy="0"/>
          <a:chOff x="0" y="0"/>
          <a:chExt cx="0" cy="0"/>
        </a:xfrm>
      </p:grpSpPr>
      <p:grpSp>
        <p:nvGrpSpPr>
          <p:cNvPr id="95" name="Google Shape;95;p7"/>
          <p:cNvGrpSpPr/>
          <p:nvPr/>
        </p:nvGrpSpPr>
        <p:grpSpPr>
          <a:xfrm>
            <a:off x="235725" y="229350"/>
            <a:ext cx="8672400" cy="4684800"/>
            <a:chOff x="235725" y="229350"/>
            <a:chExt cx="8672400" cy="4684800"/>
          </a:xfrm>
        </p:grpSpPr>
        <p:sp>
          <p:nvSpPr>
            <p:cNvPr id="96" name="Google Shape;96;p7"/>
            <p:cNvSpPr/>
            <p:nvPr/>
          </p:nvSpPr>
          <p:spPr>
            <a:xfrm>
              <a:off x="235725" y="229350"/>
              <a:ext cx="8672400" cy="4684800"/>
            </a:xfrm>
            <a:prstGeom prst="roundRect">
              <a:avLst>
                <a:gd name="adj" fmla="val 3106"/>
              </a:avLst>
            </a:prstGeom>
            <a:solidFill>
              <a:srgbClr val="FFFFFF"/>
            </a:solidFill>
            <a:ln w="9525" cap="flat" cmpd="sng">
              <a:solidFill>
                <a:schemeClr val="accen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 name="Google Shape;97;p7"/>
            <p:cNvSpPr/>
            <p:nvPr/>
          </p:nvSpPr>
          <p:spPr>
            <a:xfrm>
              <a:off x="408325" y="369475"/>
              <a:ext cx="8327348" cy="4404555"/>
            </a:xfrm>
            <a:custGeom>
              <a:avLst/>
              <a:gdLst/>
              <a:ahLst/>
              <a:cxnLst/>
              <a:rect l="l" t="t" r="r" b="b"/>
              <a:pathLst>
                <a:path w="275216" h="156509" extrusionOk="0">
                  <a:moveTo>
                    <a:pt x="6251" y="311"/>
                  </a:moveTo>
                  <a:lnTo>
                    <a:pt x="6251" y="6247"/>
                  </a:lnTo>
                  <a:lnTo>
                    <a:pt x="315" y="6247"/>
                  </a:lnTo>
                  <a:lnTo>
                    <a:pt x="315" y="311"/>
                  </a:lnTo>
                  <a:close/>
                  <a:moveTo>
                    <a:pt x="12498" y="311"/>
                  </a:moveTo>
                  <a:lnTo>
                    <a:pt x="12498" y="6247"/>
                  </a:lnTo>
                  <a:lnTo>
                    <a:pt x="6562" y="6247"/>
                  </a:lnTo>
                  <a:lnTo>
                    <a:pt x="6562" y="311"/>
                  </a:lnTo>
                  <a:close/>
                  <a:moveTo>
                    <a:pt x="18745" y="311"/>
                  </a:moveTo>
                  <a:lnTo>
                    <a:pt x="18745" y="6247"/>
                  </a:lnTo>
                  <a:lnTo>
                    <a:pt x="12810" y="6247"/>
                  </a:lnTo>
                  <a:lnTo>
                    <a:pt x="12810" y="311"/>
                  </a:lnTo>
                  <a:close/>
                  <a:moveTo>
                    <a:pt x="24992" y="311"/>
                  </a:moveTo>
                  <a:lnTo>
                    <a:pt x="24992" y="6247"/>
                  </a:lnTo>
                  <a:lnTo>
                    <a:pt x="19058" y="6247"/>
                  </a:lnTo>
                  <a:lnTo>
                    <a:pt x="19058" y="311"/>
                  </a:lnTo>
                  <a:close/>
                  <a:moveTo>
                    <a:pt x="31241" y="311"/>
                  </a:moveTo>
                  <a:lnTo>
                    <a:pt x="31241" y="6247"/>
                  </a:lnTo>
                  <a:lnTo>
                    <a:pt x="25305" y="6247"/>
                  </a:lnTo>
                  <a:lnTo>
                    <a:pt x="25305" y="311"/>
                  </a:lnTo>
                  <a:close/>
                  <a:moveTo>
                    <a:pt x="37489" y="311"/>
                  </a:moveTo>
                  <a:lnTo>
                    <a:pt x="37489" y="6247"/>
                  </a:lnTo>
                  <a:lnTo>
                    <a:pt x="31553" y="6247"/>
                  </a:lnTo>
                  <a:lnTo>
                    <a:pt x="31553" y="311"/>
                  </a:lnTo>
                  <a:close/>
                  <a:moveTo>
                    <a:pt x="43737" y="311"/>
                  </a:moveTo>
                  <a:lnTo>
                    <a:pt x="43737" y="6247"/>
                  </a:lnTo>
                  <a:lnTo>
                    <a:pt x="37802" y="6247"/>
                  </a:lnTo>
                  <a:lnTo>
                    <a:pt x="37802" y="311"/>
                  </a:lnTo>
                  <a:close/>
                  <a:moveTo>
                    <a:pt x="49985" y="311"/>
                  </a:moveTo>
                  <a:lnTo>
                    <a:pt x="49985" y="6247"/>
                  </a:lnTo>
                  <a:lnTo>
                    <a:pt x="44049" y="6247"/>
                  </a:lnTo>
                  <a:lnTo>
                    <a:pt x="44049" y="311"/>
                  </a:lnTo>
                  <a:close/>
                  <a:moveTo>
                    <a:pt x="56232" y="311"/>
                  </a:moveTo>
                  <a:lnTo>
                    <a:pt x="56232" y="6247"/>
                  </a:lnTo>
                  <a:lnTo>
                    <a:pt x="50296" y="6247"/>
                  </a:lnTo>
                  <a:lnTo>
                    <a:pt x="50296" y="311"/>
                  </a:lnTo>
                  <a:close/>
                  <a:moveTo>
                    <a:pt x="62480" y="311"/>
                  </a:moveTo>
                  <a:lnTo>
                    <a:pt x="62480" y="6247"/>
                  </a:lnTo>
                  <a:lnTo>
                    <a:pt x="56545" y="6247"/>
                  </a:lnTo>
                  <a:lnTo>
                    <a:pt x="56545" y="311"/>
                  </a:lnTo>
                  <a:close/>
                  <a:moveTo>
                    <a:pt x="68727" y="311"/>
                  </a:moveTo>
                  <a:lnTo>
                    <a:pt x="68727" y="6247"/>
                  </a:lnTo>
                  <a:lnTo>
                    <a:pt x="62792" y="6247"/>
                  </a:lnTo>
                  <a:lnTo>
                    <a:pt x="62792" y="311"/>
                  </a:lnTo>
                  <a:close/>
                  <a:moveTo>
                    <a:pt x="74975" y="311"/>
                  </a:moveTo>
                  <a:lnTo>
                    <a:pt x="74975" y="6247"/>
                  </a:lnTo>
                  <a:lnTo>
                    <a:pt x="69039" y="6247"/>
                  </a:lnTo>
                  <a:lnTo>
                    <a:pt x="69039" y="311"/>
                  </a:lnTo>
                  <a:close/>
                  <a:moveTo>
                    <a:pt x="81223" y="311"/>
                  </a:moveTo>
                  <a:lnTo>
                    <a:pt x="81223" y="6247"/>
                  </a:lnTo>
                  <a:lnTo>
                    <a:pt x="75286" y="6247"/>
                  </a:lnTo>
                  <a:lnTo>
                    <a:pt x="75286" y="311"/>
                  </a:lnTo>
                  <a:close/>
                  <a:moveTo>
                    <a:pt x="87470" y="311"/>
                  </a:moveTo>
                  <a:lnTo>
                    <a:pt x="87470" y="6247"/>
                  </a:lnTo>
                  <a:lnTo>
                    <a:pt x="81535" y="6247"/>
                  </a:lnTo>
                  <a:lnTo>
                    <a:pt x="81535" y="311"/>
                  </a:lnTo>
                  <a:close/>
                  <a:moveTo>
                    <a:pt x="93720" y="311"/>
                  </a:moveTo>
                  <a:lnTo>
                    <a:pt x="93720" y="6247"/>
                  </a:lnTo>
                  <a:lnTo>
                    <a:pt x="87784" y="6247"/>
                  </a:lnTo>
                  <a:lnTo>
                    <a:pt x="87784" y="311"/>
                  </a:lnTo>
                  <a:close/>
                  <a:moveTo>
                    <a:pt x="99967" y="311"/>
                  </a:moveTo>
                  <a:lnTo>
                    <a:pt x="99967" y="6247"/>
                  </a:lnTo>
                  <a:lnTo>
                    <a:pt x="94031" y="6247"/>
                  </a:lnTo>
                  <a:lnTo>
                    <a:pt x="94031" y="311"/>
                  </a:lnTo>
                  <a:close/>
                  <a:moveTo>
                    <a:pt x="106214" y="311"/>
                  </a:moveTo>
                  <a:lnTo>
                    <a:pt x="106214" y="6247"/>
                  </a:lnTo>
                  <a:lnTo>
                    <a:pt x="100280" y="6247"/>
                  </a:lnTo>
                  <a:lnTo>
                    <a:pt x="100280" y="311"/>
                  </a:lnTo>
                  <a:close/>
                  <a:moveTo>
                    <a:pt x="112461" y="311"/>
                  </a:moveTo>
                  <a:lnTo>
                    <a:pt x="112461" y="6247"/>
                  </a:lnTo>
                  <a:lnTo>
                    <a:pt x="106527" y="6247"/>
                  </a:lnTo>
                  <a:lnTo>
                    <a:pt x="106527" y="311"/>
                  </a:lnTo>
                  <a:close/>
                  <a:moveTo>
                    <a:pt x="118710" y="311"/>
                  </a:moveTo>
                  <a:lnTo>
                    <a:pt x="118710" y="6247"/>
                  </a:lnTo>
                  <a:lnTo>
                    <a:pt x="112774" y="6247"/>
                  </a:lnTo>
                  <a:lnTo>
                    <a:pt x="112774" y="311"/>
                  </a:lnTo>
                  <a:close/>
                  <a:moveTo>
                    <a:pt x="124957" y="311"/>
                  </a:moveTo>
                  <a:lnTo>
                    <a:pt x="124957" y="6247"/>
                  </a:lnTo>
                  <a:lnTo>
                    <a:pt x="119021" y="6247"/>
                  </a:lnTo>
                  <a:lnTo>
                    <a:pt x="119021" y="311"/>
                  </a:lnTo>
                  <a:close/>
                  <a:moveTo>
                    <a:pt x="131204" y="311"/>
                  </a:moveTo>
                  <a:lnTo>
                    <a:pt x="131204" y="6247"/>
                  </a:lnTo>
                  <a:lnTo>
                    <a:pt x="125270" y="6247"/>
                  </a:lnTo>
                  <a:lnTo>
                    <a:pt x="125270" y="311"/>
                  </a:lnTo>
                  <a:close/>
                  <a:moveTo>
                    <a:pt x="137451" y="311"/>
                  </a:moveTo>
                  <a:lnTo>
                    <a:pt x="137451" y="6247"/>
                  </a:lnTo>
                  <a:lnTo>
                    <a:pt x="131517" y="6247"/>
                  </a:lnTo>
                  <a:lnTo>
                    <a:pt x="131517" y="311"/>
                  </a:lnTo>
                  <a:close/>
                  <a:moveTo>
                    <a:pt x="143702" y="311"/>
                  </a:moveTo>
                  <a:lnTo>
                    <a:pt x="143702" y="6247"/>
                  </a:lnTo>
                  <a:lnTo>
                    <a:pt x="137766" y="6247"/>
                  </a:lnTo>
                  <a:lnTo>
                    <a:pt x="137766" y="311"/>
                  </a:lnTo>
                  <a:close/>
                  <a:moveTo>
                    <a:pt x="149949" y="311"/>
                  </a:moveTo>
                  <a:lnTo>
                    <a:pt x="149949" y="6247"/>
                  </a:lnTo>
                  <a:lnTo>
                    <a:pt x="144015" y="6247"/>
                  </a:lnTo>
                  <a:lnTo>
                    <a:pt x="144015" y="311"/>
                  </a:lnTo>
                  <a:close/>
                  <a:moveTo>
                    <a:pt x="156196" y="311"/>
                  </a:moveTo>
                  <a:lnTo>
                    <a:pt x="156196" y="6247"/>
                  </a:lnTo>
                  <a:lnTo>
                    <a:pt x="150262" y="6247"/>
                  </a:lnTo>
                  <a:lnTo>
                    <a:pt x="150262" y="311"/>
                  </a:lnTo>
                  <a:close/>
                  <a:moveTo>
                    <a:pt x="162445" y="311"/>
                  </a:moveTo>
                  <a:lnTo>
                    <a:pt x="162445" y="6247"/>
                  </a:lnTo>
                  <a:lnTo>
                    <a:pt x="156509" y="6247"/>
                  </a:lnTo>
                  <a:lnTo>
                    <a:pt x="156509" y="311"/>
                  </a:lnTo>
                  <a:close/>
                  <a:moveTo>
                    <a:pt x="168692" y="311"/>
                  </a:moveTo>
                  <a:lnTo>
                    <a:pt x="168692" y="6247"/>
                  </a:lnTo>
                  <a:lnTo>
                    <a:pt x="162756" y="6247"/>
                  </a:lnTo>
                  <a:lnTo>
                    <a:pt x="162756" y="311"/>
                  </a:lnTo>
                  <a:close/>
                  <a:moveTo>
                    <a:pt x="174939" y="311"/>
                  </a:moveTo>
                  <a:lnTo>
                    <a:pt x="174939" y="6247"/>
                  </a:lnTo>
                  <a:lnTo>
                    <a:pt x="169005" y="6247"/>
                  </a:lnTo>
                  <a:lnTo>
                    <a:pt x="169005" y="311"/>
                  </a:lnTo>
                  <a:close/>
                  <a:moveTo>
                    <a:pt x="181186" y="311"/>
                  </a:moveTo>
                  <a:lnTo>
                    <a:pt x="181186" y="6247"/>
                  </a:lnTo>
                  <a:lnTo>
                    <a:pt x="175252" y="6247"/>
                  </a:lnTo>
                  <a:lnTo>
                    <a:pt x="175252" y="311"/>
                  </a:lnTo>
                  <a:close/>
                  <a:moveTo>
                    <a:pt x="187435" y="311"/>
                  </a:moveTo>
                  <a:lnTo>
                    <a:pt x="187435" y="6247"/>
                  </a:lnTo>
                  <a:lnTo>
                    <a:pt x="181499" y="6247"/>
                  </a:lnTo>
                  <a:lnTo>
                    <a:pt x="181499" y="311"/>
                  </a:lnTo>
                  <a:close/>
                  <a:moveTo>
                    <a:pt x="193684" y="311"/>
                  </a:moveTo>
                  <a:lnTo>
                    <a:pt x="193684" y="6247"/>
                  </a:lnTo>
                  <a:lnTo>
                    <a:pt x="187749" y="6247"/>
                  </a:lnTo>
                  <a:lnTo>
                    <a:pt x="187749" y="311"/>
                  </a:lnTo>
                  <a:close/>
                  <a:moveTo>
                    <a:pt x="199931" y="311"/>
                  </a:moveTo>
                  <a:lnTo>
                    <a:pt x="199931" y="6247"/>
                  </a:lnTo>
                  <a:lnTo>
                    <a:pt x="193996" y="6247"/>
                  </a:lnTo>
                  <a:lnTo>
                    <a:pt x="193996" y="311"/>
                  </a:lnTo>
                  <a:close/>
                  <a:moveTo>
                    <a:pt x="206180" y="311"/>
                  </a:moveTo>
                  <a:lnTo>
                    <a:pt x="206180" y="6247"/>
                  </a:lnTo>
                  <a:lnTo>
                    <a:pt x="200244" y="6247"/>
                  </a:lnTo>
                  <a:lnTo>
                    <a:pt x="200244" y="311"/>
                  </a:lnTo>
                  <a:close/>
                  <a:moveTo>
                    <a:pt x="212427" y="311"/>
                  </a:moveTo>
                  <a:lnTo>
                    <a:pt x="212427" y="6247"/>
                  </a:lnTo>
                  <a:lnTo>
                    <a:pt x="206491" y="6247"/>
                  </a:lnTo>
                  <a:lnTo>
                    <a:pt x="206491" y="311"/>
                  </a:lnTo>
                  <a:close/>
                  <a:moveTo>
                    <a:pt x="218674" y="311"/>
                  </a:moveTo>
                  <a:lnTo>
                    <a:pt x="218674" y="6247"/>
                  </a:lnTo>
                  <a:lnTo>
                    <a:pt x="212739" y="6247"/>
                  </a:lnTo>
                  <a:lnTo>
                    <a:pt x="212739" y="311"/>
                  </a:lnTo>
                  <a:close/>
                  <a:moveTo>
                    <a:pt x="224921" y="311"/>
                  </a:moveTo>
                  <a:lnTo>
                    <a:pt x="224921" y="6247"/>
                  </a:lnTo>
                  <a:lnTo>
                    <a:pt x="218987" y="6247"/>
                  </a:lnTo>
                  <a:lnTo>
                    <a:pt x="218987" y="311"/>
                  </a:lnTo>
                  <a:close/>
                  <a:moveTo>
                    <a:pt x="231170" y="311"/>
                  </a:moveTo>
                  <a:lnTo>
                    <a:pt x="231170" y="6247"/>
                  </a:lnTo>
                  <a:lnTo>
                    <a:pt x="225234" y="6247"/>
                  </a:lnTo>
                  <a:lnTo>
                    <a:pt x="225234" y="311"/>
                  </a:lnTo>
                  <a:close/>
                  <a:moveTo>
                    <a:pt x="237417" y="311"/>
                  </a:moveTo>
                  <a:lnTo>
                    <a:pt x="237417" y="6247"/>
                  </a:lnTo>
                  <a:lnTo>
                    <a:pt x="231481" y="6247"/>
                  </a:lnTo>
                  <a:lnTo>
                    <a:pt x="231481" y="311"/>
                  </a:lnTo>
                  <a:close/>
                  <a:moveTo>
                    <a:pt x="243664" y="311"/>
                  </a:moveTo>
                  <a:lnTo>
                    <a:pt x="243664" y="6247"/>
                  </a:lnTo>
                  <a:lnTo>
                    <a:pt x="237729" y="6247"/>
                  </a:lnTo>
                  <a:lnTo>
                    <a:pt x="237729" y="311"/>
                  </a:lnTo>
                  <a:close/>
                  <a:moveTo>
                    <a:pt x="249914" y="311"/>
                  </a:moveTo>
                  <a:lnTo>
                    <a:pt x="249914" y="6247"/>
                  </a:lnTo>
                  <a:lnTo>
                    <a:pt x="243978" y="6247"/>
                  </a:lnTo>
                  <a:lnTo>
                    <a:pt x="243978" y="311"/>
                  </a:lnTo>
                  <a:close/>
                  <a:moveTo>
                    <a:pt x="256161" y="311"/>
                  </a:moveTo>
                  <a:lnTo>
                    <a:pt x="256161" y="6247"/>
                  </a:lnTo>
                  <a:lnTo>
                    <a:pt x="250225" y="6247"/>
                  </a:lnTo>
                  <a:lnTo>
                    <a:pt x="250225" y="311"/>
                  </a:lnTo>
                  <a:close/>
                  <a:moveTo>
                    <a:pt x="262409" y="311"/>
                  </a:moveTo>
                  <a:lnTo>
                    <a:pt x="262409" y="6247"/>
                  </a:lnTo>
                  <a:lnTo>
                    <a:pt x="256474" y="6247"/>
                  </a:lnTo>
                  <a:lnTo>
                    <a:pt x="256474" y="311"/>
                  </a:lnTo>
                  <a:close/>
                  <a:moveTo>
                    <a:pt x="268656" y="311"/>
                  </a:moveTo>
                  <a:lnTo>
                    <a:pt x="268656" y="6247"/>
                  </a:lnTo>
                  <a:lnTo>
                    <a:pt x="262721" y="6247"/>
                  </a:lnTo>
                  <a:lnTo>
                    <a:pt x="262721" y="311"/>
                  </a:lnTo>
                  <a:close/>
                  <a:moveTo>
                    <a:pt x="274904" y="311"/>
                  </a:moveTo>
                  <a:lnTo>
                    <a:pt x="274904" y="6247"/>
                  </a:lnTo>
                  <a:lnTo>
                    <a:pt x="268968" y="6247"/>
                  </a:lnTo>
                  <a:lnTo>
                    <a:pt x="268968" y="311"/>
                  </a:lnTo>
                  <a:close/>
                  <a:moveTo>
                    <a:pt x="6251" y="6560"/>
                  </a:moveTo>
                  <a:lnTo>
                    <a:pt x="6251" y="12494"/>
                  </a:lnTo>
                  <a:lnTo>
                    <a:pt x="315" y="12494"/>
                  </a:lnTo>
                  <a:lnTo>
                    <a:pt x="315" y="6560"/>
                  </a:lnTo>
                  <a:close/>
                  <a:moveTo>
                    <a:pt x="12498" y="6560"/>
                  </a:moveTo>
                  <a:lnTo>
                    <a:pt x="12498" y="12494"/>
                  </a:lnTo>
                  <a:lnTo>
                    <a:pt x="6562" y="12494"/>
                  </a:lnTo>
                  <a:lnTo>
                    <a:pt x="6562" y="6560"/>
                  </a:lnTo>
                  <a:close/>
                  <a:moveTo>
                    <a:pt x="18745" y="6560"/>
                  </a:moveTo>
                  <a:lnTo>
                    <a:pt x="18745" y="12494"/>
                  </a:lnTo>
                  <a:lnTo>
                    <a:pt x="12810" y="12494"/>
                  </a:lnTo>
                  <a:lnTo>
                    <a:pt x="12810" y="6560"/>
                  </a:lnTo>
                  <a:close/>
                  <a:moveTo>
                    <a:pt x="24992" y="6560"/>
                  </a:moveTo>
                  <a:lnTo>
                    <a:pt x="24992" y="12494"/>
                  </a:lnTo>
                  <a:lnTo>
                    <a:pt x="19058" y="12494"/>
                  </a:lnTo>
                  <a:lnTo>
                    <a:pt x="19058" y="6560"/>
                  </a:lnTo>
                  <a:close/>
                  <a:moveTo>
                    <a:pt x="31241" y="6560"/>
                  </a:moveTo>
                  <a:lnTo>
                    <a:pt x="31241" y="12494"/>
                  </a:lnTo>
                  <a:lnTo>
                    <a:pt x="25305" y="12494"/>
                  </a:lnTo>
                  <a:lnTo>
                    <a:pt x="25305" y="6560"/>
                  </a:lnTo>
                  <a:close/>
                  <a:moveTo>
                    <a:pt x="37489" y="6560"/>
                  </a:moveTo>
                  <a:lnTo>
                    <a:pt x="37489" y="12494"/>
                  </a:lnTo>
                  <a:lnTo>
                    <a:pt x="31553" y="12494"/>
                  </a:lnTo>
                  <a:lnTo>
                    <a:pt x="31553" y="6560"/>
                  </a:lnTo>
                  <a:close/>
                  <a:moveTo>
                    <a:pt x="43737" y="6560"/>
                  </a:moveTo>
                  <a:lnTo>
                    <a:pt x="43737" y="12494"/>
                  </a:lnTo>
                  <a:lnTo>
                    <a:pt x="37802" y="12494"/>
                  </a:lnTo>
                  <a:lnTo>
                    <a:pt x="37802" y="6560"/>
                  </a:lnTo>
                  <a:close/>
                  <a:moveTo>
                    <a:pt x="49985" y="6560"/>
                  </a:moveTo>
                  <a:lnTo>
                    <a:pt x="49985" y="12494"/>
                  </a:lnTo>
                  <a:lnTo>
                    <a:pt x="44049" y="12494"/>
                  </a:lnTo>
                  <a:lnTo>
                    <a:pt x="44049" y="6560"/>
                  </a:lnTo>
                  <a:close/>
                  <a:moveTo>
                    <a:pt x="56232" y="6560"/>
                  </a:moveTo>
                  <a:lnTo>
                    <a:pt x="56232" y="12494"/>
                  </a:lnTo>
                  <a:lnTo>
                    <a:pt x="50296" y="12494"/>
                  </a:lnTo>
                  <a:lnTo>
                    <a:pt x="50296" y="6560"/>
                  </a:lnTo>
                  <a:close/>
                  <a:moveTo>
                    <a:pt x="62480" y="6560"/>
                  </a:moveTo>
                  <a:lnTo>
                    <a:pt x="62480" y="12494"/>
                  </a:lnTo>
                  <a:lnTo>
                    <a:pt x="56545" y="12494"/>
                  </a:lnTo>
                  <a:lnTo>
                    <a:pt x="56545" y="6560"/>
                  </a:lnTo>
                  <a:close/>
                  <a:moveTo>
                    <a:pt x="68727" y="6560"/>
                  </a:moveTo>
                  <a:lnTo>
                    <a:pt x="68727" y="12494"/>
                  </a:lnTo>
                  <a:lnTo>
                    <a:pt x="62792" y="12494"/>
                  </a:lnTo>
                  <a:lnTo>
                    <a:pt x="62792" y="6560"/>
                  </a:lnTo>
                  <a:close/>
                  <a:moveTo>
                    <a:pt x="74975" y="6560"/>
                  </a:moveTo>
                  <a:lnTo>
                    <a:pt x="74975" y="12494"/>
                  </a:lnTo>
                  <a:lnTo>
                    <a:pt x="69039" y="12494"/>
                  </a:lnTo>
                  <a:lnTo>
                    <a:pt x="69039" y="6560"/>
                  </a:lnTo>
                  <a:close/>
                  <a:moveTo>
                    <a:pt x="81223" y="6560"/>
                  </a:moveTo>
                  <a:lnTo>
                    <a:pt x="81223" y="12494"/>
                  </a:lnTo>
                  <a:lnTo>
                    <a:pt x="75286" y="12494"/>
                  </a:lnTo>
                  <a:lnTo>
                    <a:pt x="75286" y="6560"/>
                  </a:lnTo>
                  <a:close/>
                  <a:moveTo>
                    <a:pt x="87470" y="6560"/>
                  </a:moveTo>
                  <a:lnTo>
                    <a:pt x="87470" y="12494"/>
                  </a:lnTo>
                  <a:lnTo>
                    <a:pt x="81535" y="12494"/>
                  </a:lnTo>
                  <a:lnTo>
                    <a:pt x="81535" y="6560"/>
                  </a:lnTo>
                  <a:close/>
                  <a:moveTo>
                    <a:pt x="93720" y="6560"/>
                  </a:moveTo>
                  <a:lnTo>
                    <a:pt x="93720" y="12494"/>
                  </a:lnTo>
                  <a:lnTo>
                    <a:pt x="87784" y="12494"/>
                  </a:lnTo>
                  <a:lnTo>
                    <a:pt x="87784" y="6560"/>
                  </a:lnTo>
                  <a:close/>
                  <a:moveTo>
                    <a:pt x="99967" y="6560"/>
                  </a:moveTo>
                  <a:lnTo>
                    <a:pt x="99967" y="12494"/>
                  </a:lnTo>
                  <a:lnTo>
                    <a:pt x="94031" y="12494"/>
                  </a:lnTo>
                  <a:lnTo>
                    <a:pt x="94031" y="6560"/>
                  </a:lnTo>
                  <a:close/>
                  <a:moveTo>
                    <a:pt x="106214" y="6560"/>
                  </a:moveTo>
                  <a:lnTo>
                    <a:pt x="106214" y="12494"/>
                  </a:lnTo>
                  <a:lnTo>
                    <a:pt x="100280" y="12494"/>
                  </a:lnTo>
                  <a:lnTo>
                    <a:pt x="100280" y="6560"/>
                  </a:lnTo>
                  <a:close/>
                  <a:moveTo>
                    <a:pt x="112461" y="6560"/>
                  </a:moveTo>
                  <a:lnTo>
                    <a:pt x="112461" y="12494"/>
                  </a:lnTo>
                  <a:lnTo>
                    <a:pt x="106527" y="12494"/>
                  </a:lnTo>
                  <a:lnTo>
                    <a:pt x="106527" y="6560"/>
                  </a:lnTo>
                  <a:close/>
                  <a:moveTo>
                    <a:pt x="118710" y="6560"/>
                  </a:moveTo>
                  <a:lnTo>
                    <a:pt x="118710" y="12494"/>
                  </a:lnTo>
                  <a:lnTo>
                    <a:pt x="112774" y="12494"/>
                  </a:lnTo>
                  <a:lnTo>
                    <a:pt x="112774" y="6560"/>
                  </a:lnTo>
                  <a:close/>
                  <a:moveTo>
                    <a:pt x="124957" y="6560"/>
                  </a:moveTo>
                  <a:lnTo>
                    <a:pt x="124957" y="12494"/>
                  </a:lnTo>
                  <a:lnTo>
                    <a:pt x="119021" y="12494"/>
                  </a:lnTo>
                  <a:lnTo>
                    <a:pt x="119021" y="6560"/>
                  </a:lnTo>
                  <a:close/>
                  <a:moveTo>
                    <a:pt x="131204" y="6560"/>
                  </a:moveTo>
                  <a:lnTo>
                    <a:pt x="131204" y="12494"/>
                  </a:lnTo>
                  <a:lnTo>
                    <a:pt x="125270" y="12494"/>
                  </a:lnTo>
                  <a:lnTo>
                    <a:pt x="125270" y="6560"/>
                  </a:lnTo>
                  <a:close/>
                  <a:moveTo>
                    <a:pt x="137451" y="6560"/>
                  </a:moveTo>
                  <a:lnTo>
                    <a:pt x="137451" y="12494"/>
                  </a:lnTo>
                  <a:lnTo>
                    <a:pt x="131517" y="12494"/>
                  </a:lnTo>
                  <a:lnTo>
                    <a:pt x="131517" y="6560"/>
                  </a:lnTo>
                  <a:close/>
                  <a:moveTo>
                    <a:pt x="143702" y="6560"/>
                  </a:moveTo>
                  <a:lnTo>
                    <a:pt x="143702" y="12494"/>
                  </a:lnTo>
                  <a:lnTo>
                    <a:pt x="137766" y="12494"/>
                  </a:lnTo>
                  <a:lnTo>
                    <a:pt x="137766" y="6560"/>
                  </a:lnTo>
                  <a:close/>
                  <a:moveTo>
                    <a:pt x="149949" y="6560"/>
                  </a:moveTo>
                  <a:lnTo>
                    <a:pt x="149949" y="12494"/>
                  </a:lnTo>
                  <a:lnTo>
                    <a:pt x="144015" y="12494"/>
                  </a:lnTo>
                  <a:lnTo>
                    <a:pt x="144015" y="6560"/>
                  </a:lnTo>
                  <a:close/>
                  <a:moveTo>
                    <a:pt x="156196" y="6560"/>
                  </a:moveTo>
                  <a:lnTo>
                    <a:pt x="156196" y="12494"/>
                  </a:lnTo>
                  <a:lnTo>
                    <a:pt x="150262" y="12494"/>
                  </a:lnTo>
                  <a:lnTo>
                    <a:pt x="150262" y="6560"/>
                  </a:lnTo>
                  <a:close/>
                  <a:moveTo>
                    <a:pt x="162445" y="6560"/>
                  </a:moveTo>
                  <a:lnTo>
                    <a:pt x="162445" y="12494"/>
                  </a:lnTo>
                  <a:lnTo>
                    <a:pt x="156509" y="12494"/>
                  </a:lnTo>
                  <a:lnTo>
                    <a:pt x="156509" y="6560"/>
                  </a:lnTo>
                  <a:close/>
                  <a:moveTo>
                    <a:pt x="168692" y="6560"/>
                  </a:moveTo>
                  <a:lnTo>
                    <a:pt x="168692" y="12494"/>
                  </a:lnTo>
                  <a:lnTo>
                    <a:pt x="162756" y="12494"/>
                  </a:lnTo>
                  <a:lnTo>
                    <a:pt x="162756" y="6560"/>
                  </a:lnTo>
                  <a:close/>
                  <a:moveTo>
                    <a:pt x="174939" y="6560"/>
                  </a:moveTo>
                  <a:lnTo>
                    <a:pt x="174939" y="12494"/>
                  </a:lnTo>
                  <a:lnTo>
                    <a:pt x="169005" y="12494"/>
                  </a:lnTo>
                  <a:lnTo>
                    <a:pt x="169005" y="6560"/>
                  </a:lnTo>
                  <a:close/>
                  <a:moveTo>
                    <a:pt x="181186" y="6560"/>
                  </a:moveTo>
                  <a:lnTo>
                    <a:pt x="181186" y="12494"/>
                  </a:lnTo>
                  <a:lnTo>
                    <a:pt x="175252" y="12494"/>
                  </a:lnTo>
                  <a:lnTo>
                    <a:pt x="175252" y="6560"/>
                  </a:lnTo>
                  <a:close/>
                  <a:moveTo>
                    <a:pt x="187435" y="6560"/>
                  </a:moveTo>
                  <a:lnTo>
                    <a:pt x="187435" y="12494"/>
                  </a:lnTo>
                  <a:lnTo>
                    <a:pt x="181499" y="12494"/>
                  </a:lnTo>
                  <a:lnTo>
                    <a:pt x="181499" y="6560"/>
                  </a:lnTo>
                  <a:close/>
                  <a:moveTo>
                    <a:pt x="193684" y="6560"/>
                  </a:moveTo>
                  <a:lnTo>
                    <a:pt x="193684" y="12494"/>
                  </a:lnTo>
                  <a:lnTo>
                    <a:pt x="187749" y="12494"/>
                  </a:lnTo>
                  <a:lnTo>
                    <a:pt x="187749" y="6560"/>
                  </a:lnTo>
                  <a:close/>
                  <a:moveTo>
                    <a:pt x="199931" y="6560"/>
                  </a:moveTo>
                  <a:lnTo>
                    <a:pt x="199931" y="12494"/>
                  </a:lnTo>
                  <a:lnTo>
                    <a:pt x="193996" y="12494"/>
                  </a:lnTo>
                  <a:lnTo>
                    <a:pt x="193996" y="6560"/>
                  </a:lnTo>
                  <a:close/>
                  <a:moveTo>
                    <a:pt x="206180" y="6560"/>
                  </a:moveTo>
                  <a:lnTo>
                    <a:pt x="206180" y="12494"/>
                  </a:lnTo>
                  <a:lnTo>
                    <a:pt x="200244" y="12494"/>
                  </a:lnTo>
                  <a:lnTo>
                    <a:pt x="200244" y="6560"/>
                  </a:lnTo>
                  <a:close/>
                  <a:moveTo>
                    <a:pt x="212427" y="6560"/>
                  </a:moveTo>
                  <a:lnTo>
                    <a:pt x="212427" y="12494"/>
                  </a:lnTo>
                  <a:lnTo>
                    <a:pt x="206491" y="12494"/>
                  </a:lnTo>
                  <a:lnTo>
                    <a:pt x="206491" y="6560"/>
                  </a:lnTo>
                  <a:close/>
                  <a:moveTo>
                    <a:pt x="218674" y="6560"/>
                  </a:moveTo>
                  <a:lnTo>
                    <a:pt x="218674" y="12494"/>
                  </a:lnTo>
                  <a:lnTo>
                    <a:pt x="212739" y="12494"/>
                  </a:lnTo>
                  <a:lnTo>
                    <a:pt x="212739" y="6560"/>
                  </a:lnTo>
                  <a:close/>
                  <a:moveTo>
                    <a:pt x="224921" y="6560"/>
                  </a:moveTo>
                  <a:lnTo>
                    <a:pt x="224921" y="12494"/>
                  </a:lnTo>
                  <a:lnTo>
                    <a:pt x="218987" y="12494"/>
                  </a:lnTo>
                  <a:lnTo>
                    <a:pt x="218987" y="6560"/>
                  </a:lnTo>
                  <a:close/>
                  <a:moveTo>
                    <a:pt x="231170" y="6560"/>
                  </a:moveTo>
                  <a:lnTo>
                    <a:pt x="231170" y="12494"/>
                  </a:lnTo>
                  <a:lnTo>
                    <a:pt x="225234" y="12494"/>
                  </a:lnTo>
                  <a:lnTo>
                    <a:pt x="225234" y="6560"/>
                  </a:lnTo>
                  <a:close/>
                  <a:moveTo>
                    <a:pt x="237417" y="6560"/>
                  </a:moveTo>
                  <a:lnTo>
                    <a:pt x="237417" y="12494"/>
                  </a:lnTo>
                  <a:lnTo>
                    <a:pt x="231481" y="12494"/>
                  </a:lnTo>
                  <a:lnTo>
                    <a:pt x="231481" y="6560"/>
                  </a:lnTo>
                  <a:close/>
                  <a:moveTo>
                    <a:pt x="243664" y="6560"/>
                  </a:moveTo>
                  <a:lnTo>
                    <a:pt x="243664" y="12494"/>
                  </a:lnTo>
                  <a:lnTo>
                    <a:pt x="237729" y="12494"/>
                  </a:lnTo>
                  <a:lnTo>
                    <a:pt x="237729" y="6560"/>
                  </a:lnTo>
                  <a:close/>
                  <a:moveTo>
                    <a:pt x="249914" y="6560"/>
                  </a:moveTo>
                  <a:lnTo>
                    <a:pt x="249914" y="12494"/>
                  </a:lnTo>
                  <a:lnTo>
                    <a:pt x="243978" y="12494"/>
                  </a:lnTo>
                  <a:lnTo>
                    <a:pt x="243978" y="6560"/>
                  </a:lnTo>
                  <a:close/>
                  <a:moveTo>
                    <a:pt x="256161" y="6560"/>
                  </a:moveTo>
                  <a:lnTo>
                    <a:pt x="256161" y="12494"/>
                  </a:lnTo>
                  <a:lnTo>
                    <a:pt x="250225" y="12494"/>
                  </a:lnTo>
                  <a:lnTo>
                    <a:pt x="250225" y="6560"/>
                  </a:lnTo>
                  <a:close/>
                  <a:moveTo>
                    <a:pt x="262409" y="6560"/>
                  </a:moveTo>
                  <a:lnTo>
                    <a:pt x="262409" y="12494"/>
                  </a:lnTo>
                  <a:lnTo>
                    <a:pt x="256474" y="12494"/>
                  </a:lnTo>
                  <a:lnTo>
                    <a:pt x="256474" y="6560"/>
                  </a:lnTo>
                  <a:close/>
                  <a:moveTo>
                    <a:pt x="268656" y="6560"/>
                  </a:moveTo>
                  <a:lnTo>
                    <a:pt x="268656" y="12494"/>
                  </a:lnTo>
                  <a:lnTo>
                    <a:pt x="262721" y="12494"/>
                  </a:lnTo>
                  <a:lnTo>
                    <a:pt x="262721" y="6560"/>
                  </a:lnTo>
                  <a:close/>
                  <a:moveTo>
                    <a:pt x="274904" y="6560"/>
                  </a:moveTo>
                  <a:lnTo>
                    <a:pt x="274904" y="12494"/>
                  </a:lnTo>
                  <a:lnTo>
                    <a:pt x="268968" y="12494"/>
                  </a:lnTo>
                  <a:lnTo>
                    <a:pt x="268968" y="6560"/>
                  </a:lnTo>
                  <a:close/>
                  <a:moveTo>
                    <a:pt x="6251" y="12807"/>
                  </a:moveTo>
                  <a:lnTo>
                    <a:pt x="6251" y="18742"/>
                  </a:lnTo>
                  <a:lnTo>
                    <a:pt x="315" y="18742"/>
                  </a:lnTo>
                  <a:lnTo>
                    <a:pt x="315" y="12807"/>
                  </a:lnTo>
                  <a:close/>
                  <a:moveTo>
                    <a:pt x="12498" y="12807"/>
                  </a:moveTo>
                  <a:lnTo>
                    <a:pt x="12498" y="18742"/>
                  </a:lnTo>
                  <a:lnTo>
                    <a:pt x="6562" y="18742"/>
                  </a:lnTo>
                  <a:lnTo>
                    <a:pt x="6562" y="12807"/>
                  </a:lnTo>
                  <a:close/>
                  <a:moveTo>
                    <a:pt x="18745" y="12807"/>
                  </a:moveTo>
                  <a:lnTo>
                    <a:pt x="18745" y="18742"/>
                  </a:lnTo>
                  <a:lnTo>
                    <a:pt x="12810" y="18742"/>
                  </a:lnTo>
                  <a:lnTo>
                    <a:pt x="12810" y="12807"/>
                  </a:lnTo>
                  <a:close/>
                  <a:moveTo>
                    <a:pt x="24992" y="12807"/>
                  </a:moveTo>
                  <a:lnTo>
                    <a:pt x="24992" y="18742"/>
                  </a:lnTo>
                  <a:lnTo>
                    <a:pt x="19058" y="18742"/>
                  </a:lnTo>
                  <a:lnTo>
                    <a:pt x="19058" y="12807"/>
                  </a:lnTo>
                  <a:close/>
                  <a:moveTo>
                    <a:pt x="31241" y="12807"/>
                  </a:moveTo>
                  <a:lnTo>
                    <a:pt x="31241" y="18742"/>
                  </a:lnTo>
                  <a:lnTo>
                    <a:pt x="25305" y="18742"/>
                  </a:lnTo>
                  <a:lnTo>
                    <a:pt x="25305" y="12807"/>
                  </a:lnTo>
                  <a:close/>
                  <a:moveTo>
                    <a:pt x="37489" y="12807"/>
                  </a:moveTo>
                  <a:lnTo>
                    <a:pt x="37489" y="18742"/>
                  </a:lnTo>
                  <a:lnTo>
                    <a:pt x="31553" y="18742"/>
                  </a:lnTo>
                  <a:lnTo>
                    <a:pt x="31553" y="12807"/>
                  </a:lnTo>
                  <a:close/>
                  <a:moveTo>
                    <a:pt x="43737" y="12807"/>
                  </a:moveTo>
                  <a:lnTo>
                    <a:pt x="43737" y="18742"/>
                  </a:lnTo>
                  <a:lnTo>
                    <a:pt x="37802" y="18742"/>
                  </a:lnTo>
                  <a:lnTo>
                    <a:pt x="37802" y="12807"/>
                  </a:lnTo>
                  <a:close/>
                  <a:moveTo>
                    <a:pt x="49985" y="12807"/>
                  </a:moveTo>
                  <a:lnTo>
                    <a:pt x="49985" y="18742"/>
                  </a:lnTo>
                  <a:lnTo>
                    <a:pt x="44049" y="18742"/>
                  </a:lnTo>
                  <a:lnTo>
                    <a:pt x="44049" y="12807"/>
                  </a:lnTo>
                  <a:close/>
                  <a:moveTo>
                    <a:pt x="56232" y="12807"/>
                  </a:moveTo>
                  <a:lnTo>
                    <a:pt x="56232" y="18742"/>
                  </a:lnTo>
                  <a:lnTo>
                    <a:pt x="50296" y="18742"/>
                  </a:lnTo>
                  <a:lnTo>
                    <a:pt x="50296" y="12807"/>
                  </a:lnTo>
                  <a:close/>
                  <a:moveTo>
                    <a:pt x="62480" y="12807"/>
                  </a:moveTo>
                  <a:lnTo>
                    <a:pt x="62480" y="18742"/>
                  </a:lnTo>
                  <a:lnTo>
                    <a:pt x="56545" y="18742"/>
                  </a:lnTo>
                  <a:lnTo>
                    <a:pt x="56545" y="12807"/>
                  </a:lnTo>
                  <a:close/>
                  <a:moveTo>
                    <a:pt x="68727" y="12807"/>
                  </a:moveTo>
                  <a:lnTo>
                    <a:pt x="68727" y="18742"/>
                  </a:lnTo>
                  <a:lnTo>
                    <a:pt x="62792" y="18742"/>
                  </a:lnTo>
                  <a:lnTo>
                    <a:pt x="62792" y="12807"/>
                  </a:lnTo>
                  <a:close/>
                  <a:moveTo>
                    <a:pt x="74975" y="12807"/>
                  </a:moveTo>
                  <a:lnTo>
                    <a:pt x="74975" y="18742"/>
                  </a:lnTo>
                  <a:lnTo>
                    <a:pt x="69039" y="18742"/>
                  </a:lnTo>
                  <a:lnTo>
                    <a:pt x="69039" y="12807"/>
                  </a:lnTo>
                  <a:close/>
                  <a:moveTo>
                    <a:pt x="81223" y="12807"/>
                  </a:moveTo>
                  <a:lnTo>
                    <a:pt x="81223" y="18742"/>
                  </a:lnTo>
                  <a:lnTo>
                    <a:pt x="75286" y="18742"/>
                  </a:lnTo>
                  <a:lnTo>
                    <a:pt x="75286" y="12807"/>
                  </a:lnTo>
                  <a:close/>
                  <a:moveTo>
                    <a:pt x="87470" y="12807"/>
                  </a:moveTo>
                  <a:lnTo>
                    <a:pt x="87470" y="18742"/>
                  </a:lnTo>
                  <a:lnTo>
                    <a:pt x="81535" y="18742"/>
                  </a:lnTo>
                  <a:lnTo>
                    <a:pt x="81535" y="12807"/>
                  </a:lnTo>
                  <a:close/>
                  <a:moveTo>
                    <a:pt x="93720" y="12807"/>
                  </a:moveTo>
                  <a:lnTo>
                    <a:pt x="93720" y="18742"/>
                  </a:lnTo>
                  <a:lnTo>
                    <a:pt x="87784" y="18742"/>
                  </a:lnTo>
                  <a:lnTo>
                    <a:pt x="87784" y="12807"/>
                  </a:lnTo>
                  <a:close/>
                  <a:moveTo>
                    <a:pt x="99967" y="12807"/>
                  </a:moveTo>
                  <a:lnTo>
                    <a:pt x="99967" y="18742"/>
                  </a:lnTo>
                  <a:lnTo>
                    <a:pt x="94031" y="18742"/>
                  </a:lnTo>
                  <a:lnTo>
                    <a:pt x="94031" y="12807"/>
                  </a:lnTo>
                  <a:close/>
                  <a:moveTo>
                    <a:pt x="106214" y="12807"/>
                  </a:moveTo>
                  <a:lnTo>
                    <a:pt x="106214" y="18742"/>
                  </a:lnTo>
                  <a:lnTo>
                    <a:pt x="100280" y="18742"/>
                  </a:lnTo>
                  <a:lnTo>
                    <a:pt x="100280" y="12807"/>
                  </a:lnTo>
                  <a:close/>
                  <a:moveTo>
                    <a:pt x="112461" y="12807"/>
                  </a:moveTo>
                  <a:lnTo>
                    <a:pt x="112461" y="18742"/>
                  </a:lnTo>
                  <a:lnTo>
                    <a:pt x="106527" y="18742"/>
                  </a:lnTo>
                  <a:lnTo>
                    <a:pt x="106527" y="12807"/>
                  </a:lnTo>
                  <a:close/>
                  <a:moveTo>
                    <a:pt x="118710" y="12807"/>
                  </a:moveTo>
                  <a:lnTo>
                    <a:pt x="118710" y="18742"/>
                  </a:lnTo>
                  <a:lnTo>
                    <a:pt x="112774" y="18742"/>
                  </a:lnTo>
                  <a:lnTo>
                    <a:pt x="112774" y="12807"/>
                  </a:lnTo>
                  <a:close/>
                  <a:moveTo>
                    <a:pt x="124957" y="12807"/>
                  </a:moveTo>
                  <a:lnTo>
                    <a:pt x="124957" y="18742"/>
                  </a:lnTo>
                  <a:lnTo>
                    <a:pt x="119021" y="18742"/>
                  </a:lnTo>
                  <a:lnTo>
                    <a:pt x="119021" y="12807"/>
                  </a:lnTo>
                  <a:close/>
                  <a:moveTo>
                    <a:pt x="131204" y="12807"/>
                  </a:moveTo>
                  <a:lnTo>
                    <a:pt x="131204" y="18742"/>
                  </a:lnTo>
                  <a:lnTo>
                    <a:pt x="125270" y="18742"/>
                  </a:lnTo>
                  <a:lnTo>
                    <a:pt x="125270" y="12807"/>
                  </a:lnTo>
                  <a:close/>
                  <a:moveTo>
                    <a:pt x="137451" y="12807"/>
                  </a:moveTo>
                  <a:lnTo>
                    <a:pt x="137451" y="18742"/>
                  </a:lnTo>
                  <a:lnTo>
                    <a:pt x="131517" y="18742"/>
                  </a:lnTo>
                  <a:lnTo>
                    <a:pt x="131517" y="12807"/>
                  </a:lnTo>
                  <a:close/>
                  <a:moveTo>
                    <a:pt x="143702" y="12807"/>
                  </a:moveTo>
                  <a:lnTo>
                    <a:pt x="143702" y="18742"/>
                  </a:lnTo>
                  <a:lnTo>
                    <a:pt x="137766" y="18742"/>
                  </a:lnTo>
                  <a:lnTo>
                    <a:pt x="137766" y="12807"/>
                  </a:lnTo>
                  <a:close/>
                  <a:moveTo>
                    <a:pt x="149949" y="12807"/>
                  </a:moveTo>
                  <a:lnTo>
                    <a:pt x="149949" y="18742"/>
                  </a:lnTo>
                  <a:lnTo>
                    <a:pt x="144015" y="18742"/>
                  </a:lnTo>
                  <a:lnTo>
                    <a:pt x="144015" y="12807"/>
                  </a:lnTo>
                  <a:close/>
                  <a:moveTo>
                    <a:pt x="156196" y="12807"/>
                  </a:moveTo>
                  <a:lnTo>
                    <a:pt x="156196" y="18742"/>
                  </a:lnTo>
                  <a:lnTo>
                    <a:pt x="150262" y="18742"/>
                  </a:lnTo>
                  <a:lnTo>
                    <a:pt x="150262" y="12807"/>
                  </a:lnTo>
                  <a:close/>
                  <a:moveTo>
                    <a:pt x="162445" y="12807"/>
                  </a:moveTo>
                  <a:lnTo>
                    <a:pt x="162445" y="18742"/>
                  </a:lnTo>
                  <a:lnTo>
                    <a:pt x="156509" y="18742"/>
                  </a:lnTo>
                  <a:lnTo>
                    <a:pt x="156509" y="12807"/>
                  </a:lnTo>
                  <a:close/>
                  <a:moveTo>
                    <a:pt x="168692" y="12807"/>
                  </a:moveTo>
                  <a:lnTo>
                    <a:pt x="168692" y="18742"/>
                  </a:lnTo>
                  <a:lnTo>
                    <a:pt x="162756" y="18742"/>
                  </a:lnTo>
                  <a:lnTo>
                    <a:pt x="162756" y="12807"/>
                  </a:lnTo>
                  <a:close/>
                  <a:moveTo>
                    <a:pt x="174939" y="12807"/>
                  </a:moveTo>
                  <a:lnTo>
                    <a:pt x="174939" y="18742"/>
                  </a:lnTo>
                  <a:lnTo>
                    <a:pt x="169005" y="18742"/>
                  </a:lnTo>
                  <a:lnTo>
                    <a:pt x="169005" y="12807"/>
                  </a:lnTo>
                  <a:close/>
                  <a:moveTo>
                    <a:pt x="181186" y="12807"/>
                  </a:moveTo>
                  <a:lnTo>
                    <a:pt x="181186" y="18742"/>
                  </a:lnTo>
                  <a:lnTo>
                    <a:pt x="175252" y="18742"/>
                  </a:lnTo>
                  <a:lnTo>
                    <a:pt x="175252" y="12807"/>
                  </a:lnTo>
                  <a:close/>
                  <a:moveTo>
                    <a:pt x="187435" y="12807"/>
                  </a:moveTo>
                  <a:lnTo>
                    <a:pt x="187435" y="18742"/>
                  </a:lnTo>
                  <a:lnTo>
                    <a:pt x="181499" y="18742"/>
                  </a:lnTo>
                  <a:lnTo>
                    <a:pt x="181499" y="12807"/>
                  </a:lnTo>
                  <a:close/>
                  <a:moveTo>
                    <a:pt x="193684" y="12807"/>
                  </a:moveTo>
                  <a:lnTo>
                    <a:pt x="193684" y="18742"/>
                  </a:lnTo>
                  <a:lnTo>
                    <a:pt x="187749" y="18742"/>
                  </a:lnTo>
                  <a:lnTo>
                    <a:pt x="187749" y="12807"/>
                  </a:lnTo>
                  <a:close/>
                  <a:moveTo>
                    <a:pt x="199931" y="12807"/>
                  </a:moveTo>
                  <a:lnTo>
                    <a:pt x="199931" y="18742"/>
                  </a:lnTo>
                  <a:lnTo>
                    <a:pt x="193996" y="18742"/>
                  </a:lnTo>
                  <a:lnTo>
                    <a:pt x="193996" y="12807"/>
                  </a:lnTo>
                  <a:close/>
                  <a:moveTo>
                    <a:pt x="206180" y="12807"/>
                  </a:moveTo>
                  <a:lnTo>
                    <a:pt x="206180" y="18742"/>
                  </a:lnTo>
                  <a:lnTo>
                    <a:pt x="200244" y="18742"/>
                  </a:lnTo>
                  <a:lnTo>
                    <a:pt x="200244" y="12807"/>
                  </a:lnTo>
                  <a:close/>
                  <a:moveTo>
                    <a:pt x="212427" y="12807"/>
                  </a:moveTo>
                  <a:lnTo>
                    <a:pt x="212427" y="18742"/>
                  </a:lnTo>
                  <a:lnTo>
                    <a:pt x="206491" y="18742"/>
                  </a:lnTo>
                  <a:lnTo>
                    <a:pt x="206491" y="12807"/>
                  </a:lnTo>
                  <a:close/>
                  <a:moveTo>
                    <a:pt x="218674" y="12807"/>
                  </a:moveTo>
                  <a:lnTo>
                    <a:pt x="218674" y="18742"/>
                  </a:lnTo>
                  <a:lnTo>
                    <a:pt x="212739" y="18742"/>
                  </a:lnTo>
                  <a:lnTo>
                    <a:pt x="212739" y="12807"/>
                  </a:lnTo>
                  <a:close/>
                  <a:moveTo>
                    <a:pt x="224921" y="12807"/>
                  </a:moveTo>
                  <a:lnTo>
                    <a:pt x="224921" y="18742"/>
                  </a:lnTo>
                  <a:lnTo>
                    <a:pt x="218987" y="18742"/>
                  </a:lnTo>
                  <a:lnTo>
                    <a:pt x="218987" y="12807"/>
                  </a:lnTo>
                  <a:close/>
                  <a:moveTo>
                    <a:pt x="231170" y="12807"/>
                  </a:moveTo>
                  <a:lnTo>
                    <a:pt x="231170" y="18742"/>
                  </a:lnTo>
                  <a:lnTo>
                    <a:pt x="225234" y="18742"/>
                  </a:lnTo>
                  <a:lnTo>
                    <a:pt x="225234" y="12807"/>
                  </a:lnTo>
                  <a:close/>
                  <a:moveTo>
                    <a:pt x="237417" y="12807"/>
                  </a:moveTo>
                  <a:lnTo>
                    <a:pt x="237417" y="18742"/>
                  </a:lnTo>
                  <a:lnTo>
                    <a:pt x="231481" y="18742"/>
                  </a:lnTo>
                  <a:lnTo>
                    <a:pt x="231481" y="12807"/>
                  </a:lnTo>
                  <a:close/>
                  <a:moveTo>
                    <a:pt x="243664" y="12807"/>
                  </a:moveTo>
                  <a:lnTo>
                    <a:pt x="243664" y="18742"/>
                  </a:lnTo>
                  <a:lnTo>
                    <a:pt x="237729" y="18742"/>
                  </a:lnTo>
                  <a:lnTo>
                    <a:pt x="237729" y="12807"/>
                  </a:lnTo>
                  <a:close/>
                  <a:moveTo>
                    <a:pt x="249914" y="12807"/>
                  </a:moveTo>
                  <a:lnTo>
                    <a:pt x="249914" y="18742"/>
                  </a:lnTo>
                  <a:lnTo>
                    <a:pt x="243978" y="18742"/>
                  </a:lnTo>
                  <a:lnTo>
                    <a:pt x="243978" y="12807"/>
                  </a:lnTo>
                  <a:close/>
                  <a:moveTo>
                    <a:pt x="256161" y="12807"/>
                  </a:moveTo>
                  <a:lnTo>
                    <a:pt x="256161" y="18742"/>
                  </a:lnTo>
                  <a:lnTo>
                    <a:pt x="250225" y="18742"/>
                  </a:lnTo>
                  <a:lnTo>
                    <a:pt x="250225" y="12807"/>
                  </a:lnTo>
                  <a:close/>
                  <a:moveTo>
                    <a:pt x="262409" y="12807"/>
                  </a:moveTo>
                  <a:lnTo>
                    <a:pt x="262409" y="18742"/>
                  </a:lnTo>
                  <a:lnTo>
                    <a:pt x="256474" y="18742"/>
                  </a:lnTo>
                  <a:lnTo>
                    <a:pt x="256474" y="12807"/>
                  </a:lnTo>
                  <a:close/>
                  <a:moveTo>
                    <a:pt x="268656" y="12807"/>
                  </a:moveTo>
                  <a:lnTo>
                    <a:pt x="268656" y="18742"/>
                  </a:lnTo>
                  <a:lnTo>
                    <a:pt x="262721" y="18742"/>
                  </a:lnTo>
                  <a:lnTo>
                    <a:pt x="262721" y="12807"/>
                  </a:lnTo>
                  <a:close/>
                  <a:moveTo>
                    <a:pt x="274904" y="12807"/>
                  </a:moveTo>
                  <a:lnTo>
                    <a:pt x="274904" y="18742"/>
                  </a:lnTo>
                  <a:lnTo>
                    <a:pt x="268968" y="18742"/>
                  </a:lnTo>
                  <a:lnTo>
                    <a:pt x="268968" y="12807"/>
                  </a:lnTo>
                  <a:close/>
                  <a:moveTo>
                    <a:pt x="6251" y="19054"/>
                  </a:moveTo>
                  <a:lnTo>
                    <a:pt x="6251" y="24990"/>
                  </a:lnTo>
                  <a:lnTo>
                    <a:pt x="315" y="24990"/>
                  </a:lnTo>
                  <a:lnTo>
                    <a:pt x="315" y="19054"/>
                  </a:lnTo>
                  <a:close/>
                  <a:moveTo>
                    <a:pt x="12498" y="19054"/>
                  </a:moveTo>
                  <a:lnTo>
                    <a:pt x="12498" y="24990"/>
                  </a:lnTo>
                  <a:lnTo>
                    <a:pt x="6562" y="24990"/>
                  </a:lnTo>
                  <a:lnTo>
                    <a:pt x="6562" y="19054"/>
                  </a:lnTo>
                  <a:close/>
                  <a:moveTo>
                    <a:pt x="18745" y="19054"/>
                  </a:moveTo>
                  <a:lnTo>
                    <a:pt x="18745" y="24990"/>
                  </a:lnTo>
                  <a:lnTo>
                    <a:pt x="12810" y="24990"/>
                  </a:lnTo>
                  <a:lnTo>
                    <a:pt x="12810" y="19054"/>
                  </a:lnTo>
                  <a:close/>
                  <a:moveTo>
                    <a:pt x="24992" y="19054"/>
                  </a:moveTo>
                  <a:lnTo>
                    <a:pt x="24992" y="24990"/>
                  </a:lnTo>
                  <a:lnTo>
                    <a:pt x="19058" y="24990"/>
                  </a:lnTo>
                  <a:lnTo>
                    <a:pt x="19058" y="19054"/>
                  </a:lnTo>
                  <a:close/>
                  <a:moveTo>
                    <a:pt x="31241" y="19054"/>
                  </a:moveTo>
                  <a:lnTo>
                    <a:pt x="31241" y="24990"/>
                  </a:lnTo>
                  <a:lnTo>
                    <a:pt x="25305" y="24990"/>
                  </a:lnTo>
                  <a:lnTo>
                    <a:pt x="25305" y="19054"/>
                  </a:lnTo>
                  <a:close/>
                  <a:moveTo>
                    <a:pt x="37489" y="19054"/>
                  </a:moveTo>
                  <a:lnTo>
                    <a:pt x="37489" y="24990"/>
                  </a:lnTo>
                  <a:lnTo>
                    <a:pt x="31553" y="24990"/>
                  </a:lnTo>
                  <a:lnTo>
                    <a:pt x="31553" y="19054"/>
                  </a:lnTo>
                  <a:close/>
                  <a:moveTo>
                    <a:pt x="43737" y="19054"/>
                  </a:moveTo>
                  <a:lnTo>
                    <a:pt x="43737" y="24990"/>
                  </a:lnTo>
                  <a:lnTo>
                    <a:pt x="37802" y="24990"/>
                  </a:lnTo>
                  <a:lnTo>
                    <a:pt x="37802" y="19054"/>
                  </a:lnTo>
                  <a:close/>
                  <a:moveTo>
                    <a:pt x="49985" y="19054"/>
                  </a:moveTo>
                  <a:lnTo>
                    <a:pt x="49985" y="24990"/>
                  </a:lnTo>
                  <a:lnTo>
                    <a:pt x="44049" y="24990"/>
                  </a:lnTo>
                  <a:lnTo>
                    <a:pt x="44049" y="19054"/>
                  </a:lnTo>
                  <a:close/>
                  <a:moveTo>
                    <a:pt x="56232" y="19054"/>
                  </a:moveTo>
                  <a:lnTo>
                    <a:pt x="56232" y="24990"/>
                  </a:lnTo>
                  <a:lnTo>
                    <a:pt x="50296" y="24990"/>
                  </a:lnTo>
                  <a:lnTo>
                    <a:pt x="50296" y="19054"/>
                  </a:lnTo>
                  <a:close/>
                  <a:moveTo>
                    <a:pt x="62480" y="19054"/>
                  </a:moveTo>
                  <a:lnTo>
                    <a:pt x="62480" y="24990"/>
                  </a:lnTo>
                  <a:lnTo>
                    <a:pt x="56545" y="24990"/>
                  </a:lnTo>
                  <a:lnTo>
                    <a:pt x="56545" y="19054"/>
                  </a:lnTo>
                  <a:close/>
                  <a:moveTo>
                    <a:pt x="68727" y="19054"/>
                  </a:moveTo>
                  <a:lnTo>
                    <a:pt x="68727" y="24990"/>
                  </a:lnTo>
                  <a:lnTo>
                    <a:pt x="62792" y="24990"/>
                  </a:lnTo>
                  <a:lnTo>
                    <a:pt x="62792" y="19054"/>
                  </a:lnTo>
                  <a:close/>
                  <a:moveTo>
                    <a:pt x="74975" y="19054"/>
                  </a:moveTo>
                  <a:lnTo>
                    <a:pt x="74975" y="24990"/>
                  </a:lnTo>
                  <a:lnTo>
                    <a:pt x="69039" y="24990"/>
                  </a:lnTo>
                  <a:lnTo>
                    <a:pt x="69039" y="19054"/>
                  </a:lnTo>
                  <a:close/>
                  <a:moveTo>
                    <a:pt x="81223" y="19054"/>
                  </a:moveTo>
                  <a:lnTo>
                    <a:pt x="81223" y="24990"/>
                  </a:lnTo>
                  <a:lnTo>
                    <a:pt x="75286" y="24990"/>
                  </a:lnTo>
                  <a:lnTo>
                    <a:pt x="75286" y="19054"/>
                  </a:lnTo>
                  <a:close/>
                  <a:moveTo>
                    <a:pt x="87470" y="19054"/>
                  </a:moveTo>
                  <a:lnTo>
                    <a:pt x="87470" y="24990"/>
                  </a:lnTo>
                  <a:lnTo>
                    <a:pt x="81535" y="24990"/>
                  </a:lnTo>
                  <a:lnTo>
                    <a:pt x="81535" y="19054"/>
                  </a:lnTo>
                  <a:close/>
                  <a:moveTo>
                    <a:pt x="93720" y="19054"/>
                  </a:moveTo>
                  <a:lnTo>
                    <a:pt x="93720" y="24990"/>
                  </a:lnTo>
                  <a:lnTo>
                    <a:pt x="87784" y="24990"/>
                  </a:lnTo>
                  <a:lnTo>
                    <a:pt x="87784" y="19054"/>
                  </a:lnTo>
                  <a:close/>
                  <a:moveTo>
                    <a:pt x="99967" y="19054"/>
                  </a:moveTo>
                  <a:lnTo>
                    <a:pt x="99967" y="24990"/>
                  </a:lnTo>
                  <a:lnTo>
                    <a:pt x="94031" y="24990"/>
                  </a:lnTo>
                  <a:lnTo>
                    <a:pt x="94031" y="19054"/>
                  </a:lnTo>
                  <a:close/>
                  <a:moveTo>
                    <a:pt x="106214" y="19054"/>
                  </a:moveTo>
                  <a:lnTo>
                    <a:pt x="106214" y="24990"/>
                  </a:lnTo>
                  <a:lnTo>
                    <a:pt x="100280" y="24990"/>
                  </a:lnTo>
                  <a:lnTo>
                    <a:pt x="100280" y="19054"/>
                  </a:lnTo>
                  <a:close/>
                  <a:moveTo>
                    <a:pt x="112461" y="19054"/>
                  </a:moveTo>
                  <a:lnTo>
                    <a:pt x="112461" y="24990"/>
                  </a:lnTo>
                  <a:lnTo>
                    <a:pt x="106527" y="24990"/>
                  </a:lnTo>
                  <a:lnTo>
                    <a:pt x="106527" y="19054"/>
                  </a:lnTo>
                  <a:close/>
                  <a:moveTo>
                    <a:pt x="118710" y="19054"/>
                  </a:moveTo>
                  <a:lnTo>
                    <a:pt x="118710" y="24990"/>
                  </a:lnTo>
                  <a:lnTo>
                    <a:pt x="112774" y="24990"/>
                  </a:lnTo>
                  <a:lnTo>
                    <a:pt x="112774" y="19054"/>
                  </a:lnTo>
                  <a:close/>
                  <a:moveTo>
                    <a:pt x="124957" y="19054"/>
                  </a:moveTo>
                  <a:lnTo>
                    <a:pt x="124957" y="24990"/>
                  </a:lnTo>
                  <a:lnTo>
                    <a:pt x="119021" y="24990"/>
                  </a:lnTo>
                  <a:lnTo>
                    <a:pt x="119021" y="19054"/>
                  </a:lnTo>
                  <a:close/>
                  <a:moveTo>
                    <a:pt x="131204" y="19054"/>
                  </a:moveTo>
                  <a:lnTo>
                    <a:pt x="131204" y="24990"/>
                  </a:lnTo>
                  <a:lnTo>
                    <a:pt x="125270" y="24990"/>
                  </a:lnTo>
                  <a:lnTo>
                    <a:pt x="125270" y="19054"/>
                  </a:lnTo>
                  <a:close/>
                  <a:moveTo>
                    <a:pt x="137451" y="19054"/>
                  </a:moveTo>
                  <a:lnTo>
                    <a:pt x="137451" y="24990"/>
                  </a:lnTo>
                  <a:lnTo>
                    <a:pt x="131517" y="24990"/>
                  </a:lnTo>
                  <a:lnTo>
                    <a:pt x="131517" y="19054"/>
                  </a:lnTo>
                  <a:close/>
                  <a:moveTo>
                    <a:pt x="143702" y="19054"/>
                  </a:moveTo>
                  <a:lnTo>
                    <a:pt x="143702" y="24990"/>
                  </a:lnTo>
                  <a:lnTo>
                    <a:pt x="137766" y="24990"/>
                  </a:lnTo>
                  <a:lnTo>
                    <a:pt x="137766" y="19054"/>
                  </a:lnTo>
                  <a:close/>
                  <a:moveTo>
                    <a:pt x="149949" y="19054"/>
                  </a:moveTo>
                  <a:lnTo>
                    <a:pt x="149949" y="24990"/>
                  </a:lnTo>
                  <a:lnTo>
                    <a:pt x="144015" y="24990"/>
                  </a:lnTo>
                  <a:lnTo>
                    <a:pt x="144015" y="19054"/>
                  </a:lnTo>
                  <a:close/>
                  <a:moveTo>
                    <a:pt x="156196" y="19054"/>
                  </a:moveTo>
                  <a:lnTo>
                    <a:pt x="156196" y="24990"/>
                  </a:lnTo>
                  <a:lnTo>
                    <a:pt x="150262" y="24990"/>
                  </a:lnTo>
                  <a:lnTo>
                    <a:pt x="150262" y="19054"/>
                  </a:lnTo>
                  <a:close/>
                  <a:moveTo>
                    <a:pt x="162445" y="19054"/>
                  </a:moveTo>
                  <a:lnTo>
                    <a:pt x="162445" y="24990"/>
                  </a:lnTo>
                  <a:lnTo>
                    <a:pt x="156509" y="24990"/>
                  </a:lnTo>
                  <a:lnTo>
                    <a:pt x="156509" y="19054"/>
                  </a:lnTo>
                  <a:close/>
                  <a:moveTo>
                    <a:pt x="168692" y="19054"/>
                  </a:moveTo>
                  <a:lnTo>
                    <a:pt x="168692" y="24990"/>
                  </a:lnTo>
                  <a:lnTo>
                    <a:pt x="162756" y="24990"/>
                  </a:lnTo>
                  <a:lnTo>
                    <a:pt x="162756" y="19054"/>
                  </a:lnTo>
                  <a:close/>
                  <a:moveTo>
                    <a:pt x="174939" y="19054"/>
                  </a:moveTo>
                  <a:lnTo>
                    <a:pt x="174939" y="24990"/>
                  </a:lnTo>
                  <a:lnTo>
                    <a:pt x="169005" y="24990"/>
                  </a:lnTo>
                  <a:lnTo>
                    <a:pt x="169005" y="19054"/>
                  </a:lnTo>
                  <a:close/>
                  <a:moveTo>
                    <a:pt x="181186" y="19054"/>
                  </a:moveTo>
                  <a:lnTo>
                    <a:pt x="181186" y="24990"/>
                  </a:lnTo>
                  <a:lnTo>
                    <a:pt x="175252" y="24990"/>
                  </a:lnTo>
                  <a:lnTo>
                    <a:pt x="175252" y="19054"/>
                  </a:lnTo>
                  <a:close/>
                  <a:moveTo>
                    <a:pt x="187435" y="19054"/>
                  </a:moveTo>
                  <a:lnTo>
                    <a:pt x="187435" y="24990"/>
                  </a:lnTo>
                  <a:lnTo>
                    <a:pt x="181499" y="24990"/>
                  </a:lnTo>
                  <a:lnTo>
                    <a:pt x="181499" y="19054"/>
                  </a:lnTo>
                  <a:close/>
                  <a:moveTo>
                    <a:pt x="193684" y="19054"/>
                  </a:moveTo>
                  <a:lnTo>
                    <a:pt x="193684" y="24990"/>
                  </a:lnTo>
                  <a:lnTo>
                    <a:pt x="187749" y="24990"/>
                  </a:lnTo>
                  <a:lnTo>
                    <a:pt x="187749" y="19054"/>
                  </a:lnTo>
                  <a:close/>
                  <a:moveTo>
                    <a:pt x="199931" y="19054"/>
                  </a:moveTo>
                  <a:lnTo>
                    <a:pt x="199931" y="24990"/>
                  </a:lnTo>
                  <a:lnTo>
                    <a:pt x="193996" y="24990"/>
                  </a:lnTo>
                  <a:lnTo>
                    <a:pt x="193996" y="19054"/>
                  </a:lnTo>
                  <a:close/>
                  <a:moveTo>
                    <a:pt x="206180" y="19054"/>
                  </a:moveTo>
                  <a:lnTo>
                    <a:pt x="206180" y="24990"/>
                  </a:lnTo>
                  <a:lnTo>
                    <a:pt x="200244" y="24990"/>
                  </a:lnTo>
                  <a:lnTo>
                    <a:pt x="200244" y="19054"/>
                  </a:lnTo>
                  <a:close/>
                  <a:moveTo>
                    <a:pt x="212427" y="19054"/>
                  </a:moveTo>
                  <a:lnTo>
                    <a:pt x="212427" y="24990"/>
                  </a:lnTo>
                  <a:lnTo>
                    <a:pt x="206491" y="24990"/>
                  </a:lnTo>
                  <a:lnTo>
                    <a:pt x="206491" y="19054"/>
                  </a:lnTo>
                  <a:close/>
                  <a:moveTo>
                    <a:pt x="218674" y="19054"/>
                  </a:moveTo>
                  <a:lnTo>
                    <a:pt x="218674" y="24990"/>
                  </a:lnTo>
                  <a:lnTo>
                    <a:pt x="212739" y="24990"/>
                  </a:lnTo>
                  <a:lnTo>
                    <a:pt x="212739" y="19054"/>
                  </a:lnTo>
                  <a:close/>
                  <a:moveTo>
                    <a:pt x="224921" y="19054"/>
                  </a:moveTo>
                  <a:lnTo>
                    <a:pt x="224921" y="24990"/>
                  </a:lnTo>
                  <a:lnTo>
                    <a:pt x="218987" y="24990"/>
                  </a:lnTo>
                  <a:lnTo>
                    <a:pt x="218987" y="19054"/>
                  </a:lnTo>
                  <a:close/>
                  <a:moveTo>
                    <a:pt x="231170" y="19054"/>
                  </a:moveTo>
                  <a:lnTo>
                    <a:pt x="231170" y="24990"/>
                  </a:lnTo>
                  <a:lnTo>
                    <a:pt x="225234" y="24990"/>
                  </a:lnTo>
                  <a:lnTo>
                    <a:pt x="225234" y="19054"/>
                  </a:lnTo>
                  <a:close/>
                  <a:moveTo>
                    <a:pt x="237417" y="19054"/>
                  </a:moveTo>
                  <a:lnTo>
                    <a:pt x="237417" y="24990"/>
                  </a:lnTo>
                  <a:lnTo>
                    <a:pt x="231481" y="24990"/>
                  </a:lnTo>
                  <a:lnTo>
                    <a:pt x="231481" y="19054"/>
                  </a:lnTo>
                  <a:close/>
                  <a:moveTo>
                    <a:pt x="243664" y="19054"/>
                  </a:moveTo>
                  <a:lnTo>
                    <a:pt x="243664" y="24990"/>
                  </a:lnTo>
                  <a:lnTo>
                    <a:pt x="237729" y="24990"/>
                  </a:lnTo>
                  <a:lnTo>
                    <a:pt x="237729" y="19054"/>
                  </a:lnTo>
                  <a:close/>
                  <a:moveTo>
                    <a:pt x="249911" y="19054"/>
                  </a:moveTo>
                  <a:lnTo>
                    <a:pt x="249911" y="24990"/>
                  </a:lnTo>
                  <a:lnTo>
                    <a:pt x="243977" y="24990"/>
                  </a:lnTo>
                  <a:lnTo>
                    <a:pt x="243977" y="19054"/>
                  </a:lnTo>
                  <a:close/>
                  <a:moveTo>
                    <a:pt x="256161" y="19054"/>
                  </a:moveTo>
                  <a:lnTo>
                    <a:pt x="256161" y="24990"/>
                  </a:lnTo>
                  <a:lnTo>
                    <a:pt x="250225" y="24990"/>
                  </a:lnTo>
                  <a:lnTo>
                    <a:pt x="250225" y="19054"/>
                  </a:lnTo>
                  <a:close/>
                  <a:moveTo>
                    <a:pt x="262409" y="19054"/>
                  </a:moveTo>
                  <a:lnTo>
                    <a:pt x="262409" y="24990"/>
                  </a:lnTo>
                  <a:lnTo>
                    <a:pt x="256474" y="24990"/>
                  </a:lnTo>
                  <a:lnTo>
                    <a:pt x="256474" y="19054"/>
                  </a:lnTo>
                  <a:close/>
                  <a:moveTo>
                    <a:pt x="268656" y="19054"/>
                  </a:moveTo>
                  <a:lnTo>
                    <a:pt x="268656" y="24990"/>
                  </a:lnTo>
                  <a:lnTo>
                    <a:pt x="262721" y="24990"/>
                  </a:lnTo>
                  <a:lnTo>
                    <a:pt x="262721" y="19054"/>
                  </a:lnTo>
                  <a:close/>
                  <a:moveTo>
                    <a:pt x="274904" y="19054"/>
                  </a:moveTo>
                  <a:lnTo>
                    <a:pt x="274904" y="24990"/>
                  </a:lnTo>
                  <a:lnTo>
                    <a:pt x="268968" y="24990"/>
                  </a:lnTo>
                  <a:lnTo>
                    <a:pt x="268968" y="19054"/>
                  </a:lnTo>
                  <a:close/>
                  <a:moveTo>
                    <a:pt x="6251" y="25301"/>
                  </a:moveTo>
                  <a:lnTo>
                    <a:pt x="6251" y="31237"/>
                  </a:lnTo>
                  <a:lnTo>
                    <a:pt x="315" y="31237"/>
                  </a:lnTo>
                  <a:lnTo>
                    <a:pt x="315" y="25301"/>
                  </a:lnTo>
                  <a:close/>
                  <a:moveTo>
                    <a:pt x="12498" y="25301"/>
                  </a:moveTo>
                  <a:lnTo>
                    <a:pt x="12498" y="31237"/>
                  </a:lnTo>
                  <a:lnTo>
                    <a:pt x="6562" y="31237"/>
                  </a:lnTo>
                  <a:lnTo>
                    <a:pt x="6562" y="25301"/>
                  </a:lnTo>
                  <a:close/>
                  <a:moveTo>
                    <a:pt x="18745" y="25301"/>
                  </a:moveTo>
                  <a:lnTo>
                    <a:pt x="18745" y="31237"/>
                  </a:lnTo>
                  <a:lnTo>
                    <a:pt x="12810" y="31237"/>
                  </a:lnTo>
                  <a:lnTo>
                    <a:pt x="12810" y="25301"/>
                  </a:lnTo>
                  <a:close/>
                  <a:moveTo>
                    <a:pt x="24992" y="25301"/>
                  </a:moveTo>
                  <a:lnTo>
                    <a:pt x="24992" y="31237"/>
                  </a:lnTo>
                  <a:lnTo>
                    <a:pt x="19058" y="31237"/>
                  </a:lnTo>
                  <a:lnTo>
                    <a:pt x="19058" y="25301"/>
                  </a:lnTo>
                  <a:close/>
                  <a:moveTo>
                    <a:pt x="31241" y="25301"/>
                  </a:moveTo>
                  <a:lnTo>
                    <a:pt x="31241" y="31237"/>
                  </a:lnTo>
                  <a:lnTo>
                    <a:pt x="25305" y="31237"/>
                  </a:lnTo>
                  <a:lnTo>
                    <a:pt x="25305" y="25301"/>
                  </a:lnTo>
                  <a:close/>
                  <a:moveTo>
                    <a:pt x="37489" y="25301"/>
                  </a:moveTo>
                  <a:lnTo>
                    <a:pt x="37489" y="31237"/>
                  </a:lnTo>
                  <a:lnTo>
                    <a:pt x="31553" y="31237"/>
                  </a:lnTo>
                  <a:lnTo>
                    <a:pt x="31553" y="25301"/>
                  </a:lnTo>
                  <a:close/>
                  <a:moveTo>
                    <a:pt x="43737" y="25301"/>
                  </a:moveTo>
                  <a:lnTo>
                    <a:pt x="43737" y="31237"/>
                  </a:lnTo>
                  <a:lnTo>
                    <a:pt x="37802" y="31237"/>
                  </a:lnTo>
                  <a:lnTo>
                    <a:pt x="37802" y="25301"/>
                  </a:lnTo>
                  <a:close/>
                  <a:moveTo>
                    <a:pt x="49985" y="25301"/>
                  </a:moveTo>
                  <a:lnTo>
                    <a:pt x="49985" y="31237"/>
                  </a:lnTo>
                  <a:lnTo>
                    <a:pt x="44049" y="31237"/>
                  </a:lnTo>
                  <a:lnTo>
                    <a:pt x="44049" y="25301"/>
                  </a:lnTo>
                  <a:close/>
                  <a:moveTo>
                    <a:pt x="56232" y="25301"/>
                  </a:moveTo>
                  <a:lnTo>
                    <a:pt x="56232" y="31237"/>
                  </a:lnTo>
                  <a:lnTo>
                    <a:pt x="50296" y="31237"/>
                  </a:lnTo>
                  <a:lnTo>
                    <a:pt x="50296" y="25301"/>
                  </a:lnTo>
                  <a:close/>
                  <a:moveTo>
                    <a:pt x="62480" y="25301"/>
                  </a:moveTo>
                  <a:lnTo>
                    <a:pt x="62480" y="31237"/>
                  </a:lnTo>
                  <a:lnTo>
                    <a:pt x="56545" y="31237"/>
                  </a:lnTo>
                  <a:lnTo>
                    <a:pt x="56545" y="25301"/>
                  </a:lnTo>
                  <a:close/>
                  <a:moveTo>
                    <a:pt x="68727" y="25301"/>
                  </a:moveTo>
                  <a:lnTo>
                    <a:pt x="68727" y="31237"/>
                  </a:lnTo>
                  <a:lnTo>
                    <a:pt x="62792" y="31237"/>
                  </a:lnTo>
                  <a:lnTo>
                    <a:pt x="62792" y="25301"/>
                  </a:lnTo>
                  <a:close/>
                  <a:moveTo>
                    <a:pt x="74975" y="25301"/>
                  </a:moveTo>
                  <a:lnTo>
                    <a:pt x="74975" y="31237"/>
                  </a:lnTo>
                  <a:lnTo>
                    <a:pt x="69039" y="31237"/>
                  </a:lnTo>
                  <a:lnTo>
                    <a:pt x="69039" y="25301"/>
                  </a:lnTo>
                  <a:close/>
                  <a:moveTo>
                    <a:pt x="81223" y="25301"/>
                  </a:moveTo>
                  <a:lnTo>
                    <a:pt x="81223" y="31237"/>
                  </a:lnTo>
                  <a:lnTo>
                    <a:pt x="75286" y="31237"/>
                  </a:lnTo>
                  <a:lnTo>
                    <a:pt x="75286" y="25301"/>
                  </a:lnTo>
                  <a:close/>
                  <a:moveTo>
                    <a:pt x="87470" y="25301"/>
                  </a:moveTo>
                  <a:lnTo>
                    <a:pt x="87470" y="31237"/>
                  </a:lnTo>
                  <a:lnTo>
                    <a:pt x="81535" y="31237"/>
                  </a:lnTo>
                  <a:lnTo>
                    <a:pt x="81535" y="25301"/>
                  </a:lnTo>
                  <a:close/>
                  <a:moveTo>
                    <a:pt x="93720" y="25301"/>
                  </a:moveTo>
                  <a:lnTo>
                    <a:pt x="93720" y="31237"/>
                  </a:lnTo>
                  <a:lnTo>
                    <a:pt x="87784" y="31237"/>
                  </a:lnTo>
                  <a:lnTo>
                    <a:pt x="87784" y="25301"/>
                  </a:lnTo>
                  <a:close/>
                  <a:moveTo>
                    <a:pt x="99967" y="25301"/>
                  </a:moveTo>
                  <a:lnTo>
                    <a:pt x="99967" y="31237"/>
                  </a:lnTo>
                  <a:lnTo>
                    <a:pt x="94031" y="31237"/>
                  </a:lnTo>
                  <a:lnTo>
                    <a:pt x="94031" y="25301"/>
                  </a:lnTo>
                  <a:close/>
                  <a:moveTo>
                    <a:pt x="106214" y="25301"/>
                  </a:moveTo>
                  <a:lnTo>
                    <a:pt x="106214" y="31237"/>
                  </a:lnTo>
                  <a:lnTo>
                    <a:pt x="100280" y="31237"/>
                  </a:lnTo>
                  <a:lnTo>
                    <a:pt x="100280" y="25301"/>
                  </a:lnTo>
                  <a:close/>
                  <a:moveTo>
                    <a:pt x="112461" y="25301"/>
                  </a:moveTo>
                  <a:lnTo>
                    <a:pt x="112461" y="31237"/>
                  </a:lnTo>
                  <a:lnTo>
                    <a:pt x="106527" y="31237"/>
                  </a:lnTo>
                  <a:lnTo>
                    <a:pt x="106527" y="25301"/>
                  </a:lnTo>
                  <a:close/>
                  <a:moveTo>
                    <a:pt x="118710" y="25301"/>
                  </a:moveTo>
                  <a:lnTo>
                    <a:pt x="118710" y="31237"/>
                  </a:lnTo>
                  <a:lnTo>
                    <a:pt x="112774" y="31237"/>
                  </a:lnTo>
                  <a:lnTo>
                    <a:pt x="112774" y="25301"/>
                  </a:lnTo>
                  <a:close/>
                  <a:moveTo>
                    <a:pt x="124957" y="25301"/>
                  </a:moveTo>
                  <a:lnTo>
                    <a:pt x="124957" y="31237"/>
                  </a:lnTo>
                  <a:lnTo>
                    <a:pt x="119021" y="31237"/>
                  </a:lnTo>
                  <a:lnTo>
                    <a:pt x="119021" y="25301"/>
                  </a:lnTo>
                  <a:close/>
                  <a:moveTo>
                    <a:pt x="131204" y="25301"/>
                  </a:moveTo>
                  <a:lnTo>
                    <a:pt x="131204" y="31237"/>
                  </a:lnTo>
                  <a:lnTo>
                    <a:pt x="125270" y="31237"/>
                  </a:lnTo>
                  <a:lnTo>
                    <a:pt x="125270" y="25301"/>
                  </a:lnTo>
                  <a:close/>
                  <a:moveTo>
                    <a:pt x="137451" y="25301"/>
                  </a:moveTo>
                  <a:lnTo>
                    <a:pt x="137451" y="31237"/>
                  </a:lnTo>
                  <a:lnTo>
                    <a:pt x="131517" y="31237"/>
                  </a:lnTo>
                  <a:lnTo>
                    <a:pt x="131517" y="25301"/>
                  </a:lnTo>
                  <a:close/>
                  <a:moveTo>
                    <a:pt x="143702" y="25301"/>
                  </a:moveTo>
                  <a:lnTo>
                    <a:pt x="143702" y="31237"/>
                  </a:lnTo>
                  <a:lnTo>
                    <a:pt x="137766" y="31237"/>
                  </a:lnTo>
                  <a:lnTo>
                    <a:pt x="137766" y="25301"/>
                  </a:lnTo>
                  <a:close/>
                  <a:moveTo>
                    <a:pt x="149949" y="25301"/>
                  </a:moveTo>
                  <a:lnTo>
                    <a:pt x="149949" y="31237"/>
                  </a:lnTo>
                  <a:lnTo>
                    <a:pt x="144015" y="31237"/>
                  </a:lnTo>
                  <a:lnTo>
                    <a:pt x="144015" y="25301"/>
                  </a:lnTo>
                  <a:close/>
                  <a:moveTo>
                    <a:pt x="156196" y="25301"/>
                  </a:moveTo>
                  <a:lnTo>
                    <a:pt x="156196" y="31237"/>
                  </a:lnTo>
                  <a:lnTo>
                    <a:pt x="150262" y="31237"/>
                  </a:lnTo>
                  <a:lnTo>
                    <a:pt x="150262" y="25301"/>
                  </a:lnTo>
                  <a:close/>
                  <a:moveTo>
                    <a:pt x="162445" y="25301"/>
                  </a:moveTo>
                  <a:lnTo>
                    <a:pt x="162445" y="31237"/>
                  </a:lnTo>
                  <a:lnTo>
                    <a:pt x="156509" y="31237"/>
                  </a:lnTo>
                  <a:lnTo>
                    <a:pt x="156509" y="25301"/>
                  </a:lnTo>
                  <a:close/>
                  <a:moveTo>
                    <a:pt x="168692" y="25301"/>
                  </a:moveTo>
                  <a:lnTo>
                    <a:pt x="168692" y="31237"/>
                  </a:lnTo>
                  <a:lnTo>
                    <a:pt x="162756" y="31237"/>
                  </a:lnTo>
                  <a:lnTo>
                    <a:pt x="162756" y="25301"/>
                  </a:lnTo>
                  <a:close/>
                  <a:moveTo>
                    <a:pt x="174939" y="25301"/>
                  </a:moveTo>
                  <a:lnTo>
                    <a:pt x="174939" y="31237"/>
                  </a:lnTo>
                  <a:lnTo>
                    <a:pt x="169005" y="31237"/>
                  </a:lnTo>
                  <a:lnTo>
                    <a:pt x="169005" y="25301"/>
                  </a:lnTo>
                  <a:close/>
                  <a:moveTo>
                    <a:pt x="181186" y="25301"/>
                  </a:moveTo>
                  <a:lnTo>
                    <a:pt x="181186" y="31237"/>
                  </a:lnTo>
                  <a:lnTo>
                    <a:pt x="175252" y="31237"/>
                  </a:lnTo>
                  <a:lnTo>
                    <a:pt x="175252" y="25301"/>
                  </a:lnTo>
                  <a:close/>
                  <a:moveTo>
                    <a:pt x="187435" y="25301"/>
                  </a:moveTo>
                  <a:lnTo>
                    <a:pt x="187435" y="31237"/>
                  </a:lnTo>
                  <a:lnTo>
                    <a:pt x="181499" y="31237"/>
                  </a:lnTo>
                  <a:lnTo>
                    <a:pt x="181499" y="25301"/>
                  </a:lnTo>
                  <a:close/>
                  <a:moveTo>
                    <a:pt x="193684" y="25301"/>
                  </a:moveTo>
                  <a:lnTo>
                    <a:pt x="193684" y="31237"/>
                  </a:lnTo>
                  <a:lnTo>
                    <a:pt x="187749" y="31237"/>
                  </a:lnTo>
                  <a:lnTo>
                    <a:pt x="187749" y="25301"/>
                  </a:lnTo>
                  <a:close/>
                  <a:moveTo>
                    <a:pt x="199931" y="25301"/>
                  </a:moveTo>
                  <a:lnTo>
                    <a:pt x="199931" y="31237"/>
                  </a:lnTo>
                  <a:lnTo>
                    <a:pt x="193996" y="31237"/>
                  </a:lnTo>
                  <a:lnTo>
                    <a:pt x="193996" y="25301"/>
                  </a:lnTo>
                  <a:close/>
                  <a:moveTo>
                    <a:pt x="206180" y="25301"/>
                  </a:moveTo>
                  <a:lnTo>
                    <a:pt x="206180" y="31237"/>
                  </a:lnTo>
                  <a:lnTo>
                    <a:pt x="200244" y="31237"/>
                  </a:lnTo>
                  <a:lnTo>
                    <a:pt x="200244" y="25301"/>
                  </a:lnTo>
                  <a:close/>
                  <a:moveTo>
                    <a:pt x="212427" y="25301"/>
                  </a:moveTo>
                  <a:lnTo>
                    <a:pt x="212427" y="31237"/>
                  </a:lnTo>
                  <a:lnTo>
                    <a:pt x="206491" y="31237"/>
                  </a:lnTo>
                  <a:lnTo>
                    <a:pt x="206491" y="25301"/>
                  </a:lnTo>
                  <a:close/>
                  <a:moveTo>
                    <a:pt x="218674" y="25301"/>
                  </a:moveTo>
                  <a:lnTo>
                    <a:pt x="218674" y="31237"/>
                  </a:lnTo>
                  <a:lnTo>
                    <a:pt x="212739" y="31237"/>
                  </a:lnTo>
                  <a:lnTo>
                    <a:pt x="212739" y="25301"/>
                  </a:lnTo>
                  <a:close/>
                  <a:moveTo>
                    <a:pt x="224921" y="25301"/>
                  </a:moveTo>
                  <a:lnTo>
                    <a:pt x="224921" y="31237"/>
                  </a:lnTo>
                  <a:lnTo>
                    <a:pt x="218987" y="31237"/>
                  </a:lnTo>
                  <a:lnTo>
                    <a:pt x="218987" y="25301"/>
                  </a:lnTo>
                  <a:close/>
                  <a:moveTo>
                    <a:pt x="231170" y="25301"/>
                  </a:moveTo>
                  <a:lnTo>
                    <a:pt x="231170" y="31237"/>
                  </a:lnTo>
                  <a:lnTo>
                    <a:pt x="225234" y="31237"/>
                  </a:lnTo>
                  <a:lnTo>
                    <a:pt x="225234" y="25301"/>
                  </a:lnTo>
                  <a:close/>
                  <a:moveTo>
                    <a:pt x="237417" y="25301"/>
                  </a:moveTo>
                  <a:lnTo>
                    <a:pt x="237417" y="31237"/>
                  </a:lnTo>
                  <a:lnTo>
                    <a:pt x="231481" y="31237"/>
                  </a:lnTo>
                  <a:lnTo>
                    <a:pt x="231481" y="25301"/>
                  </a:lnTo>
                  <a:close/>
                  <a:moveTo>
                    <a:pt x="243664" y="25301"/>
                  </a:moveTo>
                  <a:lnTo>
                    <a:pt x="243664" y="31237"/>
                  </a:lnTo>
                  <a:lnTo>
                    <a:pt x="237729" y="31237"/>
                  </a:lnTo>
                  <a:lnTo>
                    <a:pt x="237729" y="25301"/>
                  </a:lnTo>
                  <a:close/>
                  <a:moveTo>
                    <a:pt x="249911" y="25301"/>
                  </a:moveTo>
                  <a:lnTo>
                    <a:pt x="249911" y="31237"/>
                  </a:lnTo>
                  <a:lnTo>
                    <a:pt x="243977" y="31237"/>
                  </a:lnTo>
                  <a:lnTo>
                    <a:pt x="243977" y="25301"/>
                  </a:lnTo>
                  <a:close/>
                  <a:moveTo>
                    <a:pt x="256161" y="25301"/>
                  </a:moveTo>
                  <a:lnTo>
                    <a:pt x="256161" y="31237"/>
                  </a:lnTo>
                  <a:lnTo>
                    <a:pt x="250225" y="31237"/>
                  </a:lnTo>
                  <a:lnTo>
                    <a:pt x="250225" y="25301"/>
                  </a:lnTo>
                  <a:close/>
                  <a:moveTo>
                    <a:pt x="262409" y="25301"/>
                  </a:moveTo>
                  <a:lnTo>
                    <a:pt x="262409" y="31237"/>
                  </a:lnTo>
                  <a:lnTo>
                    <a:pt x="256474" y="31237"/>
                  </a:lnTo>
                  <a:lnTo>
                    <a:pt x="256474" y="25301"/>
                  </a:lnTo>
                  <a:close/>
                  <a:moveTo>
                    <a:pt x="268656" y="25301"/>
                  </a:moveTo>
                  <a:lnTo>
                    <a:pt x="268656" y="31237"/>
                  </a:lnTo>
                  <a:lnTo>
                    <a:pt x="262721" y="31237"/>
                  </a:lnTo>
                  <a:lnTo>
                    <a:pt x="262721" y="25301"/>
                  </a:lnTo>
                  <a:close/>
                  <a:moveTo>
                    <a:pt x="274904" y="25301"/>
                  </a:moveTo>
                  <a:lnTo>
                    <a:pt x="274904" y="31237"/>
                  </a:lnTo>
                  <a:lnTo>
                    <a:pt x="268968" y="31237"/>
                  </a:lnTo>
                  <a:lnTo>
                    <a:pt x="268968" y="25301"/>
                  </a:lnTo>
                  <a:close/>
                  <a:moveTo>
                    <a:pt x="6251" y="31548"/>
                  </a:moveTo>
                  <a:lnTo>
                    <a:pt x="6251" y="31550"/>
                  </a:lnTo>
                  <a:lnTo>
                    <a:pt x="6251" y="37484"/>
                  </a:lnTo>
                  <a:lnTo>
                    <a:pt x="315" y="37484"/>
                  </a:lnTo>
                  <a:lnTo>
                    <a:pt x="315" y="31548"/>
                  </a:lnTo>
                  <a:close/>
                  <a:moveTo>
                    <a:pt x="12498" y="31548"/>
                  </a:moveTo>
                  <a:lnTo>
                    <a:pt x="12498" y="31550"/>
                  </a:lnTo>
                  <a:lnTo>
                    <a:pt x="12498" y="37484"/>
                  </a:lnTo>
                  <a:lnTo>
                    <a:pt x="6562" y="37484"/>
                  </a:lnTo>
                  <a:lnTo>
                    <a:pt x="6562" y="31548"/>
                  </a:lnTo>
                  <a:close/>
                  <a:moveTo>
                    <a:pt x="18745" y="31548"/>
                  </a:moveTo>
                  <a:lnTo>
                    <a:pt x="18745" y="31550"/>
                  </a:lnTo>
                  <a:lnTo>
                    <a:pt x="18745" y="37484"/>
                  </a:lnTo>
                  <a:lnTo>
                    <a:pt x="12810" y="37484"/>
                  </a:lnTo>
                  <a:lnTo>
                    <a:pt x="12810" y="31548"/>
                  </a:lnTo>
                  <a:close/>
                  <a:moveTo>
                    <a:pt x="24992" y="31548"/>
                  </a:moveTo>
                  <a:lnTo>
                    <a:pt x="24992" y="31550"/>
                  </a:lnTo>
                  <a:lnTo>
                    <a:pt x="24992" y="37484"/>
                  </a:lnTo>
                  <a:lnTo>
                    <a:pt x="19058" y="37484"/>
                  </a:lnTo>
                  <a:lnTo>
                    <a:pt x="19058" y="31548"/>
                  </a:lnTo>
                  <a:close/>
                  <a:moveTo>
                    <a:pt x="31242" y="31548"/>
                  </a:moveTo>
                  <a:lnTo>
                    <a:pt x="31242" y="31550"/>
                  </a:lnTo>
                  <a:lnTo>
                    <a:pt x="31242" y="37484"/>
                  </a:lnTo>
                  <a:lnTo>
                    <a:pt x="25305" y="37484"/>
                  </a:lnTo>
                  <a:lnTo>
                    <a:pt x="25305" y="31548"/>
                  </a:lnTo>
                  <a:close/>
                  <a:moveTo>
                    <a:pt x="162445" y="31548"/>
                  </a:moveTo>
                  <a:lnTo>
                    <a:pt x="162445" y="31550"/>
                  </a:lnTo>
                  <a:lnTo>
                    <a:pt x="162445" y="37484"/>
                  </a:lnTo>
                  <a:lnTo>
                    <a:pt x="156509" y="37484"/>
                  </a:lnTo>
                  <a:lnTo>
                    <a:pt x="156509" y="31548"/>
                  </a:lnTo>
                  <a:close/>
                  <a:moveTo>
                    <a:pt x="168692" y="31548"/>
                  </a:moveTo>
                  <a:lnTo>
                    <a:pt x="168692" y="31550"/>
                  </a:lnTo>
                  <a:lnTo>
                    <a:pt x="168692" y="37484"/>
                  </a:lnTo>
                  <a:lnTo>
                    <a:pt x="162756" y="37484"/>
                  </a:lnTo>
                  <a:lnTo>
                    <a:pt x="162756" y="31548"/>
                  </a:lnTo>
                  <a:close/>
                  <a:moveTo>
                    <a:pt x="174939" y="31548"/>
                  </a:moveTo>
                  <a:lnTo>
                    <a:pt x="174939" y="31550"/>
                  </a:lnTo>
                  <a:lnTo>
                    <a:pt x="174939" y="37484"/>
                  </a:lnTo>
                  <a:lnTo>
                    <a:pt x="169005" y="37484"/>
                  </a:lnTo>
                  <a:lnTo>
                    <a:pt x="169005" y="31548"/>
                  </a:lnTo>
                  <a:close/>
                  <a:moveTo>
                    <a:pt x="181186" y="31548"/>
                  </a:moveTo>
                  <a:lnTo>
                    <a:pt x="181186" y="31550"/>
                  </a:lnTo>
                  <a:lnTo>
                    <a:pt x="181186" y="37484"/>
                  </a:lnTo>
                  <a:lnTo>
                    <a:pt x="175252" y="37484"/>
                  </a:lnTo>
                  <a:lnTo>
                    <a:pt x="175252" y="31548"/>
                  </a:lnTo>
                  <a:close/>
                  <a:moveTo>
                    <a:pt x="187435" y="31548"/>
                  </a:moveTo>
                  <a:lnTo>
                    <a:pt x="187435" y="31550"/>
                  </a:lnTo>
                  <a:lnTo>
                    <a:pt x="187435" y="37484"/>
                  </a:lnTo>
                  <a:lnTo>
                    <a:pt x="181499" y="37484"/>
                  </a:lnTo>
                  <a:lnTo>
                    <a:pt x="181499" y="31548"/>
                  </a:lnTo>
                  <a:close/>
                  <a:moveTo>
                    <a:pt x="37489" y="31552"/>
                  </a:moveTo>
                  <a:lnTo>
                    <a:pt x="37489" y="37486"/>
                  </a:lnTo>
                  <a:lnTo>
                    <a:pt x="31553" y="37486"/>
                  </a:lnTo>
                  <a:lnTo>
                    <a:pt x="31553" y="31552"/>
                  </a:lnTo>
                  <a:close/>
                  <a:moveTo>
                    <a:pt x="43737" y="31552"/>
                  </a:moveTo>
                  <a:lnTo>
                    <a:pt x="43737" y="37486"/>
                  </a:lnTo>
                  <a:lnTo>
                    <a:pt x="37802" y="37486"/>
                  </a:lnTo>
                  <a:lnTo>
                    <a:pt x="37802" y="31552"/>
                  </a:lnTo>
                  <a:close/>
                  <a:moveTo>
                    <a:pt x="49985" y="31552"/>
                  </a:moveTo>
                  <a:lnTo>
                    <a:pt x="49985" y="37486"/>
                  </a:lnTo>
                  <a:lnTo>
                    <a:pt x="44049" y="37486"/>
                  </a:lnTo>
                  <a:lnTo>
                    <a:pt x="44049" y="31552"/>
                  </a:lnTo>
                  <a:close/>
                  <a:moveTo>
                    <a:pt x="56232" y="31552"/>
                  </a:moveTo>
                  <a:lnTo>
                    <a:pt x="56232" y="37486"/>
                  </a:lnTo>
                  <a:lnTo>
                    <a:pt x="50296" y="37486"/>
                  </a:lnTo>
                  <a:lnTo>
                    <a:pt x="50296" y="31552"/>
                  </a:lnTo>
                  <a:close/>
                  <a:moveTo>
                    <a:pt x="62480" y="31552"/>
                  </a:moveTo>
                  <a:lnTo>
                    <a:pt x="62480" y="37486"/>
                  </a:lnTo>
                  <a:lnTo>
                    <a:pt x="56545" y="37486"/>
                  </a:lnTo>
                  <a:lnTo>
                    <a:pt x="56545" y="31552"/>
                  </a:lnTo>
                  <a:close/>
                  <a:moveTo>
                    <a:pt x="68727" y="31552"/>
                  </a:moveTo>
                  <a:lnTo>
                    <a:pt x="68727" y="37486"/>
                  </a:lnTo>
                  <a:lnTo>
                    <a:pt x="62792" y="37486"/>
                  </a:lnTo>
                  <a:lnTo>
                    <a:pt x="62792" y="31552"/>
                  </a:lnTo>
                  <a:close/>
                  <a:moveTo>
                    <a:pt x="74975" y="31552"/>
                  </a:moveTo>
                  <a:lnTo>
                    <a:pt x="74975" y="37486"/>
                  </a:lnTo>
                  <a:lnTo>
                    <a:pt x="69039" y="37486"/>
                  </a:lnTo>
                  <a:lnTo>
                    <a:pt x="69039" y="31552"/>
                  </a:lnTo>
                  <a:close/>
                  <a:moveTo>
                    <a:pt x="81223" y="31552"/>
                  </a:moveTo>
                  <a:lnTo>
                    <a:pt x="81223" y="37486"/>
                  </a:lnTo>
                  <a:lnTo>
                    <a:pt x="75286" y="37486"/>
                  </a:lnTo>
                  <a:lnTo>
                    <a:pt x="75286" y="31552"/>
                  </a:lnTo>
                  <a:close/>
                  <a:moveTo>
                    <a:pt x="87470" y="31552"/>
                  </a:moveTo>
                  <a:lnTo>
                    <a:pt x="87470" y="37486"/>
                  </a:lnTo>
                  <a:lnTo>
                    <a:pt x="81535" y="37486"/>
                  </a:lnTo>
                  <a:lnTo>
                    <a:pt x="81535" y="31552"/>
                  </a:lnTo>
                  <a:close/>
                  <a:moveTo>
                    <a:pt x="93720" y="31552"/>
                  </a:moveTo>
                  <a:lnTo>
                    <a:pt x="93720" y="37486"/>
                  </a:lnTo>
                  <a:lnTo>
                    <a:pt x="87784" y="37486"/>
                  </a:lnTo>
                  <a:lnTo>
                    <a:pt x="87784" y="31552"/>
                  </a:lnTo>
                  <a:close/>
                  <a:moveTo>
                    <a:pt x="99967" y="31552"/>
                  </a:moveTo>
                  <a:lnTo>
                    <a:pt x="99967" y="37486"/>
                  </a:lnTo>
                  <a:lnTo>
                    <a:pt x="94031" y="37486"/>
                  </a:lnTo>
                  <a:lnTo>
                    <a:pt x="94031" y="31552"/>
                  </a:lnTo>
                  <a:close/>
                  <a:moveTo>
                    <a:pt x="106214" y="31552"/>
                  </a:moveTo>
                  <a:lnTo>
                    <a:pt x="106214" y="37486"/>
                  </a:lnTo>
                  <a:lnTo>
                    <a:pt x="100280" y="37486"/>
                  </a:lnTo>
                  <a:lnTo>
                    <a:pt x="100280" y="31552"/>
                  </a:lnTo>
                  <a:close/>
                  <a:moveTo>
                    <a:pt x="112461" y="31552"/>
                  </a:moveTo>
                  <a:lnTo>
                    <a:pt x="112461" y="37486"/>
                  </a:lnTo>
                  <a:lnTo>
                    <a:pt x="106527" y="37486"/>
                  </a:lnTo>
                  <a:lnTo>
                    <a:pt x="106527" y="31552"/>
                  </a:lnTo>
                  <a:close/>
                  <a:moveTo>
                    <a:pt x="118710" y="31552"/>
                  </a:moveTo>
                  <a:lnTo>
                    <a:pt x="118710" y="37486"/>
                  </a:lnTo>
                  <a:lnTo>
                    <a:pt x="112774" y="37486"/>
                  </a:lnTo>
                  <a:lnTo>
                    <a:pt x="112774" y="31552"/>
                  </a:lnTo>
                  <a:close/>
                  <a:moveTo>
                    <a:pt x="124957" y="31552"/>
                  </a:moveTo>
                  <a:lnTo>
                    <a:pt x="124957" y="37486"/>
                  </a:lnTo>
                  <a:lnTo>
                    <a:pt x="119021" y="37486"/>
                  </a:lnTo>
                  <a:lnTo>
                    <a:pt x="119021" y="31552"/>
                  </a:lnTo>
                  <a:close/>
                  <a:moveTo>
                    <a:pt x="131204" y="31552"/>
                  </a:moveTo>
                  <a:lnTo>
                    <a:pt x="131204" y="37486"/>
                  </a:lnTo>
                  <a:lnTo>
                    <a:pt x="125270" y="37486"/>
                  </a:lnTo>
                  <a:lnTo>
                    <a:pt x="125270" y="31552"/>
                  </a:lnTo>
                  <a:close/>
                  <a:moveTo>
                    <a:pt x="137451" y="31552"/>
                  </a:moveTo>
                  <a:lnTo>
                    <a:pt x="137451" y="37486"/>
                  </a:lnTo>
                  <a:lnTo>
                    <a:pt x="131517" y="37486"/>
                  </a:lnTo>
                  <a:lnTo>
                    <a:pt x="131517" y="31552"/>
                  </a:lnTo>
                  <a:close/>
                  <a:moveTo>
                    <a:pt x="143702" y="31552"/>
                  </a:moveTo>
                  <a:lnTo>
                    <a:pt x="143702" y="37486"/>
                  </a:lnTo>
                  <a:lnTo>
                    <a:pt x="137766" y="37486"/>
                  </a:lnTo>
                  <a:lnTo>
                    <a:pt x="137766" y="31552"/>
                  </a:lnTo>
                  <a:close/>
                  <a:moveTo>
                    <a:pt x="149949" y="31552"/>
                  </a:moveTo>
                  <a:lnTo>
                    <a:pt x="149949" y="37486"/>
                  </a:lnTo>
                  <a:lnTo>
                    <a:pt x="144015" y="37486"/>
                  </a:lnTo>
                  <a:lnTo>
                    <a:pt x="144015" y="31552"/>
                  </a:lnTo>
                  <a:close/>
                  <a:moveTo>
                    <a:pt x="156196" y="31552"/>
                  </a:moveTo>
                  <a:lnTo>
                    <a:pt x="156196" y="37486"/>
                  </a:lnTo>
                  <a:lnTo>
                    <a:pt x="150262" y="37486"/>
                  </a:lnTo>
                  <a:lnTo>
                    <a:pt x="150262" y="31552"/>
                  </a:lnTo>
                  <a:close/>
                  <a:moveTo>
                    <a:pt x="193684" y="31552"/>
                  </a:moveTo>
                  <a:lnTo>
                    <a:pt x="193684" y="37486"/>
                  </a:lnTo>
                  <a:lnTo>
                    <a:pt x="187749" y="37486"/>
                  </a:lnTo>
                  <a:lnTo>
                    <a:pt x="187749" y="31552"/>
                  </a:lnTo>
                  <a:close/>
                  <a:moveTo>
                    <a:pt x="199931" y="31552"/>
                  </a:moveTo>
                  <a:lnTo>
                    <a:pt x="199931" y="37486"/>
                  </a:lnTo>
                  <a:lnTo>
                    <a:pt x="193996" y="37486"/>
                  </a:lnTo>
                  <a:lnTo>
                    <a:pt x="193996" y="31552"/>
                  </a:lnTo>
                  <a:close/>
                  <a:moveTo>
                    <a:pt x="206180" y="31552"/>
                  </a:moveTo>
                  <a:lnTo>
                    <a:pt x="206180" y="37486"/>
                  </a:lnTo>
                  <a:lnTo>
                    <a:pt x="200244" y="37486"/>
                  </a:lnTo>
                  <a:lnTo>
                    <a:pt x="200244" y="31552"/>
                  </a:lnTo>
                  <a:close/>
                  <a:moveTo>
                    <a:pt x="212427" y="31552"/>
                  </a:moveTo>
                  <a:lnTo>
                    <a:pt x="212427" y="37486"/>
                  </a:lnTo>
                  <a:lnTo>
                    <a:pt x="206491" y="37486"/>
                  </a:lnTo>
                  <a:lnTo>
                    <a:pt x="206491" y="31552"/>
                  </a:lnTo>
                  <a:close/>
                  <a:moveTo>
                    <a:pt x="218674" y="31552"/>
                  </a:moveTo>
                  <a:lnTo>
                    <a:pt x="218674" y="37486"/>
                  </a:lnTo>
                  <a:lnTo>
                    <a:pt x="212739" y="37486"/>
                  </a:lnTo>
                  <a:lnTo>
                    <a:pt x="212739" y="31552"/>
                  </a:lnTo>
                  <a:close/>
                  <a:moveTo>
                    <a:pt x="224921" y="31552"/>
                  </a:moveTo>
                  <a:lnTo>
                    <a:pt x="224921" y="37486"/>
                  </a:lnTo>
                  <a:lnTo>
                    <a:pt x="218987" y="37486"/>
                  </a:lnTo>
                  <a:lnTo>
                    <a:pt x="218987" y="31552"/>
                  </a:lnTo>
                  <a:close/>
                  <a:moveTo>
                    <a:pt x="231170" y="31552"/>
                  </a:moveTo>
                  <a:lnTo>
                    <a:pt x="231170" y="37486"/>
                  </a:lnTo>
                  <a:lnTo>
                    <a:pt x="225234" y="37486"/>
                  </a:lnTo>
                  <a:lnTo>
                    <a:pt x="225234" y="31552"/>
                  </a:lnTo>
                  <a:close/>
                  <a:moveTo>
                    <a:pt x="237417" y="31552"/>
                  </a:moveTo>
                  <a:lnTo>
                    <a:pt x="237417" y="37486"/>
                  </a:lnTo>
                  <a:lnTo>
                    <a:pt x="231481" y="37486"/>
                  </a:lnTo>
                  <a:lnTo>
                    <a:pt x="231481" y="31552"/>
                  </a:lnTo>
                  <a:close/>
                  <a:moveTo>
                    <a:pt x="243664" y="31552"/>
                  </a:moveTo>
                  <a:lnTo>
                    <a:pt x="243664" y="37486"/>
                  </a:lnTo>
                  <a:lnTo>
                    <a:pt x="237729" y="37486"/>
                  </a:lnTo>
                  <a:lnTo>
                    <a:pt x="237729" y="31552"/>
                  </a:lnTo>
                  <a:close/>
                  <a:moveTo>
                    <a:pt x="249911" y="31552"/>
                  </a:moveTo>
                  <a:lnTo>
                    <a:pt x="249911" y="37486"/>
                  </a:lnTo>
                  <a:lnTo>
                    <a:pt x="243977" y="37486"/>
                  </a:lnTo>
                  <a:lnTo>
                    <a:pt x="243977" y="31552"/>
                  </a:lnTo>
                  <a:close/>
                  <a:moveTo>
                    <a:pt x="256161" y="31552"/>
                  </a:moveTo>
                  <a:lnTo>
                    <a:pt x="256161" y="37486"/>
                  </a:lnTo>
                  <a:lnTo>
                    <a:pt x="250225" y="37486"/>
                  </a:lnTo>
                  <a:lnTo>
                    <a:pt x="250225" y="31552"/>
                  </a:lnTo>
                  <a:close/>
                  <a:moveTo>
                    <a:pt x="262409" y="31552"/>
                  </a:moveTo>
                  <a:lnTo>
                    <a:pt x="262409" y="37486"/>
                  </a:lnTo>
                  <a:lnTo>
                    <a:pt x="256474" y="37486"/>
                  </a:lnTo>
                  <a:lnTo>
                    <a:pt x="256474" y="31552"/>
                  </a:lnTo>
                  <a:close/>
                  <a:moveTo>
                    <a:pt x="268656" y="31552"/>
                  </a:moveTo>
                  <a:lnTo>
                    <a:pt x="268656" y="37486"/>
                  </a:lnTo>
                  <a:lnTo>
                    <a:pt x="262721" y="37486"/>
                  </a:lnTo>
                  <a:lnTo>
                    <a:pt x="262721" y="31552"/>
                  </a:lnTo>
                  <a:close/>
                  <a:moveTo>
                    <a:pt x="274904" y="31552"/>
                  </a:moveTo>
                  <a:lnTo>
                    <a:pt x="274904" y="37486"/>
                  </a:lnTo>
                  <a:lnTo>
                    <a:pt x="268968" y="37486"/>
                  </a:lnTo>
                  <a:lnTo>
                    <a:pt x="268968" y="31552"/>
                  </a:lnTo>
                  <a:close/>
                  <a:moveTo>
                    <a:pt x="6251" y="37799"/>
                  </a:moveTo>
                  <a:lnTo>
                    <a:pt x="6251" y="43735"/>
                  </a:lnTo>
                  <a:lnTo>
                    <a:pt x="315" y="43735"/>
                  </a:lnTo>
                  <a:lnTo>
                    <a:pt x="315" y="37799"/>
                  </a:lnTo>
                  <a:close/>
                  <a:moveTo>
                    <a:pt x="12498" y="37799"/>
                  </a:moveTo>
                  <a:lnTo>
                    <a:pt x="12498" y="43735"/>
                  </a:lnTo>
                  <a:lnTo>
                    <a:pt x="6562" y="43735"/>
                  </a:lnTo>
                  <a:lnTo>
                    <a:pt x="6562" y="37799"/>
                  </a:lnTo>
                  <a:close/>
                  <a:moveTo>
                    <a:pt x="18745" y="37799"/>
                  </a:moveTo>
                  <a:lnTo>
                    <a:pt x="18745" y="43735"/>
                  </a:lnTo>
                  <a:lnTo>
                    <a:pt x="12810" y="43735"/>
                  </a:lnTo>
                  <a:lnTo>
                    <a:pt x="12810" y="37799"/>
                  </a:lnTo>
                  <a:close/>
                  <a:moveTo>
                    <a:pt x="24992" y="37799"/>
                  </a:moveTo>
                  <a:lnTo>
                    <a:pt x="24992" y="43735"/>
                  </a:lnTo>
                  <a:lnTo>
                    <a:pt x="19058" y="43735"/>
                  </a:lnTo>
                  <a:lnTo>
                    <a:pt x="19058" y="37799"/>
                  </a:lnTo>
                  <a:close/>
                  <a:moveTo>
                    <a:pt x="31242" y="37799"/>
                  </a:moveTo>
                  <a:lnTo>
                    <a:pt x="31242" y="43735"/>
                  </a:lnTo>
                  <a:lnTo>
                    <a:pt x="25305" y="43735"/>
                  </a:lnTo>
                  <a:lnTo>
                    <a:pt x="25305" y="37799"/>
                  </a:lnTo>
                  <a:close/>
                  <a:moveTo>
                    <a:pt x="37489" y="37799"/>
                  </a:moveTo>
                  <a:lnTo>
                    <a:pt x="37489" y="43735"/>
                  </a:lnTo>
                  <a:lnTo>
                    <a:pt x="31553" y="43735"/>
                  </a:lnTo>
                  <a:lnTo>
                    <a:pt x="31553" y="37799"/>
                  </a:lnTo>
                  <a:close/>
                  <a:moveTo>
                    <a:pt x="43737" y="37799"/>
                  </a:moveTo>
                  <a:lnTo>
                    <a:pt x="43737" y="43735"/>
                  </a:lnTo>
                  <a:lnTo>
                    <a:pt x="37802" y="43735"/>
                  </a:lnTo>
                  <a:lnTo>
                    <a:pt x="37802" y="37799"/>
                  </a:lnTo>
                  <a:close/>
                  <a:moveTo>
                    <a:pt x="49985" y="37799"/>
                  </a:moveTo>
                  <a:lnTo>
                    <a:pt x="49985" y="43735"/>
                  </a:lnTo>
                  <a:lnTo>
                    <a:pt x="44049" y="43735"/>
                  </a:lnTo>
                  <a:lnTo>
                    <a:pt x="44049" y="37799"/>
                  </a:lnTo>
                  <a:close/>
                  <a:moveTo>
                    <a:pt x="56232" y="37799"/>
                  </a:moveTo>
                  <a:lnTo>
                    <a:pt x="56232" y="43735"/>
                  </a:lnTo>
                  <a:lnTo>
                    <a:pt x="50296" y="43735"/>
                  </a:lnTo>
                  <a:lnTo>
                    <a:pt x="50296" y="37799"/>
                  </a:lnTo>
                  <a:close/>
                  <a:moveTo>
                    <a:pt x="62480" y="37799"/>
                  </a:moveTo>
                  <a:lnTo>
                    <a:pt x="62480" y="43735"/>
                  </a:lnTo>
                  <a:lnTo>
                    <a:pt x="56545" y="43735"/>
                  </a:lnTo>
                  <a:lnTo>
                    <a:pt x="56545" y="37799"/>
                  </a:lnTo>
                  <a:close/>
                  <a:moveTo>
                    <a:pt x="68727" y="37799"/>
                  </a:moveTo>
                  <a:lnTo>
                    <a:pt x="68727" y="43735"/>
                  </a:lnTo>
                  <a:lnTo>
                    <a:pt x="62792" y="43735"/>
                  </a:lnTo>
                  <a:lnTo>
                    <a:pt x="62792" y="37799"/>
                  </a:lnTo>
                  <a:close/>
                  <a:moveTo>
                    <a:pt x="74975" y="37799"/>
                  </a:moveTo>
                  <a:lnTo>
                    <a:pt x="74975" y="43735"/>
                  </a:lnTo>
                  <a:lnTo>
                    <a:pt x="69039" y="43735"/>
                  </a:lnTo>
                  <a:lnTo>
                    <a:pt x="69039" y="37799"/>
                  </a:lnTo>
                  <a:close/>
                  <a:moveTo>
                    <a:pt x="81223" y="37799"/>
                  </a:moveTo>
                  <a:lnTo>
                    <a:pt x="81223" y="43735"/>
                  </a:lnTo>
                  <a:lnTo>
                    <a:pt x="75286" y="43735"/>
                  </a:lnTo>
                  <a:lnTo>
                    <a:pt x="75286" y="37799"/>
                  </a:lnTo>
                  <a:close/>
                  <a:moveTo>
                    <a:pt x="87470" y="37799"/>
                  </a:moveTo>
                  <a:lnTo>
                    <a:pt x="87470" y="43735"/>
                  </a:lnTo>
                  <a:lnTo>
                    <a:pt x="81535" y="43735"/>
                  </a:lnTo>
                  <a:lnTo>
                    <a:pt x="81535" y="37799"/>
                  </a:lnTo>
                  <a:close/>
                  <a:moveTo>
                    <a:pt x="93720" y="37799"/>
                  </a:moveTo>
                  <a:lnTo>
                    <a:pt x="93720" y="43735"/>
                  </a:lnTo>
                  <a:lnTo>
                    <a:pt x="87784" y="43735"/>
                  </a:lnTo>
                  <a:lnTo>
                    <a:pt x="87784" y="37799"/>
                  </a:lnTo>
                  <a:close/>
                  <a:moveTo>
                    <a:pt x="99967" y="37799"/>
                  </a:moveTo>
                  <a:lnTo>
                    <a:pt x="99967" y="43735"/>
                  </a:lnTo>
                  <a:lnTo>
                    <a:pt x="94031" y="43735"/>
                  </a:lnTo>
                  <a:lnTo>
                    <a:pt x="94031" y="37799"/>
                  </a:lnTo>
                  <a:close/>
                  <a:moveTo>
                    <a:pt x="106214" y="37799"/>
                  </a:moveTo>
                  <a:lnTo>
                    <a:pt x="106214" y="43735"/>
                  </a:lnTo>
                  <a:lnTo>
                    <a:pt x="100280" y="43735"/>
                  </a:lnTo>
                  <a:lnTo>
                    <a:pt x="100280" y="37799"/>
                  </a:lnTo>
                  <a:close/>
                  <a:moveTo>
                    <a:pt x="112461" y="37799"/>
                  </a:moveTo>
                  <a:lnTo>
                    <a:pt x="112461" y="43735"/>
                  </a:lnTo>
                  <a:lnTo>
                    <a:pt x="106527" y="43735"/>
                  </a:lnTo>
                  <a:lnTo>
                    <a:pt x="106527" y="37799"/>
                  </a:lnTo>
                  <a:close/>
                  <a:moveTo>
                    <a:pt x="118710" y="37799"/>
                  </a:moveTo>
                  <a:lnTo>
                    <a:pt x="118710" y="43735"/>
                  </a:lnTo>
                  <a:lnTo>
                    <a:pt x="112774" y="43735"/>
                  </a:lnTo>
                  <a:lnTo>
                    <a:pt x="112774" y="37799"/>
                  </a:lnTo>
                  <a:close/>
                  <a:moveTo>
                    <a:pt x="124957" y="37799"/>
                  </a:moveTo>
                  <a:lnTo>
                    <a:pt x="124957" y="43735"/>
                  </a:lnTo>
                  <a:lnTo>
                    <a:pt x="119021" y="43735"/>
                  </a:lnTo>
                  <a:lnTo>
                    <a:pt x="119021" y="37799"/>
                  </a:lnTo>
                  <a:close/>
                  <a:moveTo>
                    <a:pt x="131204" y="37799"/>
                  </a:moveTo>
                  <a:lnTo>
                    <a:pt x="131204" y="43735"/>
                  </a:lnTo>
                  <a:lnTo>
                    <a:pt x="125270" y="43735"/>
                  </a:lnTo>
                  <a:lnTo>
                    <a:pt x="125270" y="37799"/>
                  </a:lnTo>
                  <a:close/>
                  <a:moveTo>
                    <a:pt x="137451" y="37799"/>
                  </a:moveTo>
                  <a:lnTo>
                    <a:pt x="137451" y="43735"/>
                  </a:lnTo>
                  <a:lnTo>
                    <a:pt x="131517" y="43735"/>
                  </a:lnTo>
                  <a:lnTo>
                    <a:pt x="131517" y="37799"/>
                  </a:lnTo>
                  <a:close/>
                  <a:moveTo>
                    <a:pt x="143702" y="37799"/>
                  </a:moveTo>
                  <a:lnTo>
                    <a:pt x="143702" y="43735"/>
                  </a:lnTo>
                  <a:lnTo>
                    <a:pt x="137766" y="43735"/>
                  </a:lnTo>
                  <a:lnTo>
                    <a:pt x="137766" y="37799"/>
                  </a:lnTo>
                  <a:close/>
                  <a:moveTo>
                    <a:pt x="149949" y="37799"/>
                  </a:moveTo>
                  <a:lnTo>
                    <a:pt x="149949" y="43735"/>
                  </a:lnTo>
                  <a:lnTo>
                    <a:pt x="144015" y="43735"/>
                  </a:lnTo>
                  <a:lnTo>
                    <a:pt x="144015" y="37799"/>
                  </a:lnTo>
                  <a:close/>
                  <a:moveTo>
                    <a:pt x="156196" y="37799"/>
                  </a:moveTo>
                  <a:lnTo>
                    <a:pt x="156196" y="43735"/>
                  </a:lnTo>
                  <a:lnTo>
                    <a:pt x="150262" y="43735"/>
                  </a:lnTo>
                  <a:lnTo>
                    <a:pt x="150262" y="37799"/>
                  </a:lnTo>
                  <a:close/>
                  <a:moveTo>
                    <a:pt x="162445" y="37799"/>
                  </a:moveTo>
                  <a:lnTo>
                    <a:pt x="162445" y="43735"/>
                  </a:lnTo>
                  <a:lnTo>
                    <a:pt x="156509" y="43735"/>
                  </a:lnTo>
                  <a:lnTo>
                    <a:pt x="156509" y="37799"/>
                  </a:lnTo>
                  <a:close/>
                  <a:moveTo>
                    <a:pt x="168692" y="37799"/>
                  </a:moveTo>
                  <a:lnTo>
                    <a:pt x="168692" y="43735"/>
                  </a:lnTo>
                  <a:lnTo>
                    <a:pt x="162756" y="43735"/>
                  </a:lnTo>
                  <a:lnTo>
                    <a:pt x="162756" y="37799"/>
                  </a:lnTo>
                  <a:close/>
                  <a:moveTo>
                    <a:pt x="174939" y="37799"/>
                  </a:moveTo>
                  <a:lnTo>
                    <a:pt x="174939" y="43735"/>
                  </a:lnTo>
                  <a:lnTo>
                    <a:pt x="169005" y="43735"/>
                  </a:lnTo>
                  <a:lnTo>
                    <a:pt x="169005" y="37799"/>
                  </a:lnTo>
                  <a:close/>
                  <a:moveTo>
                    <a:pt x="181186" y="37799"/>
                  </a:moveTo>
                  <a:lnTo>
                    <a:pt x="181186" y="43735"/>
                  </a:lnTo>
                  <a:lnTo>
                    <a:pt x="175252" y="43735"/>
                  </a:lnTo>
                  <a:lnTo>
                    <a:pt x="175252" y="37799"/>
                  </a:lnTo>
                  <a:close/>
                  <a:moveTo>
                    <a:pt x="187435" y="37799"/>
                  </a:moveTo>
                  <a:lnTo>
                    <a:pt x="187435" y="43735"/>
                  </a:lnTo>
                  <a:lnTo>
                    <a:pt x="181499" y="43735"/>
                  </a:lnTo>
                  <a:lnTo>
                    <a:pt x="181499" y="37799"/>
                  </a:lnTo>
                  <a:close/>
                  <a:moveTo>
                    <a:pt x="193684" y="37799"/>
                  </a:moveTo>
                  <a:lnTo>
                    <a:pt x="193684" y="43735"/>
                  </a:lnTo>
                  <a:lnTo>
                    <a:pt x="187749" y="43735"/>
                  </a:lnTo>
                  <a:lnTo>
                    <a:pt x="187749" y="37799"/>
                  </a:lnTo>
                  <a:close/>
                  <a:moveTo>
                    <a:pt x="199931" y="37799"/>
                  </a:moveTo>
                  <a:lnTo>
                    <a:pt x="199931" y="43735"/>
                  </a:lnTo>
                  <a:lnTo>
                    <a:pt x="193996" y="43735"/>
                  </a:lnTo>
                  <a:lnTo>
                    <a:pt x="193996" y="37799"/>
                  </a:lnTo>
                  <a:close/>
                  <a:moveTo>
                    <a:pt x="206180" y="37799"/>
                  </a:moveTo>
                  <a:lnTo>
                    <a:pt x="206180" y="43735"/>
                  </a:lnTo>
                  <a:lnTo>
                    <a:pt x="200244" y="43735"/>
                  </a:lnTo>
                  <a:lnTo>
                    <a:pt x="200244" y="37799"/>
                  </a:lnTo>
                  <a:close/>
                  <a:moveTo>
                    <a:pt x="212427" y="37799"/>
                  </a:moveTo>
                  <a:lnTo>
                    <a:pt x="212427" y="43735"/>
                  </a:lnTo>
                  <a:lnTo>
                    <a:pt x="206491" y="43735"/>
                  </a:lnTo>
                  <a:lnTo>
                    <a:pt x="206491" y="37799"/>
                  </a:lnTo>
                  <a:close/>
                  <a:moveTo>
                    <a:pt x="218674" y="37799"/>
                  </a:moveTo>
                  <a:lnTo>
                    <a:pt x="218674" y="43735"/>
                  </a:lnTo>
                  <a:lnTo>
                    <a:pt x="212739" y="43735"/>
                  </a:lnTo>
                  <a:lnTo>
                    <a:pt x="212739" y="37799"/>
                  </a:lnTo>
                  <a:close/>
                  <a:moveTo>
                    <a:pt x="224921" y="37799"/>
                  </a:moveTo>
                  <a:lnTo>
                    <a:pt x="224921" y="43735"/>
                  </a:lnTo>
                  <a:lnTo>
                    <a:pt x="218987" y="43735"/>
                  </a:lnTo>
                  <a:lnTo>
                    <a:pt x="218987" y="37799"/>
                  </a:lnTo>
                  <a:close/>
                  <a:moveTo>
                    <a:pt x="231170" y="37799"/>
                  </a:moveTo>
                  <a:lnTo>
                    <a:pt x="231170" y="43735"/>
                  </a:lnTo>
                  <a:lnTo>
                    <a:pt x="225234" y="43735"/>
                  </a:lnTo>
                  <a:lnTo>
                    <a:pt x="225234" y="37799"/>
                  </a:lnTo>
                  <a:close/>
                  <a:moveTo>
                    <a:pt x="237417" y="37799"/>
                  </a:moveTo>
                  <a:lnTo>
                    <a:pt x="237417" y="43735"/>
                  </a:lnTo>
                  <a:lnTo>
                    <a:pt x="231481" y="43735"/>
                  </a:lnTo>
                  <a:lnTo>
                    <a:pt x="231481" y="37799"/>
                  </a:lnTo>
                  <a:close/>
                  <a:moveTo>
                    <a:pt x="243664" y="37799"/>
                  </a:moveTo>
                  <a:lnTo>
                    <a:pt x="243664" y="43735"/>
                  </a:lnTo>
                  <a:lnTo>
                    <a:pt x="237729" y="43735"/>
                  </a:lnTo>
                  <a:lnTo>
                    <a:pt x="237729" y="37799"/>
                  </a:lnTo>
                  <a:close/>
                  <a:moveTo>
                    <a:pt x="249911" y="37799"/>
                  </a:moveTo>
                  <a:lnTo>
                    <a:pt x="249911" y="43735"/>
                  </a:lnTo>
                  <a:lnTo>
                    <a:pt x="243977" y="43735"/>
                  </a:lnTo>
                  <a:lnTo>
                    <a:pt x="243977" y="37799"/>
                  </a:lnTo>
                  <a:close/>
                  <a:moveTo>
                    <a:pt x="256161" y="37799"/>
                  </a:moveTo>
                  <a:lnTo>
                    <a:pt x="256161" y="43735"/>
                  </a:lnTo>
                  <a:lnTo>
                    <a:pt x="250225" y="43735"/>
                  </a:lnTo>
                  <a:lnTo>
                    <a:pt x="250225" y="37799"/>
                  </a:lnTo>
                  <a:close/>
                  <a:moveTo>
                    <a:pt x="262409" y="37799"/>
                  </a:moveTo>
                  <a:lnTo>
                    <a:pt x="262409" y="43735"/>
                  </a:lnTo>
                  <a:lnTo>
                    <a:pt x="256474" y="43735"/>
                  </a:lnTo>
                  <a:lnTo>
                    <a:pt x="256474" y="37799"/>
                  </a:lnTo>
                  <a:close/>
                  <a:moveTo>
                    <a:pt x="268656" y="37799"/>
                  </a:moveTo>
                  <a:lnTo>
                    <a:pt x="268656" y="43735"/>
                  </a:lnTo>
                  <a:lnTo>
                    <a:pt x="262721" y="43735"/>
                  </a:lnTo>
                  <a:lnTo>
                    <a:pt x="262721" y="37799"/>
                  </a:lnTo>
                  <a:close/>
                  <a:moveTo>
                    <a:pt x="274904" y="37799"/>
                  </a:moveTo>
                  <a:lnTo>
                    <a:pt x="274904" y="43735"/>
                  </a:lnTo>
                  <a:lnTo>
                    <a:pt x="268968" y="43735"/>
                  </a:lnTo>
                  <a:lnTo>
                    <a:pt x="268968" y="37799"/>
                  </a:lnTo>
                  <a:close/>
                  <a:moveTo>
                    <a:pt x="6251" y="44046"/>
                  </a:moveTo>
                  <a:lnTo>
                    <a:pt x="6251" y="49982"/>
                  </a:lnTo>
                  <a:lnTo>
                    <a:pt x="315" y="49982"/>
                  </a:lnTo>
                  <a:lnTo>
                    <a:pt x="315" y="44046"/>
                  </a:lnTo>
                  <a:close/>
                  <a:moveTo>
                    <a:pt x="12498" y="44046"/>
                  </a:moveTo>
                  <a:lnTo>
                    <a:pt x="12498" y="49982"/>
                  </a:lnTo>
                  <a:lnTo>
                    <a:pt x="6562" y="49982"/>
                  </a:lnTo>
                  <a:lnTo>
                    <a:pt x="6562" y="44046"/>
                  </a:lnTo>
                  <a:close/>
                  <a:moveTo>
                    <a:pt x="18745" y="44046"/>
                  </a:moveTo>
                  <a:lnTo>
                    <a:pt x="18745" y="49982"/>
                  </a:lnTo>
                  <a:lnTo>
                    <a:pt x="12810" y="49982"/>
                  </a:lnTo>
                  <a:lnTo>
                    <a:pt x="12810" y="44046"/>
                  </a:lnTo>
                  <a:close/>
                  <a:moveTo>
                    <a:pt x="24992" y="44046"/>
                  </a:moveTo>
                  <a:lnTo>
                    <a:pt x="24992" y="49982"/>
                  </a:lnTo>
                  <a:lnTo>
                    <a:pt x="19058" y="49982"/>
                  </a:lnTo>
                  <a:lnTo>
                    <a:pt x="19058" y="44046"/>
                  </a:lnTo>
                  <a:close/>
                  <a:moveTo>
                    <a:pt x="31242" y="44046"/>
                  </a:moveTo>
                  <a:lnTo>
                    <a:pt x="31242" y="49982"/>
                  </a:lnTo>
                  <a:lnTo>
                    <a:pt x="25305" y="49982"/>
                  </a:lnTo>
                  <a:lnTo>
                    <a:pt x="25305" y="44046"/>
                  </a:lnTo>
                  <a:close/>
                  <a:moveTo>
                    <a:pt x="37489" y="44046"/>
                  </a:moveTo>
                  <a:lnTo>
                    <a:pt x="37489" y="49982"/>
                  </a:lnTo>
                  <a:lnTo>
                    <a:pt x="31553" y="49982"/>
                  </a:lnTo>
                  <a:lnTo>
                    <a:pt x="31553" y="44046"/>
                  </a:lnTo>
                  <a:close/>
                  <a:moveTo>
                    <a:pt x="43737" y="44046"/>
                  </a:moveTo>
                  <a:lnTo>
                    <a:pt x="43737" y="49982"/>
                  </a:lnTo>
                  <a:lnTo>
                    <a:pt x="37802" y="49982"/>
                  </a:lnTo>
                  <a:lnTo>
                    <a:pt x="37802" y="44046"/>
                  </a:lnTo>
                  <a:close/>
                  <a:moveTo>
                    <a:pt x="49985" y="44046"/>
                  </a:moveTo>
                  <a:lnTo>
                    <a:pt x="49985" y="49982"/>
                  </a:lnTo>
                  <a:lnTo>
                    <a:pt x="44049" y="49982"/>
                  </a:lnTo>
                  <a:lnTo>
                    <a:pt x="44049" y="44046"/>
                  </a:lnTo>
                  <a:close/>
                  <a:moveTo>
                    <a:pt x="56232" y="44046"/>
                  </a:moveTo>
                  <a:lnTo>
                    <a:pt x="56232" y="49982"/>
                  </a:lnTo>
                  <a:lnTo>
                    <a:pt x="50296" y="49982"/>
                  </a:lnTo>
                  <a:lnTo>
                    <a:pt x="50296" y="44046"/>
                  </a:lnTo>
                  <a:close/>
                  <a:moveTo>
                    <a:pt x="62480" y="44046"/>
                  </a:moveTo>
                  <a:lnTo>
                    <a:pt x="62480" y="49982"/>
                  </a:lnTo>
                  <a:lnTo>
                    <a:pt x="56545" y="49982"/>
                  </a:lnTo>
                  <a:lnTo>
                    <a:pt x="56545" y="44046"/>
                  </a:lnTo>
                  <a:close/>
                  <a:moveTo>
                    <a:pt x="68727" y="44046"/>
                  </a:moveTo>
                  <a:lnTo>
                    <a:pt x="68727" y="49982"/>
                  </a:lnTo>
                  <a:lnTo>
                    <a:pt x="62792" y="49982"/>
                  </a:lnTo>
                  <a:lnTo>
                    <a:pt x="62792" y="44046"/>
                  </a:lnTo>
                  <a:close/>
                  <a:moveTo>
                    <a:pt x="74975" y="44046"/>
                  </a:moveTo>
                  <a:lnTo>
                    <a:pt x="74975" y="49982"/>
                  </a:lnTo>
                  <a:lnTo>
                    <a:pt x="69039" y="49982"/>
                  </a:lnTo>
                  <a:lnTo>
                    <a:pt x="69039" y="44046"/>
                  </a:lnTo>
                  <a:close/>
                  <a:moveTo>
                    <a:pt x="81223" y="44046"/>
                  </a:moveTo>
                  <a:lnTo>
                    <a:pt x="81223" y="49982"/>
                  </a:lnTo>
                  <a:lnTo>
                    <a:pt x="75286" y="49982"/>
                  </a:lnTo>
                  <a:lnTo>
                    <a:pt x="75286" y="44046"/>
                  </a:lnTo>
                  <a:close/>
                  <a:moveTo>
                    <a:pt x="87470" y="44046"/>
                  </a:moveTo>
                  <a:lnTo>
                    <a:pt x="87470" y="49982"/>
                  </a:lnTo>
                  <a:lnTo>
                    <a:pt x="81535" y="49982"/>
                  </a:lnTo>
                  <a:lnTo>
                    <a:pt x="81535" y="44046"/>
                  </a:lnTo>
                  <a:close/>
                  <a:moveTo>
                    <a:pt x="93720" y="44046"/>
                  </a:moveTo>
                  <a:lnTo>
                    <a:pt x="93720" y="49982"/>
                  </a:lnTo>
                  <a:lnTo>
                    <a:pt x="87784" y="49982"/>
                  </a:lnTo>
                  <a:lnTo>
                    <a:pt x="87784" y="44046"/>
                  </a:lnTo>
                  <a:close/>
                  <a:moveTo>
                    <a:pt x="99967" y="44046"/>
                  </a:moveTo>
                  <a:lnTo>
                    <a:pt x="99967" y="49982"/>
                  </a:lnTo>
                  <a:lnTo>
                    <a:pt x="94031" y="49982"/>
                  </a:lnTo>
                  <a:lnTo>
                    <a:pt x="94031" y="44046"/>
                  </a:lnTo>
                  <a:close/>
                  <a:moveTo>
                    <a:pt x="106214" y="44046"/>
                  </a:moveTo>
                  <a:lnTo>
                    <a:pt x="106214" y="49982"/>
                  </a:lnTo>
                  <a:lnTo>
                    <a:pt x="100278" y="49982"/>
                  </a:lnTo>
                  <a:lnTo>
                    <a:pt x="100278" y="44046"/>
                  </a:lnTo>
                  <a:close/>
                  <a:moveTo>
                    <a:pt x="112461" y="44046"/>
                  </a:moveTo>
                  <a:lnTo>
                    <a:pt x="112461" y="49982"/>
                  </a:lnTo>
                  <a:lnTo>
                    <a:pt x="106527" y="49982"/>
                  </a:lnTo>
                  <a:lnTo>
                    <a:pt x="106527" y="44046"/>
                  </a:lnTo>
                  <a:close/>
                  <a:moveTo>
                    <a:pt x="118710" y="44046"/>
                  </a:moveTo>
                  <a:lnTo>
                    <a:pt x="118710" y="49982"/>
                  </a:lnTo>
                  <a:lnTo>
                    <a:pt x="112774" y="49982"/>
                  </a:lnTo>
                  <a:lnTo>
                    <a:pt x="112774" y="44046"/>
                  </a:lnTo>
                  <a:close/>
                  <a:moveTo>
                    <a:pt x="124957" y="44046"/>
                  </a:moveTo>
                  <a:lnTo>
                    <a:pt x="124957" y="49982"/>
                  </a:lnTo>
                  <a:lnTo>
                    <a:pt x="119021" y="49982"/>
                  </a:lnTo>
                  <a:lnTo>
                    <a:pt x="119021" y="44046"/>
                  </a:lnTo>
                  <a:close/>
                  <a:moveTo>
                    <a:pt x="131204" y="44046"/>
                  </a:moveTo>
                  <a:lnTo>
                    <a:pt x="131204" y="49982"/>
                  </a:lnTo>
                  <a:lnTo>
                    <a:pt x="125270" y="49982"/>
                  </a:lnTo>
                  <a:lnTo>
                    <a:pt x="125270" y="44046"/>
                  </a:lnTo>
                  <a:close/>
                  <a:moveTo>
                    <a:pt x="137451" y="44046"/>
                  </a:moveTo>
                  <a:lnTo>
                    <a:pt x="137451" y="49982"/>
                  </a:lnTo>
                  <a:lnTo>
                    <a:pt x="131517" y="49982"/>
                  </a:lnTo>
                  <a:lnTo>
                    <a:pt x="131517" y="44046"/>
                  </a:lnTo>
                  <a:close/>
                  <a:moveTo>
                    <a:pt x="143702" y="44046"/>
                  </a:moveTo>
                  <a:lnTo>
                    <a:pt x="143702" y="49982"/>
                  </a:lnTo>
                  <a:lnTo>
                    <a:pt x="137766" y="49982"/>
                  </a:lnTo>
                  <a:lnTo>
                    <a:pt x="137766" y="44046"/>
                  </a:lnTo>
                  <a:close/>
                  <a:moveTo>
                    <a:pt x="149949" y="44046"/>
                  </a:moveTo>
                  <a:lnTo>
                    <a:pt x="149949" y="49982"/>
                  </a:lnTo>
                  <a:lnTo>
                    <a:pt x="144015" y="49982"/>
                  </a:lnTo>
                  <a:lnTo>
                    <a:pt x="144015" y="44046"/>
                  </a:lnTo>
                  <a:close/>
                  <a:moveTo>
                    <a:pt x="156196" y="44046"/>
                  </a:moveTo>
                  <a:lnTo>
                    <a:pt x="156196" y="49982"/>
                  </a:lnTo>
                  <a:lnTo>
                    <a:pt x="150262" y="49982"/>
                  </a:lnTo>
                  <a:lnTo>
                    <a:pt x="150262" y="44046"/>
                  </a:lnTo>
                  <a:close/>
                  <a:moveTo>
                    <a:pt x="162445" y="44046"/>
                  </a:moveTo>
                  <a:lnTo>
                    <a:pt x="162445" y="49982"/>
                  </a:lnTo>
                  <a:lnTo>
                    <a:pt x="156509" y="49982"/>
                  </a:lnTo>
                  <a:lnTo>
                    <a:pt x="156509" y="44046"/>
                  </a:lnTo>
                  <a:close/>
                  <a:moveTo>
                    <a:pt x="168692" y="44046"/>
                  </a:moveTo>
                  <a:lnTo>
                    <a:pt x="168692" y="49982"/>
                  </a:lnTo>
                  <a:lnTo>
                    <a:pt x="162756" y="49982"/>
                  </a:lnTo>
                  <a:lnTo>
                    <a:pt x="162756" y="44046"/>
                  </a:lnTo>
                  <a:close/>
                  <a:moveTo>
                    <a:pt x="174939" y="44046"/>
                  </a:moveTo>
                  <a:lnTo>
                    <a:pt x="174939" y="49982"/>
                  </a:lnTo>
                  <a:lnTo>
                    <a:pt x="169005" y="49982"/>
                  </a:lnTo>
                  <a:lnTo>
                    <a:pt x="169005" y="44046"/>
                  </a:lnTo>
                  <a:close/>
                  <a:moveTo>
                    <a:pt x="181186" y="44046"/>
                  </a:moveTo>
                  <a:lnTo>
                    <a:pt x="181186" y="49982"/>
                  </a:lnTo>
                  <a:lnTo>
                    <a:pt x="175252" y="49982"/>
                  </a:lnTo>
                  <a:lnTo>
                    <a:pt x="175252" y="44046"/>
                  </a:lnTo>
                  <a:close/>
                  <a:moveTo>
                    <a:pt x="187435" y="44046"/>
                  </a:moveTo>
                  <a:lnTo>
                    <a:pt x="187435" y="49982"/>
                  </a:lnTo>
                  <a:lnTo>
                    <a:pt x="181499" y="49982"/>
                  </a:lnTo>
                  <a:lnTo>
                    <a:pt x="181499" y="44046"/>
                  </a:lnTo>
                  <a:close/>
                  <a:moveTo>
                    <a:pt x="193684" y="44046"/>
                  </a:moveTo>
                  <a:lnTo>
                    <a:pt x="193684" y="49982"/>
                  </a:lnTo>
                  <a:lnTo>
                    <a:pt x="187749" y="49982"/>
                  </a:lnTo>
                  <a:lnTo>
                    <a:pt x="187749" y="44046"/>
                  </a:lnTo>
                  <a:close/>
                  <a:moveTo>
                    <a:pt x="199931" y="44046"/>
                  </a:moveTo>
                  <a:lnTo>
                    <a:pt x="199931" y="49982"/>
                  </a:lnTo>
                  <a:lnTo>
                    <a:pt x="193996" y="49982"/>
                  </a:lnTo>
                  <a:lnTo>
                    <a:pt x="193996" y="44046"/>
                  </a:lnTo>
                  <a:close/>
                  <a:moveTo>
                    <a:pt x="206180" y="44046"/>
                  </a:moveTo>
                  <a:lnTo>
                    <a:pt x="206180" y="49982"/>
                  </a:lnTo>
                  <a:lnTo>
                    <a:pt x="200244" y="49982"/>
                  </a:lnTo>
                  <a:lnTo>
                    <a:pt x="200244" y="44046"/>
                  </a:lnTo>
                  <a:close/>
                  <a:moveTo>
                    <a:pt x="212427" y="44046"/>
                  </a:moveTo>
                  <a:lnTo>
                    <a:pt x="212427" y="49982"/>
                  </a:lnTo>
                  <a:lnTo>
                    <a:pt x="206491" y="49982"/>
                  </a:lnTo>
                  <a:lnTo>
                    <a:pt x="206491" y="44046"/>
                  </a:lnTo>
                  <a:close/>
                  <a:moveTo>
                    <a:pt x="218674" y="44046"/>
                  </a:moveTo>
                  <a:lnTo>
                    <a:pt x="218674" y="49982"/>
                  </a:lnTo>
                  <a:lnTo>
                    <a:pt x="212739" y="49982"/>
                  </a:lnTo>
                  <a:lnTo>
                    <a:pt x="212739" y="44046"/>
                  </a:lnTo>
                  <a:close/>
                  <a:moveTo>
                    <a:pt x="224921" y="44046"/>
                  </a:moveTo>
                  <a:lnTo>
                    <a:pt x="224921" y="49982"/>
                  </a:lnTo>
                  <a:lnTo>
                    <a:pt x="218987" y="49982"/>
                  </a:lnTo>
                  <a:lnTo>
                    <a:pt x="218987" y="44046"/>
                  </a:lnTo>
                  <a:close/>
                  <a:moveTo>
                    <a:pt x="231170" y="44046"/>
                  </a:moveTo>
                  <a:lnTo>
                    <a:pt x="231170" y="49982"/>
                  </a:lnTo>
                  <a:lnTo>
                    <a:pt x="225234" y="49982"/>
                  </a:lnTo>
                  <a:lnTo>
                    <a:pt x="225234" y="44046"/>
                  </a:lnTo>
                  <a:close/>
                  <a:moveTo>
                    <a:pt x="237417" y="44046"/>
                  </a:moveTo>
                  <a:lnTo>
                    <a:pt x="237417" y="49982"/>
                  </a:lnTo>
                  <a:lnTo>
                    <a:pt x="231481" y="49982"/>
                  </a:lnTo>
                  <a:lnTo>
                    <a:pt x="231481" y="44046"/>
                  </a:lnTo>
                  <a:close/>
                  <a:moveTo>
                    <a:pt x="243664" y="44046"/>
                  </a:moveTo>
                  <a:lnTo>
                    <a:pt x="243664" y="49982"/>
                  </a:lnTo>
                  <a:lnTo>
                    <a:pt x="237729" y="49982"/>
                  </a:lnTo>
                  <a:lnTo>
                    <a:pt x="237729" y="44046"/>
                  </a:lnTo>
                  <a:close/>
                  <a:moveTo>
                    <a:pt x="249911" y="44046"/>
                  </a:moveTo>
                  <a:lnTo>
                    <a:pt x="249911" y="49982"/>
                  </a:lnTo>
                  <a:lnTo>
                    <a:pt x="243977" y="49982"/>
                  </a:lnTo>
                  <a:lnTo>
                    <a:pt x="243977" y="44046"/>
                  </a:lnTo>
                  <a:close/>
                  <a:moveTo>
                    <a:pt x="256161" y="44046"/>
                  </a:moveTo>
                  <a:lnTo>
                    <a:pt x="256161" y="49982"/>
                  </a:lnTo>
                  <a:lnTo>
                    <a:pt x="250225" y="49982"/>
                  </a:lnTo>
                  <a:lnTo>
                    <a:pt x="250225" y="44046"/>
                  </a:lnTo>
                  <a:close/>
                  <a:moveTo>
                    <a:pt x="262409" y="44046"/>
                  </a:moveTo>
                  <a:lnTo>
                    <a:pt x="262409" y="49982"/>
                  </a:lnTo>
                  <a:lnTo>
                    <a:pt x="256474" y="49982"/>
                  </a:lnTo>
                  <a:lnTo>
                    <a:pt x="256474" y="44046"/>
                  </a:lnTo>
                  <a:close/>
                  <a:moveTo>
                    <a:pt x="268656" y="44046"/>
                  </a:moveTo>
                  <a:lnTo>
                    <a:pt x="268656" y="49982"/>
                  </a:lnTo>
                  <a:lnTo>
                    <a:pt x="262721" y="49982"/>
                  </a:lnTo>
                  <a:lnTo>
                    <a:pt x="262721" y="44046"/>
                  </a:lnTo>
                  <a:close/>
                  <a:moveTo>
                    <a:pt x="274904" y="44046"/>
                  </a:moveTo>
                  <a:lnTo>
                    <a:pt x="274904" y="49982"/>
                  </a:lnTo>
                  <a:lnTo>
                    <a:pt x="268968" y="49982"/>
                  </a:lnTo>
                  <a:lnTo>
                    <a:pt x="268968" y="44046"/>
                  </a:lnTo>
                  <a:close/>
                  <a:moveTo>
                    <a:pt x="6251" y="50295"/>
                  </a:moveTo>
                  <a:lnTo>
                    <a:pt x="6251" y="56229"/>
                  </a:lnTo>
                  <a:lnTo>
                    <a:pt x="315" y="56229"/>
                  </a:lnTo>
                  <a:lnTo>
                    <a:pt x="315" y="50295"/>
                  </a:lnTo>
                  <a:close/>
                  <a:moveTo>
                    <a:pt x="12498" y="50295"/>
                  </a:moveTo>
                  <a:lnTo>
                    <a:pt x="12498" y="56229"/>
                  </a:lnTo>
                  <a:lnTo>
                    <a:pt x="6562" y="56229"/>
                  </a:lnTo>
                  <a:lnTo>
                    <a:pt x="6562" y="50295"/>
                  </a:lnTo>
                  <a:close/>
                  <a:moveTo>
                    <a:pt x="18745" y="50295"/>
                  </a:moveTo>
                  <a:lnTo>
                    <a:pt x="18745" y="56229"/>
                  </a:lnTo>
                  <a:lnTo>
                    <a:pt x="12810" y="56229"/>
                  </a:lnTo>
                  <a:lnTo>
                    <a:pt x="12810" y="50295"/>
                  </a:lnTo>
                  <a:close/>
                  <a:moveTo>
                    <a:pt x="24992" y="50295"/>
                  </a:moveTo>
                  <a:lnTo>
                    <a:pt x="24992" y="56229"/>
                  </a:lnTo>
                  <a:lnTo>
                    <a:pt x="19058" y="56229"/>
                  </a:lnTo>
                  <a:lnTo>
                    <a:pt x="19058" y="50295"/>
                  </a:lnTo>
                  <a:close/>
                  <a:moveTo>
                    <a:pt x="31242" y="50295"/>
                  </a:moveTo>
                  <a:lnTo>
                    <a:pt x="31242" y="56229"/>
                  </a:lnTo>
                  <a:lnTo>
                    <a:pt x="25305" y="56229"/>
                  </a:lnTo>
                  <a:lnTo>
                    <a:pt x="25305" y="50295"/>
                  </a:lnTo>
                  <a:close/>
                  <a:moveTo>
                    <a:pt x="37489" y="50295"/>
                  </a:moveTo>
                  <a:lnTo>
                    <a:pt x="37489" y="56229"/>
                  </a:lnTo>
                  <a:lnTo>
                    <a:pt x="31553" y="56229"/>
                  </a:lnTo>
                  <a:lnTo>
                    <a:pt x="31553" y="50295"/>
                  </a:lnTo>
                  <a:close/>
                  <a:moveTo>
                    <a:pt x="43737" y="50295"/>
                  </a:moveTo>
                  <a:lnTo>
                    <a:pt x="43737" y="56229"/>
                  </a:lnTo>
                  <a:lnTo>
                    <a:pt x="37802" y="56229"/>
                  </a:lnTo>
                  <a:lnTo>
                    <a:pt x="37802" y="50295"/>
                  </a:lnTo>
                  <a:close/>
                  <a:moveTo>
                    <a:pt x="49985" y="50295"/>
                  </a:moveTo>
                  <a:lnTo>
                    <a:pt x="49985" y="56229"/>
                  </a:lnTo>
                  <a:lnTo>
                    <a:pt x="44049" y="56229"/>
                  </a:lnTo>
                  <a:lnTo>
                    <a:pt x="44049" y="50295"/>
                  </a:lnTo>
                  <a:close/>
                  <a:moveTo>
                    <a:pt x="56232" y="50295"/>
                  </a:moveTo>
                  <a:lnTo>
                    <a:pt x="56232" y="56229"/>
                  </a:lnTo>
                  <a:lnTo>
                    <a:pt x="50296" y="56229"/>
                  </a:lnTo>
                  <a:lnTo>
                    <a:pt x="50296" y="50295"/>
                  </a:lnTo>
                  <a:close/>
                  <a:moveTo>
                    <a:pt x="62480" y="50295"/>
                  </a:moveTo>
                  <a:lnTo>
                    <a:pt x="62480" y="56229"/>
                  </a:lnTo>
                  <a:lnTo>
                    <a:pt x="56545" y="56229"/>
                  </a:lnTo>
                  <a:lnTo>
                    <a:pt x="56545" y="50295"/>
                  </a:lnTo>
                  <a:close/>
                  <a:moveTo>
                    <a:pt x="68727" y="50295"/>
                  </a:moveTo>
                  <a:lnTo>
                    <a:pt x="68727" y="56229"/>
                  </a:lnTo>
                  <a:lnTo>
                    <a:pt x="62792" y="56229"/>
                  </a:lnTo>
                  <a:lnTo>
                    <a:pt x="62792" y="50295"/>
                  </a:lnTo>
                  <a:close/>
                  <a:moveTo>
                    <a:pt x="74975" y="50295"/>
                  </a:moveTo>
                  <a:lnTo>
                    <a:pt x="74975" y="56229"/>
                  </a:lnTo>
                  <a:lnTo>
                    <a:pt x="69039" y="56229"/>
                  </a:lnTo>
                  <a:lnTo>
                    <a:pt x="69039" y="50295"/>
                  </a:lnTo>
                  <a:close/>
                  <a:moveTo>
                    <a:pt x="81223" y="50295"/>
                  </a:moveTo>
                  <a:lnTo>
                    <a:pt x="81223" y="56229"/>
                  </a:lnTo>
                  <a:lnTo>
                    <a:pt x="75286" y="56229"/>
                  </a:lnTo>
                  <a:lnTo>
                    <a:pt x="75286" y="50295"/>
                  </a:lnTo>
                  <a:close/>
                  <a:moveTo>
                    <a:pt x="87470" y="50295"/>
                  </a:moveTo>
                  <a:lnTo>
                    <a:pt x="87470" y="56229"/>
                  </a:lnTo>
                  <a:lnTo>
                    <a:pt x="81535" y="56229"/>
                  </a:lnTo>
                  <a:lnTo>
                    <a:pt x="81535" y="50295"/>
                  </a:lnTo>
                  <a:close/>
                  <a:moveTo>
                    <a:pt x="93720" y="50295"/>
                  </a:moveTo>
                  <a:lnTo>
                    <a:pt x="93720" y="56229"/>
                  </a:lnTo>
                  <a:lnTo>
                    <a:pt x="87784" y="56229"/>
                  </a:lnTo>
                  <a:lnTo>
                    <a:pt x="87784" y="50295"/>
                  </a:lnTo>
                  <a:close/>
                  <a:moveTo>
                    <a:pt x="99967" y="50295"/>
                  </a:moveTo>
                  <a:lnTo>
                    <a:pt x="99967" y="56229"/>
                  </a:lnTo>
                  <a:lnTo>
                    <a:pt x="94031" y="56229"/>
                  </a:lnTo>
                  <a:lnTo>
                    <a:pt x="94031" y="50295"/>
                  </a:lnTo>
                  <a:close/>
                  <a:moveTo>
                    <a:pt x="106214" y="50295"/>
                  </a:moveTo>
                  <a:lnTo>
                    <a:pt x="106214" y="56229"/>
                  </a:lnTo>
                  <a:lnTo>
                    <a:pt x="100278" y="56229"/>
                  </a:lnTo>
                  <a:lnTo>
                    <a:pt x="100278" y="50295"/>
                  </a:lnTo>
                  <a:close/>
                  <a:moveTo>
                    <a:pt x="112461" y="50295"/>
                  </a:moveTo>
                  <a:lnTo>
                    <a:pt x="112461" y="56229"/>
                  </a:lnTo>
                  <a:lnTo>
                    <a:pt x="106527" y="56229"/>
                  </a:lnTo>
                  <a:lnTo>
                    <a:pt x="106527" y="50295"/>
                  </a:lnTo>
                  <a:close/>
                  <a:moveTo>
                    <a:pt x="118710" y="50295"/>
                  </a:moveTo>
                  <a:lnTo>
                    <a:pt x="118710" y="56229"/>
                  </a:lnTo>
                  <a:lnTo>
                    <a:pt x="112774" y="56229"/>
                  </a:lnTo>
                  <a:lnTo>
                    <a:pt x="112774" y="50295"/>
                  </a:lnTo>
                  <a:close/>
                  <a:moveTo>
                    <a:pt x="124957" y="50295"/>
                  </a:moveTo>
                  <a:lnTo>
                    <a:pt x="124957" y="56229"/>
                  </a:lnTo>
                  <a:lnTo>
                    <a:pt x="119021" y="56229"/>
                  </a:lnTo>
                  <a:lnTo>
                    <a:pt x="119021" y="50295"/>
                  </a:lnTo>
                  <a:close/>
                  <a:moveTo>
                    <a:pt x="131204" y="50295"/>
                  </a:moveTo>
                  <a:lnTo>
                    <a:pt x="131204" y="56229"/>
                  </a:lnTo>
                  <a:lnTo>
                    <a:pt x="125270" y="56229"/>
                  </a:lnTo>
                  <a:lnTo>
                    <a:pt x="125270" y="50295"/>
                  </a:lnTo>
                  <a:close/>
                  <a:moveTo>
                    <a:pt x="137451" y="50295"/>
                  </a:moveTo>
                  <a:lnTo>
                    <a:pt x="137451" y="56229"/>
                  </a:lnTo>
                  <a:lnTo>
                    <a:pt x="131517" y="56229"/>
                  </a:lnTo>
                  <a:lnTo>
                    <a:pt x="131517" y="50295"/>
                  </a:lnTo>
                  <a:close/>
                  <a:moveTo>
                    <a:pt x="143702" y="50295"/>
                  </a:moveTo>
                  <a:lnTo>
                    <a:pt x="143702" y="56229"/>
                  </a:lnTo>
                  <a:lnTo>
                    <a:pt x="137766" y="56229"/>
                  </a:lnTo>
                  <a:lnTo>
                    <a:pt x="137766" y="50295"/>
                  </a:lnTo>
                  <a:close/>
                  <a:moveTo>
                    <a:pt x="149949" y="50295"/>
                  </a:moveTo>
                  <a:lnTo>
                    <a:pt x="149949" y="56229"/>
                  </a:lnTo>
                  <a:lnTo>
                    <a:pt x="144015" y="56229"/>
                  </a:lnTo>
                  <a:lnTo>
                    <a:pt x="144015" y="50295"/>
                  </a:lnTo>
                  <a:close/>
                  <a:moveTo>
                    <a:pt x="156196" y="50295"/>
                  </a:moveTo>
                  <a:lnTo>
                    <a:pt x="156196" y="56229"/>
                  </a:lnTo>
                  <a:lnTo>
                    <a:pt x="150262" y="56229"/>
                  </a:lnTo>
                  <a:lnTo>
                    <a:pt x="150262" y="50295"/>
                  </a:lnTo>
                  <a:close/>
                  <a:moveTo>
                    <a:pt x="162445" y="50295"/>
                  </a:moveTo>
                  <a:lnTo>
                    <a:pt x="162445" y="56229"/>
                  </a:lnTo>
                  <a:lnTo>
                    <a:pt x="156509" y="56229"/>
                  </a:lnTo>
                  <a:lnTo>
                    <a:pt x="156509" y="50295"/>
                  </a:lnTo>
                  <a:close/>
                  <a:moveTo>
                    <a:pt x="168692" y="50295"/>
                  </a:moveTo>
                  <a:lnTo>
                    <a:pt x="168692" y="56229"/>
                  </a:lnTo>
                  <a:lnTo>
                    <a:pt x="162756" y="56229"/>
                  </a:lnTo>
                  <a:lnTo>
                    <a:pt x="162756" y="50295"/>
                  </a:lnTo>
                  <a:close/>
                  <a:moveTo>
                    <a:pt x="174939" y="50295"/>
                  </a:moveTo>
                  <a:lnTo>
                    <a:pt x="174939" y="56229"/>
                  </a:lnTo>
                  <a:lnTo>
                    <a:pt x="169005" y="56229"/>
                  </a:lnTo>
                  <a:lnTo>
                    <a:pt x="169005" y="50295"/>
                  </a:lnTo>
                  <a:close/>
                  <a:moveTo>
                    <a:pt x="181186" y="50295"/>
                  </a:moveTo>
                  <a:lnTo>
                    <a:pt x="181186" y="56229"/>
                  </a:lnTo>
                  <a:lnTo>
                    <a:pt x="175252" y="56229"/>
                  </a:lnTo>
                  <a:lnTo>
                    <a:pt x="175252" y="50295"/>
                  </a:lnTo>
                  <a:close/>
                  <a:moveTo>
                    <a:pt x="187435" y="50295"/>
                  </a:moveTo>
                  <a:lnTo>
                    <a:pt x="187435" y="56229"/>
                  </a:lnTo>
                  <a:lnTo>
                    <a:pt x="181499" y="56229"/>
                  </a:lnTo>
                  <a:lnTo>
                    <a:pt x="181499" y="50295"/>
                  </a:lnTo>
                  <a:close/>
                  <a:moveTo>
                    <a:pt x="193684" y="50295"/>
                  </a:moveTo>
                  <a:lnTo>
                    <a:pt x="193684" y="56229"/>
                  </a:lnTo>
                  <a:lnTo>
                    <a:pt x="187749" y="56229"/>
                  </a:lnTo>
                  <a:lnTo>
                    <a:pt x="187749" y="50295"/>
                  </a:lnTo>
                  <a:close/>
                  <a:moveTo>
                    <a:pt x="199931" y="50295"/>
                  </a:moveTo>
                  <a:lnTo>
                    <a:pt x="199931" y="56229"/>
                  </a:lnTo>
                  <a:lnTo>
                    <a:pt x="193996" y="56229"/>
                  </a:lnTo>
                  <a:lnTo>
                    <a:pt x="193996" y="50295"/>
                  </a:lnTo>
                  <a:close/>
                  <a:moveTo>
                    <a:pt x="206180" y="50295"/>
                  </a:moveTo>
                  <a:lnTo>
                    <a:pt x="206180" y="56229"/>
                  </a:lnTo>
                  <a:lnTo>
                    <a:pt x="200244" y="56229"/>
                  </a:lnTo>
                  <a:lnTo>
                    <a:pt x="200244" y="50295"/>
                  </a:lnTo>
                  <a:close/>
                  <a:moveTo>
                    <a:pt x="212427" y="50295"/>
                  </a:moveTo>
                  <a:lnTo>
                    <a:pt x="212427" y="56229"/>
                  </a:lnTo>
                  <a:lnTo>
                    <a:pt x="206491" y="56229"/>
                  </a:lnTo>
                  <a:lnTo>
                    <a:pt x="206491" y="50295"/>
                  </a:lnTo>
                  <a:close/>
                  <a:moveTo>
                    <a:pt x="218674" y="50295"/>
                  </a:moveTo>
                  <a:lnTo>
                    <a:pt x="218674" y="56229"/>
                  </a:lnTo>
                  <a:lnTo>
                    <a:pt x="212739" y="56229"/>
                  </a:lnTo>
                  <a:lnTo>
                    <a:pt x="212739" y="50295"/>
                  </a:lnTo>
                  <a:close/>
                  <a:moveTo>
                    <a:pt x="224921" y="50295"/>
                  </a:moveTo>
                  <a:lnTo>
                    <a:pt x="224921" y="56229"/>
                  </a:lnTo>
                  <a:lnTo>
                    <a:pt x="218987" y="56229"/>
                  </a:lnTo>
                  <a:lnTo>
                    <a:pt x="218987" y="50295"/>
                  </a:lnTo>
                  <a:close/>
                  <a:moveTo>
                    <a:pt x="231170" y="50295"/>
                  </a:moveTo>
                  <a:lnTo>
                    <a:pt x="231170" y="56229"/>
                  </a:lnTo>
                  <a:lnTo>
                    <a:pt x="225234" y="56229"/>
                  </a:lnTo>
                  <a:lnTo>
                    <a:pt x="225234" y="50295"/>
                  </a:lnTo>
                  <a:close/>
                  <a:moveTo>
                    <a:pt x="237417" y="50295"/>
                  </a:moveTo>
                  <a:lnTo>
                    <a:pt x="237417" y="56229"/>
                  </a:lnTo>
                  <a:lnTo>
                    <a:pt x="231481" y="56229"/>
                  </a:lnTo>
                  <a:lnTo>
                    <a:pt x="231481" y="50295"/>
                  </a:lnTo>
                  <a:close/>
                  <a:moveTo>
                    <a:pt x="243664" y="50295"/>
                  </a:moveTo>
                  <a:lnTo>
                    <a:pt x="243664" y="56229"/>
                  </a:lnTo>
                  <a:lnTo>
                    <a:pt x="237729" y="56229"/>
                  </a:lnTo>
                  <a:lnTo>
                    <a:pt x="237729" y="50295"/>
                  </a:lnTo>
                  <a:close/>
                  <a:moveTo>
                    <a:pt x="249911" y="50295"/>
                  </a:moveTo>
                  <a:lnTo>
                    <a:pt x="249911" y="56229"/>
                  </a:lnTo>
                  <a:lnTo>
                    <a:pt x="243977" y="56229"/>
                  </a:lnTo>
                  <a:lnTo>
                    <a:pt x="243977" y="50295"/>
                  </a:lnTo>
                  <a:close/>
                  <a:moveTo>
                    <a:pt x="256161" y="50295"/>
                  </a:moveTo>
                  <a:lnTo>
                    <a:pt x="256161" y="56229"/>
                  </a:lnTo>
                  <a:lnTo>
                    <a:pt x="250225" y="56229"/>
                  </a:lnTo>
                  <a:lnTo>
                    <a:pt x="250225" y="50295"/>
                  </a:lnTo>
                  <a:close/>
                  <a:moveTo>
                    <a:pt x="262409" y="50295"/>
                  </a:moveTo>
                  <a:lnTo>
                    <a:pt x="262409" y="56229"/>
                  </a:lnTo>
                  <a:lnTo>
                    <a:pt x="256474" y="56229"/>
                  </a:lnTo>
                  <a:lnTo>
                    <a:pt x="256474" y="50295"/>
                  </a:lnTo>
                  <a:close/>
                  <a:moveTo>
                    <a:pt x="268656" y="50295"/>
                  </a:moveTo>
                  <a:lnTo>
                    <a:pt x="268656" y="56229"/>
                  </a:lnTo>
                  <a:lnTo>
                    <a:pt x="262721" y="56229"/>
                  </a:lnTo>
                  <a:lnTo>
                    <a:pt x="262721" y="50295"/>
                  </a:lnTo>
                  <a:close/>
                  <a:moveTo>
                    <a:pt x="274904" y="50295"/>
                  </a:moveTo>
                  <a:lnTo>
                    <a:pt x="274904" y="56229"/>
                  </a:lnTo>
                  <a:lnTo>
                    <a:pt x="268968" y="56229"/>
                  </a:lnTo>
                  <a:lnTo>
                    <a:pt x="268968" y="50295"/>
                  </a:lnTo>
                  <a:close/>
                  <a:moveTo>
                    <a:pt x="6251" y="56542"/>
                  </a:moveTo>
                  <a:lnTo>
                    <a:pt x="6251" y="62476"/>
                  </a:lnTo>
                  <a:lnTo>
                    <a:pt x="315" y="62476"/>
                  </a:lnTo>
                  <a:lnTo>
                    <a:pt x="315" y="56542"/>
                  </a:lnTo>
                  <a:close/>
                  <a:moveTo>
                    <a:pt x="12498" y="56542"/>
                  </a:moveTo>
                  <a:lnTo>
                    <a:pt x="12498" y="62476"/>
                  </a:lnTo>
                  <a:lnTo>
                    <a:pt x="6562" y="62476"/>
                  </a:lnTo>
                  <a:lnTo>
                    <a:pt x="6562" y="56542"/>
                  </a:lnTo>
                  <a:close/>
                  <a:moveTo>
                    <a:pt x="18745" y="56542"/>
                  </a:moveTo>
                  <a:lnTo>
                    <a:pt x="18745" y="62476"/>
                  </a:lnTo>
                  <a:lnTo>
                    <a:pt x="12810" y="62476"/>
                  </a:lnTo>
                  <a:lnTo>
                    <a:pt x="12810" y="56542"/>
                  </a:lnTo>
                  <a:close/>
                  <a:moveTo>
                    <a:pt x="24992" y="56542"/>
                  </a:moveTo>
                  <a:lnTo>
                    <a:pt x="24992" y="62476"/>
                  </a:lnTo>
                  <a:lnTo>
                    <a:pt x="19058" y="62476"/>
                  </a:lnTo>
                  <a:lnTo>
                    <a:pt x="19058" y="56542"/>
                  </a:lnTo>
                  <a:close/>
                  <a:moveTo>
                    <a:pt x="31242" y="56542"/>
                  </a:moveTo>
                  <a:lnTo>
                    <a:pt x="31242" y="62476"/>
                  </a:lnTo>
                  <a:lnTo>
                    <a:pt x="25305" y="62476"/>
                  </a:lnTo>
                  <a:lnTo>
                    <a:pt x="25305" y="56542"/>
                  </a:lnTo>
                  <a:close/>
                  <a:moveTo>
                    <a:pt x="37489" y="56542"/>
                  </a:moveTo>
                  <a:lnTo>
                    <a:pt x="37489" y="62476"/>
                  </a:lnTo>
                  <a:lnTo>
                    <a:pt x="31553" y="62476"/>
                  </a:lnTo>
                  <a:lnTo>
                    <a:pt x="31553" y="56542"/>
                  </a:lnTo>
                  <a:close/>
                  <a:moveTo>
                    <a:pt x="43737" y="56542"/>
                  </a:moveTo>
                  <a:lnTo>
                    <a:pt x="43737" y="62476"/>
                  </a:lnTo>
                  <a:lnTo>
                    <a:pt x="37802" y="62476"/>
                  </a:lnTo>
                  <a:lnTo>
                    <a:pt x="37802" y="56542"/>
                  </a:lnTo>
                  <a:close/>
                  <a:moveTo>
                    <a:pt x="49985" y="56542"/>
                  </a:moveTo>
                  <a:lnTo>
                    <a:pt x="49985" y="62476"/>
                  </a:lnTo>
                  <a:lnTo>
                    <a:pt x="44049" y="62476"/>
                  </a:lnTo>
                  <a:lnTo>
                    <a:pt x="44049" y="56542"/>
                  </a:lnTo>
                  <a:close/>
                  <a:moveTo>
                    <a:pt x="56232" y="56542"/>
                  </a:moveTo>
                  <a:lnTo>
                    <a:pt x="56232" y="62476"/>
                  </a:lnTo>
                  <a:lnTo>
                    <a:pt x="50296" y="62476"/>
                  </a:lnTo>
                  <a:lnTo>
                    <a:pt x="50296" y="56542"/>
                  </a:lnTo>
                  <a:close/>
                  <a:moveTo>
                    <a:pt x="62480" y="56542"/>
                  </a:moveTo>
                  <a:lnTo>
                    <a:pt x="62480" y="62476"/>
                  </a:lnTo>
                  <a:lnTo>
                    <a:pt x="56545" y="62476"/>
                  </a:lnTo>
                  <a:lnTo>
                    <a:pt x="56545" y="56542"/>
                  </a:lnTo>
                  <a:close/>
                  <a:moveTo>
                    <a:pt x="68727" y="56542"/>
                  </a:moveTo>
                  <a:lnTo>
                    <a:pt x="68727" y="62476"/>
                  </a:lnTo>
                  <a:lnTo>
                    <a:pt x="62792" y="62476"/>
                  </a:lnTo>
                  <a:lnTo>
                    <a:pt x="62792" y="56542"/>
                  </a:lnTo>
                  <a:close/>
                  <a:moveTo>
                    <a:pt x="74975" y="56542"/>
                  </a:moveTo>
                  <a:lnTo>
                    <a:pt x="74975" y="62476"/>
                  </a:lnTo>
                  <a:lnTo>
                    <a:pt x="69039" y="62476"/>
                  </a:lnTo>
                  <a:lnTo>
                    <a:pt x="69039" y="56542"/>
                  </a:lnTo>
                  <a:close/>
                  <a:moveTo>
                    <a:pt x="81223" y="56542"/>
                  </a:moveTo>
                  <a:lnTo>
                    <a:pt x="81223" y="62476"/>
                  </a:lnTo>
                  <a:lnTo>
                    <a:pt x="75286" y="62476"/>
                  </a:lnTo>
                  <a:lnTo>
                    <a:pt x="75286" y="56542"/>
                  </a:lnTo>
                  <a:close/>
                  <a:moveTo>
                    <a:pt x="87470" y="56542"/>
                  </a:moveTo>
                  <a:lnTo>
                    <a:pt x="87470" y="62476"/>
                  </a:lnTo>
                  <a:lnTo>
                    <a:pt x="81535" y="62476"/>
                  </a:lnTo>
                  <a:lnTo>
                    <a:pt x="81535" y="56542"/>
                  </a:lnTo>
                  <a:close/>
                  <a:moveTo>
                    <a:pt x="93718" y="56542"/>
                  </a:moveTo>
                  <a:lnTo>
                    <a:pt x="93718" y="62476"/>
                  </a:lnTo>
                  <a:lnTo>
                    <a:pt x="87784" y="62476"/>
                  </a:lnTo>
                  <a:lnTo>
                    <a:pt x="87784" y="56542"/>
                  </a:lnTo>
                  <a:close/>
                  <a:moveTo>
                    <a:pt x="99967" y="56542"/>
                  </a:moveTo>
                  <a:lnTo>
                    <a:pt x="99967" y="62476"/>
                  </a:lnTo>
                  <a:lnTo>
                    <a:pt x="94031" y="62476"/>
                  </a:lnTo>
                  <a:lnTo>
                    <a:pt x="94031" y="56542"/>
                  </a:lnTo>
                  <a:close/>
                  <a:moveTo>
                    <a:pt x="106214" y="56542"/>
                  </a:moveTo>
                  <a:lnTo>
                    <a:pt x="106214" y="62476"/>
                  </a:lnTo>
                  <a:lnTo>
                    <a:pt x="100278" y="62476"/>
                  </a:lnTo>
                  <a:lnTo>
                    <a:pt x="100278" y="56542"/>
                  </a:lnTo>
                  <a:close/>
                  <a:moveTo>
                    <a:pt x="112461" y="56542"/>
                  </a:moveTo>
                  <a:lnTo>
                    <a:pt x="112461" y="62476"/>
                  </a:lnTo>
                  <a:lnTo>
                    <a:pt x="106527" y="62476"/>
                  </a:lnTo>
                  <a:lnTo>
                    <a:pt x="106527" y="56542"/>
                  </a:lnTo>
                  <a:close/>
                  <a:moveTo>
                    <a:pt x="118710" y="56542"/>
                  </a:moveTo>
                  <a:lnTo>
                    <a:pt x="118710" y="62476"/>
                  </a:lnTo>
                  <a:lnTo>
                    <a:pt x="112774" y="62476"/>
                  </a:lnTo>
                  <a:lnTo>
                    <a:pt x="112774" y="56542"/>
                  </a:lnTo>
                  <a:close/>
                  <a:moveTo>
                    <a:pt x="124957" y="56542"/>
                  </a:moveTo>
                  <a:lnTo>
                    <a:pt x="124957" y="62476"/>
                  </a:lnTo>
                  <a:lnTo>
                    <a:pt x="119021" y="62476"/>
                  </a:lnTo>
                  <a:lnTo>
                    <a:pt x="119021" y="56542"/>
                  </a:lnTo>
                  <a:close/>
                  <a:moveTo>
                    <a:pt x="131204" y="56542"/>
                  </a:moveTo>
                  <a:lnTo>
                    <a:pt x="131204" y="62476"/>
                  </a:lnTo>
                  <a:lnTo>
                    <a:pt x="125270" y="62476"/>
                  </a:lnTo>
                  <a:lnTo>
                    <a:pt x="125270" y="56542"/>
                  </a:lnTo>
                  <a:close/>
                  <a:moveTo>
                    <a:pt x="137451" y="56542"/>
                  </a:moveTo>
                  <a:lnTo>
                    <a:pt x="137451" y="62476"/>
                  </a:lnTo>
                  <a:lnTo>
                    <a:pt x="131517" y="62476"/>
                  </a:lnTo>
                  <a:lnTo>
                    <a:pt x="131517" y="56542"/>
                  </a:lnTo>
                  <a:close/>
                  <a:moveTo>
                    <a:pt x="143702" y="56542"/>
                  </a:moveTo>
                  <a:lnTo>
                    <a:pt x="143702" y="62476"/>
                  </a:lnTo>
                  <a:lnTo>
                    <a:pt x="137766" y="62476"/>
                  </a:lnTo>
                  <a:lnTo>
                    <a:pt x="137766" y="56542"/>
                  </a:lnTo>
                  <a:close/>
                  <a:moveTo>
                    <a:pt x="149949" y="56542"/>
                  </a:moveTo>
                  <a:lnTo>
                    <a:pt x="149949" y="62476"/>
                  </a:lnTo>
                  <a:lnTo>
                    <a:pt x="144015" y="62476"/>
                  </a:lnTo>
                  <a:lnTo>
                    <a:pt x="144015" y="56542"/>
                  </a:lnTo>
                  <a:close/>
                  <a:moveTo>
                    <a:pt x="156196" y="56542"/>
                  </a:moveTo>
                  <a:lnTo>
                    <a:pt x="156196" y="62476"/>
                  </a:lnTo>
                  <a:lnTo>
                    <a:pt x="150262" y="62476"/>
                  </a:lnTo>
                  <a:lnTo>
                    <a:pt x="150262" y="56542"/>
                  </a:lnTo>
                  <a:close/>
                  <a:moveTo>
                    <a:pt x="162445" y="56542"/>
                  </a:moveTo>
                  <a:lnTo>
                    <a:pt x="162445" y="62476"/>
                  </a:lnTo>
                  <a:lnTo>
                    <a:pt x="156509" y="62476"/>
                  </a:lnTo>
                  <a:lnTo>
                    <a:pt x="156509" y="56542"/>
                  </a:lnTo>
                  <a:close/>
                  <a:moveTo>
                    <a:pt x="168692" y="56542"/>
                  </a:moveTo>
                  <a:lnTo>
                    <a:pt x="168692" y="62476"/>
                  </a:lnTo>
                  <a:lnTo>
                    <a:pt x="162756" y="62476"/>
                  </a:lnTo>
                  <a:lnTo>
                    <a:pt x="162756" y="56542"/>
                  </a:lnTo>
                  <a:close/>
                  <a:moveTo>
                    <a:pt x="174939" y="56542"/>
                  </a:moveTo>
                  <a:lnTo>
                    <a:pt x="174939" y="62476"/>
                  </a:lnTo>
                  <a:lnTo>
                    <a:pt x="169005" y="62476"/>
                  </a:lnTo>
                  <a:lnTo>
                    <a:pt x="169005" y="56542"/>
                  </a:lnTo>
                  <a:close/>
                  <a:moveTo>
                    <a:pt x="181186" y="56542"/>
                  </a:moveTo>
                  <a:lnTo>
                    <a:pt x="181186" y="62476"/>
                  </a:lnTo>
                  <a:lnTo>
                    <a:pt x="175252" y="62476"/>
                  </a:lnTo>
                  <a:lnTo>
                    <a:pt x="175252" y="56542"/>
                  </a:lnTo>
                  <a:close/>
                  <a:moveTo>
                    <a:pt x="187435" y="56542"/>
                  </a:moveTo>
                  <a:lnTo>
                    <a:pt x="187435" y="62476"/>
                  </a:lnTo>
                  <a:lnTo>
                    <a:pt x="181499" y="62476"/>
                  </a:lnTo>
                  <a:lnTo>
                    <a:pt x="181499" y="56542"/>
                  </a:lnTo>
                  <a:close/>
                  <a:moveTo>
                    <a:pt x="193684" y="56542"/>
                  </a:moveTo>
                  <a:lnTo>
                    <a:pt x="193684" y="62476"/>
                  </a:lnTo>
                  <a:lnTo>
                    <a:pt x="187749" y="62476"/>
                  </a:lnTo>
                  <a:lnTo>
                    <a:pt x="187749" y="56542"/>
                  </a:lnTo>
                  <a:close/>
                  <a:moveTo>
                    <a:pt x="199931" y="56542"/>
                  </a:moveTo>
                  <a:lnTo>
                    <a:pt x="199931" y="62476"/>
                  </a:lnTo>
                  <a:lnTo>
                    <a:pt x="193996" y="62476"/>
                  </a:lnTo>
                  <a:lnTo>
                    <a:pt x="193996" y="56542"/>
                  </a:lnTo>
                  <a:close/>
                  <a:moveTo>
                    <a:pt x="206180" y="56542"/>
                  </a:moveTo>
                  <a:lnTo>
                    <a:pt x="206180" y="62476"/>
                  </a:lnTo>
                  <a:lnTo>
                    <a:pt x="200244" y="62476"/>
                  </a:lnTo>
                  <a:lnTo>
                    <a:pt x="200244" y="56542"/>
                  </a:lnTo>
                  <a:close/>
                  <a:moveTo>
                    <a:pt x="212427" y="56542"/>
                  </a:moveTo>
                  <a:lnTo>
                    <a:pt x="212427" y="62476"/>
                  </a:lnTo>
                  <a:lnTo>
                    <a:pt x="206491" y="62476"/>
                  </a:lnTo>
                  <a:lnTo>
                    <a:pt x="206491" y="56542"/>
                  </a:lnTo>
                  <a:close/>
                  <a:moveTo>
                    <a:pt x="218674" y="56542"/>
                  </a:moveTo>
                  <a:lnTo>
                    <a:pt x="218674" y="62476"/>
                  </a:lnTo>
                  <a:lnTo>
                    <a:pt x="212739" y="62476"/>
                  </a:lnTo>
                  <a:lnTo>
                    <a:pt x="212739" y="56542"/>
                  </a:lnTo>
                  <a:close/>
                  <a:moveTo>
                    <a:pt x="224921" y="56542"/>
                  </a:moveTo>
                  <a:lnTo>
                    <a:pt x="224921" y="62476"/>
                  </a:lnTo>
                  <a:lnTo>
                    <a:pt x="218987" y="62476"/>
                  </a:lnTo>
                  <a:lnTo>
                    <a:pt x="218987" y="56542"/>
                  </a:lnTo>
                  <a:close/>
                  <a:moveTo>
                    <a:pt x="231170" y="56542"/>
                  </a:moveTo>
                  <a:lnTo>
                    <a:pt x="231170" y="62476"/>
                  </a:lnTo>
                  <a:lnTo>
                    <a:pt x="225234" y="62476"/>
                  </a:lnTo>
                  <a:lnTo>
                    <a:pt x="225234" y="56542"/>
                  </a:lnTo>
                  <a:close/>
                  <a:moveTo>
                    <a:pt x="237417" y="56542"/>
                  </a:moveTo>
                  <a:lnTo>
                    <a:pt x="237417" y="62476"/>
                  </a:lnTo>
                  <a:lnTo>
                    <a:pt x="231481" y="62476"/>
                  </a:lnTo>
                  <a:lnTo>
                    <a:pt x="231481" y="56542"/>
                  </a:lnTo>
                  <a:close/>
                  <a:moveTo>
                    <a:pt x="243664" y="56542"/>
                  </a:moveTo>
                  <a:lnTo>
                    <a:pt x="243664" y="62476"/>
                  </a:lnTo>
                  <a:lnTo>
                    <a:pt x="237729" y="62476"/>
                  </a:lnTo>
                  <a:lnTo>
                    <a:pt x="237729" y="56542"/>
                  </a:lnTo>
                  <a:close/>
                  <a:moveTo>
                    <a:pt x="249911" y="56542"/>
                  </a:moveTo>
                  <a:lnTo>
                    <a:pt x="249911" y="62476"/>
                  </a:lnTo>
                  <a:lnTo>
                    <a:pt x="243977" y="62476"/>
                  </a:lnTo>
                  <a:lnTo>
                    <a:pt x="243977" y="56542"/>
                  </a:lnTo>
                  <a:close/>
                  <a:moveTo>
                    <a:pt x="256161" y="56542"/>
                  </a:moveTo>
                  <a:lnTo>
                    <a:pt x="256161" y="62476"/>
                  </a:lnTo>
                  <a:lnTo>
                    <a:pt x="250225" y="62476"/>
                  </a:lnTo>
                  <a:lnTo>
                    <a:pt x="250225" y="56542"/>
                  </a:lnTo>
                  <a:close/>
                  <a:moveTo>
                    <a:pt x="262409" y="56542"/>
                  </a:moveTo>
                  <a:lnTo>
                    <a:pt x="262409" y="62476"/>
                  </a:lnTo>
                  <a:lnTo>
                    <a:pt x="256474" y="62476"/>
                  </a:lnTo>
                  <a:lnTo>
                    <a:pt x="256474" y="56542"/>
                  </a:lnTo>
                  <a:close/>
                  <a:moveTo>
                    <a:pt x="268656" y="56542"/>
                  </a:moveTo>
                  <a:lnTo>
                    <a:pt x="268656" y="62476"/>
                  </a:lnTo>
                  <a:lnTo>
                    <a:pt x="262721" y="62476"/>
                  </a:lnTo>
                  <a:lnTo>
                    <a:pt x="262721" y="56542"/>
                  </a:lnTo>
                  <a:close/>
                  <a:moveTo>
                    <a:pt x="274904" y="56542"/>
                  </a:moveTo>
                  <a:lnTo>
                    <a:pt x="274904" y="62476"/>
                  </a:lnTo>
                  <a:lnTo>
                    <a:pt x="268968" y="62476"/>
                  </a:lnTo>
                  <a:lnTo>
                    <a:pt x="268968" y="56542"/>
                  </a:lnTo>
                  <a:close/>
                  <a:moveTo>
                    <a:pt x="6251" y="62789"/>
                  </a:moveTo>
                  <a:lnTo>
                    <a:pt x="6251" y="68725"/>
                  </a:lnTo>
                  <a:lnTo>
                    <a:pt x="315" y="68725"/>
                  </a:lnTo>
                  <a:lnTo>
                    <a:pt x="315" y="62789"/>
                  </a:lnTo>
                  <a:close/>
                  <a:moveTo>
                    <a:pt x="12498" y="62789"/>
                  </a:moveTo>
                  <a:lnTo>
                    <a:pt x="12498" y="68725"/>
                  </a:lnTo>
                  <a:lnTo>
                    <a:pt x="6562" y="68725"/>
                  </a:lnTo>
                  <a:lnTo>
                    <a:pt x="6562" y="62789"/>
                  </a:lnTo>
                  <a:close/>
                  <a:moveTo>
                    <a:pt x="18745" y="62789"/>
                  </a:moveTo>
                  <a:lnTo>
                    <a:pt x="18745" y="68725"/>
                  </a:lnTo>
                  <a:lnTo>
                    <a:pt x="12810" y="68725"/>
                  </a:lnTo>
                  <a:lnTo>
                    <a:pt x="12810" y="62789"/>
                  </a:lnTo>
                  <a:close/>
                  <a:moveTo>
                    <a:pt x="24992" y="62789"/>
                  </a:moveTo>
                  <a:lnTo>
                    <a:pt x="24992" y="68725"/>
                  </a:lnTo>
                  <a:lnTo>
                    <a:pt x="19058" y="68725"/>
                  </a:lnTo>
                  <a:lnTo>
                    <a:pt x="19058" y="62789"/>
                  </a:lnTo>
                  <a:close/>
                  <a:moveTo>
                    <a:pt x="31242" y="62789"/>
                  </a:moveTo>
                  <a:lnTo>
                    <a:pt x="31242" y="68725"/>
                  </a:lnTo>
                  <a:lnTo>
                    <a:pt x="25305" y="68725"/>
                  </a:lnTo>
                  <a:lnTo>
                    <a:pt x="25305" y="62789"/>
                  </a:lnTo>
                  <a:close/>
                  <a:moveTo>
                    <a:pt x="37489" y="62789"/>
                  </a:moveTo>
                  <a:lnTo>
                    <a:pt x="37489" y="68725"/>
                  </a:lnTo>
                  <a:lnTo>
                    <a:pt x="31553" y="68725"/>
                  </a:lnTo>
                  <a:lnTo>
                    <a:pt x="31553" y="62789"/>
                  </a:lnTo>
                  <a:close/>
                  <a:moveTo>
                    <a:pt x="43737" y="62789"/>
                  </a:moveTo>
                  <a:lnTo>
                    <a:pt x="43737" y="68725"/>
                  </a:lnTo>
                  <a:lnTo>
                    <a:pt x="37802" y="68725"/>
                  </a:lnTo>
                  <a:lnTo>
                    <a:pt x="37802" y="62789"/>
                  </a:lnTo>
                  <a:close/>
                  <a:moveTo>
                    <a:pt x="49985" y="62789"/>
                  </a:moveTo>
                  <a:lnTo>
                    <a:pt x="49985" y="68725"/>
                  </a:lnTo>
                  <a:lnTo>
                    <a:pt x="44049" y="68725"/>
                  </a:lnTo>
                  <a:lnTo>
                    <a:pt x="44049" y="62789"/>
                  </a:lnTo>
                  <a:close/>
                  <a:moveTo>
                    <a:pt x="56232" y="62789"/>
                  </a:moveTo>
                  <a:lnTo>
                    <a:pt x="56232" y="68725"/>
                  </a:lnTo>
                  <a:lnTo>
                    <a:pt x="50296" y="68725"/>
                  </a:lnTo>
                  <a:lnTo>
                    <a:pt x="50296" y="62789"/>
                  </a:lnTo>
                  <a:close/>
                  <a:moveTo>
                    <a:pt x="62480" y="62789"/>
                  </a:moveTo>
                  <a:lnTo>
                    <a:pt x="62480" y="68725"/>
                  </a:lnTo>
                  <a:lnTo>
                    <a:pt x="56545" y="68725"/>
                  </a:lnTo>
                  <a:lnTo>
                    <a:pt x="56545" y="62789"/>
                  </a:lnTo>
                  <a:close/>
                  <a:moveTo>
                    <a:pt x="68727" y="62789"/>
                  </a:moveTo>
                  <a:lnTo>
                    <a:pt x="68727" y="68725"/>
                  </a:lnTo>
                  <a:lnTo>
                    <a:pt x="62792" y="68725"/>
                  </a:lnTo>
                  <a:lnTo>
                    <a:pt x="62792" y="62789"/>
                  </a:lnTo>
                  <a:close/>
                  <a:moveTo>
                    <a:pt x="74975" y="62789"/>
                  </a:moveTo>
                  <a:lnTo>
                    <a:pt x="74975" y="68725"/>
                  </a:lnTo>
                  <a:lnTo>
                    <a:pt x="69039" y="68725"/>
                  </a:lnTo>
                  <a:lnTo>
                    <a:pt x="69039" y="62789"/>
                  </a:lnTo>
                  <a:close/>
                  <a:moveTo>
                    <a:pt x="81223" y="62789"/>
                  </a:moveTo>
                  <a:lnTo>
                    <a:pt x="81223" y="68725"/>
                  </a:lnTo>
                  <a:lnTo>
                    <a:pt x="75286" y="68725"/>
                  </a:lnTo>
                  <a:lnTo>
                    <a:pt x="75286" y="62789"/>
                  </a:lnTo>
                  <a:close/>
                  <a:moveTo>
                    <a:pt x="87470" y="62789"/>
                  </a:moveTo>
                  <a:lnTo>
                    <a:pt x="87470" y="68725"/>
                  </a:lnTo>
                  <a:lnTo>
                    <a:pt x="81535" y="68725"/>
                  </a:lnTo>
                  <a:lnTo>
                    <a:pt x="81535" y="62789"/>
                  </a:lnTo>
                  <a:close/>
                  <a:moveTo>
                    <a:pt x="93718" y="62789"/>
                  </a:moveTo>
                  <a:lnTo>
                    <a:pt x="93718" y="68725"/>
                  </a:lnTo>
                  <a:lnTo>
                    <a:pt x="87784" y="68725"/>
                  </a:lnTo>
                  <a:lnTo>
                    <a:pt x="87784" y="62789"/>
                  </a:lnTo>
                  <a:close/>
                  <a:moveTo>
                    <a:pt x="99967" y="62789"/>
                  </a:moveTo>
                  <a:lnTo>
                    <a:pt x="99967" y="68725"/>
                  </a:lnTo>
                  <a:lnTo>
                    <a:pt x="94031" y="68725"/>
                  </a:lnTo>
                  <a:lnTo>
                    <a:pt x="94031" y="62789"/>
                  </a:lnTo>
                  <a:close/>
                  <a:moveTo>
                    <a:pt x="106214" y="62789"/>
                  </a:moveTo>
                  <a:lnTo>
                    <a:pt x="106214" y="68725"/>
                  </a:lnTo>
                  <a:lnTo>
                    <a:pt x="100278" y="68725"/>
                  </a:lnTo>
                  <a:lnTo>
                    <a:pt x="100278" y="62789"/>
                  </a:lnTo>
                  <a:close/>
                  <a:moveTo>
                    <a:pt x="112461" y="62789"/>
                  </a:moveTo>
                  <a:lnTo>
                    <a:pt x="112461" y="68725"/>
                  </a:lnTo>
                  <a:lnTo>
                    <a:pt x="106527" y="68725"/>
                  </a:lnTo>
                  <a:lnTo>
                    <a:pt x="106527" y="62789"/>
                  </a:lnTo>
                  <a:close/>
                  <a:moveTo>
                    <a:pt x="118710" y="62789"/>
                  </a:moveTo>
                  <a:lnTo>
                    <a:pt x="118710" y="68725"/>
                  </a:lnTo>
                  <a:lnTo>
                    <a:pt x="112774" y="68725"/>
                  </a:lnTo>
                  <a:lnTo>
                    <a:pt x="112774" y="62789"/>
                  </a:lnTo>
                  <a:close/>
                  <a:moveTo>
                    <a:pt x="124957" y="62789"/>
                  </a:moveTo>
                  <a:lnTo>
                    <a:pt x="124957" y="68725"/>
                  </a:lnTo>
                  <a:lnTo>
                    <a:pt x="119021" y="68725"/>
                  </a:lnTo>
                  <a:lnTo>
                    <a:pt x="119021" y="62789"/>
                  </a:lnTo>
                  <a:close/>
                  <a:moveTo>
                    <a:pt x="131204" y="62789"/>
                  </a:moveTo>
                  <a:lnTo>
                    <a:pt x="131204" y="68725"/>
                  </a:lnTo>
                  <a:lnTo>
                    <a:pt x="125270" y="68725"/>
                  </a:lnTo>
                  <a:lnTo>
                    <a:pt x="125270" y="62789"/>
                  </a:lnTo>
                  <a:close/>
                  <a:moveTo>
                    <a:pt x="137451" y="62789"/>
                  </a:moveTo>
                  <a:lnTo>
                    <a:pt x="137451" y="68725"/>
                  </a:lnTo>
                  <a:lnTo>
                    <a:pt x="131517" y="68725"/>
                  </a:lnTo>
                  <a:lnTo>
                    <a:pt x="131517" y="62789"/>
                  </a:lnTo>
                  <a:close/>
                  <a:moveTo>
                    <a:pt x="143702" y="62789"/>
                  </a:moveTo>
                  <a:lnTo>
                    <a:pt x="143702" y="68725"/>
                  </a:lnTo>
                  <a:lnTo>
                    <a:pt x="137766" y="68725"/>
                  </a:lnTo>
                  <a:lnTo>
                    <a:pt x="137766" y="62789"/>
                  </a:lnTo>
                  <a:close/>
                  <a:moveTo>
                    <a:pt x="149949" y="62789"/>
                  </a:moveTo>
                  <a:lnTo>
                    <a:pt x="149949" y="68725"/>
                  </a:lnTo>
                  <a:lnTo>
                    <a:pt x="144015" y="68725"/>
                  </a:lnTo>
                  <a:lnTo>
                    <a:pt x="144015" y="62789"/>
                  </a:lnTo>
                  <a:close/>
                  <a:moveTo>
                    <a:pt x="156196" y="62789"/>
                  </a:moveTo>
                  <a:lnTo>
                    <a:pt x="156196" y="68725"/>
                  </a:lnTo>
                  <a:lnTo>
                    <a:pt x="150262" y="68725"/>
                  </a:lnTo>
                  <a:lnTo>
                    <a:pt x="150262" y="62789"/>
                  </a:lnTo>
                  <a:close/>
                  <a:moveTo>
                    <a:pt x="162445" y="62789"/>
                  </a:moveTo>
                  <a:lnTo>
                    <a:pt x="162445" y="68725"/>
                  </a:lnTo>
                  <a:lnTo>
                    <a:pt x="156509" y="68725"/>
                  </a:lnTo>
                  <a:lnTo>
                    <a:pt x="156509" y="62789"/>
                  </a:lnTo>
                  <a:close/>
                  <a:moveTo>
                    <a:pt x="168692" y="62789"/>
                  </a:moveTo>
                  <a:lnTo>
                    <a:pt x="168692" y="68725"/>
                  </a:lnTo>
                  <a:lnTo>
                    <a:pt x="162756" y="68725"/>
                  </a:lnTo>
                  <a:lnTo>
                    <a:pt x="162756" y="62789"/>
                  </a:lnTo>
                  <a:close/>
                  <a:moveTo>
                    <a:pt x="174939" y="62789"/>
                  </a:moveTo>
                  <a:lnTo>
                    <a:pt x="174939" y="68725"/>
                  </a:lnTo>
                  <a:lnTo>
                    <a:pt x="169005" y="68725"/>
                  </a:lnTo>
                  <a:lnTo>
                    <a:pt x="169005" y="62789"/>
                  </a:lnTo>
                  <a:close/>
                  <a:moveTo>
                    <a:pt x="181186" y="62789"/>
                  </a:moveTo>
                  <a:lnTo>
                    <a:pt x="181186" y="68725"/>
                  </a:lnTo>
                  <a:lnTo>
                    <a:pt x="175252" y="68725"/>
                  </a:lnTo>
                  <a:lnTo>
                    <a:pt x="175252" y="62789"/>
                  </a:lnTo>
                  <a:close/>
                  <a:moveTo>
                    <a:pt x="187435" y="62789"/>
                  </a:moveTo>
                  <a:lnTo>
                    <a:pt x="187435" y="68725"/>
                  </a:lnTo>
                  <a:lnTo>
                    <a:pt x="181499" y="68725"/>
                  </a:lnTo>
                  <a:lnTo>
                    <a:pt x="181499" y="62789"/>
                  </a:lnTo>
                  <a:close/>
                  <a:moveTo>
                    <a:pt x="193684" y="62789"/>
                  </a:moveTo>
                  <a:lnTo>
                    <a:pt x="193684" y="68725"/>
                  </a:lnTo>
                  <a:lnTo>
                    <a:pt x="187749" y="68725"/>
                  </a:lnTo>
                  <a:lnTo>
                    <a:pt x="187749" y="62789"/>
                  </a:lnTo>
                  <a:close/>
                  <a:moveTo>
                    <a:pt x="199931" y="62789"/>
                  </a:moveTo>
                  <a:lnTo>
                    <a:pt x="199931" y="68725"/>
                  </a:lnTo>
                  <a:lnTo>
                    <a:pt x="193996" y="68725"/>
                  </a:lnTo>
                  <a:lnTo>
                    <a:pt x="193996" y="62789"/>
                  </a:lnTo>
                  <a:close/>
                  <a:moveTo>
                    <a:pt x="206180" y="62789"/>
                  </a:moveTo>
                  <a:lnTo>
                    <a:pt x="206180" y="68725"/>
                  </a:lnTo>
                  <a:lnTo>
                    <a:pt x="200244" y="68725"/>
                  </a:lnTo>
                  <a:lnTo>
                    <a:pt x="200244" y="62789"/>
                  </a:lnTo>
                  <a:close/>
                  <a:moveTo>
                    <a:pt x="212427" y="62789"/>
                  </a:moveTo>
                  <a:lnTo>
                    <a:pt x="212427" y="68725"/>
                  </a:lnTo>
                  <a:lnTo>
                    <a:pt x="206491" y="68725"/>
                  </a:lnTo>
                  <a:lnTo>
                    <a:pt x="206491" y="62789"/>
                  </a:lnTo>
                  <a:close/>
                  <a:moveTo>
                    <a:pt x="218674" y="62789"/>
                  </a:moveTo>
                  <a:lnTo>
                    <a:pt x="218674" y="68725"/>
                  </a:lnTo>
                  <a:lnTo>
                    <a:pt x="212739" y="68725"/>
                  </a:lnTo>
                  <a:lnTo>
                    <a:pt x="212739" y="62789"/>
                  </a:lnTo>
                  <a:close/>
                  <a:moveTo>
                    <a:pt x="224921" y="62789"/>
                  </a:moveTo>
                  <a:lnTo>
                    <a:pt x="224921" y="68725"/>
                  </a:lnTo>
                  <a:lnTo>
                    <a:pt x="218987" y="68725"/>
                  </a:lnTo>
                  <a:lnTo>
                    <a:pt x="218987" y="62789"/>
                  </a:lnTo>
                  <a:close/>
                  <a:moveTo>
                    <a:pt x="231170" y="62789"/>
                  </a:moveTo>
                  <a:lnTo>
                    <a:pt x="231170" y="68725"/>
                  </a:lnTo>
                  <a:lnTo>
                    <a:pt x="225234" y="68725"/>
                  </a:lnTo>
                  <a:lnTo>
                    <a:pt x="225234" y="62789"/>
                  </a:lnTo>
                  <a:close/>
                  <a:moveTo>
                    <a:pt x="237417" y="62789"/>
                  </a:moveTo>
                  <a:lnTo>
                    <a:pt x="237417" y="68725"/>
                  </a:lnTo>
                  <a:lnTo>
                    <a:pt x="231481" y="68725"/>
                  </a:lnTo>
                  <a:lnTo>
                    <a:pt x="231481" y="62789"/>
                  </a:lnTo>
                  <a:close/>
                  <a:moveTo>
                    <a:pt x="243664" y="62789"/>
                  </a:moveTo>
                  <a:lnTo>
                    <a:pt x="243664" y="68725"/>
                  </a:lnTo>
                  <a:lnTo>
                    <a:pt x="237729" y="68725"/>
                  </a:lnTo>
                  <a:lnTo>
                    <a:pt x="237729" y="62789"/>
                  </a:lnTo>
                  <a:close/>
                  <a:moveTo>
                    <a:pt x="249911" y="62789"/>
                  </a:moveTo>
                  <a:lnTo>
                    <a:pt x="249911" y="68725"/>
                  </a:lnTo>
                  <a:lnTo>
                    <a:pt x="243977" y="68725"/>
                  </a:lnTo>
                  <a:lnTo>
                    <a:pt x="243977" y="62789"/>
                  </a:lnTo>
                  <a:close/>
                  <a:moveTo>
                    <a:pt x="256161" y="62789"/>
                  </a:moveTo>
                  <a:lnTo>
                    <a:pt x="256161" y="68725"/>
                  </a:lnTo>
                  <a:lnTo>
                    <a:pt x="250225" y="68725"/>
                  </a:lnTo>
                  <a:lnTo>
                    <a:pt x="250225" y="62789"/>
                  </a:lnTo>
                  <a:close/>
                  <a:moveTo>
                    <a:pt x="262409" y="62789"/>
                  </a:moveTo>
                  <a:lnTo>
                    <a:pt x="262409" y="68725"/>
                  </a:lnTo>
                  <a:lnTo>
                    <a:pt x="256474" y="68725"/>
                  </a:lnTo>
                  <a:lnTo>
                    <a:pt x="256474" y="62789"/>
                  </a:lnTo>
                  <a:close/>
                  <a:moveTo>
                    <a:pt x="268656" y="62789"/>
                  </a:moveTo>
                  <a:lnTo>
                    <a:pt x="268656" y="68725"/>
                  </a:lnTo>
                  <a:lnTo>
                    <a:pt x="262721" y="68725"/>
                  </a:lnTo>
                  <a:lnTo>
                    <a:pt x="262721" y="62789"/>
                  </a:lnTo>
                  <a:close/>
                  <a:moveTo>
                    <a:pt x="274904" y="62789"/>
                  </a:moveTo>
                  <a:lnTo>
                    <a:pt x="274904" y="68725"/>
                  </a:lnTo>
                  <a:lnTo>
                    <a:pt x="268968" y="68725"/>
                  </a:lnTo>
                  <a:lnTo>
                    <a:pt x="268968" y="62789"/>
                  </a:lnTo>
                  <a:close/>
                  <a:moveTo>
                    <a:pt x="6251" y="69036"/>
                  </a:moveTo>
                  <a:lnTo>
                    <a:pt x="6251" y="74972"/>
                  </a:lnTo>
                  <a:lnTo>
                    <a:pt x="315" y="74972"/>
                  </a:lnTo>
                  <a:lnTo>
                    <a:pt x="315" y="69036"/>
                  </a:lnTo>
                  <a:close/>
                  <a:moveTo>
                    <a:pt x="12498" y="69036"/>
                  </a:moveTo>
                  <a:lnTo>
                    <a:pt x="12498" y="74972"/>
                  </a:lnTo>
                  <a:lnTo>
                    <a:pt x="6562" y="74972"/>
                  </a:lnTo>
                  <a:lnTo>
                    <a:pt x="6562" y="69036"/>
                  </a:lnTo>
                  <a:close/>
                  <a:moveTo>
                    <a:pt x="18745" y="69036"/>
                  </a:moveTo>
                  <a:lnTo>
                    <a:pt x="18745" y="74972"/>
                  </a:lnTo>
                  <a:lnTo>
                    <a:pt x="12810" y="74972"/>
                  </a:lnTo>
                  <a:lnTo>
                    <a:pt x="12810" y="69036"/>
                  </a:lnTo>
                  <a:close/>
                  <a:moveTo>
                    <a:pt x="24992" y="69036"/>
                  </a:moveTo>
                  <a:lnTo>
                    <a:pt x="24992" y="74972"/>
                  </a:lnTo>
                  <a:lnTo>
                    <a:pt x="19058" y="74972"/>
                  </a:lnTo>
                  <a:lnTo>
                    <a:pt x="19058" y="69036"/>
                  </a:lnTo>
                  <a:close/>
                  <a:moveTo>
                    <a:pt x="31242" y="69036"/>
                  </a:moveTo>
                  <a:lnTo>
                    <a:pt x="31242" y="74972"/>
                  </a:lnTo>
                  <a:lnTo>
                    <a:pt x="25305" y="74972"/>
                  </a:lnTo>
                  <a:lnTo>
                    <a:pt x="25305" y="69036"/>
                  </a:lnTo>
                  <a:close/>
                  <a:moveTo>
                    <a:pt x="37489" y="69036"/>
                  </a:moveTo>
                  <a:lnTo>
                    <a:pt x="37489" y="74972"/>
                  </a:lnTo>
                  <a:lnTo>
                    <a:pt x="31553" y="74972"/>
                  </a:lnTo>
                  <a:lnTo>
                    <a:pt x="31553" y="69036"/>
                  </a:lnTo>
                  <a:close/>
                  <a:moveTo>
                    <a:pt x="43737" y="69036"/>
                  </a:moveTo>
                  <a:lnTo>
                    <a:pt x="43737" y="74972"/>
                  </a:lnTo>
                  <a:lnTo>
                    <a:pt x="37802" y="74972"/>
                  </a:lnTo>
                  <a:lnTo>
                    <a:pt x="37802" y="69036"/>
                  </a:lnTo>
                  <a:close/>
                  <a:moveTo>
                    <a:pt x="49985" y="69036"/>
                  </a:moveTo>
                  <a:lnTo>
                    <a:pt x="49985" y="74972"/>
                  </a:lnTo>
                  <a:lnTo>
                    <a:pt x="44049" y="74972"/>
                  </a:lnTo>
                  <a:lnTo>
                    <a:pt x="44049" y="69036"/>
                  </a:lnTo>
                  <a:close/>
                  <a:moveTo>
                    <a:pt x="56232" y="69036"/>
                  </a:moveTo>
                  <a:lnTo>
                    <a:pt x="56232" y="74972"/>
                  </a:lnTo>
                  <a:lnTo>
                    <a:pt x="50296" y="74972"/>
                  </a:lnTo>
                  <a:lnTo>
                    <a:pt x="50296" y="69036"/>
                  </a:lnTo>
                  <a:close/>
                  <a:moveTo>
                    <a:pt x="62480" y="69036"/>
                  </a:moveTo>
                  <a:lnTo>
                    <a:pt x="62480" y="74972"/>
                  </a:lnTo>
                  <a:lnTo>
                    <a:pt x="56545" y="74972"/>
                  </a:lnTo>
                  <a:lnTo>
                    <a:pt x="56545" y="69036"/>
                  </a:lnTo>
                  <a:close/>
                  <a:moveTo>
                    <a:pt x="68727" y="69036"/>
                  </a:moveTo>
                  <a:lnTo>
                    <a:pt x="68727" y="74972"/>
                  </a:lnTo>
                  <a:lnTo>
                    <a:pt x="62792" y="74972"/>
                  </a:lnTo>
                  <a:lnTo>
                    <a:pt x="62792" y="69036"/>
                  </a:lnTo>
                  <a:close/>
                  <a:moveTo>
                    <a:pt x="74975" y="69036"/>
                  </a:moveTo>
                  <a:lnTo>
                    <a:pt x="74975" y="74972"/>
                  </a:lnTo>
                  <a:lnTo>
                    <a:pt x="69039" y="74972"/>
                  </a:lnTo>
                  <a:lnTo>
                    <a:pt x="69039" y="69036"/>
                  </a:lnTo>
                  <a:close/>
                  <a:moveTo>
                    <a:pt x="81223" y="69036"/>
                  </a:moveTo>
                  <a:lnTo>
                    <a:pt x="81223" y="74972"/>
                  </a:lnTo>
                  <a:lnTo>
                    <a:pt x="75286" y="74972"/>
                  </a:lnTo>
                  <a:lnTo>
                    <a:pt x="75286" y="69036"/>
                  </a:lnTo>
                  <a:close/>
                  <a:moveTo>
                    <a:pt x="87470" y="69036"/>
                  </a:moveTo>
                  <a:lnTo>
                    <a:pt x="87470" y="74972"/>
                  </a:lnTo>
                  <a:lnTo>
                    <a:pt x="81535" y="74972"/>
                  </a:lnTo>
                  <a:lnTo>
                    <a:pt x="81535" y="69036"/>
                  </a:lnTo>
                  <a:close/>
                  <a:moveTo>
                    <a:pt x="93718" y="69036"/>
                  </a:moveTo>
                  <a:lnTo>
                    <a:pt x="93718" y="74972"/>
                  </a:lnTo>
                  <a:lnTo>
                    <a:pt x="87784" y="74972"/>
                  </a:lnTo>
                  <a:lnTo>
                    <a:pt x="87784" y="69036"/>
                  </a:lnTo>
                  <a:close/>
                  <a:moveTo>
                    <a:pt x="99967" y="69036"/>
                  </a:moveTo>
                  <a:lnTo>
                    <a:pt x="99967" y="74972"/>
                  </a:lnTo>
                  <a:lnTo>
                    <a:pt x="94031" y="74972"/>
                  </a:lnTo>
                  <a:lnTo>
                    <a:pt x="94031" y="69036"/>
                  </a:lnTo>
                  <a:close/>
                  <a:moveTo>
                    <a:pt x="106214" y="69036"/>
                  </a:moveTo>
                  <a:lnTo>
                    <a:pt x="106214" y="74972"/>
                  </a:lnTo>
                  <a:lnTo>
                    <a:pt x="100278" y="74972"/>
                  </a:lnTo>
                  <a:lnTo>
                    <a:pt x="100278" y="69036"/>
                  </a:lnTo>
                  <a:close/>
                  <a:moveTo>
                    <a:pt x="112461" y="69036"/>
                  </a:moveTo>
                  <a:lnTo>
                    <a:pt x="112461" y="74972"/>
                  </a:lnTo>
                  <a:lnTo>
                    <a:pt x="106527" y="74972"/>
                  </a:lnTo>
                  <a:lnTo>
                    <a:pt x="106527" y="69036"/>
                  </a:lnTo>
                  <a:close/>
                  <a:moveTo>
                    <a:pt x="118710" y="69036"/>
                  </a:moveTo>
                  <a:lnTo>
                    <a:pt x="118710" y="74972"/>
                  </a:lnTo>
                  <a:lnTo>
                    <a:pt x="112774" y="74972"/>
                  </a:lnTo>
                  <a:lnTo>
                    <a:pt x="112774" y="69036"/>
                  </a:lnTo>
                  <a:close/>
                  <a:moveTo>
                    <a:pt x="124957" y="69036"/>
                  </a:moveTo>
                  <a:lnTo>
                    <a:pt x="124957" y="74972"/>
                  </a:lnTo>
                  <a:lnTo>
                    <a:pt x="119021" y="74972"/>
                  </a:lnTo>
                  <a:lnTo>
                    <a:pt x="119021" y="69036"/>
                  </a:lnTo>
                  <a:close/>
                  <a:moveTo>
                    <a:pt x="131204" y="69036"/>
                  </a:moveTo>
                  <a:lnTo>
                    <a:pt x="131204" y="74972"/>
                  </a:lnTo>
                  <a:lnTo>
                    <a:pt x="125270" y="74972"/>
                  </a:lnTo>
                  <a:lnTo>
                    <a:pt x="125270" y="69036"/>
                  </a:lnTo>
                  <a:close/>
                  <a:moveTo>
                    <a:pt x="137451" y="69036"/>
                  </a:moveTo>
                  <a:lnTo>
                    <a:pt x="137451" y="74972"/>
                  </a:lnTo>
                  <a:lnTo>
                    <a:pt x="131517" y="74972"/>
                  </a:lnTo>
                  <a:lnTo>
                    <a:pt x="131517" y="69036"/>
                  </a:lnTo>
                  <a:close/>
                  <a:moveTo>
                    <a:pt x="143702" y="69036"/>
                  </a:moveTo>
                  <a:lnTo>
                    <a:pt x="143702" y="74972"/>
                  </a:lnTo>
                  <a:lnTo>
                    <a:pt x="137766" y="74972"/>
                  </a:lnTo>
                  <a:lnTo>
                    <a:pt x="137766" y="69036"/>
                  </a:lnTo>
                  <a:close/>
                  <a:moveTo>
                    <a:pt x="149949" y="69036"/>
                  </a:moveTo>
                  <a:lnTo>
                    <a:pt x="149949" y="74972"/>
                  </a:lnTo>
                  <a:lnTo>
                    <a:pt x="144015" y="74972"/>
                  </a:lnTo>
                  <a:lnTo>
                    <a:pt x="144015" y="69036"/>
                  </a:lnTo>
                  <a:close/>
                  <a:moveTo>
                    <a:pt x="156196" y="69036"/>
                  </a:moveTo>
                  <a:lnTo>
                    <a:pt x="156196" y="74972"/>
                  </a:lnTo>
                  <a:lnTo>
                    <a:pt x="150262" y="74972"/>
                  </a:lnTo>
                  <a:lnTo>
                    <a:pt x="150262" y="69036"/>
                  </a:lnTo>
                  <a:close/>
                  <a:moveTo>
                    <a:pt x="162445" y="69036"/>
                  </a:moveTo>
                  <a:lnTo>
                    <a:pt x="162445" y="74972"/>
                  </a:lnTo>
                  <a:lnTo>
                    <a:pt x="156509" y="74972"/>
                  </a:lnTo>
                  <a:lnTo>
                    <a:pt x="156509" y="69036"/>
                  </a:lnTo>
                  <a:close/>
                  <a:moveTo>
                    <a:pt x="168692" y="69036"/>
                  </a:moveTo>
                  <a:lnTo>
                    <a:pt x="168692" y="74972"/>
                  </a:lnTo>
                  <a:lnTo>
                    <a:pt x="162756" y="74972"/>
                  </a:lnTo>
                  <a:lnTo>
                    <a:pt x="162756" y="69036"/>
                  </a:lnTo>
                  <a:close/>
                  <a:moveTo>
                    <a:pt x="174939" y="69036"/>
                  </a:moveTo>
                  <a:lnTo>
                    <a:pt x="174939" y="74972"/>
                  </a:lnTo>
                  <a:lnTo>
                    <a:pt x="169005" y="74972"/>
                  </a:lnTo>
                  <a:lnTo>
                    <a:pt x="169005" y="69036"/>
                  </a:lnTo>
                  <a:close/>
                  <a:moveTo>
                    <a:pt x="181186" y="69036"/>
                  </a:moveTo>
                  <a:lnTo>
                    <a:pt x="181186" y="74972"/>
                  </a:lnTo>
                  <a:lnTo>
                    <a:pt x="175252" y="74972"/>
                  </a:lnTo>
                  <a:lnTo>
                    <a:pt x="175252" y="69036"/>
                  </a:lnTo>
                  <a:close/>
                  <a:moveTo>
                    <a:pt x="187435" y="69036"/>
                  </a:moveTo>
                  <a:lnTo>
                    <a:pt x="187435" y="74972"/>
                  </a:lnTo>
                  <a:lnTo>
                    <a:pt x="181499" y="74972"/>
                  </a:lnTo>
                  <a:lnTo>
                    <a:pt x="181499" y="69036"/>
                  </a:lnTo>
                  <a:close/>
                  <a:moveTo>
                    <a:pt x="193684" y="69036"/>
                  </a:moveTo>
                  <a:lnTo>
                    <a:pt x="193684" y="74972"/>
                  </a:lnTo>
                  <a:lnTo>
                    <a:pt x="187749" y="74972"/>
                  </a:lnTo>
                  <a:lnTo>
                    <a:pt x="187749" y="69036"/>
                  </a:lnTo>
                  <a:close/>
                  <a:moveTo>
                    <a:pt x="199931" y="69036"/>
                  </a:moveTo>
                  <a:lnTo>
                    <a:pt x="199931" y="74972"/>
                  </a:lnTo>
                  <a:lnTo>
                    <a:pt x="193996" y="74972"/>
                  </a:lnTo>
                  <a:lnTo>
                    <a:pt x="193996" y="69036"/>
                  </a:lnTo>
                  <a:close/>
                  <a:moveTo>
                    <a:pt x="206180" y="69036"/>
                  </a:moveTo>
                  <a:lnTo>
                    <a:pt x="206180" y="74972"/>
                  </a:lnTo>
                  <a:lnTo>
                    <a:pt x="200244" y="74972"/>
                  </a:lnTo>
                  <a:lnTo>
                    <a:pt x="200244" y="69036"/>
                  </a:lnTo>
                  <a:close/>
                  <a:moveTo>
                    <a:pt x="212427" y="69036"/>
                  </a:moveTo>
                  <a:lnTo>
                    <a:pt x="212427" y="74972"/>
                  </a:lnTo>
                  <a:lnTo>
                    <a:pt x="206491" y="74972"/>
                  </a:lnTo>
                  <a:lnTo>
                    <a:pt x="206491" y="69036"/>
                  </a:lnTo>
                  <a:close/>
                  <a:moveTo>
                    <a:pt x="218674" y="69036"/>
                  </a:moveTo>
                  <a:lnTo>
                    <a:pt x="218674" y="74972"/>
                  </a:lnTo>
                  <a:lnTo>
                    <a:pt x="212739" y="74972"/>
                  </a:lnTo>
                  <a:lnTo>
                    <a:pt x="212739" y="69036"/>
                  </a:lnTo>
                  <a:close/>
                  <a:moveTo>
                    <a:pt x="224921" y="69036"/>
                  </a:moveTo>
                  <a:lnTo>
                    <a:pt x="224921" y="74972"/>
                  </a:lnTo>
                  <a:lnTo>
                    <a:pt x="218987" y="74972"/>
                  </a:lnTo>
                  <a:lnTo>
                    <a:pt x="218987" y="69036"/>
                  </a:lnTo>
                  <a:close/>
                  <a:moveTo>
                    <a:pt x="231170" y="69036"/>
                  </a:moveTo>
                  <a:lnTo>
                    <a:pt x="231170" y="74972"/>
                  </a:lnTo>
                  <a:lnTo>
                    <a:pt x="225234" y="74972"/>
                  </a:lnTo>
                  <a:lnTo>
                    <a:pt x="225234" y="69036"/>
                  </a:lnTo>
                  <a:close/>
                  <a:moveTo>
                    <a:pt x="237417" y="69036"/>
                  </a:moveTo>
                  <a:lnTo>
                    <a:pt x="237417" y="74972"/>
                  </a:lnTo>
                  <a:lnTo>
                    <a:pt x="231481" y="74972"/>
                  </a:lnTo>
                  <a:lnTo>
                    <a:pt x="231481" y="69036"/>
                  </a:lnTo>
                  <a:close/>
                  <a:moveTo>
                    <a:pt x="243664" y="69036"/>
                  </a:moveTo>
                  <a:lnTo>
                    <a:pt x="243664" y="74972"/>
                  </a:lnTo>
                  <a:lnTo>
                    <a:pt x="237729" y="74972"/>
                  </a:lnTo>
                  <a:lnTo>
                    <a:pt x="237729" y="69036"/>
                  </a:lnTo>
                  <a:close/>
                  <a:moveTo>
                    <a:pt x="249911" y="69036"/>
                  </a:moveTo>
                  <a:lnTo>
                    <a:pt x="249911" y="74972"/>
                  </a:lnTo>
                  <a:lnTo>
                    <a:pt x="243977" y="74972"/>
                  </a:lnTo>
                  <a:lnTo>
                    <a:pt x="243977" y="69036"/>
                  </a:lnTo>
                  <a:close/>
                  <a:moveTo>
                    <a:pt x="256161" y="69036"/>
                  </a:moveTo>
                  <a:lnTo>
                    <a:pt x="256161" y="74972"/>
                  </a:lnTo>
                  <a:lnTo>
                    <a:pt x="250225" y="74972"/>
                  </a:lnTo>
                  <a:lnTo>
                    <a:pt x="250225" y="69036"/>
                  </a:lnTo>
                  <a:close/>
                  <a:moveTo>
                    <a:pt x="262409" y="69036"/>
                  </a:moveTo>
                  <a:lnTo>
                    <a:pt x="262409" y="74972"/>
                  </a:lnTo>
                  <a:lnTo>
                    <a:pt x="256474" y="74972"/>
                  </a:lnTo>
                  <a:lnTo>
                    <a:pt x="256474" y="69036"/>
                  </a:lnTo>
                  <a:close/>
                  <a:moveTo>
                    <a:pt x="268656" y="69036"/>
                  </a:moveTo>
                  <a:lnTo>
                    <a:pt x="268656" y="74972"/>
                  </a:lnTo>
                  <a:lnTo>
                    <a:pt x="262721" y="74972"/>
                  </a:lnTo>
                  <a:lnTo>
                    <a:pt x="262721" y="69036"/>
                  </a:lnTo>
                  <a:close/>
                  <a:moveTo>
                    <a:pt x="274904" y="69036"/>
                  </a:moveTo>
                  <a:lnTo>
                    <a:pt x="274904" y="74972"/>
                  </a:lnTo>
                  <a:lnTo>
                    <a:pt x="268968" y="74972"/>
                  </a:lnTo>
                  <a:lnTo>
                    <a:pt x="268968" y="69036"/>
                  </a:lnTo>
                  <a:close/>
                  <a:moveTo>
                    <a:pt x="6251" y="75285"/>
                  </a:moveTo>
                  <a:lnTo>
                    <a:pt x="6251" y="81219"/>
                  </a:lnTo>
                  <a:lnTo>
                    <a:pt x="315" y="81219"/>
                  </a:lnTo>
                  <a:lnTo>
                    <a:pt x="315" y="75285"/>
                  </a:lnTo>
                  <a:close/>
                  <a:moveTo>
                    <a:pt x="12498" y="75285"/>
                  </a:moveTo>
                  <a:lnTo>
                    <a:pt x="12498" y="81219"/>
                  </a:lnTo>
                  <a:lnTo>
                    <a:pt x="6562" y="81219"/>
                  </a:lnTo>
                  <a:lnTo>
                    <a:pt x="6562" y="75285"/>
                  </a:lnTo>
                  <a:close/>
                  <a:moveTo>
                    <a:pt x="18745" y="75285"/>
                  </a:moveTo>
                  <a:lnTo>
                    <a:pt x="18745" y="81219"/>
                  </a:lnTo>
                  <a:lnTo>
                    <a:pt x="12810" y="81219"/>
                  </a:lnTo>
                  <a:lnTo>
                    <a:pt x="12810" y="75285"/>
                  </a:lnTo>
                  <a:close/>
                  <a:moveTo>
                    <a:pt x="24992" y="75285"/>
                  </a:moveTo>
                  <a:lnTo>
                    <a:pt x="24992" y="81219"/>
                  </a:lnTo>
                  <a:lnTo>
                    <a:pt x="19058" y="81219"/>
                  </a:lnTo>
                  <a:lnTo>
                    <a:pt x="19058" y="75285"/>
                  </a:lnTo>
                  <a:close/>
                  <a:moveTo>
                    <a:pt x="31242" y="75285"/>
                  </a:moveTo>
                  <a:lnTo>
                    <a:pt x="31242" y="81219"/>
                  </a:lnTo>
                  <a:lnTo>
                    <a:pt x="25305" y="81219"/>
                  </a:lnTo>
                  <a:lnTo>
                    <a:pt x="25305" y="75285"/>
                  </a:lnTo>
                  <a:close/>
                  <a:moveTo>
                    <a:pt x="37489" y="75285"/>
                  </a:moveTo>
                  <a:lnTo>
                    <a:pt x="37489" y="81219"/>
                  </a:lnTo>
                  <a:lnTo>
                    <a:pt x="31553" y="81219"/>
                  </a:lnTo>
                  <a:lnTo>
                    <a:pt x="31553" y="75285"/>
                  </a:lnTo>
                  <a:close/>
                  <a:moveTo>
                    <a:pt x="43737" y="75285"/>
                  </a:moveTo>
                  <a:lnTo>
                    <a:pt x="43737" y="81219"/>
                  </a:lnTo>
                  <a:lnTo>
                    <a:pt x="37802" y="81219"/>
                  </a:lnTo>
                  <a:lnTo>
                    <a:pt x="37802" y="75285"/>
                  </a:lnTo>
                  <a:close/>
                  <a:moveTo>
                    <a:pt x="49985" y="75285"/>
                  </a:moveTo>
                  <a:lnTo>
                    <a:pt x="49985" y="81219"/>
                  </a:lnTo>
                  <a:lnTo>
                    <a:pt x="44049" y="81219"/>
                  </a:lnTo>
                  <a:lnTo>
                    <a:pt x="44049" y="75285"/>
                  </a:lnTo>
                  <a:close/>
                  <a:moveTo>
                    <a:pt x="56232" y="75285"/>
                  </a:moveTo>
                  <a:lnTo>
                    <a:pt x="56232" y="81219"/>
                  </a:lnTo>
                  <a:lnTo>
                    <a:pt x="50296" y="81219"/>
                  </a:lnTo>
                  <a:lnTo>
                    <a:pt x="50296" y="75285"/>
                  </a:lnTo>
                  <a:close/>
                  <a:moveTo>
                    <a:pt x="62480" y="75285"/>
                  </a:moveTo>
                  <a:lnTo>
                    <a:pt x="62480" y="81219"/>
                  </a:lnTo>
                  <a:lnTo>
                    <a:pt x="56545" y="81219"/>
                  </a:lnTo>
                  <a:lnTo>
                    <a:pt x="56545" y="75285"/>
                  </a:lnTo>
                  <a:close/>
                  <a:moveTo>
                    <a:pt x="68727" y="75285"/>
                  </a:moveTo>
                  <a:lnTo>
                    <a:pt x="68727" y="81219"/>
                  </a:lnTo>
                  <a:lnTo>
                    <a:pt x="62792" y="81219"/>
                  </a:lnTo>
                  <a:lnTo>
                    <a:pt x="62792" y="75285"/>
                  </a:lnTo>
                  <a:close/>
                  <a:moveTo>
                    <a:pt x="74975" y="75285"/>
                  </a:moveTo>
                  <a:lnTo>
                    <a:pt x="74975" y="81219"/>
                  </a:lnTo>
                  <a:lnTo>
                    <a:pt x="69039" y="81219"/>
                  </a:lnTo>
                  <a:lnTo>
                    <a:pt x="69039" y="75285"/>
                  </a:lnTo>
                  <a:close/>
                  <a:moveTo>
                    <a:pt x="81223" y="75285"/>
                  </a:moveTo>
                  <a:lnTo>
                    <a:pt x="81223" y="81219"/>
                  </a:lnTo>
                  <a:lnTo>
                    <a:pt x="75286" y="81219"/>
                  </a:lnTo>
                  <a:lnTo>
                    <a:pt x="75286" y="75285"/>
                  </a:lnTo>
                  <a:close/>
                  <a:moveTo>
                    <a:pt x="87470" y="75285"/>
                  </a:moveTo>
                  <a:lnTo>
                    <a:pt x="87470" y="81219"/>
                  </a:lnTo>
                  <a:lnTo>
                    <a:pt x="81535" y="81219"/>
                  </a:lnTo>
                  <a:lnTo>
                    <a:pt x="81535" y="75285"/>
                  </a:lnTo>
                  <a:close/>
                  <a:moveTo>
                    <a:pt x="93718" y="75285"/>
                  </a:moveTo>
                  <a:lnTo>
                    <a:pt x="93718" y="81219"/>
                  </a:lnTo>
                  <a:lnTo>
                    <a:pt x="87784" y="81219"/>
                  </a:lnTo>
                  <a:lnTo>
                    <a:pt x="87784" y="75285"/>
                  </a:lnTo>
                  <a:close/>
                  <a:moveTo>
                    <a:pt x="99967" y="75285"/>
                  </a:moveTo>
                  <a:lnTo>
                    <a:pt x="99967" y="81219"/>
                  </a:lnTo>
                  <a:lnTo>
                    <a:pt x="94031" y="81219"/>
                  </a:lnTo>
                  <a:lnTo>
                    <a:pt x="94031" y="75285"/>
                  </a:lnTo>
                  <a:close/>
                  <a:moveTo>
                    <a:pt x="106214" y="75285"/>
                  </a:moveTo>
                  <a:lnTo>
                    <a:pt x="106214" y="81219"/>
                  </a:lnTo>
                  <a:lnTo>
                    <a:pt x="100278" y="81219"/>
                  </a:lnTo>
                  <a:lnTo>
                    <a:pt x="100278" y="75285"/>
                  </a:lnTo>
                  <a:close/>
                  <a:moveTo>
                    <a:pt x="112461" y="75285"/>
                  </a:moveTo>
                  <a:lnTo>
                    <a:pt x="112461" y="81219"/>
                  </a:lnTo>
                  <a:lnTo>
                    <a:pt x="106527" y="81219"/>
                  </a:lnTo>
                  <a:lnTo>
                    <a:pt x="106527" y="75285"/>
                  </a:lnTo>
                  <a:close/>
                  <a:moveTo>
                    <a:pt x="118710" y="75285"/>
                  </a:moveTo>
                  <a:lnTo>
                    <a:pt x="118710" y="81219"/>
                  </a:lnTo>
                  <a:lnTo>
                    <a:pt x="112774" y="81219"/>
                  </a:lnTo>
                  <a:lnTo>
                    <a:pt x="112774" y="75285"/>
                  </a:lnTo>
                  <a:close/>
                  <a:moveTo>
                    <a:pt x="124957" y="75285"/>
                  </a:moveTo>
                  <a:lnTo>
                    <a:pt x="124957" y="81219"/>
                  </a:lnTo>
                  <a:lnTo>
                    <a:pt x="119021" y="81219"/>
                  </a:lnTo>
                  <a:lnTo>
                    <a:pt x="119021" y="75285"/>
                  </a:lnTo>
                  <a:close/>
                  <a:moveTo>
                    <a:pt x="131204" y="75285"/>
                  </a:moveTo>
                  <a:lnTo>
                    <a:pt x="131204" y="81219"/>
                  </a:lnTo>
                  <a:lnTo>
                    <a:pt x="125270" y="81219"/>
                  </a:lnTo>
                  <a:lnTo>
                    <a:pt x="125270" y="75285"/>
                  </a:lnTo>
                  <a:close/>
                  <a:moveTo>
                    <a:pt x="137451" y="75285"/>
                  </a:moveTo>
                  <a:lnTo>
                    <a:pt x="137451" y="81219"/>
                  </a:lnTo>
                  <a:lnTo>
                    <a:pt x="131517" y="81219"/>
                  </a:lnTo>
                  <a:lnTo>
                    <a:pt x="131517" y="75285"/>
                  </a:lnTo>
                  <a:close/>
                  <a:moveTo>
                    <a:pt x="143702" y="75285"/>
                  </a:moveTo>
                  <a:lnTo>
                    <a:pt x="143702" y="81219"/>
                  </a:lnTo>
                  <a:lnTo>
                    <a:pt x="137766" y="81219"/>
                  </a:lnTo>
                  <a:lnTo>
                    <a:pt x="137766" y="75285"/>
                  </a:lnTo>
                  <a:close/>
                  <a:moveTo>
                    <a:pt x="149949" y="75285"/>
                  </a:moveTo>
                  <a:lnTo>
                    <a:pt x="149949" y="81219"/>
                  </a:lnTo>
                  <a:lnTo>
                    <a:pt x="144015" y="81219"/>
                  </a:lnTo>
                  <a:lnTo>
                    <a:pt x="144015" y="75285"/>
                  </a:lnTo>
                  <a:close/>
                  <a:moveTo>
                    <a:pt x="156196" y="75285"/>
                  </a:moveTo>
                  <a:lnTo>
                    <a:pt x="156196" y="81219"/>
                  </a:lnTo>
                  <a:lnTo>
                    <a:pt x="150262" y="81219"/>
                  </a:lnTo>
                  <a:lnTo>
                    <a:pt x="150262" y="75285"/>
                  </a:lnTo>
                  <a:close/>
                  <a:moveTo>
                    <a:pt x="162445" y="75285"/>
                  </a:moveTo>
                  <a:lnTo>
                    <a:pt x="162445" y="81219"/>
                  </a:lnTo>
                  <a:lnTo>
                    <a:pt x="156509" y="81219"/>
                  </a:lnTo>
                  <a:lnTo>
                    <a:pt x="156509" y="75285"/>
                  </a:lnTo>
                  <a:close/>
                  <a:moveTo>
                    <a:pt x="168692" y="75285"/>
                  </a:moveTo>
                  <a:lnTo>
                    <a:pt x="168692" y="81219"/>
                  </a:lnTo>
                  <a:lnTo>
                    <a:pt x="162756" y="81219"/>
                  </a:lnTo>
                  <a:lnTo>
                    <a:pt x="162756" y="75285"/>
                  </a:lnTo>
                  <a:close/>
                  <a:moveTo>
                    <a:pt x="174939" y="75285"/>
                  </a:moveTo>
                  <a:lnTo>
                    <a:pt x="174939" y="81219"/>
                  </a:lnTo>
                  <a:lnTo>
                    <a:pt x="169005" y="81219"/>
                  </a:lnTo>
                  <a:lnTo>
                    <a:pt x="169005" y="75285"/>
                  </a:lnTo>
                  <a:close/>
                  <a:moveTo>
                    <a:pt x="181186" y="75285"/>
                  </a:moveTo>
                  <a:lnTo>
                    <a:pt x="181186" y="81219"/>
                  </a:lnTo>
                  <a:lnTo>
                    <a:pt x="175252" y="81219"/>
                  </a:lnTo>
                  <a:lnTo>
                    <a:pt x="175252" y="75285"/>
                  </a:lnTo>
                  <a:close/>
                  <a:moveTo>
                    <a:pt x="187435" y="75285"/>
                  </a:moveTo>
                  <a:lnTo>
                    <a:pt x="187435" y="81219"/>
                  </a:lnTo>
                  <a:lnTo>
                    <a:pt x="181499" y="81219"/>
                  </a:lnTo>
                  <a:lnTo>
                    <a:pt x="181499" y="75285"/>
                  </a:lnTo>
                  <a:close/>
                  <a:moveTo>
                    <a:pt x="193684" y="75285"/>
                  </a:moveTo>
                  <a:lnTo>
                    <a:pt x="193684" y="81219"/>
                  </a:lnTo>
                  <a:lnTo>
                    <a:pt x="187749" y="81219"/>
                  </a:lnTo>
                  <a:lnTo>
                    <a:pt x="187749" y="75285"/>
                  </a:lnTo>
                  <a:close/>
                  <a:moveTo>
                    <a:pt x="199931" y="75285"/>
                  </a:moveTo>
                  <a:lnTo>
                    <a:pt x="199931" y="81219"/>
                  </a:lnTo>
                  <a:lnTo>
                    <a:pt x="193996" y="81219"/>
                  </a:lnTo>
                  <a:lnTo>
                    <a:pt x="193996" y="75285"/>
                  </a:lnTo>
                  <a:close/>
                  <a:moveTo>
                    <a:pt x="206180" y="75285"/>
                  </a:moveTo>
                  <a:lnTo>
                    <a:pt x="206180" y="81219"/>
                  </a:lnTo>
                  <a:lnTo>
                    <a:pt x="200244" y="81219"/>
                  </a:lnTo>
                  <a:lnTo>
                    <a:pt x="200244" y="75285"/>
                  </a:lnTo>
                  <a:close/>
                  <a:moveTo>
                    <a:pt x="212427" y="75285"/>
                  </a:moveTo>
                  <a:lnTo>
                    <a:pt x="212427" y="81219"/>
                  </a:lnTo>
                  <a:lnTo>
                    <a:pt x="206491" y="81219"/>
                  </a:lnTo>
                  <a:lnTo>
                    <a:pt x="206491" y="75285"/>
                  </a:lnTo>
                  <a:close/>
                  <a:moveTo>
                    <a:pt x="218674" y="75285"/>
                  </a:moveTo>
                  <a:lnTo>
                    <a:pt x="218674" y="81219"/>
                  </a:lnTo>
                  <a:lnTo>
                    <a:pt x="212739" y="81219"/>
                  </a:lnTo>
                  <a:lnTo>
                    <a:pt x="212739" y="75285"/>
                  </a:lnTo>
                  <a:close/>
                  <a:moveTo>
                    <a:pt x="224921" y="75285"/>
                  </a:moveTo>
                  <a:lnTo>
                    <a:pt x="224921" y="81219"/>
                  </a:lnTo>
                  <a:lnTo>
                    <a:pt x="218987" y="81219"/>
                  </a:lnTo>
                  <a:lnTo>
                    <a:pt x="218987" y="75285"/>
                  </a:lnTo>
                  <a:close/>
                  <a:moveTo>
                    <a:pt x="231170" y="75285"/>
                  </a:moveTo>
                  <a:lnTo>
                    <a:pt x="231170" y="81219"/>
                  </a:lnTo>
                  <a:lnTo>
                    <a:pt x="225234" y="81219"/>
                  </a:lnTo>
                  <a:lnTo>
                    <a:pt x="225234" y="75285"/>
                  </a:lnTo>
                  <a:close/>
                  <a:moveTo>
                    <a:pt x="237417" y="75285"/>
                  </a:moveTo>
                  <a:lnTo>
                    <a:pt x="237417" y="81219"/>
                  </a:lnTo>
                  <a:lnTo>
                    <a:pt x="231481" y="81219"/>
                  </a:lnTo>
                  <a:lnTo>
                    <a:pt x="231481" y="75285"/>
                  </a:lnTo>
                  <a:close/>
                  <a:moveTo>
                    <a:pt x="243664" y="75285"/>
                  </a:moveTo>
                  <a:lnTo>
                    <a:pt x="243664" y="81219"/>
                  </a:lnTo>
                  <a:lnTo>
                    <a:pt x="237729" y="81219"/>
                  </a:lnTo>
                  <a:lnTo>
                    <a:pt x="237729" y="75285"/>
                  </a:lnTo>
                  <a:close/>
                  <a:moveTo>
                    <a:pt x="249911" y="75285"/>
                  </a:moveTo>
                  <a:lnTo>
                    <a:pt x="249911" y="81219"/>
                  </a:lnTo>
                  <a:lnTo>
                    <a:pt x="243977" y="81219"/>
                  </a:lnTo>
                  <a:lnTo>
                    <a:pt x="243977" y="75285"/>
                  </a:lnTo>
                  <a:close/>
                  <a:moveTo>
                    <a:pt x="256161" y="75285"/>
                  </a:moveTo>
                  <a:lnTo>
                    <a:pt x="256161" y="81219"/>
                  </a:lnTo>
                  <a:lnTo>
                    <a:pt x="250225" y="81219"/>
                  </a:lnTo>
                  <a:lnTo>
                    <a:pt x="250225" y="75285"/>
                  </a:lnTo>
                  <a:close/>
                  <a:moveTo>
                    <a:pt x="262409" y="75285"/>
                  </a:moveTo>
                  <a:lnTo>
                    <a:pt x="262409" y="81219"/>
                  </a:lnTo>
                  <a:lnTo>
                    <a:pt x="256474" y="81219"/>
                  </a:lnTo>
                  <a:lnTo>
                    <a:pt x="256474" y="75285"/>
                  </a:lnTo>
                  <a:close/>
                  <a:moveTo>
                    <a:pt x="268656" y="75285"/>
                  </a:moveTo>
                  <a:lnTo>
                    <a:pt x="268656" y="81219"/>
                  </a:lnTo>
                  <a:lnTo>
                    <a:pt x="262721" y="81219"/>
                  </a:lnTo>
                  <a:lnTo>
                    <a:pt x="262721" y="75285"/>
                  </a:lnTo>
                  <a:close/>
                  <a:moveTo>
                    <a:pt x="274904" y="75285"/>
                  </a:moveTo>
                  <a:lnTo>
                    <a:pt x="274904" y="81219"/>
                  </a:lnTo>
                  <a:lnTo>
                    <a:pt x="268968" y="81219"/>
                  </a:lnTo>
                  <a:lnTo>
                    <a:pt x="268968" y="75285"/>
                  </a:lnTo>
                  <a:close/>
                  <a:moveTo>
                    <a:pt x="6251" y="81532"/>
                  </a:moveTo>
                  <a:lnTo>
                    <a:pt x="6251" y="87466"/>
                  </a:lnTo>
                  <a:lnTo>
                    <a:pt x="315" y="87466"/>
                  </a:lnTo>
                  <a:lnTo>
                    <a:pt x="315" y="81532"/>
                  </a:lnTo>
                  <a:close/>
                  <a:moveTo>
                    <a:pt x="12498" y="81532"/>
                  </a:moveTo>
                  <a:lnTo>
                    <a:pt x="12498" y="87466"/>
                  </a:lnTo>
                  <a:lnTo>
                    <a:pt x="6562" y="87466"/>
                  </a:lnTo>
                  <a:lnTo>
                    <a:pt x="6562" y="81532"/>
                  </a:lnTo>
                  <a:close/>
                  <a:moveTo>
                    <a:pt x="18745" y="81532"/>
                  </a:moveTo>
                  <a:lnTo>
                    <a:pt x="18745" y="87466"/>
                  </a:lnTo>
                  <a:lnTo>
                    <a:pt x="12810" y="87466"/>
                  </a:lnTo>
                  <a:lnTo>
                    <a:pt x="12810" y="81532"/>
                  </a:lnTo>
                  <a:close/>
                  <a:moveTo>
                    <a:pt x="24992" y="81532"/>
                  </a:moveTo>
                  <a:lnTo>
                    <a:pt x="24992" y="87466"/>
                  </a:lnTo>
                  <a:lnTo>
                    <a:pt x="19058" y="87466"/>
                  </a:lnTo>
                  <a:lnTo>
                    <a:pt x="19058" y="81532"/>
                  </a:lnTo>
                  <a:close/>
                  <a:moveTo>
                    <a:pt x="31242" y="81532"/>
                  </a:moveTo>
                  <a:lnTo>
                    <a:pt x="31242" y="87466"/>
                  </a:lnTo>
                  <a:lnTo>
                    <a:pt x="25305" y="87466"/>
                  </a:lnTo>
                  <a:lnTo>
                    <a:pt x="25305" y="81532"/>
                  </a:lnTo>
                  <a:close/>
                  <a:moveTo>
                    <a:pt x="37489" y="81532"/>
                  </a:moveTo>
                  <a:lnTo>
                    <a:pt x="37489" y="87466"/>
                  </a:lnTo>
                  <a:lnTo>
                    <a:pt x="31553" y="87466"/>
                  </a:lnTo>
                  <a:lnTo>
                    <a:pt x="31553" y="81532"/>
                  </a:lnTo>
                  <a:close/>
                  <a:moveTo>
                    <a:pt x="43737" y="81532"/>
                  </a:moveTo>
                  <a:lnTo>
                    <a:pt x="43737" y="87466"/>
                  </a:lnTo>
                  <a:lnTo>
                    <a:pt x="37802" y="87466"/>
                  </a:lnTo>
                  <a:lnTo>
                    <a:pt x="37802" y="81532"/>
                  </a:lnTo>
                  <a:close/>
                  <a:moveTo>
                    <a:pt x="49985" y="81532"/>
                  </a:moveTo>
                  <a:lnTo>
                    <a:pt x="49985" y="87466"/>
                  </a:lnTo>
                  <a:lnTo>
                    <a:pt x="44049" y="87466"/>
                  </a:lnTo>
                  <a:lnTo>
                    <a:pt x="44049" y="81532"/>
                  </a:lnTo>
                  <a:close/>
                  <a:moveTo>
                    <a:pt x="56232" y="81532"/>
                  </a:moveTo>
                  <a:lnTo>
                    <a:pt x="56232" y="87466"/>
                  </a:lnTo>
                  <a:lnTo>
                    <a:pt x="50296" y="87466"/>
                  </a:lnTo>
                  <a:lnTo>
                    <a:pt x="50296" y="81532"/>
                  </a:lnTo>
                  <a:close/>
                  <a:moveTo>
                    <a:pt x="62480" y="81532"/>
                  </a:moveTo>
                  <a:lnTo>
                    <a:pt x="62480" y="87466"/>
                  </a:lnTo>
                  <a:lnTo>
                    <a:pt x="56545" y="87466"/>
                  </a:lnTo>
                  <a:lnTo>
                    <a:pt x="56545" y="81532"/>
                  </a:lnTo>
                  <a:close/>
                  <a:moveTo>
                    <a:pt x="68727" y="81532"/>
                  </a:moveTo>
                  <a:lnTo>
                    <a:pt x="68727" y="87466"/>
                  </a:lnTo>
                  <a:lnTo>
                    <a:pt x="62792" y="87466"/>
                  </a:lnTo>
                  <a:lnTo>
                    <a:pt x="62792" y="81532"/>
                  </a:lnTo>
                  <a:close/>
                  <a:moveTo>
                    <a:pt x="74975" y="81532"/>
                  </a:moveTo>
                  <a:lnTo>
                    <a:pt x="74975" y="87466"/>
                  </a:lnTo>
                  <a:lnTo>
                    <a:pt x="69039" y="87466"/>
                  </a:lnTo>
                  <a:lnTo>
                    <a:pt x="69039" y="81532"/>
                  </a:lnTo>
                  <a:close/>
                  <a:moveTo>
                    <a:pt x="81223" y="81532"/>
                  </a:moveTo>
                  <a:lnTo>
                    <a:pt x="81223" y="87466"/>
                  </a:lnTo>
                  <a:lnTo>
                    <a:pt x="75286" y="87466"/>
                  </a:lnTo>
                  <a:lnTo>
                    <a:pt x="75286" y="81532"/>
                  </a:lnTo>
                  <a:close/>
                  <a:moveTo>
                    <a:pt x="87470" y="81532"/>
                  </a:moveTo>
                  <a:lnTo>
                    <a:pt x="87470" y="87466"/>
                  </a:lnTo>
                  <a:lnTo>
                    <a:pt x="81535" y="87466"/>
                  </a:lnTo>
                  <a:lnTo>
                    <a:pt x="81535" y="81532"/>
                  </a:lnTo>
                  <a:close/>
                  <a:moveTo>
                    <a:pt x="93718" y="81532"/>
                  </a:moveTo>
                  <a:lnTo>
                    <a:pt x="93718" y="87466"/>
                  </a:lnTo>
                  <a:lnTo>
                    <a:pt x="87784" y="87466"/>
                  </a:lnTo>
                  <a:lnTo>
                    <a:pt x="87784" y="81532"/>
                  </a:lnTo>
                  <a:close/>
                  <a:moveTo>
                    <a:pt x="99967" y="81532"/>
                  </a:moveTo>
                  <a:lnTo>
                    <a:pt x="99967" y="87466"/>
                  </a:lnTo>
                  <a:lnTo>
                    <a:pt x="94031" y="87466"/>
                  </a:lnTo>
                  <a:lnTo>
                    <a:pt x="94031" y="81532"/>
                  </a:lnTo>
                  <a:close/>
                  <a:moveTo>
                    <a:pt x="106214" y="81532"/>
                  </a:moveTo>
                  <a:lnTo>
                    <a:pt x="106214" y="87466"/>
                  </a:lnTo>
                  <a:lnTo>
                    <a:pt x="100278" y="87466"/>
                  </a:lnTo>
                  <a:lnTo>
                    <a:pt x="100278" y="81532"/>
                  </a:lnTo>
                  <a:close/>
                  <a:moveTo>
                    <a:pt x="112461" y="81532"/>
                  </a:moveTo>
                  <a:lnTo>
                    <a:pt x="112461" y="87466"/>
                  </a:lnTo>
                  <a:lnTo>
                    <a:pt x="106527" y="87466"/>
                  </a:lnTo>
                  <a:lnTo>
                    <a:pt x="106527" y="81532"/>
                  </a:lnTo>
                  <a:close/>
                  <a:moveTo>
                    <a:pt x="118710" y="81532"/>
                  </a:moveTo>
                  <a:lnTo>
                    <a:pt x="118710" y="87466"/>
                  </a:lnTo>
                  <a:lnTo>
                    <a:pt x="112774" y="87466"/>
                  </a:lnTo>
                  <a:lnTo>
                    <a:pt x="112774" y="81532"/>
                  </a:lnTo>
                  <a:close/>
                  <a:moveTo>
                    <a:pt x="124957" y="81532"/>
                  </a:moveTo>
                  <a:lnTo>
                    <a:pt x="124957" y="87466"/>
                  </a:lnTo>
                  <a:lnTo>
                    <a:pt x="119021" y="87466"/>
                  </a:lnTo>
                  <a:lnTo>
                    <a:pt x="119021" y="81532"/>
                  </a:lnTo>
                  <a:close/>
                  <a:moveTo>
                    <a:pt x="131204" y="81532"/>
                  </a:moveTo>
                  <a:lnTo>
                    <a:pt x="131204" y="87466"/>
                  </a:lnTo>
                  <a:lnTo>
                    <a:pt x="125270" y="87466"/>
                  </a:lnTo>
                  <a:lnTo>
                    <a:pt x="125270" y="81532"/>
                  </a:lnTo>
                  <a:close/>
                  <a:moveTo>
                    <a:pt x="137451" y="81532"/>
                  </a:moveTo>
                  <a:lnTo>
                    <a:pt x="137451" y="87466"/>
                  </a:lnTo>
                  <a:lnTo>
                    <a:pt x="131517" y="87466"/>
                  </a:lnTo>
                  <a:lnTo>
                    <a:pt x="131517" y="81532"/>
                  </a:lnTo>
                  <a:close/>
                  <a:moveTo>
                    <a:pt x="143702" y="81532"/>
                  </a:moveTo>
                  <a:lnTo>
                    <a:pt x="143702" y="87466"/>
                  </a:lnTo>
                  <a:lnTo>
                    <a:pt x="137766" y="87466"/>
                  </a:lnTo>
                  <a:lnTo>
                    <a:pt x="137766" y="81532"/>
                  </a:lnTo>
                  <a:close/>
                  <a:moveTo>
                    <a:pt x="149949" y="81532"/>
                  </a:moveTo>
                  <a:lnTo>
                    <a:pt x="149949" y="87466"/>
                  </a:lnTo>
                  <a:lnTo>
                    <a:pt x="144015" y="87466"/>
                  </a:lnTo>
                  <a:lnTo>
                    <a:pt x="144015" y="81532"/>
                  </a:lnTo>
                  <a:close/>
                  <a:moveTo>
                    <a:pt x="156196" y="81532"/>
                  </a:moveTo>
                  <a:lnTo>
                    <a:pt x="156196" y="87466"/>
                  </a:lnTo>
                  <a:lnTo>
                    <a:pt x="150262" y="87466"/>
                  </a:lnTo>
                  <a:lnTo>
                    <a:pt x="150262" y="81532"/>
                  </a:lnTo>
                  <a:close/>
                  <a:moveTo>
                    <a:pt x="162445" y="81532"/>
                  </a:moveTo>
                  <a:lnTo>
                    <a:pt x="162445" y="87466"/>
                  </a:lnTo>
                  <a:lnTo>
                    <a:pt x="156509" y="87466"/>
                  </a:lnTo>
                  <a:lnTo>
                    <a:pt x="156509" y="81532"/>
                  </a:lnTo>
                  <a:close/>
                  <a:moveTo>
                    <a:pt x="168692" y="81532"/>
                  </a:moveTo>
                  <a:lnTo>
                    <a:pt x="168692" y="87466"/>
                  </a:lnTo>
                  <a:lnTo>
                    <a:pt x="162756" y="87466"/>
                  </a:lnTo>
                  <a:lnTo>
                    <a:pt x="162756" y="81532"/>
                  </a:lnTo>
                  <a:close/>
                  <a:moveTo>
                    <a:pt x="174939" y="81532"/>
                  </a:moveTo>
                  <a:lnTo>
                    <a:pt x="174939" y="87466"/>
                  </a:lnTo>
                  <a:lnTo>
                    <a:pt x="169005" y="87466"/>
                  </a:lnTo>
                  <a:lnTo>
                    <a:pt x="169005" y="81532"/>
                  </a:lnTo>
                  <a:close/>
                  <a:moveTo>
                    <a:pt x="181186" y="81532"/>
                  </a:moveTo>
                  <a:lnTo>
                    <a:pt x="181186" y="87466"/>
                  </a:lnTo>
                  <a:lnTo>
                    <a:pt x="175252" y="87466"/>
                  </a:lnTo>
                  <a:lnTo>
                    <a:pt x="175252" y="81532"/>
                  </a:lnTo>
                  <a:close/>
                  <a:moveTo>
                    <a:pt x="187435" y="81532"/>
                  </a:moveTo>
                  <a:lnTo>
                    <a:pt x="187435" y="87466"/>
                  </a:lnTo>
                  <a:lnTo>
                    <a:pt x="181499" y="87466"/>
                  </a:lnTo>
                  <a:lnTo>
                    <a:pt x="181499" y="81532"/>
                  </a:lnTo>
                  <a:close/>
                  <a:moveTo>
                    <a:pt x="193684" y="81532"/>
                  </a:moveTo>
                  <a:lnTo>
                    <a:pt x="193684" y="87466"/>
                  </a:lnTo>
                  <a:lnTo>
                    <a:pt x="187749" y="87466"/>
                  </a:lnTo>
                  <a:lnTo>
                    <a:pt x="187749" y="81532"/>
                  </a:lnTo>
                  <a:close/>
                  <a:moveTo>
                    <a:pt x="199931" y="81532"/>
                  </a:moveTo>
                  <a:lnTo>
                    <a:pt x="199931" y="87466"/>
                  </a:lnTo>
                  <a:lnTo>
                    <a:pt x="193996" y="87466"/>
                  </a:lnTo>
                  <a:lnTo>
                    <a:pt x="193996" y="81532"/>
                  </a:lnTo>
                  <a:close/>
                  <a:moveTo>
                    <a:pt x="206180" y="81532"/>
                  </a:moveTo>
                  <a:lnTo>
                    <a:pt x="206180" y="87466"/>
                  </a:lnTo>
                  <a:lnTo>
                    <a:pt x="200244" y="87466"/>
                  </a:lnTo>
                  <a:lnTo>
                    <a:pt x="200244" y="81532"/>
                  </a:lnTo>
                  <a:close/>
                  <a:moveTo>
                    <a:pt x="212427" y="81532"/>
                  </a:moveTo>
                  <a:lnTo>
                    <a:pt x="212427" y="87466"/>
                  </a:lnTo>
                  <a:lnTo>
                    <a:pt x="206491" y="87466"/>
                  </a:lnTo>
                  <a:lnTo>
                    <a:pt x="206491" y="81532"/>
                  </a:lnTo>
                  <a:close/>
                  <a:moveTo>
                    <a:pt x="218674" y="81532"/>
                  </a:moveTo>
                  <a:lnTo>
                    <a:pt x="218674" y="87466"/>
                  </a:lnTo>
                  <a:lnTo>
                    <a:pt x="212739" y="87466"/>
                  </a:lnTo>
                  <a:lnTo>
                    <a:pt x="212739" y="81532"/>
                  </a:lnTo>
                  <a:close/>
                  <a:moveTo>
                    <a:pt x="224921" y="81532"/>
                  </a:moveTo>
                  <a:lnTo>
                    <a:pt x="224921" y="87466"/>
                  </a:lnTo>
                  <a:lnTo>
                    <a:pt x="218987" y="87466"/>
                  </a:lnTo>
                  <a:lnTo>
                    <a:pt x="218987" y="81532"/>
                  </a:lnTo>
                  <a:close/>
                  <a:moveTo>
                    <a:pt x="231170" y="81532"/>
                  </a:moveTo>
                  <a:lnTo>
                    <a:pt x="231170" y="87466"/>
                  </a:lnTo>
                  <a:lnTo>
                    <a:pt x="225234" y="87466"/>
                  </a:lnTo>
                  <a:lnTo>
                    <a:pt x="225234" y="81532"/>
                  </a:lnTo>
                  <a:close/>
                  <a:moveTo>
                    <a:pt x="237417" y="81532"/>
                  </a:moveTo>
                  <a:lnTo>
                    <a:pt x="237417" y="87466"/>
                  </a:lnTo>
                  <a:lnTo>
                    <a:pt x="231481" y="87466"/>
                  </a:lnTo>
                  <a:lnTo>
                    <a:pt x="231481" y="81532"/>
                  </a:lnTo>
                  <a:close/>
                  <a:moveTo>
                    <a:pt x="243664" y="81532"/>
                  </a:moveTo>
                  <a:lnTo>
                    <a:pt x="243664" y="87466"/>
                  </a:lnTo>
                  <a:lnTo>
                    <a:pt x="237729" y="87466"/>
                  </a:lnTo>
                  <a:lnTo>
                    <a:pt x="237729" y="81532"/>
                  </a:lnTo>
                  <a:close/>
                  <a:moveTo>
                    <a:pt x="249911" y="81532"/>
                  </a:moveTo>
                  <a:lnTo>
                    <a:pt x="249911" y="87466"/>
                  </a:lnTo>
                  <a:lnTo>
                    <a:pt x="243977" y="87466"/>
                  </a:lnTo>
                  <a:lnTo>
                    <a:pt x="243977" y="81532"/>
                  </a:lnTo>
                  <a:close/>
                  <a:moveTo>
                    <a:pt x="256161" y="81532"/>
                  </a:moveTo>
                  <a:lnTo>
                    <a:pt x="256161" y="87466"/>
                  </a:lnTo>
                  <a:lnTo>
                    <a:pt x="250225" y="87466"/>
                  </a:lnTo>
                  <a:lnTo>
                    <a:pt x="250225" y="81532"/>
                  </a:lnTo>
                  <a:close/>
                  <a:moveTo>
                    <a:pt x="262409" y="81532"/>
                  </a:moveTo>
                  <a:lnTo>
                    <a:pt x="262409" y="87466"/>
                  </a:lnTo>
                  <a:lnTo>
                    <a:pt x="256474" y="87466"/>
                  </a:lnTo>
                  <a:lnTo>
                    <a:pt x="256474" y="81532"/>
                  </a:lnTo>
                  <a:close/>
                  <a:moveTo>
                    <a:pt x="268656" y="81532"/>
                  </a:moveTo>
                  <a:lnTo>
                    <a:pt x="268656" y="87466"/>
                  </a:lnTo>
                  <a:lnTo>
                    <a:pt x="262721" y="87466"/>
                  </a:lnTo>
                  <a:lnTo>
                    <a:pt x="262721" y="81532"/>
                  </a:lnTo>
                  <a:close/>
                  <a:moveTo>
                    <a:pt x="274904" y="81532"/>
                  </a:moveTo>
                  <a:lnTo>
                    <a:pt x="274904" y="87466"/>
                  </a:lnTo>
                  <a:lnTo>
                    <a:pt x="268968" y="87466"/>
                  </a:lnTo>
                  <a:lnTo>
                    <a:pt x="268968" y="81532"/>
                  </a:lnTo>
                  <a:close/>
                  <a:moveTo>
                    <a:pt x="6251" y="87779"/>
                  </a:moveTo>
                  <a:lnTo>
                    <a:pt x="6251" y="93713"/>
                  </a:lnTo>
                  <a:lnTo>
                    <a:pt x="315" y="93713"/>
                  </a:lnTo>
                  <a:lnTo>
                    <a:pt x="315" y="87779"/>
                  </a:lnTo>
                  <a:close/>
                  <a:moveTo>
                    <a:pt x="12498" y="87779"/>
                  </a:moveTo>
                  <a:lnTo>
                    <a:pt x="12498" y="93713"/>
                  </a:lnTo>
                  <a:lnTo>
                    <a:pt x="6562" y="93713"/>
                  </a:lnTo>
                  <a:lnTo>
                    <a:pt x="6562" y="87779"/>
                  </a:lnTo>
                  <a:close/>
                  <a:moveTo>
                    <a:pt x="18745" y="87779"/>
                  </a:moveTo>
                  <a:lnTo>
                    <a:pt x="18745" y="93713"/>
                  </a:lnTo>
                  <a:lnTo>
                    <a:pt x="12810" y="93713"/>
                  </a:lnTo>
                  <a:lnTo>
                    <a:pt x="12810" y="87779"/>
                  </a:lnTo>
                  <a:close/>
                  <a:moveTo>
                    <a:pt x="24992" y="87779"/>
                  </a:moveTo>
                  <a:lnTo>
                    <a:pt x="24992" y="93713"/>
                  </a:lnTo>
                  <a:lnTo>
                    <a:pt x="19058" y="93713"/>
                  </a:lnTo>
                  <a:lnTo>
                    <a:pt x="19058" y="87779"/>
                  </a:lnTo>
                  <a:close/>
                  <a:moveTo>
                    <a:pt x="31242" y="87779"/>
                  </a:moveTo>
                  <a:lnTo>
                    <a:pt x="31242" y="93713"/>
                  </a:lnTo>
                  <a:lnTo>
                    <a:pt x="25305" y="93713"/>
                  </a:lnTo>
                  <a:lnTo>
                    <a:pt x="25305" y="87779"/>
                  </a:lnTo>
                  <a:close/>
                  <a:moveTo>
                    <a:pt x="37489" y="87779"/>
                  </a:moveTo>
                  <a:lnTo>
                    <a:pt x="37489" y="93713"/>
                  </a:lnTo>
                  <a:lnTo>
                    <a:pt x="31553" y="93713"/>
                  </a:lnTo>
                  <a:lnTo>
                    <a:pt x="31553" y="87779"/>
                  </a:lnTo>
                  <a:close/>
                  <a:moveTo>
                    <a:pt x="43737" y="87779"/>
                  </a:moveTo>
                  <a:lnTo>
                    <a:pt x="43737" y="93713"/>
                  </a:lnTo>
                  <a:lnTo>
                    <a:pt x="37802" y="93713"/>
                  </a:lnTo>
                  <a:lnTo>
                    <a:pt x="37802" y="87779"/>
                  </a:lnTo>
                  <a:close/>
                  <a:moveTo>
                    <a:pt x="49985" y="87779"/>
                  </a:moveTo>
                  <a:lnTo>
                    <a:pt x="49985" y="93713"/>
                  </a:lnTo>
                  <a:lnTo>
                    <a:pt x="44049" y="93713"/>
                  </a:lnTo>
                  <a:lnTo>
                    <a:pt x="44049" y="87779"/>
                  </a:lnTo>
                  <a:close/>
                  <a:moveTo>
                    <a:pt x="56232" y="87779"/>
                  </a:moveTo>
                  <a:lnTo>
                    <a:pt x="56232" y="93713"/>
                  </a:lnTo>
                  <a:lnTo>
                    <a:pt x="50296" y="93713"/>
                  </a:lnTo>
                  <a:lnTo>
                    <a:pt x="50296" y="87779"/>
                  </a:lnTo>
                  <a:close/>
                  <a:moveTo>
                    <a:pt x="62480" y="87779"/>
                  </a:moveTo>
                  <a:lnTo>
                    <a:pt x="62480" y="93713"/>
                  </a:lnTo>
                  <a:lnTo>
                    <a:pt x="56545" y="93713"/>
                  </a:lnTo>
                  <a:lnTo>
                    <a:pt x="56545" y="87779"/>
                  </a:lnTo>
                  <a:close/>
                  <a:moveTo>
                    <a:pt x="68727" y="87779"/>
                  </a:moveTo>
                  <a:lnTo>
                    <a:pt x="68727" y="93713"/>
                  </a:lnTo>
                  <a:lnTo>
                    <a:pt x="62792" y="93713"/>
                  </a:lnTo>
                  <a:lnTo>
                    <a:pt x="62792" y="87779"/>
                  </a:lnTo>
                  <a:close/>
                  <a:moveTo>
                    <a:pt x="74975" y="87779"/>
                  </a:moveTo>
                  <a:lnTo>
                    <a:pt x="74975" y="93713"/>
                  </a:lnTo>
                  <a:lnTo>
                    <a:pt x="69039" y="93713"/>
                  </a:lnTo>
                  <a:lnTo>
                    <a:pt x="69039" y="87779"/>
                  </a:lnTo>
                  <a:close/>
                  <a:moveTo>
                    <a:pt x="81223" y="87779"/>
                  </a:moveTo>
                  <a:lnTo>
                    <a:pt x="81223" y="93713"/>
                  </a:lnTo>
                  <a:lnTo>
                    <a:pt x="75286" y="93713"/>
                  </a:lnTo>
                  <a:lnTo>
                    <a:pt x="75286" y="87779"/>
                  </a:lnTo>
                  <a:close/>
                  <a:moveTo>
                    <a:pt x="87470" y="87779"/>
                  </a:moveTo>
                  <a:lnTo>
                    <a:pt x="87470" y="93713"/>
                  </a:lnTo>
                  <a:lnTo>
                    <a:pt x="81535" y="93713"/>
                  </a:lnTo>
                  <a:lnTo>
                    <a:pt x="81535" y="87779"/>
                  </a:lnTo>
                  <a:close/>
                  <a:moveTo>
                    <a:pt x="93718" y="87779"/>
                  </a:moveTo>
                  <a:lnTo>
                    <a:pt x="93718" y="93713"/>
                  </a:lnTo>
                  <a:lnTo>
                    <a:pt x="87784" y="93713"/>
                  </a:lnTo>
                  <a:lnTo>
                    <a:pt x="87784" y="87779"/>
                  </a:lnTo>
                  <a:close/>
                  <a:moveTo>
                    <a:pt x="162445" y="87779"/>
                  </a:moveTo>
                  <a:lnTo>
                    <a:pt x="162445" y="93713"/>
                  </a:lnTo>
                  <a:lnTo>
                    <a:pt x="156509" y="93713"/>
                  </a:lnTo>
                  <a:lnTo>
                    <a:pt x="156509" y="87779"/>
                  </a:lnTo>
                  <a:close/>
                  <a:moveTo>
                    <a:pt x="168692" y="87779"/>
                  </a:moveTo>
                  <a:lnTo>
                    <a:pt x="168692" y="93713"/>
                  </a:lnTo>
                  <a:lnTo>
                    <a:pt x="162756" y="93713"/>
                  </a:lnTo>
                  <a:lnTo>
                    <a:pt x="162756" y="87779"/>
                  </a:lnTo>
                  <a:close/>
                  <a:moveTo>
                    <a:pt x="174939" y="87779"/>
                  </a:moveTo>
                  <a:lnTo>
                    <a:pt x="174939" y="93713"/>
                  </a:lnTo>
                  <a:lnTo>
                    <a:pt x="169005" y="93713"/>
                  </a:lnTo>
                  <a:lnTo>
                    <a:pt x="169005" y="87779"/>
                  </a:lnTo>
                  <a:close/>
                  <a:moveTo>
                    <a:pt x="181186" y="87779"/>
                  </a:moveTo>
                  <a:lnTo>
                    <a:pt x="181186" y="93713"/>
                  </a:lnTo>
                  <a:lnTo>
                    <a:pt x="175252" y="93713"/>
                  </a:lnTo>
                  <a:lnTo>
                    <a:pt x="175252" y="87779"/>
                  </a:lnTo>
                  <a:close/>
                  <a:moveTo>
                    <a:pt x="187435" y="87779"/>
                  </a:moveTo>
                  <a:lnTo>
                    <a:pt x="187435" y="93713"/>
                  </a:lnTo>
                  <a:lnTo>
                    <a:pt x="181499" y="93713"/>
                  </a:lnTo>
                  <a:lnTo>
                    <a:pt x="181499" y="87779"/>
                  </a:lnTo>
                  <a:close/>
                  <a:moveTo>
                    <a:pt x="193684" y="87779"/>
                  </a:moveTo>
                  <a:lnTo>
                    <a:pt x="193684" y="93713"/>
                  </a:lnTo>
                  <a:lnTo>
                    <a:pt x="187749" y="93713"/>
                  </a:lnTo>
                  <a:lnTo>
                    <a:pt x="187749" y="87779"/>
                  </a:lnTo>
                  <a:close/>
                  <a:moveTo>
                    <a:pt x="199931" y="87779"/>
                  </a:moveTo>
                  <a:lnTo>
                    <a:pt x="199931" y="93713"/>
                  </a:lnTo>
                  <a:lnTo>
                    <a:pt x="193996" y="93713"/>
                  </a:lnTo>
                  <a:lnTo>
                    <a:pt x="193996" y="87779"/>
                  </a:lnTo>
                  <a:close/>
                  <a:moveTo>
                    <a:pt x="206180" y="87779"/>
                  </a:moveTo>
                  <a:lnTo>
                    <a:pt x="206180" y="93713"/>
                  </a:lnTo>
                  <a:lnTo>
                    <a:pt x="200244" y="93713"/>
                  </a:lnTo>
                  <a:lnTo>
                    <a:pt x="200244" y="87779"/>
                  </a:lnTo>
                  <a:close/>
                  <a:moveTo>
                    <a:pt x="212427" y="87779"/>
                  </a:moveTo>
                  <a:lnTo>
                    <a:pt x="212427" y="93713"/>
                  </a:lnTo>
                  <a:lnTo>
                    <a:pt x="206491" y="93713"/>
                  </a:lnTo>
                  <a:lnTo>
                    <a:pt x="206491" y="87779"/>
                  </a:lnTo>
                  <a:close/>
                  <a:moveTo>
                    <a:pt x="99967" y="87781"/>
                  </a:moveTo>
                  <a:lnTo>
                    <a:pt x="99967" y="93717"/>
                  </a:lnTo>
                  <a:lnTo>
                    <a:pt x="94031" y="93717"/>
                  </a:lnTo>
                  <a:lnTo>
                    <a:pt x="94031" y="87781"/>
                  </a:lnTo>
                  <a:close/>
                  <a:moveTo>
                    <a:pt x="106214" y="87781"/>
                  </a:moveTo>
                  <a:lnTo>
                    <a:pt x="106214" y="93717"/>
                  </a:lnTo>
                  <a:lnTo>
                    <a:pt x="100278" y="93717"/>
                  </a:lnTo>
                  <a:lnTo>
                    <a:pt x="100278" y="87781"/>
                  </a:lnTo>
                  <a:close/>
                  <a:moveTo>
                    <a:pt x="112461" y="87781"/>
                  </a:moveTo>
                  <a:lnTo>
                    <a:pt x="112461" y="93717"/>
                  </a:lnTo>
                  <a:lnTo>
                    <a:pt x="106527" y="93717"/>
                  </a:lnTo>
                  <a:lnTo>
                    <a:pt x="106527" y="87781"/>
                  </a:lnTo>
                  <a:close/>
                  <a:moveTo>
                    <a:pt x="118710" y="87781"/>
                  </a:moveTo>
                  <a:lnTo>
                    <a:pt x="118710" y="93717"/>
                  </a:lnTo>
                  <a:lnTo>
                    <a:pt x="112774" y="93717"/>
                  </a:lnTo>
                  <a:lnTo>
                    <a:pt x="112774" y="87781"/>
                  </a:lnTo>
                  <a:close/>
                  <a:moveTo>
                    <a:pt x="124957" y="87781"/>
                  </a:moveTo>
                  <a:lnTo>
                    <a:pt x="124957" y="93717"/>
                  </a:lnTo>
                  <a:lnTo>
                    <a:pt x="119021" y="93717"/>
                  </a:lnTo>
                  <a:lnTo>
                    <a:pt x="119021" y="87781"/>
                  </a:lnTo>
                  <a:close/>
                  <a:moveTo>
                    <a:pt x="131204" y="87781"/>
                  </a:moveTo>
                  <a:lnTo>
                    <a:pt x="131204" y="93717"/>
                  </a:lnTo>
                  <a:lnTo>
                    <a:pt x="125270" y="93717"/>
                  </a:lnTo>
                  <a:lnTo>
                    <a:pt x="125270" y="87781"/>
                  </a:lnTo>
                  <a:close/>
                  <a:moveTo>
                    <a:pt x="137451" y="87781"/>
                  </a:moveTo>
                  <a:lnTo>
                    <a:pt x="137451" y="93717"/>
                  </a:lnTo>
                  <a:lnTo>
                    <a:pt x="131517" y="93717"/>
                  </a:lnTo>
                  <a:lnTo>
                    <a:pt x="131517" y="87781"/>
                  </a:lnTo>
                  <a:close/>
                  <a:moveTo>
                    <a:pt x="143702" y="87781"/>
                  </a:moveTo>
                  <a:lnTo>
                    <a:pt x="143702" y="93717"/>
                  </a:lnTo>
                  <a:lnTo>
                    <a:pt x="137766" y="93717"/>
                  </a:lnTo>
                  <a:lnTo>
                    <a:pt x="137766" y="87781"/>
                  </a:lnTo>
                  <a:close/>
                  <a:moveTo>
                    <a:pt x="149949" y="87781"/>
                  </a:moveTo>
                  <a:lnTo>
                    <a:pt x="149949" y="93717"/>
                  </a:lnTo>
                  <a:lnTo>
                    <a:pt x="144015" y="93717"/>
                  </a:lnTo>
                  <a:lnTo>
                    <a:pt x="144015" y="87781"/>
                  </a:lnTo>
                  <a:close/>
                  <a:moveTo>
                    <a:pt x="156196" y="87781"/>
                  </a:moveTo>
                  <a:lnTo>
                    <a:pt x="156196" y="93717"/>
                  </a:lnTo>
                  <a:lnTo>
                    <a:pt x="150262" y="93717"/>
                  </a:lnTo>
                  <a:lnTo>
                    <a:pt x="150262" y="87781"/>
                  </a:lnTo>
                  <a:close/>
                  <a:moveTo>
                    <a:pt x="218674" y="87781"/>
                  </a:moveTo>
                  <a:lnTo>
                    <a:pt x="218674" y="93717"/>
                  </a:lnTo>
                  <a:lnTo>
                    <a:pt x="212739" y="93717"/>
                  </a:lnTo>
                  <a:lnTo>
                    <a:pt x="212739" y="87781"/>
                  </a:lnTo>
                  <a:close/>
                  <a:moveTo>
                    <a:pt x="224921" y="87781"/>
                  </a:moveTo>
                  <a:lnTo>
                    <a:pt x="224921" y="93717"/>
                  </a:lnTo>
                  <a:lnTo>
                    <a:pt x="218987" y="93717"/>
                  </a:lnTo>
                  <a:lnTo>
                    <a:pt x="218987" y="87781"/>
                  </a:lnTo>
                  <a:close/>
                  <a:moveTo>
                    <a:pt x="231170" y="87781"/>
                  </a:moveTo>
                  <a:lnTo>
                    <a:pt x="231170" y="93717"/>
                  </a:lnTo>
                  <a:lnTo>
                    <a:pt x="225234" y="93717"/>
                  </a:lnTo>
                  <a:lnTo>
                    <a:pt x="225234" y="87781"/>
                  </a:lnTo>
                  <a:close/>
                  <a:moveTo>
                    <a:pt x="237417" y="87781"/>
                  </a:moveTo>
                  <a:lnTo>
                    <a:pt x="237417" y="93717"/>
                  </a:lnTo>
                  <a:lnTo>
                    <a:pt x="231481" y="93717"/>
                  </a:lnTo>
                  <a:lnTo>
                    <a:pt x="231481" y="87781"/>
                  </a:lnTo>
                  <a:close/>
                  <a:moveTo>
                    <a:pt x="243664" y="87781"/>
                  </a:moveTo>
                  <a:lnTo>
                    <a:pt x="243664" y="93717"/>
                  </a:lnTo>
                  <a:lnTo>
                    <a:pt x="237729" y="93717"/>
                  </a:lnTo>
                  <a:lnTo>
                    <a:pt x="237729" y="87781"/>
                  </a:lnTo>
                  <a:close/>
                  <a:moveTo>
                    <a:pt x="249911" y="87781"/>
                  </a:moveTo>
                  <a:lnTo>
                    <a:pt x="249911" y="93717"/>
                  </a:lnTo>
                  <a:lnTo>
                    <a:pt x="243977" y="93717"/>
                  </a:lnTo>
                  <a:lnTo>
                    <a:pt x="243977" y="87781"/>
                  </a:lnTo>
                  <a:close/>
                  <a:moveTo>
                    <a:pt x="256161" y="87781"/>
                  </a:moveTo>
                  <a:lnTo>
                    <a:pt x="256161" y="93717"/>
                  </a:lnTo>
                  <a:lnTo>
                    <a:pt x="250225" y="93717"/>
                  </a:lnTo>
                  <a:lnTo>
                    <a:pt x="250225" y="87781"/>
                  </a:lnTo>
                  <a:close/>
                  <a:moveTo>
                    <a:pt x="262409" y="87781"/>
                  </a:moveTo>
                  <a:lnTo>
                    <a:pt x="262409" y="93717"/>
                  </a:lnTo>
                  <a:lnTo>
                    <a:pt x="256474" y="93717"/>
                  </a:lnTo>
                  <a:lnTo>
                    <a:pt x="256474" y="87781"/>
                  </a:lnTo>
                  <a:close/>
                  <a:moveTo>
                    <a:pt x="268656" y="87781"/>
                  </a:moveTo>
                  <a:lnTo>
                    <a:pt x="268656" y="93717"/>
                  </a:lnTo>
                  <a:lnTo>
                    <a:pt x="262721" y="93717"/>
                  </a:lnTo>
                  <a:lnTo>
                    <a:pt x="262721" y="87781"/>
                  </a:lnTo>
                  <a:close/>
                  <a:moveTo>
                    <a:pt x="274904" y="87781"/>
                  </a:moveTo>
                  <a:lnTo>
                    <a:pt x="274904" y="93717"/>
                  </a:lnTo>
                  <a:lnTo>
                    <a:pt x="268968" y="93717"/>
                  </a:lnTo>
                  <a:lnTo>
                    <a:pt x="268968" y="87781"/>
                  </a:lnTo>
                  <a:close/>
                  <a:moveTo>
                    <a:pt x="6251" y="94028"/>
                  </a:moveTo>
                  <a:lnTo>
                    <a:pt x="6251" y="99964"/>
                  </a:lnTo>
                  <a:lnTo>
                    <a:pt x="315" y="99964"/>
                  </a:lnTo>
                  <a:lnTo>
                    <a:pt x="315" y="94028"/>
                  </a:lnTo>
                  <a:close/>
                  <a:moveTo>
                    <a:pt x="12498" y="94028"/>
                  </a:moveTo>
                  <a:lnTo>
                    <a:pt x="12498" y="99964"/>
                  </a:lnTo>
                  <a:lnTo>
                    <a:pt x="6562" y="99964"/>
                  </a:lnTo>
                  <a:lnTo>
                    <a:pt x="6562" y="94028"/>
                  </a:lnTo>
                  <a:close/>
                  <a:moveTo>
                    <a:pt x="18745" y="94028"/>
                  </a:moveTo>
                  <a:lnTo>
                    <a:pt x="18745" y="99964"/>
                  </a:lnTo>
                  <a:lnTo>
                    <a:pt x="12810" y="99964"/>
                  </a:lnTo>
                  <a:lnTo>
                    <a:pt x="12810" y="94028"/>
                  </a:lnTo>
                  <a:close/>
                  <a:moveTo>
                    <a:pt x="24992" y="94028"/>
                  </a:moveTo>
                  <a:lnTo>
                    <a:pt x="24992" y="99964"/>
                  </a:lnTo>
                  <a:lnTo>
                    <a:pt x="19058" y="99964"/>
                  </a:lnTo>
                  <a:lnTo>
                    <a:pt x="19058" y="94028"/>
                  </a:lnTo>
                  <a:close/>
                  <a:moveTo>
                    <a:pt x="31242" y="94028"/>
                  </a:moveTo>
                  <a:lnTo>
                    <a:pt x="31242" y="99964"/>
                  </a:lnTo>
                  <a:lnTo>
                    <a:pt x="25305" y="99964"/>
                  </a:lnTo>
                  <a:lnTo>
                    <a:pt x="25305" y="94028"/>
                  </a:lnTo>
                  <a:close/>
                  <a:moveTo>
                    <a:pt x="37489" y="94028"/>
                  </a:moveTo>
                  <a:lnTo>
                    <a:pt x="37489" y="99964"/>
                  </a:lnTo>
                  <a:lnTo>
                    <a:pt x="31553" y="99964"/>
                  </a:lnTo>
                  <a:lnTo>
                    <a:pt x="31553" y="94028"/>
                  </a:lnTo>
                  <a:close/>
                  <a:moveTo>
                    <a:pt x="43737" y="94028"/>
                  </a:moveTo>
                  <a:lnTo>
                    <a:pt x="43737" y="99964"/>
                  </a:lnTo>
                  <a:lnTo>
                    <a:pt x="37802" y="99964"/>
                  </a:lnTo>
                  <a:lnTo>
                    <a:pt x="37802" y="94028"/>
                  </a:lnTo>
                  <a:close/>
                  <a:moveTo>
                    <a:pt x="49985" y="94028"/>
                  </a:moveTo>
                  <a:lnTo>
                    <a:pt x="49985" y="99964"/>
                  </a:lnTo>
                  <a:lnTo>
                    <a:pt x="44049" y="99964"/>
                  </a:lnTo>
                  <a:lnTo>
                    <a:pt x="44049" y="94028"/>
                  </a:lnTo>
                  <a:close/>
                  <a:moveTo>
                    <a:pt x="56232" y="94028"/>
                  </a:moveTo>
                  <a:lnTo>
                    <a:pt x="56232" y="99964"/>
                  </a:lnTo>
                  <a:lnTo>
                    <a:pt x="50296" y="99964"/>
                  </a:lnTo>
                  <a:lnTo>
                    <a:pt x="50296" y="94028"/>
                  </a:lnTo>
                  <a:close/>
                  <a:moveTo>
                    <a:pt x="62480" y="94028"/>
                  </a:moveTo>
                  <a:lnTo>
                    <a:pt x="62480" y="99964"/>
                  </a:lnTo>
                  <a:lnTo>
                    <a:pt x="56545" y="99964"/>
                  </a:lnTo>
                  <a:lnTo>
                    <a:pt x="56545" y="94028"/>
                  </a:lnTo>
                  <a:close/>
                  <a:moveTo>
                    <a:pt x="68727" y="94028"/>
                  </a:moveTo>
                  <a:lnTo>
                    <a:pt x="68727" y="99964"/>
                  </a:lnTo>
                  <a:lnTo>
                    <a:pt x="62792" y="99964"/>
                  </a:lnTo>
                  <a:lnTo>
                    <a:pt x="62792" y="94028"/>
                  </a:lnTo>
                  <a:close/>
                  <a:moveTo>
                    <a:pt x="74975" y="94028"/>
                  </a:moveTo>
                  <a:lnTo>
                    <a:pt x="74975" y="99964"/>
                  </a:lnTo>
                  <a:lnTo>
                    <a:pt x="69039" y="99964"/>
                  </a:lnTo>
                  <a:lnTo>
                    <a:pt x="69039" y="94028"/>
                  </a:lnTo>
                  <a:close/>
                  <a:moveTo>
                    <a:pt x="81223" y="94028"/>
                  </a:moveTo>
                  <a:lnTo>
                    <a:pt x="81223" y="99964"/>
                  </a:lnTo>
                  <a:lnTo>
                    <a:pt x="75286" y="99964"/>
                  </a:lnTo>
                  <a:lnTo>
                    <a:pt x="75286" y="94028"/>
                  </a:lnTo>
                  <a:close/>
                  <a:moveTo>
                    <a:pt x="87470" y="94028"/>
                  </a:moveTo>
                  <a:lnTo>
                    <a:pt x="87470" y="99964"/>
                  </a:lnTo>
                  <a:lnTo>
                    <a:pt x="81535" y="99964"/>
                  </a:lnTo>
                  <a:lnTo>
                    <a:pt x="81535" y="94028"/>
                  </a:lnTo>
                  <a:close/>
                  <a:moveTo>
                    <a:pt x="93718" y="94028"/>
                  </a:moveTo>
                  <a:lnTo>
                    <a:pt x="93718" y="99964"/>
                  </a:lnTo>
                  <a:lnTo>
                    <a:pt x="87784" y="99964"/>
                  </a:lnTo>
                  <a:lnTo>
                    <a:pt x="87784" y="94028"/>
                  </a:lnTo>
                  <a:close/>
                  <a:moveTo>
                    <a:pt x="99967" y="94028"/>
                  </a:moveTo>
                  <a:lnTo>
                    <a:pt x="99967" y="99964"/>
                  </a:lnTo>
                  <a:lnTo>
                    <a:pt x="94031" y="99964"/>
                  </a:lnTo>
                  <a:lnTo>
                    <a:pt x="94031" y="94028"/>
                  </a:lnTo>
                  <a:close/>
                  <a:moveTo>
                    <a:pt x="106214" y="94029"/>
                  </a:moveTo>
                  <a:lnTo>
                    <a:pt x="106214" y="99964"/>
                  </a:lnTo>
                  <a:lnTo>
                    <a:pt x="100278" y="99964"/>
                  </a:lnTo>
                  <a:lnTo>
                    <a:pt x="100278" y="94029"/>
                  </a:lnTo>
                  <a:close/>
                  <a:moveTo>
                    <a:pt x="112461" y="94029"/>
                  </a:moveTo>
                  <a:lnTo>
                    <a:pt x="112461" y="99964"/>
                  </a:lnTo>
                  <a:lnTo>
                    <a:pt x="106527" y="99964"/>
                  </a:lnTo>
                  <a:lnTo>
                    <a:pt x="106527" y="94029"/>
                  </a:lnTo>
                  <a:close/>
                  <a:moveTo>
                    <a:pt x="118710" y="94029"/>
                  </a:moveTo>
                  <a:lnTo>
                    <a:pt x="118710" y="99964"/>
                  </a:lnTo>
                  <a:lnTo>
                    <a:pt x="112774" y="99964"/>
                  </a:lnTo>
                  <a:lnTo>
                    <a:pt x="112774" y="94029"/>
                  </a:lnTo>
                  <a:close/>
                  <a:moveTo>
                    <a:pt x="124957" y="94029"/>
                  </a:moveTo>
                  <a:lnTo>
                    <a:pt x="124957" y="99964"/>
                  </a:lnTo>
                  <a:lnTo>
                    <a:pt x="119021" y="99964"/>
                  </a:lnTo>
                  <a:lnTo>
                    <a:pt x="119021" y="94029"/>
                  </a:lnTo>
                  <a:close/>
                  <a:moveTo>
                    <a:pt x="131204" y="94029"/>
                  </a:moveTo>
                  <a:lnTo>
                    <a:pt x="131204" y="99964"/>
                  </a:lnTo>
                  <a:lnTo>
                    <a:pt x="125270" y="99964"/>
                  </a:lnTo>
                  <a:lnTo>
                    <a:pt x="125270" y="94029"/>
                  </a:lnTo>
                  <a:close/>
                  <a:moveTo>
                    <a:pt x="137451" y="94029"/>
                  </a:moveTo>
                  <a:lnTo>
                    <a:pt x="137451" y="99964"/>
                  </a:lnTo>
                  <a:lnTo>
                    <a:pt x="131517" y="99964"/>
                  </a:lnTo>
                  <a:lnTo>
                    <a:pt x="131517" y="94029"/>
                  </a:lnTo>
                  <a:close/>
                  <a:moveTo>
                    <a:pt x="143702" y="94029"/>
                  </a:moveTo>
                  <a:lnTo>
                    <a:pt x="143702" y="99964"/>
                  </a:lnTo>
                  <a:lnTo>
                    <a:pt x="137766" y="99964"/>
                  </a:lnTo>
                  <a:lnTo>
                    <a:pt x="137766" y="94029"/>
                  </a:lnTo>
                  <a:close/>
                  <a:moveTo>
                    <a:pt x="149949" y="94029"/>
                  </a:moveTo>
                  <a:lnTo>
                    <a:pt x="149949" y="99964"/>
                  </a:lnTo>
                  <a:lnTo>
                    <a:pt x="144015" y="99964"/>
                  </a:lnTo>
                  <a:lnTo>
                    <a:pt x="144015" y="94029"/>
                  </a:lnTo>
                  <a:close/>
                  <a:moveTo>
                    <a:pt x="156196" y="94029"/>
                  </a:moveTo>
                  <a:lnTo>
                    <a:pt x="156196" y="99964"/>
                  </a:lnTo>
                  <a:lnTo>
                    <a:pt x="150262" y="99964"/>
                  </a:lnTo>
                  <a:lnTo>
                    <a:pt x="150262" y="94029"/>
                  </a:lnTo>
                  <a:close/>
                  <a:moveTo>
                    <a:pt x="162445" y="94028"/>
                  </a:moveTo>
                  <a:lnTo>
                    <a:pt x="162445" y="99964"/>
                  </a:lnTo>
                  <a:lnTo>
                    <a:pt x="156509" y="99964"/>
                  </a:lnTo>
                  <a:lnTo>
                    <a:pt x="156509" y="94028"/>
                  </a:lnTo>
                  <a:close/>
                  <a:moveTo>
                    <a:pt x="168692" y="94028"/>
                  </a:moveTo>
                  <a:lnTo>
                    <a:pt x="168692" y="99964"/>
                  </a:lnTo>
                  <a:lnTo>
                    <a:pt x="162756" y="99964"/>
                  </a:lnTo>
                  <a:lnTo>
                    <a:pt x="162756" y="94028"/>
                  </a:lnTo>
                  <a:close/>
                  <a:moveTo>
                    <a:pt x="174939" y="94028"/>
                  </a:moveTo>
                  <a:lnTo>
                    <a:pt x="174939" y="99964"/>
                  </a:lnTo>
                  <a:lnTo>
                    <a:pt x="169005" y="99964"/>
                  </a:lnTo>
                  <a:lnTo>
                    <a:pt x="169005" y="94028"/>
                  </a:lnTo>
                  <a:close/>
                  <a:moveTo>
                    <a:pt x="181186" y="94028"/>
                  </a:moveTo>
                  <a:lnTo>
                    <a:pt x="181186" y="99964"/>
                  </a:lnTo>
                  <a:lnTo>
                    <a:pt x="175252" y="99964"/>
                  </a:lnTo>
                  <a:lnTo>
                    <a:pt x="175252" y="94028"/>
                  </a:lnTo>
                  <a:close/>
                  <a:moveTo>
                    <a:pt x="187435" y="94028"/>
                  </a:moveTo>
                  <a:lnTo>
                    <a:pt x="187435" y="99964"/>
                  </a:lnTo>
                  <a:lnTo>
                    <a:pt x="181499" y="99964"/>
                  </a:lnTo>
                  <a:lnTo>
                    <a:pt x="181499" y="94028"/>
                  </a:lnTo>
                  <a:close/>
                  <a:moveTo>
                    <a:pt x="193684" y="94028"/>
                  </a:moveTo>
                  <a:lnTo>
                    <a:pt x="193684" y="99964"/>
                  </a:lnTo>
                  <a:lnTo>
                    <a:pt x="187749" y="99964"/>
                  </a:lnTo>
                  <a:lnTo>
                    <a:pt x="187749" y="94028"/>
                  </a:lnTo>
                  <a:close/>
                  <a:moveTo>
                    <a:pt x="199931" y="94028"/>
                  </a:moveTo>
                  <a:lnTo>
                    <a:pt x="199931" y="99964"/>
                  </a:lnTo>
                  <a:lnTo>
                    <a:pt x="193996" y="99964"/>
                  </a:lnTo>
                  <a:lnTo>
                    <a:pt x="193996" y="94028"/>
                  </a:lnTo>
                  <a:close/>
                  <a:moveTo>
                    <a:pt x="206180" y="94028"/>
                  </a:moveTo>
                  <a:lnTo>
                    <a:pt x="206180" y="99964"/>
                  </a:lnTo>
                  <a:lnTo>
                    <a:pt x="200244" y="99964"/>
                  </a:lnTo>
                  <a:lnTo>
                    <a:pt x="200244" y="94028"/>
                  </a:lnTo>
                  <a:close/>
                  <a:moveTo>
                    <a:pt x="212427" y="94028"/>
                  </a:moveTo>
                  <a:lnTo>
                    <a:pt x="212427" y="99964"/>
                  </a:lnTo>
                  <a:lnTo>
                    <a:pt x="206491" y="99964"/>
                  </a:lnTo>
                  <a:lnTo>
                    <a:pt x="206491" y="94028"/>
                  </a:lnTo>
                  <a:close/>
                  <a:moveTo>
                    <a:pt x="218674" y="94028"/>
                  </a:moveTo>
                  <a:lnTo>
                    <a:pt x="218674" y="99964"/>
                  </a:lnTo>
                  <a:lnTo>
                    <a:pt x="212739" y="99964"/>
                  </a:lnTo>
                  <a:lnTo>
                    <a:pt x="212739" y="94028"/>
                  </a:lnTo>
                  <a:close/>
                  <a:moveTo>
                    <a:pt x="224921" y="94029"/>
                  </a:moveTo>
                  <a:lnTo>
                    <a:pt x="224921" y="99964"/>
                  </a:lnTo>
                  <a:lnTo>
                    <a:pt x="218987" y="99964"/>
                  </a:lnTo>
                  <a:lnTo>
                    <a:pt x="218987" y="94029"/>
                  </a:lnTo>
                  <a:close/>
                  <a:moveTo>
                    <a:pt x="231170" y="94029"/>
                  </a:moveTo>
                  <a:lnTo>
                    <a:pt x="231170" y="99964"/>
                  </a:lnTo>
                  <a:lnTo>
                    <a:pt x="225234" y="99964"/>
                  </a:lnTo>
                  <a:lnTo>
                    <a:pt x="225234" y="94029"/>
                  </a:lnTo>
                  <a:close/>
                  <a:moveTo>
                    <a:pt x="237417" y="94029"/>
                  </a:moveTo>
                  <a:lnTo>
                    <a:pt x="237417" y="99964"/>
                  </a:lnTo>
                  <a:lnTo>
                    <a:pt x="231481" y="99964"/>
                  </a:lnTo>
                  <a:lnTo>
                    <a:pt x="231481" y="94029"/>
                  </a:lnTo>
                  <a:close/>
                  <a:moveTo>
                    <a:pt x="243664" y="94029"/>
                  </a:moveTo>
                  <a:lnTo>
                    <a:pt x="243664" y="99964"/>
                  </a:lnTo>
                  <a:lnTo>
                    <a:pt x="237729" y="99964"/>
                  </a:lnTo>
                  <a:lnTo>
                    <a:pt x="237729" y="94029"/>
                  </a:lnTo>
                  <a:close/>
                  <a:moveTo>
                    <a:pt x="249911" y="94029"/>
                  </a:moveTo>
                  <a:lnTo>
                    <a:pt x="249911" y="99964"/>
                  </a:lnTo>
                  <a:lnTo>
                    <a:pt x="243977" y="99964"/>
                  </a:lnTo>
                  <a:lnTo>
                    <a:pt x="243977" y="94029"/>
                  </a:lnTo>
                  <a:close/>
                  <a:moveTo>
                    <a:pt x="256161" y="94029"/>
                  </a:moveTo>
                  <a:lnTo>
                    <a:pt x="256161" y="99964"/>
                  </a:lnTo>
                  <a:lnTo>
                    <a:pt x="250225" y="99964"/>
                  </a:lnTo>
                  <a:lnTo>
                    <a:pt x="250225" y="94029"/>
                  </a:lnTo>
                  <a:close/>
                  <a:moveTo>
                    <a:pt x="262409" y="94029"/>
                  </a:moveTo>
                  <a:lnTo>
                    <a:pt x="262409" y="99964"/>
                  </a:lnTo>
                  <a:lnTo>
                    <a:pt x="256474" y="99964"/>
                  </a:lnTo>
                  <a:lnTo>
                    <a:pt x="256474" y="94029"/>
                  </a:lnTo>
                  <a:close/>
                  <a:moveTo>
                    <a:pt x="268656" y="94029"/>
                  </a:moveTo>
                  <a:lnTo>
                    <a:pt x="268656" y="99964"/>
                  </a:lnTo>
                  <a:lnTo>
                    <a:pt x="262721" y="99964"/>
                  </a:lnTo>
                  <a:lnTo>
                    <a:pt x="262721" y="94029"/>
                  </a:lnTo>
                  <a:close/>
                  <a:moveTo>
                    <a:pt x="274904" y="94029"/>
                  </a:moveTo>
                  <a:lnTo>
                    <a:pt x="274904" y="99964"/>
                  </a:lnTo>
                  <a:lnTo>
                    <a:pt x="268968" y="99964"/>
                  </a:lnTo>
                  <a:lnTo>
                    <a:pt x="268968" y="94029"/>
                  </a:lnTo>
                  <a:close/>
                  <a:moveTo>
                    <a:pt x="6251" y="100276"/>
                  </a:moveTo>
                  <a:lnTo>
                    <a:pt x="6251" y="106211"/>
                  </a:lnTo>
                  <a:lnTo>
                    <a:pt x="315" y="106211"/>
                  </a:lnTo>
                  <a:lnTo>
                    <a:pt x="315" y="100276"/>
                  </a:lnTo>
                  <a:close/>
                  <a:moveTo>
                    <a:pt x="12498" y="100276"/>
                  </a:moveTo>
                  <a:lnTo>
                    <a:pt x="12498" y="106211"/>
                  </a:lnTo>
                  <a:lnTo>
                    <a:pt x="6562" y="106211"/>
                  </a:lnTo>
                  <a:lnTo>
                    <a:pt x="6562" y="100276"/>
                  </a:lnTo>
                  <a:close/>
                  <a:moveTo>
                    <a:pt x="18745" y="100276"/>
                  </a:moveTo>
                  <a:lnTo>
                    <a:pt x="18745" y="106211"/>
                  </a:lnTo>
                  <a:lnTo>
                    <a:pt x="12810" y="106211"/>
                  </a:lnTo>
                  <a:lnTo>
                    <a:pt x="12810" y="100276"/>
                  </a:lnTo>
                  <a:close/>
                  <a:moveTo>
                    <a:pt x="24992" y="100276"/>
                  </a:moveTo>
                  <a:lnTo>
                    <a:pt x="24992" y="106211"/>
                  </a:lnTo>
                  <a:lnTo>
                    <a:pt x="19058" y="106211"/>
                  </a:lnTo>
                  <a:lnTo>
                    <a:pt x="19058" y="100276"/>
                  </a:lnTo>
                  <a:close/>
                  <a:moveTo>
                    <a:pt x="31242" y="100276"/>
                  </a:moveTo>
                  <a:lnTo>
                    <a:pt x="31242" y="106211"/>
                  </a:lnTo>
                  <a:lnTo>
                    <a:pt x="25305" y="106211"/>
                  </a:lnTo>
                  <a:lnTo>
                    <a:pt x="25305" y="100276"/>
                  </a:lnTo>
                  <a:close/>
                  <a:moveTo>
                    <a:pt x="37489" y="100276"/>
                  </a:moveTo>
                  <a:lnTo>
                    <a:pt x="37489" y="106211"/>
                  </a:lnTo>
                  <a:lnTo>
                    <a:pt x="31553" y="106211"/>
                  </a:lnTo>
                  <a:lnTo>
                    <a:pt x="31553" y="100276"/>
                  </a:lnTo>
                  <a:close/>
                  <a:moveTo>
                    <a:pt x="43737" y="100276"/>
                  </a:moveTo>
                  <a:lnTo>
                    <a:pt x="43737" y="106211"/>
                  </a:lnTo>
                  <a:lnTo>
                    <a:pt x="37802" y="106211"/>
                  </a:lnTo>
                  <a:lnTo>
                    <a:pt x="37802" y="100276"/>
                  </a:lnTo>
                  <a:close/>
                  <a:moveTo>
                    <a:pt x="49985" y="100276"/>
                  </a:moveTo>
                  <a:lnTo>
                    <a:pt x="49985" y="106211"/>
                  </a:lnTo>
                  <a:lnTo>
                    <a:pt x="44049" y="106211"/>
                  </a:lnTo>
                  <a:lnTo>
                    <a:pt x="44049" y="100276"/>
                  </a:lnTo>
                  <a:close/>
                  <a:moveTo>
                    <a:pt x="56232" y="100276"/>
                  </a:moveTo>
                  <a:lnTo>
                    <a:pt x="56232" y="106211"/>
                  </a:lnTo>
                  <a:lnTo>
                    <a:pt x="50296" y="106211"/>
                  </a:lnTo>
                  <a:lnTo>
                    <a:pt x="50296" y="100276"/>
                  </a:lnTo>
                  <a:close/>
                  <a:moveTo>
                    <a:pt x="62480" y="100276"/>
                  </a:moveTo>
                  <a:lnTo>
                    <a:pt x="62480" y="106211"/>
                  </a:lnTo>
                  <a:lnTo>
                    <a:pt x="56545" y="106211"/>
                  </a:lnTo>
                  <a:lnTo>
                    <a:pt x="56545" y="100276"/>
                  </a:lnTo>
                  <a:close/>
                  <a:moveTo>
                    <a:pt x="68727" y="100276"/>
                  </a:moveTo>
                  <a:lnTo>
                    <a:pt x="68727" y="106211"/>
                  </a:lnTo>
                  <a:lnTo>
                    <a:pt x="62792" y="106211"/>
                  </a:lnTo>
                  <a:lnTo>
                    <a:pt x="62792" y="100276"/>
                  </a:lnTo>
                  <a:close/>
                  <a:moveTo>
                    <a:pt x="74975" y="100276"/>
                  </a:moveTo>
                  <a:lnTo>
                    <a:pt x="74975" y="106211"/>
                  </a:lnTo>
                  <a:lnTo>
                    <a:pt x="69039" y="106211"/>
                  </a:lnTo>
                  <a:lnTo>
                    <a:pt x="69039" y="100276"/>
                  </a:lnTo>
                  <a:close/>
                  <a:moveTo>
                    <a:pt x="81223" y="100276"/>
                  </a:moveTo>
                  <a:lnTo>
                    <a:pt x="81223" y="106211"/>
                  </a:lnTo>
                  <a:lnTo>
                    <a:pt x="75286" y="106211"/>
                  </a:lnTo>
                  <a:lnTo>
                    <a:pt x="75286" y="100276"/>
                  </a:lnTo>
                  <a:close/>
                  <a:moveTo>
                    <a:pt x="87470" y="100276"/>
                  </a:moveTo>
                  <a:lnTo>
                    <a:pt x="87470" y="106211"/>
                  </a:lnTo>
                  <a:lnTo>
                    <a:pt x="81535" y="106211"/>
                  </a:lnTo>
                  <a:lnTo>
                    <a:pt x="81535" y="100276"/>
                  </a:lnTo>
                  <a:close/>
                  <a:moveTo>
                    <a:pt x="93718" y="100276"/>
                  </a:moveTo>
                  <a:lnTo>
                    <a:pt x="93718" y="106211"/>
                  </a:lnTo>
                  <a:lnTo>
                    <a:pt x="87784" y="106211"/>
                  </a:lnTo>
                  <a:lnTo>
                    <a:pt x="87784" y="100276"/>
                  </a:lnTo>
                  <a:close/>
                  <a:moveTo>
                    <a:pt x="99967" y="100276"/>
                  </a:moveTo>
                  <a:lnTo>
                    <a:pt x="99967" y="106211"/>
                  </a:lnTo>
                  <a:lnTo>
                    <a:pt x="94031" y="106211"/>
                  </a:lnTo>
                  <a:lnTo>
                    <a:pt x="94031" y="100276"/>
                  </a:lnTo>
                  <a:close/>
                  <a:moveTo>
                    <a:pt x="106214" y="100276"/>
                  </a:moveTo>
                  <a:lnTo>
                    <a:pt x="106214" y="106211"/>
                  </a:lnTo>
                  <a:lnTo>
                    <a:pt x="100278" y="106211"/>
                  </a:lnTo>
                  <a:lnTo>
                    <a:pt x="100278" y="100276"/>
                  </a:lnTo>
                  <a:close/>
                  <a:moveTo>
                    <a:pt x="112461" y="100276"/>
                  </a:moveTo>
                  <a:lnTo>
                    <a:pt x="112461" y="106211"/>
                  </a:lnTo>
                  <a:lnTo>
                    <a:pt x="106527" y="106211"/>
                  </a:lnTo>
                  <a:lnTo>
                    <a:pt x="106527" y="100276"/>
                  </a:lnTo>
                  <a:close/>
                  <a:moveTo>
                    <a:pt x="118710" y="100276"/>
                  </a:moveTo>
                  <a:lnTo>
                    <a:pt x="118710" y="106211"/>
                  </a:lnTo>
                  <a:lnTo>
                    <a:pt x="112774" y="106211"/>
                  </a:lnTo>
                  <a:lnTo>
                    <a:pt x="112774" y="100276"/>
                  </a:lnTo>
                  <a:close/>
                  <a:moveTo>
                    <a:pt x="124957" y="100276"/>
                  </a:moveTo>
                  <a:lnTo>
                    <a:pt x="124957" y="106211"/>
                  </a:lnTo>
                  <a:lnTo>
                    <a:pt x="119021" y="106211"/>
                  </a:lnTo>
                  <a:lnTo>
                    <a:pt x="119021" y="100276"/>
                  </a:lnTo>
                  <a:close/>
                  <a:moveTo>
                    <a:pt x="131204" y="100276"/>
                  </a:moveTo>
                  <a:lnTo>
                    <a:pt x="131204" y="106211"/>
                  </a:lnTo>
                  <a:lnTo>
                    <a:pt x="125270" y="106211"/>
                  </a:lnTo>
                  <a:lnTo>
                    <a:pt x="125270" y="100276"/>
                  </a:lnTo>
                  <a:close/>
                  <a:moveTo>
                    <a:pt x="137451" y="100276"/>
                  </a:moveTo>
                  <a:lnTo>
                    <a:pt x="137451" y="106211"/>
                  </a:lnTo>
                  <a:lnTo>
                    <a:pt x="131517" y="106211"/>
                  </a:lnTo>
                  <a:lnTo>
                    <a:pt x="131517" y="100276"/>
                  </a:lnTo>
                  <a:close/>
                  <a:moveTo>
                    <a:pt x="143702" y="100276"/>
                  </a:moveTo>
                  <a:lnTo>
                    <a:pt x="143702" y="106211"/>
                  </a:lnTo>
                  <a:lnTo>
                    <a:pt x="137766" y="106211"/>
                  </a:lnTo>
                  <a:lnTo>
                    <a:pt x="137766" y="100276"/>
                  </a:lnTo>
                  <a:close/>
                  <a:moveTo>
                    <a:pt x="149949" y="100276"/>
                  </a:moveTo>
                  <a:lnTo>
                    <a:pt x="149949" y="106211"/>
                  </a:lnTo>
                  <a:lnTo>
                    <a:pt x="144015" y="106211"/>
                  </a:lnTo>
                  <a:lnTo>
                    <a:pt x="144015" y="100276"/>
                  </a:lnTo>
                  <a:close/>
                  <a:moveTo>
                    <a:pt x="156196" y="100276"/>
                  </a:moveTo>
                  <a:lnTo>
                    <a:pt x="156196" y="106211"/>
                  </a:lnTo>
                  <a:lnTo>
                    <a:pt x="150262" y="106211"/>
                  </a:lnTo>
                  <a:lnTo>
                    <a:pt x="150262" y="100276"/>
                  </a:lnTo>
                  <a:close/>
                  <a:moveTo>
                    <a:pt x="162445" y="100276"/>
                  </a:moveTo>
                  <a:lnTo>
                    <a:pt x="162445" y="106211"/>
                  </a:lnTo>
                  <a:lnTo>
                    <a:pt x="156509" y="106211"/>
                  </a:lnTo>
                  <a:lnTo>
                    <a:pt x="156509" y="100276"/>
                  </a:lnTo>
                  <a:close/>
                  <a:moveTo>
                    <a:pt x="168692" y="100276"/>
                  </a:moveTo>
                  <a:lnTo>
                    <a:pt x="168692" y="106211"/>
                  </a:lnTo>
                  <a:lnTo>
                    <a:pt x="162756" y="106211"/>
                  </a:lnTo>
                  <a:lnTo>
                    <a:pt x="162756" y="100276"/>
                  </a:lnTo>
                  <a:close/>
                  <a:moveTo>
                    <a:pt x="174939" y="100276"/>
                  </a:moveTo>
                  <a:lnTo>
                    <a:pt x="174939" y="106211"/>
                  </a:lnTo>
                  <a:lnTo>
                    <a:pt x="169005" y="106211"/>
                  </a:lnTo>
                  <a:lnTo>
                    <a:pt x="169005" y="100276"/>
                  </a:lnTo>
                  <a:close/>
                  <a:moveTo>
                    <a:pt x="181186" y="100276"/>
                  </a:moveTo>
                  <a:lnTo>
                    <a:pt x="181186" y="106211"/>
                  </a:lnTo>
                  <a:lnTo>
                    <a:pt x="175252" y="106211"/>
                  </a:lnTo>
                  <a:lnTo>
                    <a:pt x="175252" y="100276"/>
                  </a:lnTo>
                  <a:close/>
                  <a:moveTo>
                    <a:pt x="187435" y="100276"/>
                  </a:moveTo>
                  <a:lnTo>
                    <a:pt x="187435" y="106211"/>
                  </a:lnTo>
                  <a:lnTo>
                    <a:pt x="181499" y="106211"/>
                  </a:lnTo>
                  <a:lnTo>
                    <a:pt x="181499" y="100276"/>
                  </a:lnTo>
                  <a:close/>
                  <a:moveTo>
                    <a:pt x="193684" y="100276"/>
                  </a:moveTo>
                  <a:lnTo>
                    <a:pt x="193684" y="106211"/>
                  </a:lnTo>
                  <a:lnTo>
                    <a:pt x="187749" y="106211"/>
                  </a:lnTo>
                  <a:lnTo>
                    <a:pt x="187749" y="100276"/>
                  </a:lnTo>
                  <a:close/>
                  <a:moveTo>
                    <a:pt x="199931" y="100276"/>
                  </a:moveTo>
                  <a:lnTo>
                    <a:pt x="199931" y="106211"/>
                  </a:lnTo>
                  <a:lnTo>
                    <a:pt x="193996" y="106211"/>
                  </a:lnTo>
                  <a:lnTo>
                    <a:pt x="193996" y="100276"/>
                  </a:lnTo>
                  <a:close/>
                  <a:moveTo>
                    <a:pt x="206180" y="100276"/>
                  </a:moveTo>
                  <a:lnTo>
                    <a:pt x="206180" y="106211"/>
                  </a:lnTo>
                  <a:lnTo>
                    <a:pt x="200244" y="106211"/>
                  </a:lnTo>
                  <a:lnTo>
                    <a:pt x="200244" y="100276"/>
                  </a:lnTo>
                  <a:close/>
                  <a:moveTo>
                    <a:pt x="212427" y="100276"/>
                  </a:moveTo>
                  <a:lnTo>
                    <a:pt x="212427" y="106211"/>
                  </a:lnTo>
                  <a:lnTo>
                    <a:pt x="206491" y="106211"/>
                  </a:lnTo>
                  <a:lnTo>
                    <a:pt x="206491" y="100276"/>
                  </a:lnTo>
                  <a:close/>
                  <a:moveTo>
                    <a:pt x="218674" y="100276"/>
                  </a:moveTo>
                  <a:lnTo>
                    <a:pt x="218674" y="106211"/>
                  </a:lnTo>
                  <a:lnTo>
                    <a:pt x="212739" y="106211"/>
                  </a:lnTo>
                  <a:lnTo>
                    <a:pt x="212739" y="100276"/>
                  </a:lnTo>
                  <a:close/>
                  <a:moveTo>
                    <a:pt x="224921" y="100276"/>
                  </a:moveTo>
                  <a:lnTo>
                    <a:pt x="224921" y="106211"/>
                  </a:lnTo>
                  <a:lnTo>
                    <a:pt x="218987" y="106211"/>
                  </a:lnTo>
                  <a:lnTo>
                    <a:pt x="218987" y="100276"/>
                  </a:lnTo>
                  <a:close/>
                  <a:moveTo>
                    <a:pt x="231170" y="100276"/>
                  </a:moveTo>
                  <a:lnTo>
                    <a:pt x="231170" y="106211"/>
                  </a:lnTo>
                  <a:lnTo>
                    <a:pt x="225234" y="106211"/>
                  </a:lnTo>
                  <a:lnTo>
                    <a:pt x="225234" y="100276"/>
                  </a:lnTo>
                  <a:close/>
                  <a:moveTo>
                    <a:pt x="237417" y="100276"/>
                  </a:moveTo>
                  <a:lnTo>
                    <a:pt x="237417" y="106211"/>
                  </a:lnTo>
                  <a:lnTo>
                    <a:pt x="231481" y="106211"/>
                  </a:lnTo>
                  <a:lnTo>
                    <a:pt x="231481" y="100276"/>
                  </a:lnTo>
                  <a:close/>
                  <a:moveTo>
                    <a:pt x="243664" y="100276"/>
                  </a:moveTo>
                  <a:lnTo>
                    <a:pt x="243664" y="106211"/>
                  </a:lnTo>
                  <a:lnTo>
                    <a:pt x="237729" y="106211"/>
                  </a:lnTo>
                  <a:lnTo>
                    <a:pt x="237729" y="100276"/>
                  </a:lnTo>
                  <a:close/>
                  <a:moveTo>
                    <a:pt x="249911" y="100276"/>
                  </a:moveTo>
                  <a:lnTo>
                    <a:pt x="249911" y="106211"/>
                  </a:lnTo>
                  <a:lnTo>
                    <a:pt x="243977" y="106211"/>
                  </a:lnTo>
                  <a:lnTo>
                    <a:pt x="243977" y="100276"/>
                  </a:lnTo>
                  <a:close/>
                  <a:moveTo>
                    <a:pt x="256161" y="100276"/>
                  </a:moveTo>
                  <a:lnTo>
                    <a:pt x="256161" y="106211"/>
                  </a:lnTo>
                  <a:lnTo>
                    <a:pt x="250225" y="106211"/>
                  </a:lnTo>
                  <a:lnTo>
                    <a:pt x="250225" y="100276"/>
                  </a:lnTo>
                  <a:close/>
                  <a:moveTo>
                    <a:pt x="262409" y="100276"/>
                  </a:moveTo>
                  <a:lnTo>
                    <a:pt x="262409" y="106211"/>
                  </a:lnTo>
                  <a:lnTo>
                    <a:pt x="256474" y="106211"/>
                  </a:lnTo>
                  <a:lnTo>
                    <a:pt x="256474" y="100276"/>
                  </a:lnTo>
                  <a:close/>
                  <a:moveTo>
                    <a:pt x="268656" y="100276"/>
                  </a:moveTo>
                  <a:lnTo>
                    <a:pt x="268656" y="106211"/>
                  </a:lnTo>
                  <a:lnTo>
                    <a:pt x="262721" y="106211"/>
                  </a:lnTo>
                  <a:lnTo>
                    <a:pt x="262721" y="100276"/>
                  </a:lnTo>
                  <a:close/>
                  <a:moveTo>
                    <a:pt x="274904" y="100276"/>
                  </a:moveTo>
                  <a:lnTo>
                    <a:pt x="274904" y="106211"/>
                  </a:lnTo>
                  <a:lnTo>
                    <a:pt x="268968" y="106211"/>
                  </a:lnTo>
                  <a:lnTo>
                    <a:pt x="268968" y="100276"/>
                  </a:lnTo>
                  <a:close/>
                  <a:moveTo>
                    <a:pt x="6251" y="106523"/>
                  </a:moveTo>
                  <a:lnTo>
                    <a:pt x="6251" y="112460"/>
                  </a:lnTo>
                  <a:lnTo>
                    <a:pt x="315" y="112460"/>
                  </a:lnTo>
                  <a:lnTo>
                    <a:pt x="315" y="106523"/>
                  </a:lnTo>
                  <a:close/>
                  <a:moveTo>
                    <a:pt x="12498" y="106523"/>
                  </a:moveTo>
                  <a:lnTo>
                    <a:pt x="12498" y="112460"/>
                  </a:lnTo>
                  <a:lnTo>
                    <a:pt x="6562" y="112460"/>
                  </a:lnTo>
                  <a:lnTo>
                    <a:pt x="6562" y="106523"/>
                  </a:lnTo>
                  <a:close/>
                  <a:moveTo>
                    <a:pt x="18745" y="106523"/>
                  </a:moveTo>
                  <a:lnTo>
                    <a:pt x="18745" y="112460"/>
                  </a:lnTo>
                  <a:lnTo>
                    <a:pt x="12810" y="112460"/>
                  </a:lnTo>
                  <a:lnTo>
                    <a:pt x="12810" y="106523"/>
                  </a:lnTo>
                  <a:close/>
                  <a:moveTo>
                    <a:pt x="24992" y="106523"/>
                  </a:moveTo>
                  <a:lnTo>
                    <a:pt x="24992" y="112460"/>
                  </a:lnTo>
                  <a:lnTo>
                    <a:pt x="19058" y="112460"/>
                  </a:lnTo>
                  <a:lnTo>
                    <a:pt x="19058" y="106523"/>
                  </a:lnTo>
                  <a:close/>
                  <a:moveTo>
                    <a:pt x="31242" y="106523"/>
                  </a:moveTo>
                  <a:lnTo>
                    <a:pt x="31242" y="112460"/>
                  </a:lnTo>
                  <a:lnTo>
                    <a:pt x="25305" y="112460"/>
                  </a:lnTo>
                  <a:lnTo>
                    <a:pt x="25305" y="106523"/>
                  </a:lnTo>
                  <a:close/>
                  <a:moveTo>
                    <a:pt x="37489" y="106523"/>
                  </a:moveTo>
                  <a:lnTo>
                    <a:pt x="37489" y="112460"/>
                  </a:lnTo>
                  <a:lnTo>
                    <a:pt x="31553" y="112460"/>
                  </a:lnTo>
                  <a:lnTo>
                    <a:pt x="31553" y="106523"/>
                  </a:lnTo>
                  <a:close/>
                  <a:moveTo>
                    <a:pt x="43737" y="106523"/>
                  </a:moveTo>
                  <a:lnTo>
                    <a:pt x="43737" y="112460"/>
                  </a:lnTo>
                  <a:lnTo>
                    <a:pt x="37802" y="112460"/>
                  </a:lnTo>
                  <a:lnTo>
                    <a:pt x="37802" y="106523"/>
                  </a:lnTo>
                  <a:close/>
                  <a:moveTo>
                    <a:pt x="49985" y="106523"/>
                  </a:moveTo>
                  <a:lnTo>
                    <a:pt x="49985" y="112460"/>
                  </a:lnTo>
                  <a:lnTo>
                    <a:pt x="44049" y="112460"/>
                  </a:lnTo>
                  <a:lnTo>
                    <a:pt x="44049" y="106523"/>
                  </a:lnTo>
                  <a:close/>
                  <a:moveTo>
                    <a:pt x="56232" y="106523"/>
                  </a:moveTo>
                  <a:lnTo>
                    <a:pt x="56232" y="112460"/>
                  </a:lnTo>
                  <a:lnTo>
                    <a:pt x="50296" y="112460"/>
                  </a:lnTo>
                  <a:lnTo>
                    <a:pt x="50296" y="106523"/>
                  </a:lnTo>
                  <a:close/>
                  <a:moveTo>
                    <a:pt x="62480" y="106523"/>
                  </a:moveTo>
                  <a:lnTo>
                    <a:pt x="62480" y="112460"/>
                  </a:lnTo>
                  <a:lnTo>
                    <a:pt x="56545" y="112460"/>
                  </a:lnTo>
                  <a:lnTo>
                    <a:pt x="56545" y="106523"/>
                  </a:lnTo>
                  <a:close/>
                  <a:moveTo>
                    <a:pt x="68727" y="106523"/>
                  </a:moveTo>
                  <a:lnTo>
                    <a:pt x="68727" y="112460"/>
                  </a:lnTo>
                  <a:lnTo>
                    <a:pt x="62792" y="112460"/>
                  </a:lnTo>
                  <a:lnTo>
                    <a:pt x="62792" y="106523"/>
                  </a:lnTo>
                  <a:close/>
                  <a:moveTo>
                    <a:pt x="74975" y="106523"/>
                  </a:moveTo>
                  <a:lnTo>
                    <a:pt x="74975" y="112460"/>
                  </a:lnTo>
                  <a:lnTo>
                    <a:pt x="69039" y="112460"/>
                  </a:lnTo>
                  <a:lnTo>
                    <a:pt x="69039" y="106523"/>
                  </a:lnTo>
                  <a:close/>
                  <a:moveTo>
                    <a:pt x="81223" y="106523"/>
                  </a:moveTo>
                  <a:lnTo>
                    <a:pt x="81223" y="112460"/>
                  </a:lnTo>
                  <a:lnTo>
                    <a:pt x="75286" y="112460"/>
                  </a:lnTo>
                  <a:lnTo>
                    <a:pt x="75286" y="106523"/>
                  </a:lnTo>
                  <a:close/>
                  <a:moveTo>
                    <a:pt x="87470" y="106523"/>
                  </a:moveTo>
                  <a:lnTo>
                    <a:pt x="87470" y="112460"/>
                  </a:lnTo>
                  <a:lnTo>
                    <a:pt x="81535" y="112460"/>
                  </a:lnTo>
                  <a:lnTo>
                    <a:pt x="81535" y="106523"/>
                  </a:lnTo>
                  <a:close/>
                  <a:moveTo>
                    <a:pt x="93718" y="106523"/>
                  </a:moveTo>
                  <a:lnTo>
                    <a:pt x="93718" y="112460"/>
                  </a:lnTo>
                  <a:lnTo>
                    <a:pt x="87784" y="112460"/>
                  </a:lnTo>
                  <a:lnTo>
                    <a:pt x="87784" y="106523"/>
                  </a:lnTo>
                  <a:close/>
                  <a:moveTo>
                    <a:pt x="99967" y="106523"/>
                  </a:moveTo>
                  <a:lnTo>
                    <a:pt x="99967" y="112460"/>
                  </a:lnTo>
                  <a:lnTo>
                    <a:pt x="94031" y="112460"/>
                  </a:lnTo>
                  <a:lnTo>
                    <a:pt x="94031" y="106523"/>
                  </a:lnTo>
                  <a:close/>
                  <a:moveTo>
                    <a:pt x="106214" y="106523"/>
                  </a:moveTo>
                  <a:lnTo>
                    <a:pt x="106214" y="112460"/>
                  </a:lnTo>
                  <a:lnTo>
                    <a:pt x="100278" y="112460"/>
                  </a:lnTo>
                  <a:lnTo>
                    <a:pt x="100278" y="106523"/>
                  </a:lnTo>
                  <a:close/>
                  <a:moveTo>
                    <a:pt x="112461" y="106523"/>
                  </a:moveTo>
                  <a:lnTo>
                    <a:pt x="112461" y="112460"/>
                  </a:lnTo>
                  <a:lnTo>
                    <a:pt x="106527" y="112460"/>
                  </a:lnTo>
                  <a:lnTo>
                    <a:pt x="106527" y="106523"/>
                  </a:lnTo>
                  <a:close/>
                  <a:moveTo>
                    <a:pt x="118710" y="106523"/>
                  </a:moveTo>
                  <a:lnTo>
                    <a:pt x="118710" y="112460"/>
                  </a:lnTo>
                  <a:lnTo>
                    <a:pt x="112774" y="112460"/>
                  </a:lnTo>
                  <a:lnTo>
                    <a:pt x="112774" y="106523"/>
                  </a:lnTo>
                  <a:close/>
                  <a:moveTo>
                    <a:pt x="124957" y="106523"/>
                  </a:moveTo>
                  <a:lnTo>
                    <a:pt x="124957" y="112460"/>
                  </a:lnTo>
                  <a:lnTo>
                    <a:pt x="119021" y="112460"/>
                  </a:lnTo>
                  <a:lnTo>
                    <a:pt x="119021" y="106523"/>
                  </a:lnTo>
                  <a:close/>
                  <a:moveTo>
                    <a:pt x="131204" y="106523"/>
                  </a:moveTo>
                  <a:lnTo>
                    <a:pt x="131204" y="112460"/>
                  </a:lnTo>
                  <a:lnTo>
                    <a:pt x="125270" y="112460"/>
                  </a:lnTo>
                  <a:lnTo>
                    <a:pt x="125270" y="106523"/>
                  </a:lnTo>
                  <a:close/>
                  <a:moveTo>
                    <a:pt x="137451" y="106523"/>
                  </a:moveTo>
                  <a:lnTo>
                    <a:pt x="137451" y="112460"/>
                  </a:lnTo>
                  <a:lnTo>
                    <a:pt x="131517" y="112460"/>
                  </a:lnTo>
                  <a:lnTo>
                    <a:pt x="131517" y="106523"/>
                  </a:lnTo>
                  <a:close/>
                  <a:moveTo>
                    <a:pt x="143702" y="106523"/>
                  </a:moveTo>
                  <a:lnTo>
                    <a:pt x="143702" y="112460"/>
                  </a:lnTo>
                  <a:lnTo>
                    <a:pt x="137766" y="112460"/>
                  </a:lnTo>
                  <a:lnTo>
                    <a:pt x="137766" y="106523"/>
                  </a:lnTo>
                  <a:close/>
                  <a:moveTo>
                    <a:pt x="149949" y="106523"/>
                  </a:moveTo>
                  <a:lnTo>
                    <a:pt x="149949" y="112460"/>
                  </a:lnTo>
                  <a:lnTo>
                    <a:pt x="144015" y="112460"/>
                  </a:lnTo>
                  <a:lnTo>
                    <a:pt x="144015" y="106523"/>
                  </a:lnTo>
                  <a:close/>
                  <a:moveTo>
                    <a:pt x="156196" y="106523"/>
                  </a:moveTo>
                  <a:lnTo>
                    <a:pt x="156196" y="112460"/>
                  </a:lnTo>
                  <a:lnTo>
                    <a:pt x="150262" y="112460"/>
                  </a:lnTo>
                  <a:lnTo>
                    <a:pt x="150262" y="106523"/>
                  </a:lnTo>
                  <a:close/>
                  <a:moveTo>
                    <a:pt x="162445" y="106523"/>
                  </a:moveTo>
                  <a:lnTo>
                    <a:pt x="162445" y="112460"/>
                  </a:lnTo>
                  <a:lnTo>
                    <a:pt x="156509" y="112460"/>
                  </a:lnTo>
                  <a:lnTo>
                    <a:pt x="156509" y="106523"/>
                  </a:lnTo>
                  <a:close/>
                  <a:moveTo>
                    <a:pt x="168692" y="106523"/>
                  </a:moveTo>
                  <a:lnTo>
                    <a:pt x="168692" y="112460"/>
                  </a:lnTo>
                  <a:lnTo>
                    <a:pt x="162756" y="112460"/>
                  </a:lnTo>
                  <a:lnTo>
                    <a:pt x="162756" y="106523"/>
                  </a:lnTo>
                  <a:close/>
                  <a:moveTo>
                    <a:pt x="174939" y="106523"/>
                  </a:moveTo>
                  <a:lnTo>
                    <a:pt x="174939" y="112460"/>
                  </a:lnTo>
                  <a:lnTo>
                    <a:pt x="169005" y="112460"/>
                  </a:lnTo>
                  <a:lnTo>
                    <a:pt x="169005" y="106523"/>
                  </a:lnTo>
                  <a:close/>
                  <a:moveTo>
                    <a:pt x="181186" y="106523"/>
                  </a:moveTo>
                  <a:lnTo>
                    <a:pt x="181186" y="112460"/>
                  </a:lnTo>
                  <a:lnTo>
                    <a:pt x="175252" y="112460"/>
                  </a:lnTo>
                  <a:lnTo>
                    <a:pt x="175252" y="106523"/>
                  </a:lnTo>
                  <a:close/>
                  <a:moveTo>
                    <a:pt x="187435" y="106523"/>
                  </a:moveTo>
                  <a:lnTo>
                    <a:pt x="187435" y="112460"/>
                  </a:lnTo>
                  <a:lnTo>
                    <a:pt x="181499" y="112460"/>
                  </a:lnTo>
                  <a:lnTo>
                    <a:pt x="181499" y="106523"/>
                  </a:lnTo>
                  <a:close/>
                  <a:moveTo>
                    <a:pt x="193684" y="106523"/>
                  </a:moveTo>
                  <a:lnTo>
                    <a:pt x="193684" y="112460"/>
                  </a:lnTo>
                  <a:lnTo>
                    <a:pt x="187749" y="112460"/>
                  </a:lnTo>
                  <a:lnTo>
                    <a:pt x="187749" y="106523"/>
                  </a:lnTo>
                  <a:close/>
                  <a:moveTo>
                    <a:pt x="199931" y="106523"/>
                  </a:moveTo>
                  <a:lnTo>
                    <a:pt x="199931" y="112460"/>
                  </a:lnTo>
                  <a:lnTo>
                    <a:pt x="193996" y="112460"/>
                  </a:lnTo>
                  <a:lnTo>
                    <a:pt x="193996" y="106523"/>
                  </a:lnTo>
                  <a:close/>
                  <a:moveTo>
                    <a:pt x="206180" y="106523"/>
                  </a:moveTo>
                  <a:lnTo>
                    <a:pt x="206180" y="112460"/>
                  </a:lnTo>
                  <a:lnTo>
                    <a:pt x="200244" y="112460"/>
                  </a:lnTo>
                  <a:lnTo>
                    <a:pt x="200244" y="106523"/>
                  </a:lnTo>
                  <a:close/>
                  <a:moveTo>
                    <a:pt x="212427" y="106523"/>
                  </a:moveTo>
                  <a:lnTo>
                    <a:pt x="212427" y="112460"/>
                  </a:lnTo>
                  <a:lnTo>
                    <a:pt x="206491" y="112460"/>
                  </a:lnTo>
                  <a:lnTo>
                    <a:pt x="206491" y="106523"/>
                  </a:lnTo>
                  <a:close/>
                  <a:moveTo>
                    <a:pt x="218674" y="106523"/>
                  </a:moveTo>
                  <a:lnTo>
                    <a:pt x="218674" y="112460"/>
                  </a:lnTo>
                  <a:lnTo>
                    <a:pt x="212739" y="112460"/>
                  </a:lnTo>
                  <a:lnTo>
                    <a:pt x="212739" y="106523"/>
                  </a:lnTo>
                  <a:close/>
                  <a:moveTo>
                    <a:pt x="224921" y="106523"/>
                  </a:moveTo>
                  <a:lnTo>
                    <a:pt x="224921" y="112460"/>
                  </a:lnTo>
                  <a:lnTo>
                    <a:pt x="218987" y="112460"/>
                  </a:lnTo>
                  <a:lnTo>
                    <a:pt x="218987" y="106523"/>
                  </a:lnTo>
                  <a:close/>
                  <a:moveTo>
                    <a:pt x="231170" y="106523"/>
                  </a:moveTo>
                  <a:lnTo>
                    <a:pt x="231170" y="112460"/>
                  </a:lnTo>
                  <a:lnTo>
                    <a:pt x="225234" y="112460"/>
                  </a:lnTo>
                  <a:lnTo>
                    <a:pt x="225234" y="106523"/>
                  </a:lnTo>
                  <a:close/>
                  <a:moveTo>
                    <a:pt x="237417" y="106523"/>
                  </a:moveTo>
                  <a:lnTo>
                    <a:pt x="237417" y="112460"/>
                  </a:lnTo>
                  <a:lnTo>
                    <a:pt x="231481" y="112460"/>
                  </a:lnTo>
                  <a:lnTo>
                    <a:pt x="231481" y="106523"/>
                  </a:lnTo>
                  <a:close/>
                  <a:moveTo>
                    <a:pt x="243664" y="106523"/>
                  </a:moveTo>
                  <a:lnTo>
                    <a:pt x="243664" y="112460"/>
                  </a:lnTo>
                  <a:lnTo>
                    <a:pt x="237729" y="112460"/>
                  </a:lnTo>
                  <a:lnTo>
                    <a:pt x="237729" y="106523"/>
                  </a:lnTo>
                  <a:close/>
                  <a:moveTo>
                    <a:pt x="249911" y="106523"/>
                  </a:moveTo>
                  <a:lnTo>
                    <a:pt x="249911" y="112460"/>
                  </a:lnTo>
                  <a:lnTo>
                    <a:pt x="243977" y="112460"/>
                  </a:lnTo>
                  <a:lnTo>
                    <a:pt x="243977" y="106523"/>
                  </a:lnTo>
                  <a:close/>
                  <a:moveTo>
                    <a:pt x="256161" y="106523"/>
                  </a:moveTo>
                  <a:lnTo>
                    <a:pt x="256161" y="112460"/>
                  </a:lnTo>
                  <a:lnTo>
                    <a:pt x="250225" y="112460"/>
                  </a:lnTo>
                  <a:lnTo>
                    <a:pt x="250225" y="106523"/>
                  </a:lnTo>
                  <a:close/>
                  <a:moveTo>
                    <a:pt x="262409" y="106523"/>
                  </a:moveTo>
                  <a:lnTo>
                    <a:pt x="262409" y="112460"/>
                  </a:lnTo>
                  <a:lnTo>
                    <a:pt x="256474" y="112460"/>
                  </a:lnTo>
                  <a:lnTo>
                    <a:pt x="256474" y="106523"/>
                  </a:lnTo>
                  <a:close/>
                  <a:moveTo>
                    <a:pt x="268656" y="106523"/>
                  </a:moveTo>
                  <a:lnTo>
                    <a:pt x="268656" y="112460"/>
                  </a:lnTo>
                  <a:lnTo>
                    <a:pt x="262721" y="112460"/>
                  </a:lnTo>
                  <a:lnTo>
                    <a:pt x="262721" y="106523"/>
                  </a:lnTo>
                  <a:close/>
                  <a:moveTo>
                    <a:pt x="274904" y="106523"/>
                  </a:moveTo>
                  <a:lnTo>
                    <a:pt x="274904" y="112460"/>
                  </a:lnTo>
                  <a:lnTo>
                    <a:pt x="268968" y="112460"/>
                  </a:lnTo>
                  <a:lnTo>
                    <a:pt x="268968" y="106523"/>
                  </a:lnTo>
                  <a:close/>
                  <a:moveTo>
                    <a:pt x="6251" y="112771"/>
                  </a:moveTo>
                  <a:lnTo>
                    <a:pt x="6251" y="118707"/>
                  </a:lnTo>
                  <a:lnTo>
                    <a:pt x="315" y="118707"/>
                  </a:lnTo>
                  <a:lnTo>
                    <a:pt x="315" y="112771"/>
                  </a:lnTo>
                  <a:close/>
                  <a:moveTo>
                    <a:pt x="12498" y="112771"/>
                  </a:moveTo>
                  <a:lnTo>
                    <a:pt x="12498" y="118707"/>
                  </a:lnTo>
                  <a:lnTo>
                    <a:pt x="6562" y="118707"/>
                  </a:lnTo>
                  <a:lnTo>
                    <a:pt x="6562" y="112771"/>
                  </a:lnTo>
                  <a:close/>
                  <a:moveTo>
                    <a:pt x="18745" y="112771"/>
                  </a:moveTo>
                  <a:lnTo>
                    <a:pt x="18745" y="118707"/>
                  </a:lnTo>
                  <a:lnTo>
                    <a:pt x="12810" y="118707"/>
                  </a:lnTo>
                  <a:lnTo>
                    <a:pt x="12810" y="112771"/>
                  </a:lnTo>
                  <a:close/>
                  <a:moveTo>
                    <a:pt x="24992" y="112771"/>
                  </a:moveTo>
                  <a:lnTo>
                    <a:pt x="24992" y="118707"/>
                  </a:lnTo>
                  <a:lnTo>
                    <a:pt x="19058" y="118707"/>
                  </a:lnTo>
                  <a:lnTo>
                    <a:pt x="19058" y="112771"/>
                  </a:lnTo>
                  <a:close/>
                  <a:moveTo>
                    <a:pt x="31242" y="112771"/>
                  </a:moveTo>
                  <a:lnTo>
                    <a:pt x="31242" y="118707"/>
                  </a:lnTo>
                  <a:lnTo>
                    <a:pt x="25305" y="118707"/>
                  </a:lnTo>
                  <a:lnTo>
                    <a:pt x="25305" y="112771"/>
                  </a:lnTo>
                  <a:close/>
                  <a:moveTo>
                    <a:pt x="37489" y="112771"/>
                  </a:moveTo>
                  <a:lnTo>
                    <a:pt x="37489" y="118707"/>
                  </a:lnTo>
                  <a:lnTo>
                    <a:pt x="31553" y="118707"/>
                  </a:lnTo>
                  <a:lnTo>
                    <a:pt x="31553" y="112771"/>
                  </a:lnTo>
                  <a:close/>
                  <a:moveTo>
                    <a:pt x="43737" y="112771"/>
                  </a:moveTo>
                  <a:lnTo>
                    <a:pt x="43737" y="118707"/>
                  </a:lnTo>
                  <a:lnTo>
                    <a:pt x="37802" y="118707"/>
                  </a:lnTo>
                  <a:lnTo>
                    <a:pt x="37802" y="112771"/>
                  </a:lnTo>
                  <a:close/>
                  <a:moveTo>
                    <a:pt x="49985" y="112771"/>
                  </a:moveTo>
                  <a:lnTo>
                    <a:pt x="49985" y="118707"/>
                  </a:lnTo>
                  <a:lnTo>
                    <a:pt x="44049" y="118707"/>
                  </a:lnTo>
                  <a:lnTo>
                    <a:pt x="44049" y="112771"/>
                  </a:lnTo>
                  <a:close/>
                  <a:moveTo>
                    <a:pt x="56232" y="112771"/>
                  </a:moveTo>
                  <a:lnTo>
                    <a:pt x="56232" y="118707"/>
                  </a:lnTo>
                  <a:lnTo>
                    <a:pt x="50296" y="118707"/>
                  </a:lnTo>
                  <a:lnTo>
                    <a:pt x="50296" y="112771"/>
                  </a:lnTo>
                  <a:close/>
                  <a:moveTo>
                    <a:pt x="62480" y="112771"/>
                  </a:moveTo>
                  <a:lnTo>
                    <a:pt x="62480" y="118707"/>
                  </a:lnTo>
                  <a:lnTo>
                    <a:pt x="56545" y="118707"/>
                  </a:lnTo>
                  <a:lnTo>
                    <a:pt x="56545" y="112771"/>
                  </a:lnTo>
                  <a:close/>
                  <a:moveTo>
                    <a:pt x="68727" y="112771"/>
                  </a:moveTo>
                  <a:lnTo>
                    <a:pt x="68727" y="118707"/>
                  </a:lnTo>
                  <a:lnTo>
                    <a:pt x="62792" y="118707"/>
                  </a:lnTo>
                  <a:lnTo>
                    <a:pt x="62792" y="112771"/>
                  </a:lnTo>
                  <a:close/>
                  <a:moveTo>
                    <a:pt x="74975" y="112771"/>
                  </a:moveTo>
                  <a:lnTo>
                    <a:pt x="74975" y="118707"/>
                  </a:lnTo>
                  <a:lnTo>
                    <a:pt x="69039" y="118707"/>
                  </a:lnTo>
                  <a:lnTo>
                    <a:pt x="69039" y="112771"/>
                  </a:lnTo>
                  <a:close/>
                  <a:moveTo>
                    <a:pt x="81223" y="112771"/>
                  </a:moveTo>
                  <a:lnTo>
                    <a:pt x="81223" y="118707"/>
                  </a:lnTo>
                  <a:lnTo>
                    <a:pt x="75286" y="118707"/>
                  </a:lnTo>
                  <a:lnTo>
                    <a:pt x="75286" y="112771"/>
                  </a:lnTo>
                  <a:close/>
                  <a:moveTo>
                    <a:pt x="87470" y="112771"/>
                  </a:moveTo>
                  <a:lnTo>
                    <a:pt x="87470" y="118707"/>
                  </a:lnTo>
                  <a:lnTo>
                    <a:pt x="81535" y="118707"/>
                  </a:lnTo>
                  <a:lnTo>
                    <a:pt x="81535" y="112771"/>
                  </a:lnTo>
                  <a:close/>
                  <a:moveTo>
                    <a:pt x="93718" y="112771"/>
                  </a:moveTo>
                  <a:lnTo>
                    <a:pt x="93718" y="118707"/>
                  </a:lnTo>
                  <a:lnTo>
                    <a:pt x="87784" y="118707"/>
                  </a:lnTo>
                  <a:lnTo>
                    <a:pt x="87784" y="112771"/>
                  </a:lnTo>
                  <a:close/>
                  <a:moveTo>
                    <a:pt x="99967" y="112771"/>
                  </a:moveTo>
                  <a:lnTo>
                    <a:pt x="99967" y="118707"/>
                  </a:lnTo>
                  <a:lnTo>
                    <a:pt x="94031" y="118707"/>
                  </a:lnTo>
                  <a:lnTo>
                    <a:pt x="94031" y="112771"/>
                  </a:lnTo>
                  <a:close/>
                  <a:moveTo>
                    <a:pt x="106214" y="112771"/>
                  </a:moveTo>
                  <a:lnTo>
                    <a:pt x="106214" y="118707"/>
                  </a:lnTo>
                  <a:lnTo>
                    <a:pt x="100278" y="118707"/>
                  </a:lnTo>
                  <a:lnTo>
                    <a:pt x="100278" y="112771"/>
                  </a:lnTo>
                  <a:close/>
                  <a:moveTo>
                    <a:pt x="112461" y="112771"/>
                  </a:moveTo>
                  <a:lnTo>
                    <a:pt x="112461" y="118707"/>
                  </a:lnTo>
                  <a:lnTo>
                    <a:pt x="106527" y="118707"/>
                  </a:lnTo>
                  <a:lnTo>
                    <a:pt x="106527" y="112771"/>
                  </a:lnTo>
                  <a:close/>
                  <a:moveTo>
                    <a:pt x="118710" y="112771"/>
                  </a:moveTo>
                  <a:lnTo>
                    <a:pt x="118710" y="118707"/>
                  </a:lnTo>
                  <a:lnTo>
                    <a:pt x="112774" y="118707"/>
                  </a:lnTo>
                  <a:lnTo>
                    <a:pt x="112774" y="112771"/>
                  </a:lnTo>
                  <a:close/>
                  <a:moveTo>
                    <a:pt x="124957" y="112771"/>
                  </a:moveTo>
                  <a:lnTo>
                    <a:pt x="124957" y="118707"/>
                  </a:lnTo>
                  <a:lnTo>
                    <a:pt x="119021" y="118707"/>
                  </a:lnTo>
                  <a:lnTo>
                    <a:pt x="119021" y="112771"/>
                  </a:lnTo>
                  <a:close/>
                  <a:moveTo>
                    <a:pt x="131204" y="112771"/>
                  </a:moveTo>
                  <a:lnTo>
                    <a:pt x="131204" y="118707"/>
                  </a:lnTo>
                  <a:lnTo>
                    <a:pt x="125270" y="118707"/>
                  </a:lnTo>
                  <a:lnTo>
                    <a:pt x="125270" y="112771"/>
                  </a:lnTo>
                  <a:close/>
                  <a:moveTo>
                    <a:pt x="137451" y="112771"/>
                  </a:moveTo>
                  <a:lnTo>
                    <a:pt x="137451" y="118707"/>
                  </a:lnTo>
                  <a:lnTo>
                    <a:pt x="131517" y="118707"/>
                  </a:lnTo>
                  <a:lnTo>
                    <a:pt x="131517" y="112771"/>
                  </a:lnTo>
                  <a:close/>
                  <a:moveTo>
                    <a:pt x="143702" y="112771"/>
                  </a:moveTo>
                  <a:lnTo>
                    <a:pt x="143702" y="118707"/>
                  </a:lnTo>
                  <a:lnTo>
                    <a:pt x="137766" y="118707"/>
                  </a:lnTo>
                  <a:lnTo>
                    <a:pt x="137766" y="112771"/>
                  </a:lnTo>
                  <a:close/>
                  <a:moveTo>
                    <a:pt x="149949" y="112771"/>
                  </a:moveTo>
                  <a:lnTo>
                    <a:pt x="149949" y="118707"/>
                  </a:lnTo>
                  <a:lnTo>
                    <a:pt x="144015" y="118707"/>
                  </a:lnTo>
                  <a:lnTo>
                    <a:pt x="144015" y="112771"/>
                  </a:lnTo>
                  <a:close/>
                  <a:moveTo>
                    <a:pt x="156196" y="112771"/>
                  </a:moveTo>
                  <a:lnTo>
                    <a:pt x="156196" y="118707"/>
                  </a:lnTo>
                  <a:lnTo>
                    <a:pt x="150262" y="118707"/>
                  </a:lnTo>
                  <a:lnTo>
                    <a:pt x="150262" y="112771"/>
                  </a:lnTo>
                  <a:close/>
                  <a:moveTo>
                    <a:pt x="162445" y="112771"/>
                  </a:moveTo>
                  <a:lnTo>
                    <a:pt x="162445" y="118707"/>
                  </a:lnTo>
                  <a:lnTo>
                    <a:pt x="156509" y="118707"/>
                  </a:lnTo>
                  <a:lnTo>
                    <a:pt x="156509" y="112771"/>
                  </a:lnTo>
                  <a:close/>
                  <a:moveTo>
                    <a:pt x="168692" y="112771"/>
                  </a:moveTo>
                  <a:lnTo>
                    <a:pt x="168692" y="118707"/>
                  </a:lnTo>
                  <a:lnTo>
                    <a:pt x="162756" y="118707"/>
                  </a:lnTo>
                  <a:lnTo>
                    <a:pt x="162756" y="112771"/>
                  </a:lnTo>
                  <a:close/>
                  <a:moveTo>
                    <a:pt x="174939" y="112771"/>
                  </a:moveTo>
                  <a:lnTo>
                    <a:pt x="174939" y="118707"/>
                  </a:lnTo>
                  <a:lnTo>
                    <a:pt x="169005" y="118707"/>
                  </a:lnTo>
                  <a:lnTo>
                    <a:pt x="169005" y="112771"/>
                  </a:lnTo>
                  <a:close/>
                  <a:moveTo>
                    <a:pt x="181186" y="112771"/>
                  </a:moveTo>
                  <a:lnTo>
                    <a:pt x="181186" y="118707"/>
                  </a:lnTo>
                  <a:lnTo>
                    <a:pt x="175252" y="118707"/>
                  </a:lnTo>
                  <a:lnTo>
                    <a:pt x="175252" y="112771"/>
                  </a:lnTo>
                  <a:close/>
                  <a:moveTo>
                    <a:pt x="187435" y="112771"/>
                  </a:moveTo>
                  <a:lnTo>
                    <a:pt x="187435" y="118707"/>
                  </a:lnTo>
                  <a:lnTo>
                    <a:pt x="181499" y="118707"/>
                  </a:lnTo>
                  <a:lnTo>
                    <a:pt x="181499" y="112771"/>
                  </a:lnTo>
                  <a:close/>
                  <a:moveTo>
                    <a:pt x="193684" y="112771"/>
                  </a:moveTo>
                  <a:lnTo>
                    <a:pt x="193684" y="118707"/>
                  </a:lnTo>
                  <a:lnTo>
                    <a:pt x="187749" y="118707"/>
                  </a:lnTo>
                  <a:lnTo>
                    <a:pt x="187749" y="112771"/>
                  </a:lnTo>
                  <a:close/>
                  <a:moveTo>
                    <a:pt x="199931" y="112771"/>
                  </a:moveTo>
                  <a:lnTo>
                    <a:pt x="199931" y="118707"/>
                  </a:lnTo>
                  <a:lnTo>
                    <a:pt x="193996" y="118707"/>
                  </a:lnTo>
                  <a:lnTo>
                    <a:pt x="193996" y="112771"/>
                  </a:lnTo>
                  <a:close/>
                  <a:moveTo>
                    <a:pt x="206180" y="112771"/>
                  </a:moveTo>
                  <a:lnTo>
                    <a:pt x="206180" y="118707"/>
                  </a:lnTo>
                  <a:lnTo>
                    <a:pt x="200244" y="118707"/>
                  </a:lnTo>
                  <a:lnTo>
                    <a:pt x="200244" y="112771"/>
                  </a:lnTo>
                  <a:close/>
                  <a:moveTo>
                    <a:pt x="212427" y="112771"/>
                  </a:moveTo>
                  <a:lnTo>
                    <a:pt x="212427" y="118707"/>
                  </a:lnTo>
                  <a:lnTo>
                    <a:pt x="206491" y="118707"/>
                  </a:lnTo>
                  <a:lnTo>
                    <a:pt x="206491" y="112771"/>
                  </a:lnTo>
                  <a:close/>
                  <a:moveTo>
                    <a:pt x="218674" y="112771"/>
                  </a:moveTo>
                  <a:lnTo>
                    <a:pt x="218674" y="118707"/>
                  </a:lnTo>
                  <a:lnTo>
                    <a:pt x="212739" y="118707"/>
                  </a:lnTo>
                  <a:lnTo>
                    <a:pt x="212739" y="112771"/>
                  </a:lnTo>
                  <a:close/>
                  <a:moveTo>
                    <a:pt x="224921" y="112771"/>
                  </a:moveTo>
                  <a:lnTo>
                    <a:pt x="224921" y="118707"/>
                  </a:lnTo>
                  <a:lnTo>
                    <a:pt x="218987" y="118707"/>
                  </a:lnTo>
                  <a:lnTo>
                    <a:pt x="218987" y="112771"/>
                  </a:lnTo>
                  <a:close/>
                  <a:moveTo>
                    <a:pt x="231170" y="112771"/>
                  </a:moveTo>
                  <a:lnTo>
                    <a:pt x="231170" y="118707"/>
                  </a:lnTo>
                  <a:lnTo>
                    <a:pt x="225234" y="118707"/>
                  </a:lnTo>
                  <a:lnTo>
                    <a:pt x="225234" y="112771"/>
                  </a:lnTo>
                  <a:close/>
                  <a:moveTo>
                    <a:pt x="237417" y="112771"/>
                  </a:moveTo>
                  <a:lnTo>
                    <a:pt x="237417" y="118707"/>
                  </a:lnTo>
                  <a:lnTo>
                    <a:pt x="231481" y="118707"/>
                  </a:lnTo>
                  <a:lnTo>
                    <a:pt x="231481" y="112771"/>
                  </a:lnTo>
                  <a:close/>
                  <a:moveTo>
                    <a:pt x="243664" y="112771"/>
                  </a:moveTo>
                  <a:lnTo>
                    <a:pt x="243664" y="118707"/>
                  </a:lnTo>
                  <a:lnTo>
                    <a:pt x="237729" y="118707"/>
                  </a:lnTo>
                  <a:lnTo>
                    <a:pt x="237729" y="112771"/>
                  </a:lnTo>
                  <a:close/>
                  <a:moveTo>
                    <a:pt x="249911" y="112771"/>
                  </a:moveTo>
                  <a:lnTo>
                    <a:pt x="249911" y="118707"/>
                  </a:lnTo>
                  <a:lnTo>
                    <a:pt x="243977" y="118707"/>
                  </a:lnTo>
                  <a:lnTo>
                    <a:pt x="243977" y="112771"/>
                  </a:lnTo>
                  <a:close/>
                  <a:moveTo>
                    <a:pt x="256161" y="112771"/>
                  </a:moveTo>
                  <a:lnTo>
                    <a:pt x="256161" y="118707"/>
                  </a:lnTo>
                  <a:lnTo>
                    <a:pt x="250225" y="118707"/>
                  </a:lnTo>
                  <a:lnTo>
                    <a:pt x="250225" y="112771"/>
                  </a:lnTo>
                  <a:close/>
                  <a:moveTo>
                    <a:pt x="262409" y="112771"/>
                  </a:moveTo>
                  <a:lnTo>
                    <a:pt x="262409" y="118707"/>
                  </a:lnTo>
                  <a:lnTo>
                    <a:pt x="256474" y="118707"/>
                  </a:lnTo>
                  <a:lnTo>
                    <a:pt x="256474" y="112771"/>
                  </a:lnTo>
                  <a:close/>
                  <a:moveTo>
                    <a:pt x="268656" y="112771"/>
                  </a:moveTo>
                  <a:lnTo>
                    <a:pt x="268656" y="118707"/>
                  </a:lnTo>
                  <a:lnTo>
                    <a:pt x="262721" y="118707"/>
                  </a:lnTo>
                  <a:lnTo>
                    <a:pt x="262721" y="112771"/>
                  </a:lnTo>
                  <a:close/>
                  <a:moveTo>
                    <a:pt x="274904" y="112771"/>
                  </a:moveTo>
                  <a:lnTo>
                    <a:pt x="274904" y="118707"/>
                  </a:lnTo>
                  <a:lnTo>
                    <a:pt x="268968" y="118707"/>
                  </a:lnTo>
                  <a:lnTo>
                    <a:pt x="268968" y="112771"/>
                  </a:lnTo>
                  <a:close/>
                  <a:moveTo>
                    <a:pt x="6251" y="119019"/>
                  </a:moveTo>
                  <a:lnTo>
                    <a:pt x="6251" y="124954"/>
                  </a:lnTo>
                  <a:lnTo>
                    <a:pt x="315" y="124954"/>
                  </a:lnTo>
                  <a:lnTo>
                    <a:pt x="315" y="119019"/>
                  </a:lnTo>
                  <a:close/>
                  <a:moveTo>
                    <a:pt x="12498" y="119019"/>
                  </a:moveTo>
                  <a:lnTo>
                    <a:pt x="12498" y="124954"/>
                  </a:lnTo>
                  <a:lnTo>
                    <a:pt x="6562" y="124954"/>
                  </a:lnTo>
                  <a:lnTo>
                    <a:pt x="6562" y="119019"/>
                  </a:lnTo>
                  <a:close/>
                  <a:moveTo>
                    <a:pt x="18745" y="119019"/>
                  </a:moveTo>
                  <a:lnTo>
                    <a:pt x="18745" y="124954"/>
                  </a:lnTo>
                  <a:lnTo>
                    <a:pt x="12810" y="124954"/>
                  </a:lnTo>
                  <a:lnTo>
                    <a:pt x="12810" y="119019"/>
                  </a:lnTo>
                  <a:close/>
                  <a:moveTo>
                    <a:pt x="24992" y="119019"/>
                  </a:moveTo>
                  <a:lnTo>
                    <a:pt x="24992" y="124954"/>
                  </a:lnTo>
                  <a:lnTo>
                    <a:pt x="19058" y="124954"/>
                  </a:lnTo>
                  <a:lnTo>
                    <a:pt x="19058" y="119019"/>
                  </a:lnTo>
                  <a:close/>
                  <a:moveTo>
                    <a:pt x="31242" y="119019"/>
                  </a:moveTo>
                  <a:lnTo>
                    <a:pt x="31242" y="124954"/>
                  </a:lnTo>
                  <a:lnTo>
                    <a:pt x="25305" y="124954"/>
                  </a:lnTo>
                  <a:lnTo>
                    <a:pt x="25305" y="119019"/>
                  </a:lnTo>
                  <a:close/>
                  <a:moveTo>
                    <a:pt x="37489" y="119019"/>
                  </a:moveTo>
                  <a:lnTo>
                    <a:pt x="37489" y="124954"/>
                  </a:lnTo>
                  <a:lnTo>
                    <a:pt x="31553" y="124954"/>
                  </a:lnTo>
                  <a:lnTo>
                    <a:pt x="31553" y="119019"/>
                  </a:lnTo>
                  <a:close/>
                  <a:moveTo>
                    <a:pt x="43737" y="119019"/>
                  </a:moveTo>
                  <a:lnTo>
                    <a:pt x="43737" y="124954"/>
                  </a:lnTo>
                  <a:lnTo>
                    <a:pt x="37802" y="124954"/>
                  </a:lnTo>
                  <a:lnTo>
                    <a:pt x="37802" y="119019"/>
                  </a:lnTo>
                  <a:close/>
                  <a:moveTo>
                    <a:pt x="49985" y="119019"/>
                  </a:moveTo>
                  <a:lnTo>
                    <a:pt x="49985" y="124954"/>
                  </a:lnTo>
                  <a:lnTo>
                    <a:pt x="44049" y="124954"/>
                  </a:lnTo>
                  <a:lnTo>
                    <a:pt x="44049" y="119019"/>
                  </a:lnTo>
                  <a:close/>
                  <a:moveTo>
                    <a:pt x="56232" y="119019"/>
                  </a:moveTo>
                  <a:lnTo>
                    <a:pt x="56232" y="124954"/>
                  </a:lnTo>
                  <a:lnTo>
                    <a:pt x="50296" y="124954"/>
                  </a:lnTo>
                  <a:lnTo>
                    <a:pt x="50296" y="119019"/>
                  </a:lnTo>
                  <a:close/>
                  <a:moveTo>
                    <a:pt x="62480" y="119019"/>
                  </a:moveTo>
                  <a:lnTo>
                    <a:pt x="62480" y="124954"/>
                  </a:lnTo>
                  <a:lnTo>
                    <a:pt x="56545" y="124954"/>
                  </a:lnTo>
                  <a:lnTo>
                    <a:pt x="56545" y="119019"/>
                  </a:lnTo>
                  <a:close/>
                  <a:moveTo>
                    <a:pt x="68727" y="119019"/>
                  </a:moveTo>
                  <a:lnTo>
                    <a:pt x="68727" y="124954"/>
                  </a:lnTo>
                  <a:lnTo>
                    <a:pt x="62792" y="124954"/>
                  </a:lnTo>
                  <a:lnTo>
                    <a:pt x="62792" y="119019"/>
                  </a:lnTo>
                  <a:close/>
                  <a:moveTo>
                    <a:pt x="74975" y="119019"/>
                  </a:moveTo>
                  <a:lnTo>
                    <a:pt x="74975" y="124954"/>
                  </a:lnTo>
                  <a:lnTo>
                    <a:pt x="69039" y="124954"/>
                  </a:lnTo>
                  <a:lnTo>
                    <a:pt x="69039" y="119019"/>
                  </a:lnTo>
                  <a:close/>
                  <a:moveTo>
                    <a:pt x="81223" y="119019"/>
                  </a:moveTo>
                  <a:lnTo>
                    <a:pt x="81223" y="124954"/>
                  </a:lnTo>
                  <a:lnTo>
                    <a:pt x="75286" y="124954"/>
                  </a:lnTo>
                  <a:lnTo>
                    <a:pt x="75286" y="119019"/>
                  </a:lnTo>
                  <a:close/>
                  <a:moveTo>
                    <a:pt x="87470" y="119019"/>
                  </a:moveTo>
                  <a:lnTo>
                    <a:pt x="87470" y="124954"/>
                  </a:lnTo>
                  <a:lnTo>
                    <a:pt x="81535" y="124954"/>
                  </a:lnTo>
                  <a:lnTo>
                    <a:pt x="81535" y="119019"/>
                  </a:lnTo>
                  <a:close/>
                  <a:moveTo>
                    <a:pt x="93718" y="119019"/>
                  </a:moveTo>
                  <a:lnTo>
                    <a:pt x="93718" y="124954"/>
                  </a:lnTo>
                  <a:lnTo>
                    <a:pt x="87784" y="124954"/>
                  </a:lnTo>
                  <a:lnTo>
                    <a:pt x="87784" y="119019"/>
                  </a:lnTo>
                  <a:close/>
                  <a:moveTo>
                    <a:pt x="99967" y="119019"/>
                  </a:moveTo>
                  <a:lnTo>
                    <a:pt x="99967" y="124954"/>
                  </a:lnTo>
                  <a:lnTo>
                    <a:pt x="94031" y="124954"/>
                  </a:lnTo>
                  <a:lnTo>
                    <a:pt x="94031" y="119019"/>
                  </a:lnTo>
                  <a:close/>
                  <a:moveTo>
                    <a:pt x="106214" y="119019"/>
                  </a:moveTo>
                  <a:lnTo>
                    <a:pt x="106214" y="124954"/>
                  </a:lnTo>
                  <a:lnTo>
                    <a:pt x="100278" y="124954"/>
                  </a:lnTo>
                  <a:lnTo>
                    <a:pt x="100278" y="119019"/>
                  </a:lnTo>
                  <a:close/>
                  <a:moveTo>
                    <a:pt x="112461" y="119019"/>
                  </a:moveTo>
                  <a:lnTo>
                    <a:pt x="112461" y="124954"/>
                  </a:lnTo>
                  <a:lnTo>
                    <a:pt x="106527" y="124954"/>
                  </a:lnTo>
                  <a:lnTo>
                    <a:pt x="106527" y="119019"/>
                  </a:lnTo>
                  <a:close/>
                  <a:moveTo>
                    <a:pt x="118710" y="119019"/>
                  </a:moveTo>
                  <a:lnTo>
                    <a:pt x="118710" y="124954"/>
                  </a:lnTo>
                  <a:lnTo>
                    <a:pt x="112774" y="124954"/>
                  </a:lnTo>
                  <a:lnTo>
                    <a:pt x="112774" y="119019"/>
                  </a:lnTo>
                  <a:close/>
                  <a:moveTo>
                    <a:pt x="124957" y="119019"/>
                  </a:moveTo>
                  <a:lnTo>
                    <a:pt x="124957" y="124954"/>
                  </a:lnTo>
                  <a:lnTo>
                    <a:pt x="119021" y="124954"/>
                  </a:lnTo>
                  <a:lnTo>
                    <a:pt x="119021" y="119019"/>
                  </a:lnTo>
                  <a:close/>
                  <a:moveTo>
                    <a:pt x="131204" y="119019"/>
                  </a:moveTo>
                  <a:lnTo>
                    <a:pt x="131204" y="124954"/>
                  </a:lnTo>
                  <a:lnTo>
                    <a:pt x="125270" y="124954"/>
                  </a:lnTo>
                  <a:lnTo>
                    <a:pt x="125270" y="119019"/>
                  </a:lnTo>
                  <a:close/>
                  <a:moveTo>
                    <a:pt x="137451" y="119019"/>
                  </a:moveTo>
                  <a:lnTo>
                    <a:pt x="137451" y="124954"/>
                  </a:lnTo>
                  <a:lnTo>
                    <a:pt x="131517" y="124954"/>
                  </a:lnTo>
                  <a:lnTo>
                    <a:pt x="131517" y="119019"/>
                  </a:lnTo>
                  <a:close/>
                  <a:moveTo>
                    <a:pt x="143702" y="119019"/>
                  </a:moveTo>
                  <a:lnTo>
                    <a:pt x="143702" y="124954"/>
                  </a:lnTo>
                  <a:lnTo>
                    <a:pt x="137766" y="124954"/>
                  </a:lnTo>
                  <a:lnTo>
                    <a:pt x="137766" y="119019"/>
                  </a:lnTo>
                  <a:close/>
                  <a:moveTo>
                    <a:pt x="149949" y="119019"/>
                  </a:moveTo>
                  <a:lnTo>
                    <a:pt x="149949" y="124954"/>
                  </a:lnTo>
                  <a:lnTo>
                    <a:pt x="144015" y="124954"/>
                  </a:lnTo>
                  <a:lnTo>
                    <a:pt x="144015" y="119019"/>
                  </a:lnTo>
                  <a:close/>
                  <a:moveTo>
                    <a:pt x="156196" y="119019"/>
                  </a:moveTo>
                  <a:lnTo>
                    <a:pt x="156196" y="124954"/>
                  </a:lnTo>
                  <a:lnTo>
                    <a:pt x="150262" y="124954"/>
                  </a:lnTo>
                  <a:lnTo>
                    <a:pt x="150262" y="119019"/>
                  </a:lnTo>
                  <a:close/>
                  <a:moveTo>
                    <a:pt x="162445" y="119019"/>
                  </a:moveTo>
                  <a:lnTo>
                    <a:pt x="162445" y="124954"/>
                  </a:lnTo>
                  <a:lnTo>
                    <a:pt x="156509" y="124954"/>
                  </a:lnTo>
                  <a:lnTo>
                    <a:pt x="156509" y="119019"/>
                  </a:lnTo>
                  <a:close/>
                  <a:moveTo>
                    <a:pt x="168692" y="119019"/>
                  </a:moveTo>
                  <a:lnTo>
                    <a:pt x="168692" y="124954"/>
                  </a:lnTo>
                  <a:lnTo>
                    <a:pt x="162756" y="124954"/>
                  </a:lnTo>
                  <a:lnTo>
                    <a:pt x="162756" y="119019"/>
                  </a:lnTo>
                  <a:close/>
                  <a:moveTo>
                    <a:pt x="174939" y="119019"/>
                  </a:moveTo>
                  <a:lnTo>
                    <a:pt x="174939" y="124954"/>
                  </a:lnTo>
                  <a:lnTo>
                    <a:pt x="169005" y="124954"/>
                  </a:lnTo>
                  <a:lnTo>
                    <a:pt x="169005" y="119019"/>
                  </a:lnTo>
                  <a:close/>
                  <a:moveTo>
                    <a:pt x="181186" y="119019"/>
                  </a:moveTo>
                  <a:lnTo>
                    <a:pt x="181186" y="124954"/>
                  </a:lnTo>
                  <a:lnTo>
                    <a:pt x="175252" y="124954"/>
                  </a:lnTo>
                  <a:lnTo>
                    <a:pt x="175252" y="119019"/>
                  </a:lnTo>
                  <a:close/>
                  <a:moveTo>
                    <a:pt x="187435" y="119019"/>
                  </a:moveTo>
                  <a:lnTo>
                    <a:pt x="187435" y="124954"/>
                  </a:lnTo>
                  <a:lnTo>
                    <a:pt x="181499" y="124954"/>
                  </a:lnTo>
                  <a:lnTo>
                    <a:pt x="181499" y="119019"/>
                  </a:lnTo>
                  <a:close/>
                  <a:moveTo>
                    <a:pt x="193684" y="119019"/>
                  </a:moveTo>
                  <a:lnTo>
                    <a:pt x="193684" y="124954"/>
                  </a:lnTo>
                  <a:lnTo>
                    <a:pt x="187749" y="124954"/>
                  </a:lnTo>
                  <a:lnTo>
                    <a:pt x="187749" y="119019"/>
                  </a:lnTo>
                  <a:close/>
                  <a:moveTo>
                    <a:pt x="199931" y="119019"/>
                  </a:moveTo>
                  <a:lnTo>
                    <a:pt x="199931" y="124954"/>
                  </a:lnTo>
                  <a:lnTo>
                    <a:pt x="193996" y="124954"/>
                  </a:lnTo>
                  <a:lnTo>
                    <a:pt x="193996" y="119019"/>
                  </a:lnTo>
                  <a:close/>
                  <a:moveTo>
                    <a:pt x="206180" y="119019"/>
                  </a:moveTo>
                  <a:lnTo>
                    <a:pt x="206180" y="124954"/>
                  </a:lnTo>
                  <a:lnTo>
                    <a:pt x="200244" y="124954"/>
                  </a:lnTo>
                  <a:lnTo>
                    <a:pt x="200244" y="119019"/>
                  </a:lnTo>
                  <a:close/>
                  <a:moveTo>
                    <a:pt x="212427" y="119019"/>
                  </a:moveTo>
                  <a:lnTo>
                    <a:pt x="212427" y="124954"/>
                  </a:lnTo>
                  <a:lnTo>
                    <a:pt x="206491" y="124954"/>
                  </a:lnTo>
                  <a:lnTo>
                    <a:pt x="206491" y="119019"/>
                  </a:lnTo>
                  <a:close/>
                  <a:moveTo>
                    <a:pt x="218674" y="119019"/>
                  </a:moveTo>
                  <a:lnTo>
                    <a:pt x="218674" y="124954"/>
                  </a:lnTo>
                  <a:lnTo>
                    <a:pt x="212739" y="124954"/>
                  </a:lnTo>
                  <a:lnTo>
                    <a:pt x="212739" y="119019"/>
                  </a:lnTo>
                  <a:close/>
                  <a:moveTo>
                    <a:pt x="224921" y="119019"/>
                  </a:moveTo>
                  <a:lnTo>
                    <a:pt x="224921" y="124954"/>
                  </a:lnTo>
                  <a:lnTo>
                    <a:pt x="218987" y="124954"/>
                  </a:lnTo>
                  <a:lnTo>
                    <a:pt x="218987" y="119019"/>
                  </a:lnTo>
                  <a:close/>
                  <a:moveTo>
                    <a:pt x="231170" y="119019"/>
                  </a:moveTo>
                  <a:lnTo>
                    <a:pt x="231170" y="124954"/>
                  </a:lnTo>
                  <a:lnTo>
                    <a:pt x="225234" y="124954"/>
                  </a:lnTo>
                  <a:lnTo>
                    <a:pt x="225234" y="119019"/>
                  </a:lnTo>
                  <a:close/>
                  <a:moveTo>
                    <a:pt x="237417" y="119019"/>
                  </a:moveTo>
                  <a:lnTo>
                    <a:pt x="237417" y="124954"/>
                  </a:lnTo>
                  <a:lnTo>
                    <a:pt x="231481" y="124954"/>
                  </a:lnTo>
                  <a:lnTo>
                    <a:pt x="231481" y="119019"/>
                  </a:lnTo>
                  <a:close/>
                  <a:moveTo>
                    <a:pt x="243664" y="119019"/>
                  </a:moveTo>
                  <a:lnTo>
                    <a:pt x="243664" y="124954"/>
                  </a:lnTo>
                  <a:lnTo>
                    <a:pt x="237729" y="124954"/>
                  </a:lnTo>
                  <a:lnTo>
                    <a:pt x="237729" y="119019"/>
                  </a:lnTo>
                  <a:close/>
                  <a:moveTo>
                    <a:pt x="249911" y="119019"/>
                  </a:moveTo>
                  <a:lnTo>
                    <a:pt x="249911" y="124954"/>
                  </a:lnTo>
                  <a:lnTo>
                    <a:pt x="243977" y="124954"/>
                  </a:lnTo>
                  <a:lnTo>
                    <a:pt x="243977" y="119019"/>
                  </a:lnTo>
                  <a:close/>
                  <a:moveTo>
                    <a:pt x="256161" y="119019"/>
                  </a:moveTo>
                  <a:lnTo>
                    <a:pt x="256161" y="124954"/>
                  </a:lnTo>
                  <a:lnTo>
                    <a:pt x="250225" y="124954"/>
                  </a:lnTo>
                  <a:lnTo>
                    <a:pt x="250225" y="119019"/>
                  </a:lnTo>
                  <a:close/>
                  <a:moveTo>
                    <a:pt x="262409" y="119019"/>
                  </a:moveTo>
                  <a:lnTo>
                    <a:pt x="262409" y="124954"/>
                  </a:lnTo>
                  <a:lnTo>
                    <a:pt x="256474" y="124954"/>
                  </a:lnTo>
                  <a:lnTo>
                    <a:pt x="256474" y="119019"/>
                  </a:lnTo>
                  <a:close/>
                  <a:moveTo>
                    <a:pt x="268656" y="119019"/>
                  </a:moveTo>
                  <a:lnTo>
                    <a:pt x="268656" y="124954"/>
                  </a:lnTo>
                  <a:lnTo>
                    <a:pt x="262721" y="124954"/>
                  </a:lnTo>
                  <a:lnTo>
                    <a:pt x="262721" y="119019"/>
                  </a:lnTo>
                  <a:close/>
                  <a:moveTo>
                    <a:pt x="274904" y="119019"/>
                  </a:moveTo>
                  <a:lnTo>
                    <a:pt x="274904" y="124954"/>
                  </a:lnTo>
                  <a:lnTo>
                    <a:pt x="268968" y="124954"/>
                  </a:lnTo>
                  <a:lnTo>
                    <a:pt x="268968" y="119019"/>
                  </a:lnTo>
                  <a:close/>
                  <a:moveTo>
                    <a:pt x="6251" y="125266"/>
                  </a:moveTo>
                  <a:lnTo>
                    <a:pt x="6251" y="131201"/>
                  </a:lnTo>
                  <a:lnTo>
                    <a:pt x="315" y="131201"/>
                  </a:lnTo>
                  <a:lnTo>
                    <a:pt x="315" y="125266"/>
                  </a:lnTo>
                  <a:close/>
                  <a:moveTo>
                    <a:pt x="12498" y="125266"/>
                  </a:moveTo>
                  <a:lnTo>
                    <a:pt x="12498" y="131201"/>
                  </a:lnTo>
                  <a:lnTo>
                    <a:pt x="6562" y="131201"/>
                  </a:lnTo>
                  <a:lnTo>
                    <a:pt x="6562" y="125266"/>
                  </a:lnTo>
                  <a:close/>
                  <a:moveTo>
                    <a:pt x="18745" y="125266"/>
                  </a:moveTo>
                  <a:lnTo>
                    <a:pt x="18745" y="131201"/>
                  </a:lnTo>
                  <a:lnTo>
                    <a:pt x="12810" y="131201"/>
                  </a:lnTo>
                  <a:lnTo>
                    <a:pt x="12810" y="125266"/>
                  </a:lnTo>
                  <a:close/>
                  <a:moveTo>
                    <a:pt x="24992" y="125266"/>
                  </a:moveTo>
                  <a:lnTo>
                    <a:pt x="24992" y="131201"/>
                  </a:lnTo>
                  <a:lnTo>
                    <a:pt x="19058" y="131201"/>
                  </a:lnTo>
                  <a:lnTo>
                    <a:pt x="19058" y="125266"/>
                  </a:lnTo>
                  <a:close/>
                  <a:moveTo>
                    <a:pt x="31242" y="125266"/>
                  </a:moveTo>
                  <a:lnTo>
                    <a:pt x="31242" y="131201"/>
                  </a:lnTo>
                  <a:lnTo>
                    <a:pt x="25305" y="131201"/>
                  </a:lnTo>
                  <a:lnTo>
                    <a:pt x="25305" y="125266"/>
                  </a:lnTo>
                  <a:close/>
                  <a:moveTo>
                    <a:pt x="37489" y="125266"/>
                  </a:moveTo>
                  <a:lnTo>
                    <a:pt x="37489" y="131201"/>
                  </a:lnTo>
                  <a:lnTo>
                    <a:pt x="31553" y="131201"/>
                  </a:lnTo>
                  <a:lnTo>
                    <a:pt x="31553" y="125266"/>
                  </a:lnTo>
                  <a:close/>
                  <a:moveTo>
                    <a:pt x="43737" y="125266"/>
                  </a:moveTo>
                  <a:lnTo>
                    <a:pt x="43737" y="131201"/>
                  </a:lnTo>
                  <a:lnTo>
                    <a:pt x="37802" y="131201"/>
                  </a:lnTo>
                  <a:lnTo>
                    <a:pt x="37802" y="125266"/>
                  </a:lnTo>
                  <a:close/>
                  <a:moveTo>
                    <a:pt x="49985" y="125266"/>
                  </a:moveTo>
                  <a:lnTo>
                    <a:pt x="49985" y="131201"/>
                  </a:lnTo>
                  <a:lnTo>
                    <a:pt x="44049" y="131201"/>
                  </a:lnTo>
                  <a:lnTo>
                    <a:pt x="44049" y="125266"/>
                  </a:lnTo>
                  <a:close/>
                  <a:moveTo>
                    <a:pt x="56232" y="125266"/>
                  </a:moveTo>
                  <a:lnTo>
                    <a:pt x="56232" y="131201"/>
                  </a:lnTo>
                  <a:lnTo>
                    <a:pt x="50296" y="131201"/>
                  </a:lnTo>
                  <a:lnTo>
                    <a:pt x="50296" y="125266"/>
                  </a:lnTo>
                  <a:close/>
                  <a:moveTo>
                    <a:pt x="62480" y="125266"/>
                  </a:moveTo>
                  <a:lnTo>
                    <a:pt x="62480" y="131201"/>
                  </a:lnTo>
                  <a:lnTo>
                    <a:pt x="56545" y="131201"/>
                  </a:lnTo>
                  <a:lnTo>
                    <a:pt x="56545" y="125266"/>
                  </a:lnTo>
                  <a:close/>
                  <a:moveTo>
                    <a:pt x="68727" y="125266"/>
                  </a:moveTo>
                  <a:lnTo>
                    <a:pt x="68727" y="131201"/>
                  </a:lnTo>
                  <a:lnTo>
                    <a:pt x="62792" y="131201"/>
                  </a:lnTo>
                  <a:lnTo>
                    <a:pt x="62792" y="125266"/>
                  </a:lnTo>
                  <a:close/>
                  <a:moveTo>
                    <a:pt x="74975" y="125266"/>
                  </a:moveTo>
                  <a:lnTo>
                    <a:pt x="74975" y="131201"/>
                  </a:lnTo>
                  <a:lnTo>
                    <a:pt x="69039" y="131201"/>
                  </a:lnTo>
                  <a:lnTo>
                    <a:pt x="69039" y="125266"/>
                  </a:lnTo>
                  <a:close/>
                  <a:moveTo>
                    <a:pt x="81223" y="125266"/>
                  </a:moveTo>
                  <a:lnTo>
                    <a:pt x="81223" y="131201"/>
                  </a:lnTo>
                  <a:lnTo>
                    <a:pt x="75286" y="131201"/>
                  </a:lnTo>
                  <a:lnTo>
                    <a:pt x="75286" y="125266"/>
                  </a:lnTo>
                  <a:close/>
                  <a:moveTo>
                    <a:pt x="87470" y="125266"/>
                  </a:moveTo>
                  <a:lnTo>
                    <a:pt x="87470" y="131201"/>
                  </a:lnTo>
                  <a:lnTo>
                    <a:pt x="81535" y="131201"/>
                  </a:lnTo>
                  <a:lnTo>
                    <a:pt x="81535" y="125266"/>
                  </a:lnTo>
                  <a:close/>
                  <a:moveTo>
                    <a:pt x="93718" y="125266"/>
                  </a:moveTo>
                  <a:lnTo>
                    <a:pt x="93718" y="131201"/>
                  </a:lnTo>
                  <a:lnTo>
                    <a:pt x="87784" y="131201"/>
                  </a:lnTo>
                  <a:lnTo>
                    <a:pt x="87784" y="125266"/>
                  </a:lnTo>
                  <a:close/>
                  <a:moveTo>
                    <a:pt x="99967" y="125266"/>
                  </a:moveTo>
                  <a:lnTo>
                    <a:pt x="99967" y="131201"/>
                  </a:lnTo>
                  <a:lnTo>
                    <a:pt x="94031" y="131201"/>
                  </a:lnTo>
                  <a:lnTo>
                    <a:pt x="94031" y="125266"/>
                  </a:lnTo>
                  <a:close/>
                  <a:moveTo>
                    <a:pt x="106214" y="125266"/>
                  </a:moveTo>
                  <a:lnTo>
                    <a:pt x="106214" y="131201"/>
                  </a:lnTo>
                  <a:lnTo>
                    <a:pt x="100278" y="131201"/>
                  </a:lnTo>
                  <a:lnTo>
                    <a:pt x="100278" y="125266"/>
                  </a:lnTo>
                  <a:close/>
                  <a:moveTo>
                    <a:pt x="112461" y="125266"/>
                  </a:moveTo>
                  <a:lnTo>
                    <a:pt x="112461" y="131201"/>
                  </a:lnTo>
                  <a:lnTo>
                    <a:pt x="106527" y="131201"/>
                  </a:lnTo>
                  <a:lnTo>
                    <a:pt x="106527" y="125266"/>
                  </a:lnTo>
                  <a:close/>
                  <a:moveTo>
                    <a:pt x="118710" y="125266"/>
                  </a:moveTo>
                  <a:lnTo>
                    <a:pt x="118710" y="131201"/>
                  </a:lnTo>
                  <a:lnTo>
                    <a:pt x="112774" y="131201"/>
                  </a:lnTo>
                  <a:lnTo>
                    <a:pt x="112774" y="125266"/>
                  </a:lnTo>
                  <a:close/>
                  <a:moveTo>
                    <a:pt x="124957" y="125266"/>
                  </a:moveTo>
                  <a:lnTo>
                    <a:pt x="124957" y="131201"/>
                  </a:lnTo>
                  <a:lnTo>
                    <a:pt x="119021" y="131201"/>
                  </a:lnTo>
                  <a:lnTo>
                    <a:pt x="119021" y="125266"/>
                  </a:lnTo>
                  <a:close/>
                  <a:moveTo>
                    <a:pt x="131204" y="125266"/>
                  </a:moveTo>
                  <a:lnTo>
                    <a:pt x="131204" y="131201"/>
                  </a:lnTo>
                  <a:lnTo>
                    <a:pt x="125270" y="131201"/>
                  </a:lnTo>
                  <a:lnTo>
                    <a:pt x="125270" y="125266"/>
                  </a:lnTo>
                  <a:close/>
                  <a:moveTo>
                    <a:pt x="137451" y="125266"/>
                  </a:moveTo>
                  <a:lnTo>
                    <a:pt x="137451" y="131201"/>
                  </a:lnTo>
                  <a:lnTo>
                    <a:pt x="131517" y="131201"/>
                  </a:lnTo>
                  <a:lnTo>
                    <a:pt x="131517" y="125266"/>
                  </a:lnTo>
                  <a:close/>
                  <a:moveTo>
                    <a:pt x="143702" y="125266"/>
                  </a:moveTo>
                  <a:lnTo>
                    <a:pt x="143702" y="131201"/>
                  </a:lnTo>
                  <a:lnTo>
                    <a:pt x="137766" y="131201"/>
                  </a:lnTo>
                  <a:lnTo>
                    <a:pt x="137766" y="125266"/>
                  </a:lnTo>
                  <a:close/>
                  <a:moveTo>
                    <a:pt x="149949" y="125266"/>
                  </a:moveTo>
                  <a:lnTo>
                    <a:pt x="149949" y="131201"/>
                  </a:lnTo>
                  <a:lnTo>
                    <a:pt x="144015" y="131201"/>
                  </a:lnTo>
                  <a:lnTo>
                    <a:pt x="144015" y="125266"/>
                  </a:lnTo>
                  <a:close/>
                  <a:moveTo>
                    <a:pt x="156196" y="125266"/>
                  </a:moveTo>
                  <a:lnTo>
                    <a:pt x="156196" y="131201"/>
                  </a:lnTo>
                  <a:lnTo>
                    <a:pt x="150262" y="131201"/>
                  </a:lnTo>
                  <a:lnTo>
                    <a:pt x="150262" y="125266"/>
                  </a:lnTo>
                  <a:close/>
                  <a:moveTo>
                    <a:pt x="162445" y="125266"/>
                  </a:moveTo>
                  <a:lnTo>
                    <a:pt x="162445" y="131201"/>
                  </a:lnTo>
                  <a:lnTo>
                    <a:pt x="156509" y="131201"/>
                  </a:lnTo>
                  <a:lnTo>
                    <a:pt x="156509" y="125266"/>
                  </a:lnTo>
                  <a:close/>
                  <a:moveTo>
                    <a:pt x="168692" y="125266"/>
                  </a:moveTo>
                  <a:lnTo>
                    <a:pt x="168692" y="131201"/>
                  </a:lnTo>
                  <a:lnTo>
                    <a:pt x="162756" y="131201"/>
                  </a:lnTo>
                  <a:lnTo>
                    <a:pt x="162756" y="125266"/>
                  </a:lnTo>
                  <a:close/>
                  <a:moveTo>
                    <a:pt x="174939" y="125266"/>
                  </a:moveTo>
                  <a:lnTo>
                    <a:pt x="174939" y="131201"/>
                  </a:lnTo>
                  <a:lnTo>
                    <a:pt x="169005" y="131201"/>
                  </a:lnTo>
                  <a:lnTo>
                    <a:pt x="169005" y="125266"/>
                  </a:lnTo>
                  <a:close/>
                  <a:moveTo>
                    <a:pt x="181186" y="125266"/>
                  </a:moveTo>
                  <a:lnTo>
                    <a:pt x="181186" y="131201"/>
                  </a:lnTo>
                  <a:lnTo>
                    <a:pt x="175252" y="131201"/>
                  </a:lnTo>
                  <a:lnTo>
                    <a:pt x="175252" y="125266"/>
                  </a:lnTo>
                  <a:close/>
                  <a:moveTo>
                    <a:pt x="187435" y="125266"/>
                  </a:moveTo>
                  <a:lnTo>
                    <a:pt x="187435" y="131201"/>
                  </a:lnTo>
                  <a:lnTo>
                    <a:pt x="181499" y="131201"/>
                  </a:lnTo>
                  <a:lnTo>
                    <a:pt x="181499" y="125266"/>
                  </a:lnTo>
                  <a:close/>
                  <a:moveTo>
                    <a:pt x="193682" y="125266"/>
                  </a:moveTo>
                  <a:lnTo>
                    <a:pt x="193682" y="131201"/>
                  </a:lnTo>
                  <a:lnTo>
                    <a:pt x="187746" y="131201"/>
                  </a:lnTo>
                  <a:lnTo>
                    <a:pt x="187746" y="125266"/>
                  </a:lnTo>
                  <a:close/>
                  <a:moveTo>
                    <a:pt x="199931" y="125266"/>
                  </a:moveTo>
                  <a:lnTo>
                    <a:pt x="199931" y="131201"/>
                  </a:lnTo>
                  <a:lnTo>
                    <a:pt x="193996" y="131201"/>
                  </a:lnTo>
                  <a:lnTo>
                    <a:pt x="193996" y="125266"/>
                  </a:lnTo>
                  <a:close/>
                  <a:moveTo>
                    <a:pt x="206180" y="125266"/>
                  </a:moveTo>
                  <a:lnTo>
                    <a:pt x="206180" y="131201"/>
                  </a:lnTo>
                  <a:lnTo>
                    <a:pt x="200244" y="131201"/>
                  </a:lnTo>
                  <a:lnTo>
                    <a:pt x="200244" y="125266"/>
                  </a:lnTo>
                  <a:close/>
                  <a:moveTo>
                    <a:pt x="212427" y="125266"/>
                  </a:moveTo>
                  <a:lnTo>
                    <a:pt x="212427" y="131201"/>
                  </a:lnTo>
                  <a:lnTo>
                    <a:pt x="206491" y="131201"/>
                  </a:lnTo>
                  <a:lnTo>
                    <a:pt x="206491" y="125266"/>
                  </a:lnTo>
                  <a:close/>
                  <a:moveTo>
                    <a:pt x="218674" y="125266"/>
                  </a:moveTo>
                  <a:lnTo>
                    <a:pt x="218674" y="131201"/>
                  </a:lnTo>
                  <a:lnTo>
                    <a:pt x="212739" y="131201"/>
                  </a:lnTo>
                  <a:lnTo>
                    <a:pt x="212739" y="125266"/>
                  </a:lnTo>
                  <a:close/>
                  <a:moveTo>
                    <a:pt x="224921" y="125266"/>
                  </a:moveTo>
                  <a:lnTo>
                    <a:pt x="224921" y="131201"/>
                  </a:lnTo>
                  <a:lnTo>
                    <a:pt x="218987" y="131201"/>
                  </a:lnTo>
                  <a:lnTo>
                    <a:pt x="218987" y="125266"/>
                  </a:lnTo>
                  <a:close/>
                  <a:moveTo>
                    <a:pt x="231170" y="125266"/>
                  </a:moveTo>
                  <a:lnTo>
                    <a:pt x="231170" y="131201"/>
                  </a:lnTo>
                  <a:lnTo>
                    <a:pt x="225234" y="131201"/>
                  </a:lnTo>
                  <a:lnTo>
                    <a:pt x="225234" y="125266"/>
                  </a:lnTo>
                  <a:close/>
                  <a:moveTo>
                    <a:pt x="237417" y="125266"/>
                  </a:moveTo>
                  <a:lnTo>
                    <a:pt x="237417" y="131201"/>
                  </a:lnTo>
                  <a:lnTo>
                    <a:pt x="231481" y="131201"/>
                  </a:lnTo>
                  <a:lnTo>
                    <a:pt x="231481" y="125266"/>
                  </a:lnTo>
                  <a:close/>
                  <a:moveTo>
                    <a:pt x="243664" y="125266"/>
                  </a:moveTo>
                  <a:lnTo>
                    <a:pt x="243664" y="131201"/>
                  </a:lnTo>
                  <a:lnTo>
                    <a:pt x="237729" y="131201"/>
                  </a:lnTo>
                  <a:lnTo>
                    <a:pt x="237729" y="125266"/>
                  </a:lnTo>
                  <a:close/>
                  <a:moveTo>
                    <a:pt x="249911" y="125266"/>
                  </a:moveTo>
                  <a:lnTo>
                    <a:pt x="249911" y="131201"/>
                  </a:lnTo>
                  <a:lnTo>
                    <a:pt x="243977" y="131201"/>
                  </a:lnTo>
                  <a:lnTo>
                    <a:pt x="243977" y="125266"/>
                  </a:lnTo>
                  <a:close/>
                  <a:moveTo>
                    <a:pt x="256161" y="125266"/>
                  </a:moveTo>
                  <a:lnTo>
                    <a:pt x="256161" y="131201"/>
                  </a:lnTo>
                  <a:lnTo>
                    <a:pt x="250225" y="131201"/>
                  </a:lnTo>
                  <a:lnTo>
                    <a:pt x="250225" y="125266"/>
                  </a:lnTo>
                  <a:close/>
                  <a:moveTo>
                    <a:pt x="262409" y="125266"/>
                  </a:moveTo>
                  <a:lnTo>
                    <a:pt x="262409" y="131201"/>
                  </a:lnTo>
                  <a:lnTo>
                    <a:pt x="256474" y="131201"/>
                  </a:lnTo>
                  <a:lnTo>
                    <a:pt x="256474" y="125266"/>
                  </a:lnTo>
                  <a:close/>
                  <a:moveTo>
                    <a:pt x="268656" y="125266"/>
                  </a:moveTo>
                  <a:lnTo>
                    <a:pt x="268656" y="131201"/>
                  </a:lnTo>
                  <a:lnTo>
                    <a:pt x="262721" y="131201"/>
                  </a:lnTo>
                  <a:lnTo>
                    <a:pt x="262721" y="125266"/>
                  </a:lnTo>
                  <a:close/>
                  <a:moveTo>
                    <a:pt x="274904" y="125266"/>
                  </a:moveTo>
                  <a:lnTo>
                    <a:pt x="274904" y="131201"/>
                  </a:lnTo>
                  <a:lnTo>
                    <a:pt x="268968" y="131201"/>
                  </a:lnTo>
                  <a:lnTo>
                    <a:pt x="268968" y="125266"/>
                  </a:lnTo>
                  <a:close/>
                  <a:moveTo>
                    <a:pt x="6251" y="131513"/>
                  </a:moveTo>
                  <a:lnTo>
                    <a:pt x="6251" y="137449"/>
                  </a:lnTo>
                  <a:lnTo>
                    <a:pt x="315" y="137449"/>
                  </a:lnTo>
                  <a:lnTo>
                    <a:pt x="315" y="131513"/>
                  </a:lnTo>
                  <a:close/>
                  <a:moveTo>
                    <a:pt x="12498" y="131513"/>
                  </a:moveTo>
                  <a:lnTo>
                    <a:pt x="12498" y="137449"/>
                  </a:lnTo>
                  <a:lnTo>
                    <a:pt x="6562" y="137449"/>
                  </a:lnTo>
                  <a:lnTo>
                    <a:pt x="6562" y="131513"/>
                  </a:lnTo>
                  <a:close/>
                  <a:moveTo>
                    <a:pt x="18745" y="131513"/>
                  </a:moveTo>
                  <a:lnTo>
                    <a:pt x="18745" y="137449"/>
                  </a:lnTo>
                  <a:lnTo>
                    <a:pt x="12810" y="137449"/>
                  </a:lnTo>
                  <a:lnTo>
                    <a:pt x="12810" y="131513"/>
                  </a:lnTo>
                  <a:close/>
                  <a:moveTo>
                    <a:pt x="24992" y="131513"/>
                  </a:moveTo>
                  <a:lnTo>
                    <a:pt x="24992" y="137449"/>
                  </a:lnTo>
                  <a:lnTo>
                    <a:pt x="19058" y="137449"/>
                  </a:lnTo>
                  <a:lnTo>
                    <a:pt x="19058" y="131513"/>
                  </a:lnTo>
                  <a:close/>
                  <a:moveTo>
                    <a:pt x="31241" y="131513"/>
                  </a:moveTo>
                  <a:lnTo>
                    <a:pt x="31241" y="137449"/>
                  </a:lnTo>
                  <a:lnTo>
                    <a:pt x="25305" y="137449"/>
                  </a:lnTo>
                  <a:lnTo>
                    <a:pt x="25305" y="131513"/>
                  </a:lnTo>
                  <a:close/>
                  <a:moveTo>
                    <a:pt x="37489" y="131513"/>
                  </a:moveTo>
                  <a:lnTo>
                    <a:pt x="37489" y="137449"/>
                  </a:lnTo>
                  <a:lnTo>
                    <a:pt x="31553" y="137449"/>
                  </a:lnTo>
                  <a:lnTo>
                    <a:pt x="31553" y="131513"/>
                  </a:lnTo>
                  <a:close/>
                  <a:moveTo>
                    <a:pt x="43737" y="131513"/>
                  </a:moveTo>
                  <a:lnTo>
                    <a:pt x="43737" y="137449"/>
                  </a:lnTo>
                  <a:lnTo>
                    <a:pt x="37802" y="137449"/>
                  </a:lnTo>
                  <a:lnTo>
                    <a:pt x="37802" y="131513"/>
                  </a:lnTo>
                  <a:close/>
                  <a:moveTo>
                    <a:pt x="49985" y="131513"/>
                  </a:moveTo>
                  <a:lnTo>
                    <a:pt x="49985" y="137449"/>
                  </a:lnTo>
                  <a:lnTo>
                    <a:pt x="44049" y="137449"/>
                  </a:lnTo>
                  <a:lnTo>
                    <a:pt x="44049" y="131513"/>
                  </a:lnTo>
                  <a:close/>
                  <a:moveTo>
                    <a:pt x="56232" y="131513"/>
                  </a:moveTo>
                  <a:lnTo>
                    <a:pt x="56232" y="137449"/>
                  </a:lnTo>
                  <a:lnTo>
                    <a:pt x="50296" y="137449"/>
                  </a:lnTo>
                  <a:lnTo>
                    <a:pt x="50296" y="131513"/>
                  </a:lnTo>
                  <a:close/>
                  <a:moveTo>
                    <a:pt x="62480" y="131513"/>
                  </a:moveTo>
                  <a:lnTo>
                    <a:pt x="62480" y="137449"/>
                  </a:lnTo>
                  <a:lnTo>
                    <a:pt x="56545" y="137449"/>
                  </a:lnTo>
                  <a:lnTo>
                    <a:pt x="56545" y="131513"/>
                  </a:lnTo>
                  <a:close/>
                  <a:moveTo>
                    <a:pt x="68727" y="131513"/>
                  </a:moveTo>
                  <a:lnTo>
                    <a:pt x="68727" y="137449"/>
                  </a:lnTo>
                  <a:lnTo>
                    <a:pt x="62792" y="137449"/>
                  </a:lnTo>
                  <a:lnTo>
                    <a:pt x="62792" y="131513"/>
                  </a:lnTo>
                  <a:close/>
                  <a:moveTo>
                    <a:pt x="74975" y="131513"/>
                  </a:moveTo>
                  <a:lnTo>
                    <a:pt x="74975" y="137449"/>
                  </a:lnTo>
                  <a:lnTo>
                    <a:pt x="69039" y="137449"/>
                  </a:lnTo>
                  <a:lnTo>
                    <a:pt x="69039" y="131513"/>
                  </a:lnTo>
                  <a:close/>
                  <a:moveTo>
                    <a:pt x="81223" y="131513"/>
                  </a:moveTo>
                  <a:lnTo>
                    <a:pt x="81223" y="137449"/>
                  </a:lnTo>
                  <a:lnTo>
                    <a:pt x="75286" y="137449"/>
                  </a:lnTo>
                  <a:lnTo>
                    <a:pt x="75286" y="131513"/>
                  </a:lnTo>
                  <a:close/>
                  <a:moveTo>
                    <a:pt x="87470" y="131513"/>
                  </a:moveTo>
                  <a:lnTo>
                    <a:pt x="87470" y="137449"/>
                  </a:lnTo>
                  <a:lnTo>
                    <a:pt x="81535" y="137449"/>
                  </a:lnTo>
                  <a:lnTo>
                    <a:pt x="81535" y="131513"/>
                  </a:lnTo>
                  <a:close/>
                  <a:moveTo>
                    <a:pt x="93718" y="131513"/>
                  </a:moveTo>
                  <a:lnTo>
                    <a:pt x="93718" y="137449"/>
                  </a:lnTo>
                  <a:lnTo>
                    <a:pt x="87784" y="137449"/>
                  </a:lnTo>
                  <a:lnTo>
                    <a:pt x="87784" y="131513"/>
                  </a:lnTo>
                  <a:close/>
                  <a:moveTo>
                    <a:pt x="99967" y="131513"/>
                  </a:moveTo>
                  <a:lnTo>
                    <a:pt x="99967" y="137449"/>
                  </a:lnTo>
                  <a:lnTo>
                    <a:pt x="94031" y="137449"/>
                  </a:lnTo>
                  <a:lnTo>
                    <a:pt x="94031" y="131513"/>
                  </a:lnTo>
                  <a:close/>
                  <a:moveTo>
                    <a:pt x="106214" y="131513"/>
                  </a:moveTo>
                  <a:lnTo>
                    <a:pt x="106214" y="137449"/>
                  </a:lnTo>
                  <a:lnTo>
                    <a:pt x="100278" y="137449"/>
                  </a:lnTo>
                  <a:lnTo>
                    <a:pt x="100278" y="131513"/>
                  </a:lnTo>
                  <a:close/>
                  <a:moveTo>
                    <a:pt x="112461" y="131513"/>
                  </a:moveTo>
                  <a:lnTo>
                    <a:pt x="112461" y="137449"/>
                  </a:lnTo>
                  <a:lnTo>
                    <a:pt x="106527" y="137449"/>
                  </a:lnTo>
                  <a:lnTo>
                    <a:pt x="106527" y="131513"/>
                  </a:lnTo>
                  <a:close/>
                  <a:moveTo>
                    <a:pt x="118710" y="131513"/>
                  </a:moveTo>
                  <a:lnTo>
                    <a:pt x="118710" y="137449"/>
                  </a:lnTo>
                  <a:lnTo>
                    <a:pt x="112774" y="137449"/>
                  </a:lnTo>
                  <a:lnTo>
                    <a:pt x="112774" y="131513"/>
                  </a:lnTo>
                  <a:close/>
                  <a:moveTo>
                    <a:pt x="124957" y="131513"/>
                  </a:moveTo>
                  <a:lnTo>
                    <a:pt x="124957" y="137449"/>
                  </a:lnTo>
                  <a:lnTo>
                    <a:pt x="119021" y="137449"/>
                  </a:lnTo>
                  <a:lnTo>
                    <a:pt x="119021" y="131513"/>
                  </a:lnTo>
                  <a:close/>
                  <a:moveTo>
                    <a:pt x="131204" y="131513"/>
                  </a:moveTo>
                  <a:lnTo>
                    <a:pt x="131204" y="137449"/>
                  </a:lnTo>
                  <a:lnTo>
                    <a:pt x="125270" y="137449"/>
                  </a:lnTo>
                  <a:lnTo>
                    <a:pt x="125270" y="131513"/>
                  </a:lnTo>
                  <a:close/>
                  <a:moveTo>
                    <a:pt x="137451" y="131513"/>
                  </a:moveTo>
                  <a:lnTo>
                    <a:pt x="137451" y="137449"/>
                  </a:lnTo>
                  <a:lnTo>
                    <a:pt x="131517" y="137449"/>
                  </a:lnTo>
                  <a:lnTo>
                    <a:pt x="131517" y="131513"/>
                  </a:lnTo>
                  <a:close/>
                  <a:moveTo>
                    <a:pt x="143702" y="131513"/>
                  </a:moveTo>
                  <a:lnTo>
                    <a:pt x="143702" y="137449"/>
                  </a:lnTo>
                  <a:lnTo>
                    <a:pt x="137766" y="137449"/>
                  </a:lnTo>
                  <a:lnTo>
                    <a:pt x="137766" y="131513"/>
                  </a:lnTo>
                  <a:close/>
                  <a:moveTo>
                    <a:pt x="149949" y="131513"/>
                  </a:moveTo>
                  <a:lnTo>
                    <a:pt x="149949" y="137449"/>
                  </a:lnTo>
                  <a:lnTo>
                    <a:pt x="144015" y="137449"/>
                  </a:lnTo>
                  <a:lnTo>
                    <a:pt x="144015" y="131513"/>
                  </a:lnTo>
                  <a:close/>
                  <a:moveTo>
                    <a:pt x="156196" y="131513"/>
                  </a:moveTo>
                  <a:lnTo>
                    <a:pt x="156196" y="137449"/>
                  </a:lnTo>
                  <a:lnTo>
                    <a:pt x="150262" y="137449"/>
                  </a:lnTo>
                  <a:lnTo>
                    <a:pt x="150262" y="131513"/>
                  </a:lnTo>
                  <a:close/>
                  <a:moveTo>
                    <a:pt x="162445" y="131513"/>
                  </a:moveTo>
                  <a:lnTo>
                    <a:pt x="162445" y="137449"/>
                  </a:lnTo>
                  <a:lnTo>
                    <a:pt x="156509" y="137449"/>
                  </a:lnTo>
                  <a:lnTo>
                    <a:pt x="156509" y="131513"/>
                  </a:lnTo>
                  <a:close/>
                  <a:moveTo>
                    <a:pt x="168692" y="131513"/>
                  </a:moveTo>
                  <a:lnTo>
                    <a:pt x="168692" y="137449"/>
                  </a:lnTo>
                  <a:lnTo>
                    <a:pt x="162756" y="137449"/>
                  </a:lnTo>
                  <a:lnTo>
                    <a:pt x="162756" y="131513"/>
                  </a:lnTo>
                  <a:close/>
                  <a:moveTo>
                    <a:pt x="174939" y="131513"/>
                  </a:moveTo>
                  <a:lnTo>
                    <a:pt x="174939" y="137449"/>
                  </a:lnTo>
                  <a:lnTo>
                    <a:pt x="169005" y="137449"/>
                  </a:lnTo>
                  <a:lnTo>
                    <a:pt x="169005" y="131513"/>
                  </a:lnTo>
                  <a:close/>
                  <a:moveTo>
                    <a:pt x="181186" y="131513"/>
                  </a:moveTo>
                  <a:lnTo>
                    <a:pt x="181186" y="137449"/>
                  </a:lnTo>
                  <a:lnTo>
                    <a:pt x="175252" y="137449"/>
                  </a:lnTo>
                  <a:lnTo>
                    <a:pt x="175252" y="131513"/>
                  </a:lnTo>
                  <a:close/>
                  <a:moveTo>
                    <a:pt x="187433" y="131513"/>
                  </a:moveTo>
                  <a:lnTo>
                    <a:pt x="187433" y="137449"/>
                  </a:lnTo>
                  <a:lnTo>
                    <a:pt x="181499" y="137449"/>
                  </a:lnTo>
                  <a:lnTo>
                    <a:pt x="181499" y="131513"/>
                  </a:lnTo>
                  <a:close/>
                  <a:moveTo>
                    <a:pt x="193682" y="131513"/>
                  </a:moveTo>
                  <a:lnTo>
                    <a:pt x="193682" y="137449"/>
                  </a:lnTo>
                  <a:lnTo>
                    <a:pt x="187746" y="137449"/>
                  </a:lnTo>
                  <a:lnTo>
                    <a:pt x="187746" y="131513"/>
                  </a:lnTo>
                  <a:close/>
                  <a:moveTo>
                    <a:pt x="199931" y="131513"/>
                  </a:moveTo>
                  <a:lnTo>
                    <a:pt x="199931" y="137449"/>
                  </a:lnTo>
                  <a:lnTo>
                    <a:pt x="193996" y="137449"/>
                  </a:lnTo>
                  <a:lnTo>
                    <a:pt x="193996" y="131513"/>
                  </a:lnTo>
                  <a:close/>
                  <a:moveTo>
                    <a:pt x="206180" y="131513"/>
                  </a:moveTo>
                  <a:lnTo>
                    <a:pt x="206180" y="137449"/>
                  </a:lnTo>
                  <a:lnTo>
                    <a:pt x="200244" y="137449"/>
                  </a:lnTo>
                  <a:lnTo>
                    <a:pt x="200244" y="131513"/>
                  </a:lnTo>
                  <a:close/>
                  <a:moveTo>
                    <a:pt x="212427" y="131513"/>
                  </a:moveTo>
                  <a:lnTo>
                    <a:pt x="212427" y="137449"/>
                  </a:lnTo>
                  <a:lnTo>
                    <a:pt x="206491" y="137449"/>
                  </a:lnTo>
                  <a:lnTo>
                    <a:pt x="206491" y="131513"/>
                  </a:lnTo>
                  <a:close/>
                  <a:moveTo>
                    <a:pt x="218674" y="131513"/>
                  </a:moveTo>
                  <a:lnTo>
                    <a:pt x="218674" y="137449"/>
                  </a:lnTo>
                  <a:lnTo>
                    <a:pt x="212739" y="137449"/>
                  </a:lnTo>
                  <a:lnTo>
                    <a:pt x="212739" y="131513"/>
                  </a:lnTo>
                  <a:close/>
                  <a:moveTo>
                    <a:pt x="224921" y="131513"/>
                  </a:moveTo>
                  <a:lnTo>
                    <a:pt x="224921" y="137449"/>
                  </a:lnTo>
                  <a:lnTo>
                    <a:pt x="218987" y="137449"/>
                  </a:lnTo>
                  <a:lnTo>
                    <a:pt x="218987" y="131513"/>
                  </a:lnTo>
                  <a:close/>
                  <a:moveTo>
                    <a:pt x="231170" y="131513"/>
                  </a:moveTo>
                  <a:lnTo>
                    <a:pt x="231170" y="137449"/>
                  </a:lnTo>
                  <a:lnTo>
                    <a:pt x="225234" y="137449"/>
                  </a:lnTo>
                  <a:lnTo>
                    <a:pt x="225234" y="131513"/>
                  </a:lnTo>
                  <a:close/>
                  <a:moveTo>
                    <a:pt x="237417" y="131513"/>
                  </a:moveTo>
                  <a:lnTo>
                    <a:pt x="237417" y="137449"/>
                  </a:lnTo>
                  <a:lnTo>
                    <a:pt x="231481" y="137449"/>
                  </a:lnTo>
                  <a:lnTo>
                    <a:pt x="231481" y="131513"/>
                  </a:lnTo>
                  <a:close/>
                  <a:moveTo>
                    <a:pt x="243664" y="131513"/>
                  </a:moveTo>
                  <a:lnTo>
                    <a:pt x="243664" y="137449"/>
                  </a:lnTo>
                  <a:lnTo>
                    <a:pt x="237729" y="137449"/>
                  </a:lnTo>
                  <a:lnTo>
                    <a:pt x="237729" y="131513"/>
                  </a:lnTo>
                  <a:close/>
                  <a:moveTo>
                    <a:pt x="249911" y="131513"/>
                  </a:moveTo>
                  <a:lnTo>
                    <a:pt x="249911" y="137449"/>
                  </a:lnTo>
                  <a:lnTo>
                    <a:pt x="243977" y="137449"/>
                  </a:lnTo>
                  <a:lnTo>
                    <a:pt x="243977" y="131513"/>
                  </a:lnTo>
                  <a:close/>
                  <a:moveTo>
                    <a:pt x="256161" y="131513"/>
                  </a:moveTo>
                  <a:lnTo>
                    <a:pt x="256161" y="137449"/>
                  </a:lnTo>
                  <a:lnTo>
                    <a:pt x="250225" y="137449"/>
                  </a:lnTo>
                  <a:lnTo>
                    <a:pt x="250225" y="131513"/>
                  </a:lnTo>
                  <a:close/>
                  <a:moveTo>
                    <a:pt x="262409" y="131513"/>
                  </a:moveTo>
                  <a:lnTo>
                    <a:pt x="262409" y="137449"/>
                  </a:lnTo>
                  <a:lnTo>
                    <a:pt x="256474" y="137449"/>
                  </a:lnTo>
                  <a:lnTo>
                    <a:pt x="256474" y="131513"/>
                  </a:lnTo>
                  <a:close/>
                  <a:moveTo>
                    <a:pt x="268656" y="131513"/>
                  </a:moveTo>
                  <a:lnTo>
                    <a:pt x="268656" y="137449"/>
                  </a:lnTo>
                  <a:lnTo>
                    <a:pt x="262721" y="137449"/>
                  </a:lnTo>
                  <a:lnTo>
                    <a:pt x="262721" y="131513"/>
                  </a:lnTo>
                  <a:close/>
                  <a:moveTo>
                    <a:pt x="274904" y="131513"/>
                  </a:moveTo>
                  <a:lnTo>
                    <a:pt x="274904" y="137449"/>
                  </a:lnTo>
                  <a:lnTo>
                    <a:pt x="268968" y="137449"/>
                  </a:lnTo>
                  <a:lnTo>
                    <a:pt x="268968" y="131513"/>
                  </a:lnTo>
                  <a:close/>
                  <a:moveTo>
                    <a:pt x="6251" y="137760"/>
                  </a:moveTo>
                  <a:lnTo>
                    <a:pt x="6251" y="143697"/>
                  </a:lnTo>
                  <a:lnTo>
                    <a:pt x="315" y="143697"/>
                  </a:lnTo>
                  <a:lnTo>
                    <a:pt x="315" y="137760"/>
                  </a:lnTo>
                  <a:close/>
                  <a:moveTo>
                    <a:pt x="12498" y="137760"/>
                  </a:moveTo>
                  <a:lnTo>
                    <a:pt x="12498" y="143697"/>
                  </a:lnTo>
                  <a:lnTo>
                    <a:pt x="6562" y="143697"/>
                  </a:lnTo>
                  <a:lnTo>
                    <a:pt x="6562" y="137760"/>
                  </a:lnTo>
                  <a:close/>
                  <a:moveTo>
                    <a:pt x="18745" y="137760"/>
                  </a:moveTo>
                  <a:lnTo>
                    <a:pt x="18745" y="143697"/>
                  </a:lnTo>
                  <a:lnTo>
                    <a:pt x="12810" y="143697"/>
                  </a:lnTo>
                  <a:lnTo>
                    <a:pt x="12810" y="137760"/>
                  </a:lnTo>
                  <a:close/>
                  <a:moveTo>
                    <a:pt x="24992" y="137760"/>
                  </a:moveTo>
                  <a:lnTo>
                    <a:pt x="24992" y="143697"/>
                  </a:lnTo>
                  <a:lnTo>
                    <a:pt x="19058" y="143697"/>
                  </a:lnTo>
                  <a:lnTo>
                    <a:pt x="19058" y="137760"/>
                  </a:lnTo>
                  <a:close/>
                  <a:moveTo>
                    <a:pt x="31241" y="137760"/>
                  </a:moveTo>
                  <a:lnTo>
                    <a:pt x="31241" y="143697"/>
                  </a:lnTo>
                  <a:lnTo>
                    <a:pt x="25305" y="143697"/>
                  </a:lnTo>
                  <a:lnTo>
                    <a:pt x="25305" y="137760"/>
                  </a:lnTo>
                  <a:close/>
                  <a:moveTo>
                    <a:pt x="37489" y="137760"/>
                  </a:moveTo>
                  <a:lnTo>
                    <a:pt x="37489" y="143697"/>
                  </a:lnTo>
                  <a:lnTo>
                    <a:pt x="31553" y="143697"/>
                  </a:lnTo>
                  <a:lnTo>
                    <a:pt x="31553" y="137760"/>
                  </a:lnTo>
                  <a:close/>
                  <a:moveTo>
                    <a:pt x="43737" y="137760"/>
                  </a:moveTo>
                  <a:lnTo>
                    <a:pt x="43737" y="143697"/>
                  </a:lnTo>
                  <a:lnTo>
                    <a:pt x="37802" y="143697"/>
                  </a:lnTo>
                  <a:lnTo>
                    <a:pt x="37802" y="137760"/>
                  </a:lnTo>
                  <a:close/>
                  <a:moveTo>
                    <a:pt x="49985" y="137760"/>
                  </a:moveTo>
                  <a:lnTo>
                    <a:pt x="49985" y="143697"/>
                  </a:lnTo>
                  <a:lnTo>
                    <a:pt x="44049" y="143697"/>
                  </a:lnTo>
                  <a:lnTo>
                    <a:pt x="44049" y="137760"/>
                  </a:lnTo>
                  <a:close/>
                  <a:moveTo>
                    <a:pt x="56232" y="137760"/>
                  </a:moveTo>
                  <a:lnTo>
                    <a:pt x="56232" y="143697"/>
                  </a:lnTo>
                  <a:lnTo>
                    <a:pt x="50296" y="143697"/>
                  </a:lnTo>
                  <a:lnTo>
                    <a:pt x="50296" y="137760"/>
                  </a:lnTo>
                  <a:close/>
                  <a:moveTo>
                    <a:pt x="62480" y="137760"/>
                  </a:moveTo>
                  <a:lnTo>
                    <a:pt x="62480" y="143697"/>
                  </a:lnTo>
                  <a:lnTo>
                    <a:pt x="56545" y="143697"/>
                  </a:lnTo>
                  <a:lnTo>
                    <a:pt x="56545" y="137760"/>
                  </a:lnTo>
                  <a:close/>
                  <a:moveTo>
                    <a:pt x="68727" y="137760"/>
                  </a:moveTo>
                  <a:lnTo>
                    <a:pt x="68727" y="143697"/>
                  </a:lnTo>
                  <a:lnTo>
                    <a:pt x="62792" y="143697"/>
                  </a:lnTo>
                  <a:lnTo>
                    <a:pt x="62792" y="137760"/>
                  </a:lnTo>
                  <a:close/>
                  <a:moveTo>
                    <a:pt x="74975" y="137760"/>
                  </a:moveTo>
                  <a:lnTo>
                    <a:pt x="74975" y="143697"/>
                  </a:lnTo>
                  <a:lnTo>
                    <a:pt x="69039" y="143697"/>
                  </a:lnTo>
                  <a:lnTo>
                    <a:pt x="69039" y="137760"/>
                  </a:lnTo>
                  <a:close/>
                  <a:moveTo>
                    <a:pt x="81223" y="137760"/>
                  </a:moveTo>
                  <a:lnTo>
                    <a:pt x="81223" y="143697"/>
                  </a:lnTo>
                  <a:lnTo>
                    <a:pt x="75286" y="143697"/>
                  </a:lnTo>
                  <a:lnTo>
                    <a:pt x="75286" y="137760"/>
                  </a:lnTo>
                  <a:close/>
                  <a:moveTo>
                    <a:pt x="87470" y="137760"/>
                  </a:moveTo>
                  <a:lnTo>
                    <a:pt x="87470" y="143697"/>
                  </a:lnTo>
                  <a:lnTo>
                    <a:pt x="81535" y="143697"/>
                  </a:lnTo>
                  <a:lnTo>
                    <a:pt x="81535" y="137760"/>
                  </a:lnTo>
                  <a:close/>
                  <a:moveTo>
                    <a:pt x="93718" y="137760"/>
                  </a:moveTo>
                  <a:lnTo>
                    <a:pt x="93718" y="143697"/>
                  </a:lnTo>
                  <a:lnTo>
                    <a:pt x="87784" y="143697"/>
                  </a:lnTo>
                  <a:lnTo>
                    <a:pt x="87784" y="137760"/>
                  </a:lnTo>
                  <a:close/>
                  <a:moveTo>
                    <a:pt x="99967" y="137760"/>
                  </a:moveTo>
                  <a:lnTo>
                    <a:pt x="99967" y="143697"/>
                  </a:lnTo>
                  <a:lnTo>
                    <a:pt x="94031" y="143697"/>
                  </a:lnTo>
                  <a:lnTo>
                    <a:pt x="94031" y="137760"/>
                  </a:lnTo>
                  <a:close/>
                  <a:moveTo>
                    <a:pt x="106214" y="137760"/>
                  </a:moveTo>
                  <a:lnTo>
                    <a:pt x="106214" y="143697"/>
                  </a:lnTo>
                  <a:lnTo>
                    <a:pt x="100278" y="143697"/>
                  </a:lnTo>
                  <a:lnTo>
                    <a:pt x="100278" y="137760"/>
                  </a:lnTo>
                  <a:close/>
                  <a:moveTo>
                    <a:pt x="112461" y="137760"/>
                  </a:moveTo>
                  <a:lnTo>
                    <a:pt x="112461" y="143697"/>
                  </a:lnTo>
                  <a:lnTo>
                    <a:pt x="106527" y="143697"/>
                  </a:lnTo>
                  <a:lnTo>
                    <a:pt x="106527" y="137760"/>
                  </a:lnTo>
                  <a:close/>
                  <a:moveTo>
                    <a:pt x="118710" y="137760"/>
                  </a:moveTo>
                  <a:lnTo>
                    <a:pt x="118710" y="143697"/>
                  </a:lnTo>
                  <a:lnTo>
                    <a:pt x="112774" y="143697"/>
                  </a:lnTo>
                  <a:lnTo>
                    <a:pt x="112774" y="137760"/>
                  </a:lnTo>
                  <a:close/>
                  <a:moveTo>
                    <a:pt x="124957" y="137760"/>
                  </a:moveTo>
                  <a:lnTo>
                    <a:pt x="124957" y="143697"/>
                  </a:lnTo>
                  <a:lnTo>
                    <a:pt x="119021" y="143697"/>
                  </a:lnTo>
                  <a:lnTo>
                    <a:pt x="119021" y="137760"/>
                  </a:lnTo>
                  <a:close/>
                  <a:moveTo>
                    <a:pt x="131204" y="137760"/>
                  </a:moveTo>
                  <a:lnTo>
                    <a:pt x="131204" y="143697"/>
                  </a:lnTo>
                  <a:lnTo>
                    <a:pt x="125270" y="143697"/>
                  </a:lnTo>
                  <a:lnTo>
                    <a:pt x="125270" y="137760"/>
                  </a:lnTo>
                  <a:close/>
                  <a:moveTo>
                    <a:pt x="137451" y="137760"/>
                  </a:moveTo>
                  <a:lnTo>
                    <a:pt x="137451" y="143697"/>
                  </a:lnTo>
                  <a:lnTo>
                    <a:pt x="131517" y="143697"/>
                  </a:lnTo>
                  <a:lnTo>
                    <a:pt x="131517" y="137760"/>
                  </a:lnTo>
                  <a:close/>
                  <a:moveTo>
                    <a:pt x="143702" y="137760"/>
                  </a:moveTo>
                  <a:lnTo>
                    <a:pt x="143702" y="143697"/>
                  </a:lnTo>
                  <a:lnTo>
                    <a:pt x="137766" y="143697"/>
                  </a:lnTo>
                  <a:lnTo>
                    <a:pt x="137766" y="137760"/>
                  </a:lnTo>
                  <a:close/>
                  <a:moveTo>
                    <a:pt x="149949" y="137760"/>
                  </a:moveTo>
                  <a:lnTo>
                    <a:pt x="149949" y="143697"/>
                  </a:lnTo>
                  <a:lnTo>
                    <a:pt x="144015" y="143697"/>
                  </a:lnTo>
                  <a:lnTo>
                    <a:pt x="144015" y="137760"/>
                  </a:lnTo>
                  <a:close/>
                  <a:moveTo>
                    <a:pt x="156196" y="137760"/>
                  </a:moveTo>
                  <a:lnTo>
                    <a:pt x="156196" y="143697"/>
                  </a:lnTo>
                  <a:lnTo>
                    <a:pt x="150262" y="143697"/>
                  </a:lnTo>
                  <a:lnTo>
                    <a:pt x="150262" y="137760"/>
                  </a:lnTo>
                  <a:close/>
                  <a:moveTo>
                    <a:pt x="162445" y="137760"/>
                  </a:moveTo>
                  <a:lnTo>
                    <a:pt x="162445" y="143697"/>
                  </a:lnTo>
                  <a:lnTo>
                    <a:pt x="156509" y="143697"/>
                  </a:lnTo>
                  <a:lnTo>
                    <a:pt x="156509" y="137760"/>
                  </a:lnTo>
                  <a:close/>
                  <a:moveTo>
                    <a:pt x="168692" y="137760"/>
                  </a:moveTo>
                  <a:lnTo>
                    <a:pt x="168692" y="143697"/>
                  </a:lnTo>
                  <a:lnTo>
                    <a:pt x="162756" y="143697"/>
                  </a:lnTo>
                  <a:lnTo>
                    <a:pt x="162756" y="137760"/>
                  </a:lnTo>
                  <a:close/>
                  <a:moveTo>
                    <a:pt x="174939" y="137760"/>
                  </a:moveTo>
                  <a:lnTo>
                    <a:pt x="174939" y="143697"/>
                  </a:lnTo>
                  <a:lnTo>
                    <a:pt x="169005" y="143697"/>
                  </a:lnTo>
                  <a:lnTo>
                    <a:pt x="169005" y="137760"/>
                  </a:lnTo>
                  <a:close/>
                  <a:moveTo>
                    <a:pt x="181186" y="137760"/>
                  </a:moveTo>
                  <a:lnTo>
                    <a:pt x="181186" y="143697"/>
                  </a:lnTo>
                  <a:lnTo>
                    <a:pt x="175252" y="143697"/>
                  </a:lnTo>
                  <a:lnTo>
                    <a:pt x="175252" y="137760"/>
                  </a:lnTo>
                  <a:close/>
                  <a:moveTo>
                    <a:pt x="187433" y="137760"/>
                  </a:moveTo>
                  <a:lnTo>
                    <a:pt x="187433" y="143697"/>
                  </a:lnTo>
                  <a:lnTo>
                    <a:pt x="181499" y="143697"/>
                  </a:lnTo>
                  <a:lnTo>
                    <a:pt x="181499" y="137760"/>
                  </a:lnTo>
                  <a:close/>
                  <a:moveTo>
                    <a:pt x="193682" y="137760"/>
                  </a:moveTo>
                  <a:lnTo>
                    <a:pt x="193682" y="143697"/>
                  </a:lnTo>
                  <a:lnTo>
                    <a:pt x="187746" y="143697"/>
                  </a:lnTo>
                  <a:lnTo>
                    <a:pt x="187746" y="137760"/>
                  </a:lnTo>
                  <a:close/>
                  <a:moveTo>
                    <a:pt x="199931" y="137760"/>
                  </a:moveTo>
                  <a:lnTo>
                    <a:pt x="199931" y="143697"/>
                  </a:lnTo>
                  <a:lnTo>
                    <a:pt x="193996" y="143697"/>
                  </a:lnTo>
                  <a:lnTo>
                    <a:pt x="193996" y="137760"/>
                  </a:lnTo>
                  <a:close/>
                  <a:moveTo>
                    <a:pt x="206180" y="137760"/>
                  </a:moveTo>
                  <a:lnTo>
                    <a:pt x="206180" y="143697"/>
                  </a:lnTo>
                  <a:lnTo>
                    <a:pt x="200244" y="143697"/>
                  </a:lnTo>
                  <a:lnTo>
                    <a:pt x="200244" y="137760"/>
                  </a:lnTo>
                  <a:close/>
                  <a:moveTo>
                    <a:pt x="212427" y="137760"/>
                  </a:moveTo>
                  <a:lnTo>
                    <a:pt x="212427" y="143697"/>
                  </a:lnTo>
                  <a:lnTo>
                    <a:pt x="206491" y="143697"/>
                  </a:lnTo>
                  <a:lnTo>
                    <a:pt x="206491" y="137760"/>
                  </a:lnTo>
                  <a:close/>
                  <a:moveTo>
                    <a:pt x="218674" y="137760"/>
                  </a:moveTo>
                  <a:lnTo>
                    <a:pt x="218674" y="143697"/>
                  </a:lnTo>
                  <a:lnTo>
                    <a:pt x="212739" y="143697"/>
                  </a:lnTo>
                  <a:lnTo>
                    <a:pt x="212739" y="137760"/>
                  </a:lnTo>
                  <a:close/>
                  <a:moveTo>
                    <a:pt x="224921" y="137760"/>
                  </a:moveTo>
                  <a:lnTo>
                    <a:pt x="224921" y="143697"/>
                  </a:lnTo>
                  <a:lnTo>
                    <a:pt x="218987" y="143697"/>
                  </a:lnTo>
                  <a:lnTo>
                    <a:pt x="218987" y="137760"/>
                  </a:lnTo>
                  <a:close/>
                  <a:moveTo>
                    <a:pt x="231170" y="137760"/>
                  </a:moveTo>
                  <a:lnTo>
                    <a:pt x="231170" y="143697"/>
                  </a:lnTo>
                  <a:lnTo>
                    <a:pt x="225234" y="143697"/>
                  </a:lnTo>
                  <a:lnTo>
                    <a:pt x="225234" y="137760"/>
                  </a:lnTo>
                  <a:close/>
                  <a:moveTo>
                    <a:pt x="237417" y="137760"/>
                  </a:moveTo>
                  <a:lnTo>
                    <a:pt x="237417" y="143697"/>
                  </a:lnTo>
                  <a:lnTo>
                    <a:pt x="231481" y="143697"/>
                  </a:lnTo>
                  <a:lnTo>
                    <a:pt x="231481" y="137760"/>
                  </a:lnTo>
                  <a:close/>
                  <a:moveTo>
                    <a:pt x="243664" y="137760"/>
                  </a:moveTo>
                  <a:lnTo>
                    <a:pt x="243664" y="143697"/>
                  </a:lnTo>
                  <a:lnTo>
                    <a:pt x="237729" y="143697"/>
                  </a:lnTo>
                  <a:lnTo>
                    <a:pt x="237729" y="137760"/>
                  </a:lnTo>
                  <a:close/>
                  <a:moveTo>
                    <a:pt x="249911" y="137760"/>
                  </a:moveTo>
                  <a:lnTo>
                    <a:pt x="249911" y="143697"/>
                  </a:lnTo>
                  <a:lnTo>
                    <a:pt x="243977" y="143697"/>
                  </a:lnTo>
                  <a:lnTo>
                    <a:pt x="243977" y="137760"/>
                  </a:lnTo>
                  <a:close/>
                  <a:moveTo>
                    <a:pt x="256161" y="137760"/>
                  </a:moveTo>
                  <a:lnTo>
                    <a:pt x="256161" y="143697"/>
                  </a:lnTo>
                  <a:lnTo>
                    <a:pt x="250225" y="143697"/>
                  </a:lnTo>
                  <a:lnTo>
                    <a:pt x="250225" y="137760"/>
                  </a:lnTo>
                  <a:close/>
                  <a:moveTo>
                    <a:pt x="262409" y="137760"/>
                  </a:moveTo>
                  <a:lnTo>
                    <a:pt x="262409" y="143697"/>
                  </a:lnTo>
                  <a:lnTo>
                    <a:pt x="256474" y="143697"/>
                  </a:lnTo>
                  <a:lnTo>
                    <a:pt x="256474" y="137760"/>
                  </a:lnTo>
                  <a:close/>
                  <a:moveTo>
                    <a:pt x="268656" y="137760"/>
                  </a:moveTo>
                  <a:lnTo>
                    <a:pt x="268656" y="143697"/>
                  </a:lnTo>
                  <a:lnTo>
                    <a:pt x="262721" y="143697"/>
                  </a:lnTo>
                  <a:lnTo>
                    <a:pt x="262721" y="137760"/>
                  </a:lnTo>
                  <a:close/>
                  <a:moveTo>
                    <a:pt x="274904" y="137760"/>
                  </a:moveTo>
                  <a:lnTo>
                    <a:pt x="274904" y="143697"/>
                  </a:lnTo>
                  <a:lnTo>
                    <a:pt x="268968" y="143697"/>
                  </a:lnTo>
                  <a:lnTo>
                    <a:pt x="268968" y="137760"/>
                  </a:lnTo>
                  <a:close/>
                  <a:moveTo>
                    <a:pt x="6251" y="144011"/>
                  </a:moveTo>
                  <a:lnTo>
                    <a:pt x="6251" y="149945"/>
                  </a:lnTo>
                  <a:lnTo>
                    <a:pt x="315" y="149945"/>
                  </a:lnTo>
                  <a:lnTo>
                    <a:pt x="315" y="144011"/>
                  </a:lnTo>
                  <a:close/>
                  <a:moveTo>
                    <a:pt x="12498" y="144011"/>
                  </a:moveTo>
                  <a:lnTo>
                    <a:pt x="12498" y="149945"/>
                  </a:lnTo>
                  <a:lnTo>
                    <a:pt x="6562" y="149945"/>
                  </a:lnTo>
                  <a:lnTo>
                    <a:pt x="6562" y="144011"/>
                  </a:lnTo>
                  <a:close/>
                  <a:moveTo>
                    <a:pt x="18745" y="144011"/>
                  </a:moveTo>
                  <a:lnTo>
                    <a:pt x="18745" y="149945"/>
                  </a:lnTo>
                  <a:lnTo>
                    <a:pt x="12810" y="149945"/>
                  </a:lnTo>
                  <a:lnTo>
                    <a:pt x="12810" y="144011"/>
                  </a:lnTo>
                  <a:close/>
                  <a:moveTo>
                    <a:pt x="24992" y="144011"/>
                  </a:moveTo>
                  <a:lnTo>
                    <a:pt x="24992" y="149945"/>
                  </a:lnTo>
                  <a:lnTo>
                    <a:pt x="19058" y="149945"/>
                  </a:lnTo>
                  <a:lnTo>
                    <a:pt x="19058" y="144011"/>
                  </a:lnTo>
                  <a:close/>
                  <a:moveTo>
                    <a:pt x="31241" y="144011"/>
                  </a:moveTo>
                  <a:lnTo>
                    <a:pt x="31241" y="149945"/>
                  </a:lnTo>
                  <a:lnTo>
                    <a:pt x="25305" y="149945"/>
                  </a:lnTo>
                  <a:lnTo>
                    <a:pt x="25305" y="144011"/>
                  </a:lnTo>
                  <a:close/>
                  <a:moveTo>
                    <a:pt x="37489" y="144011"/>
                  </a:moveTo>
                  <a:lnTo>
                    <a:pt x="37489" y="149945"/>
                  </a:lnTo>
                  <a:lnTo>
                    <a:pt x="31553" y="149945"/>
                  </a:lnTo>
                  <a:lnTo>
                    <a:pt x="31553" y="144011"/>
                  </a:lnTo>
                  <a:close/>
                  <a:moveTo>
                    <a:pt x="43737" y="144011"/>
                  </a:moveTo>
                  <a:lnTo>
                    <a:pt x="43737" y="149945"/>
                  </a:lnTo>
                  <a:lnTo>
                    <a:pt x="37802" y="149945"/>
                  </a:lnTo>
                  <a:lnTo>
                    <a:pt x="37802" y="144011"/>
                  </a:lnTo>
                  <a:close/>
                  <a:moveTo>
                    <a:pt x="49985" y="144011"/>
                  </a:moveTo>
                  <a:lnTo>
                    <a:pt x="49985" y="149945"/>
                  </a:lnTo>
                  <a:lnTo>
                    <a:pt x="44049" y="149945"/>
                  </a:lnTo>
                  <a:lnTo>
                    <a:pt x="44049" y="144011"/>
                  </a:lnTo>
                  <a:close/>
                  <a:moveTo>
                    <a:pt x="56232" y="144011"/>
                  </a:moveTo>
                  <a:lnTo>
                    <a:pt x="56232" y="149945"/>
                  </a:lnTo>
                  <a:lnTo>
                    <a:pt x="50296" y="149945"/>
                  </a:lnTo>
                  <a:lnTo>
                    <a:pt x="50296" y="144011"/>
                  </a:lnTo>
                  <a:close/>
                  <a:moveTo>
                    <a:pt x="62480" y="144011"/>
                  </a:moveTo>
                  <a:lnTo>
                    <a:pt x="62480" y="149945"/>
                  </a:lnTo>
                  <a:lnTo>
                    <a:pt x="56545" y="149945"/>
                  </a:lnTo>
                  <a:lnTo>
                    <a:pt x="56545" y="144011"/>
                  </a:lnTo>
                  <a:close/>
                  <a:moveTo>
                    <a:pt x="68727" y="144011"/>
                  </a:moveTo>
                  <a:lnTo>
                    <a:pt x="68727" y="149945"/>
                  </a:lnTo>
                  <a:lnTo>
                    <a:pt x="62792" y="149945"/>
                  </a:lnTo>
                  <a:lnTo>
                    <a:pt x="62792" y="144011"/>
                  </a:lnTo>
                  <a:close/>
                  <a:moveTo>
                    <a:pt x="74975" y="144011"/>
                  </a:moveTo>
                  <a:lnTo>
                    <a:pt x="74975" y="149945"/>
                  </a:lnTo>
                  <a:lnTo>
                    <a:pt x="69039" y="149945"/>
                  </a:lnTo>
                  <a:lnTo>
                    <a:pt x="69039" y="144011"/>
                  </a:lnTo>
                  <a:close/>
                  <a:moveTo>
                    <a:pt x="81223" y="144011"/>
                  </a:moveTo>
                  <a:lnTo>
                    <a:pt x="81223" y="149945"/>
                  </a:lnTo>
                  <a:lnTo>
                    <a:pt x="75286" y="149945"/>
                  </a:lnTo>
                  <a:lnTo>
                    <a:pt x="75286" y="144011"/>
                  </a:lnTo>
                  <a:close/>
                  <a:moveTo>
                    <a:pt x="87470" y="144011"/>
                  </a:moveTo>
                  <a:lnTo>
                    <a:pt x="87470" y="149945"/>
                  </a:lnTo>
                  <a:lnTo>
                    <a:pt x="81535" y="149945"/>
                  </a:lnTo>
                  <a:lnTo>
                    <a:pt x="81535" y="144011"/>
                  </a:lnTo>
                  <a:close/>
                  <a:moveTo>
                    <a:pt x="93718" y="144011"/>
                  </a:moveTo>
                  <a:lnTo>
                    <a:pt x="93718" y="149945"/>
                  </a:lnTo>
                  <a:lnTo>
                    <a:pt x="87784" y="149945"/>
                  </a:lnTo>
                  <a:lnTo>
                    <a:pt x="87784" y="144011"/>
                  </a:lnTo>
                  <a:close/>
                  <a:moveTo>
                    <a:pt x="99967" y="144011"/>
                  </a:moveTo>
                  <a:lnTo>
                    <a:pt x="99967" y="149945"/>
                  </a:lnTo>
                  <a:lnTo>
                    <a:pt x="94031" y="149945"/>
                  </a:lnTo>
                  <a:lnTo>
                    <a:pt x="94031" y="144011"/>
                  </a:lnTo>
                  <a:close/>
                  <a:moveTo>
                    <a:pt x="106214" y="144011"/>
                  </a:moveTo>
                  <a:lnTo>
                    <a:pt x="106214" y="149945"/>
                  </a:lnTo>
                  <a:lnTo>
                    <a:pt x="100278" y="149945"/>
                  </a:lnTo>
                  <a:lnTo>
                    <a:pt x="100278" y="144011"/>
                  </a:lnTo>
                  <a:close/>
                  <a:moveTo>
                    <a:pt x="112461" y="144011"/>
                  </a:moveTo>
                  <a:lnTo>
                    <a:pt x="112461" y="149945"/>
                  </a:lnTo>
                  <a:lnTo>
                    <a:pt x="106527" y="149945"/>
                  </a:lnTo>
                  <a:lnTo>
                    <a:pt x="106527" y="144011"/>
                  </a:lnTo>
                  <a:close/>
                  <a:moveTo>
                    <a:pt x="118710" y="144011"/>
                  </a:moveTo>
                  <a:lnTo>
                    <a:pt x="118710" y="149945"/>
                  </a:lnTo>
                  <a:lnTo>
                    <a:pt x="112774" y="149945"/>
                  </a:lnTo>
                  <a:lnTo>
                    <a:pt x="112774" y="144011"/>
                  </a:lnTo>
                  <a:close/>
                  <a:moveTo>
                    <a:pt x="124957" y="144011"/>
                  </a:moveTo>
                  <a:lnTo>
                    <a:pt x="124957" y="149945"/>
                  </a:lnTo>
                  <a:lnTo>
                    <a:pt x="119021" y="149945"/>
                  </a:lnTo>
                  <a:lnTo>
                    <a:pt x="119021" y="144011"/>
                  </a:lnTo>
                  <a:close/>
                  <a:moveTo>
                    <a:pt x="131204" y="144011"/>
                  </a:moveTo>
                  <a:lnTo>
                    <a:pt x="131204" y="149945"/>
                  </a:lnTo>
                  <a:lnTo>
                    <a:pt x="125270" y="149945"/>
                  </a:lnTo>
                  <a:lnTo>
                    <a:pt x="125270" y="144011"/>
                  </a:lnTo>
                  <a:close/>
                  <a:moveTo>
                    <a:pt x="137451" y="144011"/>
                  </a:moveTo>
                  <a:lnTo>
                    <a:pt x="137451" y="149945"/>
                  </a:lnTo>
                  <a:lnTo>
                    <a:pt x="131517" y="149945"/>
                  </a:lnTo>
                  <a:lnTo>
                    <a:pt x="131517" y="144011"/>
                  </a:lnTo>
                  <a:close/>
                  <a:moveTo>
                    <a:pt x="143702" y="144011"/>
                  </a:moveTo>
                  <a:lnTo>
                    <a:pt x="143702" y="149945"/>
                  </a:lnTo>
                  <a:lnTo>
                    <a:pt x="137766" y="149945"/>
                  </a:lnTo>
                  <a:lnTo>
                    <a:pt x="137766" y="144011"/>
                  </a:lnTo>
                  <a:close/>
                  <a:moveTo>
                    <a:pt x="149949" y="144011"/>
                  </a:moveTo>
                  <a:lnTo>
                    <a:pt x="149949" y="149945"/>
                  </a:lnTo>
                  <a:lnTo>
                    <a:pt x="144015" y="149945"/>
                  </a:lnTo>
                  <a:lnTo>
                    <a:pt x="144015" y="144011"/>
                  </a:lnTo>
                  <a:close/>
                  <a:moveTo>
                    <a:pt x="156196" y="144011"/>
                  </a:moveTo>
                  <a:lnTo>
                    <a:pt x="156196" y="149945"/>
                  </a:lnTo>
                  <a:lnTo>
                    <a:pt x="150262" y="149945"/>
                  </a:lnTo>
                  <a:lnTo>
                    <a:pt x="150262" y="144011"/>
                  </a:lnTo>
                  <a:close/>
                  <a:moveTo>
                    <a:pt x="162445" y="144011"/>
                  </a:moveTo>
                  <a:lnTo>
                    <a:pt x="162445" y="149945"/>
                  </a:lnTo>
                  <a:lnTo>
                    <a:pt x="156509" y="149945"/>
                  </a:lnTo>
                  <a:lnTo>
                    <a:pt x="156509" y="144011"/>
                  </a:lnTo>
                  <a:close/>
                  <a:moveTo>
                    <a:pt x="168692" y="144011"/>
                  </a:moveTo>
                  <a:lnTo>
                    <a:pt x="168692" y="149945"/>
                  </a:lnTo>
                  <a:lnTo>
                    <a:pt x="162756" y="149945"/>
                  </a:lnTo>
                  <a:lnTo>
                    <a:pt x="162756" y="144011"/>
                  </a:lnTo>
                  <a:close/>
                  <a:moveTo>
                    <a:pt x="174939" y="144011"/>
                  </a:moveTo>
                  <a:lnTo>
                    <a:pt x="174939" y="149945"/>
                  </a:lnTo>
                  <a:lnTo>
                    <a:pt x="169005" y="149945"/>
                  </a:lnTo>
                  <a:lnTo>
                    <a:pt x="169005" y="144011"/>
                  </a:lnTo>
                  <a:close/>
                  <a:moveTo>
                    <a:pt x="181186" y="144011"/>
                  </a:moveTo>
                  <a:lnTo>
                    <a:pt x="181186" y="149945"/>
                  </a:lnTo>
                  <a:lnTo>
                    <a:pt x="175252" y="149945"/>
                  </a:lnTo>
                  <a:lnTo>
                    <a:pt x="175252" y="144011"/>
                  </a:lnTo>
                  <a:close/>
                  <a:moveTo>
                    <a:pt x="187433" y="144011"/>
                  </a:moveTo>
                  <a:lnTo>
                    <a:pt x="187433" y="149945"/>
                  </a:lnTo>
                  <a:lnTo>
                    <a:pt x="181499" y="149945"/>
                  </a:lnTo>
                  <a:lnTo>
                    <a:pt x="181499" y="144011"/>
                  </a:lnTo>
                  <a:close/>
                  <a:moveTo>
                    <a:pt x="193682" y="144011"/>
                  </a:moveTo>
                  <a:lnTo>
                    <a:pt x="193682" y="149945"/>
                  </a:lnTo>
                  <a:lnTo>
                    <a:pt x="187746" y="149945"/>
                  </a:lnTo>
                  <a:lnTo>
                    <a:pt x="187746" y="144011"/>
                  </a:lnTo>
                  <a:close/>
                  <a:moveTo>
                    <a:pt x="199931" y="144011"/>
                  </a:moveTo>
                  <a:lnTo>
                    <a:pt x="199931" y="149945"/>
                  </a:lnTo>
                  <a:lnTo>
                    <a:pt x="193996" y="149945"/>
                  </a:lnTo>
                  <a:lnTo>
                    <a:pt x="193996" y="144011"/>
                  </a:lnTo>
                  <a:close/>
                  <a:moveTo>
                    <a:pt x="206180" y="144011"/>
                  </a:moveTo>
                  <a:lnTo>
                    <a:pt x="206180" y="149945"/>
                  </a:lnTo>
                  <a:lnTo>
                    <a:pt x="200244" y="149945"/>
                  </a:lnTo>
                  <a:lnTo>
                    <a:pt x="200244" y="144011"/>
                  </a:lnTo>
                  <a:close/>
                  <a:moveTo>
                    <a:pt x="212427" y="144011"/>
                  </a:moveTo>
                  <a:lnTo>
                    <a:pt x="212427" y="149945"/>
                  </a:lnTo>
                  <a:lnTo>
                    <a:pt x="206491" y="149945"/>
                  </a:lnTo>
                  <a:lnTo>
                    <a:pt x="206491" y="144011"/>
                  </a:lnTo>
                  <a:close/>
                  <a:moveTo>
                    <a:pt x="218674" y="144011"/>
                  </a:moveTo>
                  <a:lnTo>
                    <a:pt x="218674" y="149945"/>
                  </a:lnTo>
                  <a:lnTo>
                    <a:pt x="212739" y="149945"/>
                  </a:lnTo>
                  <a:lnTo>
                    <a:pt x="212739" y="144011"/>
                  </a:lnTo>
                  <a:close/>
                  <a:moveTo>
                    <a:pt x="224921" y="144011"/>
                  </a:moveTo>
                  <a:lnTo>
                    <a:pt x="224921" y="149945"/>
                  </a:lnTo>
                  <a:lnTo>
                    <a:pt x="218987" y="149945"/>
                  </a:lnTo>
                  <a:lnTo>
                    <a:pt x="218987" y="144011"/>
                  </a:lnTo>
                  <a:close/>
                  <a:moveTo>
                    <a:pt x="231170" y="144011"/>
                  </a:moveTo>
                  <a:lnTo>
                    <a:pt x="231170" y="149945"/>
                  </a:lnTo>
                  <a:lnTo>
                    <a:pt x="225234" y="149945"/>
                  </a:lnTo>
                  <a:lnTo>
                    <a:pt x="225234" y="144011"/>
                  </a:lnTo>
                  <a:close/>
                  <a:moveTo>
                    <a:pt x="237417" y="144011"/>
                  </a:moveTo>
                  <a:lnTo>
                    <a:pt x="237417" y="149945"/>
                  </a:lnTo>
                  <a:lnTo>
                    <a:pt x="231481" y="149945"/>
                  </a:lnTo>
                  <a:lnTo>
                    <a:pt x="231481" y="144011"/>
                  </a:lnTo>
                  <a:close/>
                  <a:moveTo>
                    <a:pt x="243664" y="144011"/>
                  </a:moveTo>
                  <a:lnTo>
                    <a:pt x="243664" y="149945"/>
                  </a:lnTo>
                  <a:lnTo>
                    <a:pt x="237729" y="149945"/>
                  </a:lnTo>
                  <a:lnTo>
                    <a:pt x="237729" y="144011"/>
                  </a:lnTo>
                  <a:close/>
                  <a:moveTo>
                    <a:pt x="249911" y="144011"/>
                  </a:moveTo>
                  <a:lnTo>
                    <a:pt x="249911" y="149945"/>
                  </a:lnTo>
                  <a:lnTo>
                    <a:pt x="243977" y="149945"/>
                  </a:lnTo>
                  <a:lnTo>
                    <a:pt x="243977" y="144011"/>
                  </a:lnTo>
                  <a:close/>
                  <a:moveTo>
                    <a:pt x="256161" y="144011"/>
                  </a:moveTo>
                  <a:lnTo>
                    <a:pt x="256161" y="149945"/>
                  </a:lnTo>
                  <a:lnTo>
                    <a:pt x="250225" y="149945"/>
                  </a:lnTo>
                  <a:lnTo>
                    <a:pt x="250225" y="144011"/>
                  </a:lnTo>
                  <a:close/>
                  <a:moveTo>
                    <a:pt x="262409" y="144011"/>
                  </a:moveTo>
                  <a:lnTo>
                    <a:pt x="262409" y="149945"/>
                  </a:lnTo>
                  <a:lnTo>
                    <a:pt x="256474" y="149945"/>
                  </a:lnTo>
                  <a:lnTo>
                    <a:pt x="256474" y="144011"/>
                  </a:lnTo>
                  <a:close/>
                  <a:moveTo>
                    <a:pt x="268656" y="144011"/>
                  </a:moveTo>
                  <a:lnTo>
                    <a:pt x="268656" y="149945"/>
                  </a:lnTo>
                  <a:lnTo>
                    <a:pt x="262721" y="149945"/>
                  </a:lnTo>
                  <a:lnTo>
                    <a:pt x="262721" y="144011"/>
                  </a:lnTo>
                  <a:close/>
                  <a:moveTo>
                    <a:pt x="274904" y="144011"/>
                  </a:moveTo>
                  <a:lnTo>
                    <a:pt x="274904" y="149945"/>
                  </a:lnTo>
                  <a:lnTo>
                    <a:pt x="268968" y="149945"/>
                  </a:lnTo>
                  <a:lnTo>
                    <a:pt x="268968" y="144011"/>
                  </a:lnTo>
                  <a:close/>
                  <a:moveTo>
                    <a:pt x="6251" y="150258"/>
                  </a:moveTo>
                  <a:lnTo>
                    <a:pt x="6251" y="156192"/>
                  </a:lnTo>
                  <a:lnTo>
                    <a:pt x="315" y="156192"/>
                  </a:lnTo>
                  <a:lnTo>
                    <a:pt x="315" y="150258"/>
                  </a:lnTo>
                  <a:close/>
                  <a:moveTo>
                    <a:pt x="12498" y="150258"/>
                  </a:moveTo>
                  <a:lnTo>
                    <a:pt x="12498" y="156192"/>
                  </a:lnTo>
                  <a:lnTo>
                    <a:pt x="6562" y="156192"/>
                  </a:lnTo>
                  <a:lnTo>
                    <a:pt x="6562" y="150258"/>
                  </a:lnTo>
                  <a:close/>
                  <a:moveTo>
                    <a:pt x="18745" y="150258"/>
                  </a:moveTo>
                  <a:lnTo>
                    <a:pt x="18745" y="156192"/>
                  </a:lnTo>
                  <a:lnTo>
                    <a:pt x="12810" y="156192"/>
                  </a:lnTo>
                  <a:lnTo>
                    <a:pt x="12810" y="150258"/>
                  </a:lnTo>
                  <a:close/>
                  <a:moveTo>
                    <a:pt x="24992" y="150258"/>
                  </a:moveTo>
                  <a:lnTo>
                    <a:pt x="24992" y="156192"/>
                  </a:lnTo>
                  <a:lnTo>
                    <a:pt x="19058" y="156192"/>
                  </a:lnTo>
                  <a:lnTo>
                    <a:pt x="19058" y="150258"/>
                  </a:lnTo>
                  <a:close/>
                  <a:moveTo>
                    <a:pt x="31241" y="150258"/>
                  </a:moveTo>
                  <a:lnTo>
                    <a:pt x="31241" y="156192"/>
                  </a:lnTo>
                  <a:lnTo>
                    <a:pt x="25305" y="156192"/>
                  </a:lnTo>
                  <a:lnTo>
                    <a:pt x="25305" y="150258"/>
                  </a:lnTo>
                  <a:close/>
                  <a:moveTo>
                    <a:pt x="37489" y="150258"/>
                  </a:moveTo>
                  <a:lnTo>
                    <a:pt x="37489" y="156192"/>
                  </a:lnTo>
                  <a:lnTo>
                    <a:pt x="31553" y="156192"/>
                  </a:lnTo>
                  <a:lnTo>
                    <a:pt x="31553" y="150258"/>
                  </a:lnTo>
                  <a:close/>
                  <a:moveTo>
                    <a:pt x="43737" y="150258"/>
                  </a:moveTo>
                  <a:lnTo>
                    <a:pt x="43737" y="156192"/>
                  </a:lnTo>
                  <a:lnTo>
                    <a:pt x="37802" y="156192"/>
                  </a:lnTo>
                  <a:lnTo>
                    <a:pt x="37802" y="150258"/>
                  </a:lnTo>
                  <a:close/>
                  <a:moveTo>
                    <a:pt x="49985" y="150258"/>
                  </a:moveTo>
                  <a:lnTo>
                    <a:pt x="49985" y="156192"/>
                  </a:lnTo>
                  <a:lnTo>
                    <a:pt x="44049" y="156192"/>
                  </a:lnTo>
                  <a:lnTo>
                    <a:pt x="44049" y="150258"/>
                  </a:lnTo>
                  <a:close/>
                  <a:moveTo>
                    <a:pt x="56232" y="150258"/>
                  </a:moveTo>
                  <a:lnTo>
                    <a:pt x="56232" y="156192"/>
                  </a:lnTo>
                  <a:lnTo>
                    <a:pt x="50296" y="156192"/>
                  </a:lnTo>
                  <a:lnTo>
                    <a:pt x="50296" y="150258"/>
                  </a:lnTo>
                  <a:close/>
                  <a:moveTo>
                    <a:pt x="62480" y="150258"/>
                  </a:moveTo>
                  <a:lnTo>
                    <a:pt x="62480" y="156192"/>
                  </a:lnTo>
                  <a:lnTo>
                    <a:pt x="56545" y="156192"/>
                  </a:lnTo>
                  <a:lnTo>
                    <a:pt x="56545" y="150258"/>
                  </a:lnTo>
                  <a:close/>
                  <a:moveTo>
                    <a:pt x="68727" y="150258"/>
                  </a:moveTo>
                  <a:lnTo>
                    <a:pt x="68727" y="156192"/>
                  </a:lnTo>
                  <a:lnTo>
                    <a:pt x="62792" y="156192"/>
                  </a:lnTo>
                  <a:lnTo>
                    <a:pt x="62792" y="150258"/>
                  </a:lnTo>
                  <a:close/>
                  <a:moveTo>
                    <a:pt x="74975" y="150258"/>
                  </a:moveTo>
                  <a:lnTo>
                    <a:pt x="74975" y="156192"/>
                  </a:lnTo>
                  <a:lnTo>
                    <a:pt x="69039" y="156192"/>
                  </a:lnTo>
                  <a:lnTo>
                    <a:pt x="69039" y="150258"/>
                  </a:lnTo>
                  <a:close/>
                  <a:moveTo>
                    <a:pt x="81223" y="150258"/>
                  </a:moveTo>
                  <a:lnTo>
                    <a:pt x="81223" y="156192"/>
                  </a:lnTo>
                  <a:lnTo>
                    <a:pt x="75286" y="156192"/>
                  </a:lnTo>
                  <a:lnTo>
                    <a:pt x="75286" y="150258"/>
                  </a:lnTo>
                  <a:close/>
                  <a:moveTo>
                    <a:pt x="87470" y="150258"/>
                  </a:moveTo>
                  <a:lnTo>
                    <a:pt x="87470" y="156192"/>
                  </a:lnTo>
                  <a:lnTo>
                    <a:pt x="81535" y="156192"/>
                  </a:lnTo>
                  <a:lnTo>
                    <a:pt x="81535" y="150258"/>
                  </a:lnTo>
                  <a:close/>
                  <a:moveTo>
                    <a:pt x="93718" y="150258"/>
                  </a:moveTo>
                  <a:lnTo>
                    <a:pt x="93718" y="156192"/>
                  </a:lnTo>
                  <a:lnTo>
                    <a:pt x="87784" y="156192"/>
                  </a:lnTo>
                  <a:lnTo>
                    <a:pt x="87784" y="150258"/>
                  </a:lnTo>
                  <a:close/>
                  <a:moveTo>
                    <a:pt x="99967" y="150258"/>
                  </a:moveTo>
                  <a:lnTo>
                    <a:pt x="99967" y="156192"/>
                  </a:lnTo>
                  <a:lnTo>
                    <a:pt x="94031" y="156192"/>
                  </a:lnTo>
                  <a:lnTo>
                    <a:pt x="94031" y="150258"/>
                  </a:lnTo>
                  <a:close/>
                  <a:moveTo>
                    <a:pt x="106214" y="150258"/>
                  </a:moveTo>
                  <a:lnTo>
                    <a:pt x="106214" y="156192"/>
                  </a:lnTo>
                  <a:lnTo>
                    <a:pt x="100278" y="156192"/>
                  </a:lnTo>
                  <a:lnTo>
                    <a:pt x="100278" y="150258"/>
                  </a:lnTo>
                  <a:close/>
                  <a:moveTo>
                    <a:pt x="112461" y="150258"/>
                  </a:moveTo>
                  <a:lnTo>
                    <a:pt x="112461" y="156192"/>
                  </a:lnTo>
                  <a:lnTo>
                    <a:pt x="106527" y="156192"/>
                  </a:lnTo>
                  <a:lnTo>
                    <a:pt x="106527" y="150258"/>
                  </a:lnTo>
                  <a:close/>
                  <a:moveTo>
                    <a:pt x="118710" y="150258"/>
                  </a:moveTo>
                  <a:lnTo>
                    <a:pt x="118710" y="156192"/>
                  </a:lnTo>
                  <a:lnTo>
                    <a:pt x="112774" y="156192"/>
                  </a:lnTo>
                  <a:lnTo>
                    <a:pt x="112774" y="150258"/>
                  </a:lnTo>
                  <a:close/>
                  <a:moveTo>
                    <a:pt x="124957" y="150258"/>
                  </a:moveTo>
                  <a:lnTo>
                    <a:pt x="124957" y="156192"/>
                  </a:lnTo>
                  <a:lnTo>
                    <a:pt x="119021" y="156192"/>
                  </a:lnTo>
                  <a:lnTo>
                    <a:pt x="119021" y="150258"/>
                  </a:lnTo>
                  <a:close/>
                  <a:moveTo>
                    <a:pt x="131204" y="150258"/>
                  </a:moveTo>
                  <a:lnTo>
                    <a:pt x="131204" y="156192"/>
                  </a:lnTo>
                  <a:lnTo>
                    <a:pt x="125270" y="156192"/>
                  </a:lnTo>
                  <a:lnTo>
                    <a:pt x="125270" y="150258"/>
                  </a:lnTo>
                  <a:close/>
                  <a:moveTo>
                    <a:pt x="137451" y="150258"/>
                  </a:moveTo>
                  <a:lnTo>
                    <a:pt x="137451" y="156192"/>
                  </a:lnTo>
                  <a:lnTo>
                    <a:pt x="131517" y="156192"/>
                  </a:lnTo>
                  <a:lnTo>
                    <a:pt x="131517" y="150258"/>
                  </a:lnTo>
                  <a:close/>
                  <a:moveTo>
                    <a:pt x="143702" y="150258"/>
                  </a:moveTo>
                  <a:lnTo>
                    <a:pt x="143702" y="156192"/>
                  </a:lnTo>
                  <a:lnTo>
                    <a:pt x="137766" y="156192"/>
                  </a:lnTo>
                  <a:lnTo>
                    <a:pt x="137766" y="150258"/>
                  </a:lnTo>
                  <a:close/>
                  <a:moveTo>
                    <a:pt x="149949" y="150258"/>
                  </a:moveTo>
                  <a:lnTo>
                    <a:pt x="149949" y="156192"/>
                  </a:lnTo>
                  <a:lnTo>
                    <a:pt x="144015" y="156192"/>
                  </a:lnTo>
                  <a:lnTo>
                    <a:pt x="144015" y="150258"/>
                  </a:lnTo>
                  <a:close/>
                  <a:moveTo>
                    <a:pt x="156196" y="150258"/>
                  </a:moveTo>
                  <a:lnTo>
                    <a:pt x="156196" y="156192"/>
                  </a:lnTo>
                  <a:lnTo>
                    <a:pt x="150262" y="156192"/>
                  </a:lnTo>
                  <a:lnTo>
                    <a:pt x="150262" y="150258"/>
                  </a:lnTo>
                  <a:close/>
                  <a:moveTo>
                    <a:pt x="162445" y="150258"/>
                  </a:moveTo>
                  <a:lnTo>
                    <a:pt x="162445" y="156192"/>
                  </a:lnTo>
                  <a:lnTo>
                    <a:pt x="156509" y="156192"/>
                  </a:lnTo>
                  <a:lnTo>
                    <a:pt x="156509" y="150258"/>
                  </a:lnTo>
                  <a:close/>
                  <a:moveTo>
                    <a:pt x="168692" y="150258"/>
                  </a:moveTo>
                  <a:lnTo>
                    <a:pt x="168692" y="156192"/>
                  </a:lnTo>
                  <a:lnTo>
                    <a:pt x="162756" y="156192"/>
                  </a:lnTo>
                  <a:lnTo>
                    <a:pt x="162756" y="150258"/>
                  </a:lnTo>
                  <a:close/>
                  <a:moveTo>
                    <a:pt x="174939" y="150258"/>
                  </a:moveTo>
                  <a:lnTo>
                    <a:pt x="174939" y="156192"/>
                  </a:lnTo>
                  <a:lnTo>
                    <a:pt x="169005" y="156192"/>
                  </a:lnTo>
                  <a:lnTo>
                    <a:pt x="169005" y="150258"/>
                  </a:lnTo>
                  <a:close/>
                  <a:moveTo>
                    <a:pt x="181186" y="150258"/>
                  </a:moveTo>
                  <a:lnTo>
                    <a:pt x="181186" y="156192"/>
                  </a:lnTo>
                  <a:lnTo>
                    <a:pt x="175252" y="156192"/>
                  </a:lnTo>
                  <a:lnTo>
                    <a:pt x="175252" y="150258"/>
                  </a:lnTo>
                  <a:close/>
                  <a:moveTo>
                    <a:pt x="187433" y="150258"/>
                  </a:moveTo>
                  <a:lnTo>
                    <a:pt x="187433" y="156192"/>
                  </a:lnTo>
                  <a:lnTo>
                    <a:pt x="181499" y="156192"/>
                  </a:lnTo>
                  <a:lnTo>
                    <a:pt x="181499" y="150258"/>
                  </a:lnTo>
                  <a:close/>
                  <a:moveTo>
                    <a:pt x="193682" y="150258"/>
                  </a:moveTo>
                  <a:lnTo>
                    <a:pt x="193682" y="156192"/>
                  </a:lnTo>
                  <a:lnTo>
                    <a:pt x="187746" y="156192"/>
                  </a:lnTo>
                  <a:lnTo>
                    <a:pt x="187746" y="150258"/>
                  </a:lnTo>
                  <a:close/>
                  <a:moveTo>
                    <a:pt x="199931" y="150258"/>
                  </a:moveTo>
                  <a:lnTo>
                    <a:pt x="199931" y="156192"/>
                  </a:lnTo>
                  <a:lnTo>
                    <a:pt x="193996" y="156192"/>
                  </a:lnTo>
                  <a:lnTo>
                    <a:pt x="193996" y="150258"/>
                  </a:lnTo>
                  <a:close/>
                  <a:moveTo>
                    <a:pt x="206180" y="150258"/>
                  </a:moveTo>
                  <a:lnTo>
                    <a:pt x="206180" y="156192"/>
                  </a:lnTo>
                  <a:lnTo>
                    <a:pt x="200244" y="156192"/>
                  </a:lnTo>
                  <a:lnTo>
                    <a:pt x="200244" y="150258"/>
                  </a:lnTo>
                  <a:close/>
                  <a:moveTo>
                    <a:pt x="212427" y="150258"/>
                  </a:moveTo>
                  <a:lnTo>
                    <a:pt x="212427" y="156192"/>
                  </a:lnTo>
                  <a:lnTo>
                    <a:pt x="206491" y="156192"/>
                  </a:lnTo>
                  <a:lnTo>
                    <a:pt x="206491" y="150258"/>
                  </a:lnTo>
                  <a:close/>
                  <a:moveTo>
                    <a:pt x="218674" y="150258"/>
                  </a:moveTo>
                  <a:lnTo>
                    <a:pt x="218674" y="156192"/>
                  </a:lnTo>
                  <a:lnTo>
                    <a:pt x="212739" y="156192"/>
                  </a:lnTo>
                  <a:lnTo>
                    <a:pt x="212739" y="150258"/>
                  </a:lnTo>
                  <a:close/>
                  <a:moveTo>
                    <a:pt x="224921" y="150258"/>
                  </a:moveTo>
                  <a:lnTo>
                    <a:pt x="224921" y="156192"/>
                  </a:lnTo>
                  <a:lnTo>
                    <a:pt x="218987" y="156192"/>
                  </a:lnTo>
                  <a:lnTo>
                    <a:pt x="218987" y="150258"/>
                  </a:lnTo>
                  <a:close/>
                  <a:moveTo>
                    <a:pt x="231170" y="150258"/>
                  </a:moveTo>
                  <a:lnTo>
                    <a:pt x="231170" y="156192"/>
                  </a:lnTo>
                  <a:lnTo>
                    <a:pt x="225234" y="156192"/>
                  </a:lnTo>
                  <a:lnTo>
                    <a:pt x="225234" y="150258"/>
                  </a:lnTo>
                  <a:close/>
                  <a:moveTo>
                    <a:pt x="237417" y="150258"/>
                  </a:moveTo>
                  <a:lnTo>
                    <a:pt x="237417" y="156192"/>
                  </a:lnTo>
                  <a:lnTo>
                    <a:pt x="231481" y="156192"/>
                  </a:lnTo>
                  <a:lnTo>
                    <a:pt x="231481" y="150258"/>
                  </a:lnTo>
                  <a:close/>
                  <a:moveTo>
                    <a:pt x="243664" y="150258"/>
                  </a:moveTo>
                  <a:lnTo>
                    <a:pt x="243664" y="156192"/>
                  </a:lnTo>
                  <a:lnTo>
                    <a:pt x="237729" y="156192"/>
                  </a:lnTo>
                  <a:lnTo>
                    <a:pt x="237729" y="150258"/>
                  </a:lnTo>
                  <a:close/>
                  <a:moveTo>
                    <a:pt x="249911" y="150258"/>
                  </a:moveTo>
                  <a:lnTo>
                    <a:pt x="249911" y="156192"/>
                  </a:lnTo>
                  <a:lnTo>
                    <a:pt x="243977" y="156192"/>
                  </a:lnTo>
                  <a:lnTo>
                    <a:pt x="243977" y="150258"/>
                  </a:lnTo>
                  <a:close/>
                  <a:moveTo>
                    <a:pt x="256161" y="150258"/>
                  </a:moveTo>
                  <a:lnTo>
                    <a:pt x="256161" y="156192"/>
                  </a:lnTo>
                  <a:lnTo>
                    <a:pt x="250225" y="156192"/>
                  </a:lnTo>
                  <a:lnTo>
                    <a:pt x="250225" y="150258"/>
                  </a:lnTo>
                  <a:close/>
                  <a:moveTo>
                    <a:pt x="262409" y="150258"/>
                  </a:moveTo>
                  <a:lnTo>
                    <a:pt x="262409" y="156192"/>
                  </a:lnTo>
                  <a:lnTo>
                    <a:pt x="256474" y="156192"/>
                  </a:lnTo>
                  <a:lnTo>
                    <a:pt x="256474" y="150258"/>
                  </a:lnTo>
                  <a:close/>
                  <a:moveTo>
                    <a:pt x="268656" y="150258"/>
                  </a:moveTo>
                  <a:lnTo>
                    <a:pt x="268656" y="156192"/>
                  </a:lnTo>
                  <a:lnTo>
                    <a:pt x="262721" y="156192"/>
                  </a:lnTo>
                  <a:lnTo>
                    <a:pt x="262721" y="150258"/>
                  </a:lnTo>
                  <a:close/>
                  <a:moveTo>
                    <a:pt x="274904" y="150258"/>
                  </a:moveTo>
                  <a:lnTo>
                    <a:pt x="274904" y="156192"/>
                  </a:lnTo>
                  <a:lnTo>
                    <a:pt x="268968" y="156192"/>
                  </a:lnTo>
                  <a:lnTo>
                    <a:pt x="268968" y="150258"/>
                  </a:lnTo>
                  <a:close/>
                  <a:moveTo>
                    <a:pt x="158" y="0"/>
                  </a:moveTo>
                  <a:lnTo>
                    <a:pt x="158" y="157"/>
                  </a:lnTo>
                  <a:lnTo>
                    <a:pt x="0" y="157"/>
                  </a:lnTo>
                  <a:lnTo>
                    <a:pt x="0" y="156350"/>
                  </a:lnTo>
                  <a:lnTo>
                    <a:pt x="158" y="156350"/>
                  </a:lnTo>
                  <a:lnTo>
                    <a:pt x="158" y="156508"/>
                  </a:lnTo>
                  <a:lnTo>
                    <a:pt x="275059" y="156508"/>
                  </a:lnTo>
                  <a:lnTo>
                    <a:pt x="275059" y="156350"/>
                  </a:lnTo>
                  <a:lnTo>
                    <a:pt x="275215" y="156350"/>
                  </a:lnTo>
                  <a:lnTo>
                    <a:pt x="275215" y="155"/>
                  </a:lnTo>
                  <a:lnTo>
                    <a:pt x="275059" y="155"/>
                  </a:lnTo>
                  <a:lnTo>
                    <a:pt x="275059" y="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98" name="Google Shape;98;p7"/>
          <p:cNvSpPr txBox="1">
            <a:spLocks noGrp="1"/>
          </p:cNvSpPr>
          <p:nvPr>
            <p:ph type="title"/>
          </p:nvPr>
        </p:nvSpPr>
        <p:spPr>
          <a:xfrm>
            <a:off x="720000" y="540000"/>
            <a:ext cx="7704000" cy="564300"/>
          </a:xfrm>
          <a:prstGeom prst="rect">
            <a:avLst/>
          </a:prstGeom>
        </p:spPr>
        <p:txBody>
          <a:bodyPr spcFirstLastPara="1" wrap="square" lIns="91425" tIns="91425" rIns="91425" bIns="91425" anchor="ctr" anchorCtr="0">
            <a:noAutofit/>
          </a:bodyPr>
          <a:lstStyle>
            <a:lvl1pPr lvl="0" rtl="0">
              <a:spcBef>
                <a:spcPts val="0"/>
              </a:spcBef>
              <a:spcAft>
                <a:spcPts val="0"/>
              </a:spcAft>
              <a:buSzPts val="2800"/>
              <a:buNone/>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sp>
        <p:nvSpPr>
          <p:cNvPr id="99" name="Google Shape;99;p7"/>
          <p:cNvSpPr txBox="1">
            <a:spLocks noGrp="1"/>
          </p:cNvSpPr>
          <p:nvPr>
            <p:ph type="subTitle" idx="1"/>
          </p:nvPr>
        </p:nvSpPr>
        <p:spPr>
          <a:xfrm>
            <a:off x="4782675" y="2702263"/>
            <a:ext cx="3641400" cy="7020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400"/>
              <a:buNone/>
              <a:defRPr/>
            </a:lvl1pPr>
            <a:lvl2pPr lvl="1" algn="ctr" rtl="0">
              <a:lnSpc>
                <a:spcPct val="100000"/>
              </a:lnSpc>
              <a:spcBef>
                <a:spcPts val="1600"/>
              </a:spcBef>
              <a:spcAft>
                <a:spcPts val="0"/>
              </a:spcAft>
              <a:buSzPts val="1400"/>
              <a:buNone/>
              <a:defRPr/>
            </a:lvl2pPr>
            <a:lvl3pPr lvl="2" algn="ctr" rtl="0">
              <a:lnSpc>
                <a:spcPct val="100000"/>
              </a:lnSpc>
              <a:spcBef>
                <a:spcPts val="1600"/>
              </a:spcBef>
              <a:spcAft>
                <a:spcPts val="0"/>
              </a:spcAft>
              <a:buSzPts val="1400"/>
              <a:buNone/>
              <a:defRPr/>
            </a:lvl3pPr>
            <a:lvl4pPr lvl="3" algn="ctr" rtl="0">
              <a:lnSpc>
                <a:spcPct val="100000"/>
              </a:lnSpc>
              <a:spcBef>
                <a:spcPts val="1600"/>
              </a:spcBef>
              <a:spcAft>
                <a:spcPts val="0"/>
              </a:spcAft>
              <a:buSzPts val="1400"/>
              <a:buNone/>
              <a:defRPr/>
            </a:lvl4pPr>
            <a:lvl5pPr lvl="4" algn="ctr" rtl="0">
              <a:lnSpc>
                <a:spcPct val="100000"/>
              </a:lnSpc>
              <a:spcBef>
                <a:spcPts val="1600"/>
              </a:spcBef>
              <a:spcAft>
                <a:spcPts val="0"/>
              </a:spcAft>
              <a:buSzPts val="1400"/>
              <a:buNone/>
              <a:defRPr/>
            </a:lvl5pPr>
            <a:lvl6pPr lvl="5" algn="ctr" rtl="0">
              <a:lnSpc>
                <a:spcPct val="100000"/>
              </a:lnSpc>
              <a:spcBef>
                <a:spcPts val="1600"/>
              </a:spcBef>
              <a:spcAft>
                <a:spcPts val="0"/>
              </a:spcAft>
              <a:buSzPts val="1400"/>
              <a:buNone/>
              <a:defRPr/>
            </a:lvl6pPr>
            <a:lvl7pPr lvl="6" algn="ctr" rtl="0">
              <a:lnSpc>
                <a:spcPct val="100000"/>
              </a:lnSpc>
              <a:spcBef>
                <a:spcPts val="1600"/>
              </a:spcBef>
              <a:spcAft>
                <a:spcPts val="0"/>
              </a:spcAft>
              <a:buSzPts val="1400"/>
              <a:buNone/>
              <a:defRPr/>
            </a:lvl7pPr>
            <a:lvl8pPr lvl="7" algn="ctr" rtl="0">
              <a:lnSpc>
                <a:spcPct val="100000"/>
              </a:lnSpc>
              <a:spcBef>
                <a:spcPts val="1600"/>
              </a:spcBef>
              <a:spcAft>
                <a:spcPts val="0"/>
              </a:spcAft>
              <a:buSzPts val="1400"/>
              <a:buNone/>
              <a:defRPr/>
            </a:lvl8pPr>
            <a:lvl9pPr lvl="8" algn="ctr" rtl="0">
              <a:lnSpc>
                <a:spcPct val="100000"/>
              </a:lnSpc>
              <a:spcBef>
                <a:spcPts val="1600"/>
              </a:spcBef>
              <a:spcAft>
                <a:spcPts val="1600"/>
              </a:spcAft>
              <a:buSzPts val="1400"/>
              <a:buNone/>
              <a:defRPr/>
            </a:lvl9pPr>
          </a:lstStyle>
          <a:p>
            <a:endParaRPr/>
          </a:p>
        </p:txBody>
      </p:sp>
      <p:cxnSp>
        <p:nvCxnSpPr>
          <p:cNvPr id="100" name="Google Shape;100;p7"/>
          <p:cNvCxnSpPr/>
          <p:nvPr/>
        </p:nvCxnSpPr>
        <p:spPr>
          <a:xfrm>
            <a:off x="816775" y="1104300"/>
            <a:ext cx="621900" cy="0"/>
          </a:xfrm>
          <a:prstGeom prst="straightConnector1">
            <a:avLst/>
          </a:prstGeom>
          <a:noFill/>
          <a:ln w="19050" cap="flat" cmpd="sng">
            <a:solidFill>
              <a:schemeClr val="dk2"/>
            </a:solidFill>
            <a:prstDash val="dash"/>
            <a:round/>
            <a:headEnd type="none" w="med" len="med"/>
            <a:tailEnd type="none" w="med" len="med"/>
          </a:ln>
        </p:spPr>
      </p:cxnSp>
      <p:sp>
        <p:nvSpPr>
          <p:cNvPr id="101" name="Google Shape;101;p7"/>
          <p:cNvSpPr txBox="1">
            <a:spLocks noGrp="1"/>
          </p:cNvSpPr>
          <p:nvPr>
            <p:ph type="subTitle" idx="2"/>
          </p:nvPr>
        </p:nvSpPr>
        <p:spPr>
          <a:xfrm>
            <a:off x="4782575" y="2208463"/>
            <a:ext cx="3641400" cy="4938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400"/>
              <a:buFont typeface="Bebas Neue"/>
              <a:buNone/>
              <a:defRPr sz="1800">
                <a:latin typeface="Love Ya Like A Sister"/>
                <a:ea typeface="Love Ya Like A Sister"/>
                <a:cs typeface="Love Ya Like A Sister"/>
                <a:sym typeface="Love Ya Like A Sister"/>
              </a:defRPr>
            </a:lvl1pPr>
            <a:lvl2pPr lvl="1" algn="ctr" rtl="0">
              <a:lnSpc>
                <a:spcPct val="100000"/>
              </a:lnSpc>
              <a:spcBef>
                <a:spcPts val="1600"/>
              </a:spcBef>
              <a:spcAft>
                <a:spcPts val="0"/>
              </a:spcAft>
              <a:buSzPts val="1400"/>
              <a:buFont typeface="Bebas Neue"/>
              <a:buNone/>
              <a:defRPr>
                <a:latin typeface="Bebas Neue"/>
                <a:ea typeface="Bebas Neue"/>
                <a:cs typeface="Bebas Neue"/>
                <a:sym typeface="Bebas Neue"/>
              </a:defRPr>
            </a:lvl2pPr>
            <a:lvl3pPr lvl="2" algn="ctr" rtl="0">
              <a:lnSpc>
                <a:spcPct val="100000"/>
              </a:lnSpc>
              <a:spcBef>
                <a:spcPts val="1600"/>
              </a:spcBef>
              <a:spcAft>
                <a:spcPts val="0"/>
              </a:spcAft>
              <a:buSzPts val="1400"/>
              <a:buFont typeface="Bebas Neue"/>
              <a:buNone/>
              <a:defRPr>
                <a:latin typeface="Bebas Neue"/>
                <a:ea typeface="Bebas Neue"/>
                <a:cs typeface="Bebas Neue"/>
                <a:sym typeface="Bebas Neue"/>
              </a:defRPr>
            </a:lvl3pPr>
            <a:lvl4pPr lvl="3" algn="ctr" rtl="0">
              <a:lnSpc>
                <a:spcPct val="100000"/>
              </a:lnSpc>
              <a:spcBef>
                <a:spcPts val="1600"/>
              </a:spcBef>
              <a:spcAft>
                <a:spcPts val="0"/>
              </a:spcAft>
              <a:buSzPts val="1400"/>
              <a:buFont typeface="Bebas Neue"/>
              <a:buNone/>
              <a:defRPr>
                <a:latin typeface="Bebas Neue"/>
                <a:ea typeface="Bebas Neue"/>
                <a:cs typeface="Bebas Neue"/>
                <a:sym typeface="Bebas Neue"/>
              </a:defRPr>
            </a:lvl4pPr>
            <a:lvl5pPr lvl="4" algn="ctr" rtl="0">
              <a:lnSpc>
                <a:spcPct val="100000"/>
              </a:lnSpc>
              <a:spcBef>
                <a:spcPts val="1600"/>
              </a:spcBef>
              <a:spcAft>
                <a:spcPts val="0"/>
              </a:spcAft>
              <a:buSzPts val="1400"/>
              <a:buFont typeface="Bebas Neue"/>
              <a:buNone/>
              <a:defRPr>
                <a:latin typeface="Bebas Neue"/>
                <a:ea typeface="Bebas Neue"/>
                <a:cs typeface="Bebas Neue"/>
                <a:sym typeface="Bebas Neue"/>
              </a:defRPr>
            </a:lvl5pPr>
            <a:lvl6pPr lvl="5" algn="ctr" rtl="0">
              <a:lnSpc>
                <a:spcPct val="100000"/>
              </a:lnSpc>
              <a:spcBef>
                <a:spcPts val="1600"/>
              </a:spcBef>
              <a:spcAft>
                <a:spcPts val="0"/>
              </a:spcAft>
              <a:buSzPts val="1400"/>
              <a:buFont typeface="Bebas Neue"/>
              <a:buNone/>
              <a:defRPr>
                <a:latin typeface="Bebas Neue"/>
                <a:ea typeface="Bebas Neue"/>
                <a:cs typeface="Bebas Neue"/>
                <a:sym typeface="Bebas Neue"/>
              </a:defRPr>
            </a:lvl6pPr>
            <a:lvl7pPr lvl="6" algn="ctr" rtl="0">
              <a:lnSpc>
                <a:spcPct val="100000"/>
              </a:lnSpc>
              <a:spcBef>
                <a:spcPts val="1600"/>
              </a:spcBef>
              <a:spcAft>
                <a:spcPts val="0"/>
              </a:spcAft>
              <a:buSzPts val="1400"/>
              <a:buFont typeface="Bebas Neue"/>
              <a:buNone/>
              <a:defRPr>
                <a:latin typeface="Bebas Neue"/>
                <a:ea typeface="Bebas Neue"/>
                <a:cs typeface="Bebas Neue"/>
                <a:sym typeface="Bebas Neue"/>
              </a:defRPr>
            </a:lvl7pPr>
            <a:lvl8pPr lvl="7" algn="ctr" rtl="0">
              <a:lnSpc>
                <a:spcPct val="100000"/>
              </a:lnSpc>
              <a:spcBef>
                <a:spcPts val="1600"/>
              </a:spcBef>
              <a:spcAft>
                <a:spcPts val="0"/>
              </a:spcAft>
              <a:buSzPts val="1400"/>
              <a:buFont typeface="Bebas Neue"/>
              <a:buNone/>
              <a:defRPr>
                <a:latin typeface="Bebas Neue"/>
                <a:ea typeface="Bebas Neue"/>
                <a:cs typeface="Bebas Neue"/>
                <a:sym typeface="Bebas Neue"/>
              </a:defRPr>
            </a:lvl8pPr>
            <a:lvl9pPr lvl="8" algn="ctr" rtl="0">
              <a:lnSpc>
                <a:spcPct val="100000"/>
              </a:lnSpc>
              <a:spcBef>
                <a:spcPts val="1600"/>
              </a:spcBef>
              <a:spcAft>
                <a:spcPts val="1600"/>
              </a:spcAft>
              <a:buSzPts val="1400"/>
              <a:buFont typeface="Bebas Neue"/>
              <a:buNone/>
              <a:defRPr>
                <a:latin typeface="Bebas Neue"/>
                <a:ea typeface="Bebas Neue"/>
                <a:cs typeface="Bebas Neue"/>
                <a:sym typeface="Bebas Neue"/>
              </a:defRPr>
            </a:lvl9pPr>
          </a:lstStyle>
          <a:p>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Caption">
  <p:cSld name="CAPTION_ONLY">
    <p:bg>
      <p:bgPr>
        <a:solidFill>
          <a:schemeClr val="accent2"/>
        </a:solidFill>
        <a:effectLst/>
      </p:bgPr>
    </p:bg>
    <p:spTree>
      <p:nvGrpSpPr>
        <p:cNvPr id="1" name="Shape 161"/>
        <p:cNvGrpSpPr/>
        <p:nvPr/>
      </p:nvGrpSpPr>
      <p:grpSpPr>
        <a:xfrm>
          <a:off x="0" y="0"/>
          <a:ext cx="0" cy="0"/>
          <a:chOff x="0" y="0"/>
          <a:chExt cx="0" cy="0"/>
        </a:xfrm>
      </p:grpSpPr>
      <p:grpSp>
        <p:nvGrpSpPr>
          <p:cNvPr id="162" name="Google Shape;162;p10"/>
          <p:cNvGrpSpPr/>
          <p:nvPr/>
        </p:nvGrpSpPr>
        <p:grpSpPr>
          <a:xfrm>
            <a:off x="1130359" y="664915"/>
            <a:ext cx="6883279" cy="3813652"/>
            <a:chOff x="1130359" y="664915"/>
            <a:chExt cx="6883279" cy="3813652"/>
          </a:xfrm>
        </p:grpSpPr>
        <p:sp>
          <p:nvSpPr>
            <p:cNvPr id="163" name="Google Shape;163;p10"/>
            <p:cNvSpPr/>
            <p:nvPr/>
          </p:nvSpPr>
          <p:spPr>
            <a:xfrm rot="5400000">
              <a:off x="7611455" y="4179633"/>
              <a:ext cx="56604" cy="541265"/>
            </a:xfrm>
            <a:custGeom>
              <a:avLst/>
              <a:gdLst/>
              <a:ahLst/>
              <a:cxnLst/>
              <a:rect l="l" t="t" r="r" b="b"/>
              <a:pathLst>
                <a:path w="2582" h="21396" extrusionOk="0">
                  <a:moveTo>
                    <a:pt x="1340" y="0"/>
                  </a:moveTo>
                  <a:cubicBezTo>
                    <a:pt x="691" y="0"/>
                    <a:pt x="1" y="451"/>
                    <a:pt x="5" y="1289"/>
                  </a:cubicBezTo>
                  <a:cubicBezTo>
                    <a:pt x="38" y="7629"/>
                    <a:pt x="65" y="13969"/>
                    <a:pt x="129" y="20309"/>
                  </a:cubicBezTo>
                  <a:cubicBezTo>
                    <a:pt x="136" y="21048"/>
                    <a:pt x="674" y="21396"/>
                    <a:pt x="1244" y="21396"/>
                  </a:cubicBezTo>
                  <a:cubicBezTo>
                    <a:pt x="1892" y="21396"/>
                    <a:pt x="2582" y="20944"/>
                    <a:pt x="2574" y="20107"/>
                  </a:cubicBezTo>
                  <a:cubicBezTo>
                    <a:pt x="2509" y="13769"/>
                    <a:pt x="2483" y="7428"/>
                    <a:pt x="2452" y="1088"/>
                  </a:cubicBezTo>
                  <a:cubicBezTo>
                    <a:pt x="2447" y="348"/>
                    <a:pt x="1909" y="0"/>
                    <a:pt x="1340"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4" name="Google Shape;164;p10"/>
            <p:cNvSpPr/>
            <p:nvPr/>
          </p:nvSpPr>
          <p:spPr>
            <a:xfrm rot="5400000">
              <a:off x="7949183" y="4411964"/>
              <a:ext cx="62479" cy="66431"/>
            </a:xfrm>
            <a:custGeom>
              <a:avLst/>
              <a:gdLst/>
              <a:ahLst/>
              <a:cxnLst/>
              <a:rect l="l" t="t" r="r" b="b"/>
              <a:pathLst>
                <a:path w="2850" h="2626" extrusionOk="0">
                  <a:moveTo>
                    <a:pt x="1421" y="1"/>
                  </a:moveTo>
                  <a:cubicBezTo>
                    <a:pt x="803" y="1"/>
                    <a:pt x="253" y="440"/>
                    <a:pt x="135" y="1070"/>
                  </a:cubicBezTo>
                  <a:cubicBezTo>
                    <a:pt x="0" y="1783"/>
                    <a:pt x="469" y="2468"/>
                    <a:pt x="1182" y="2603"/>
                  </a:cubicBezTo>
                  <a:cubicBezTo>
                    <a:pt x="1264" y="2618"/>
                    <a:pt x="1346" y="2626"/>
                    <a:pt x="1427" y="2626"/>
                  </a:cubicBezTo>
                  <a:cubicBezTo>
                    <a:pt x="2045" y="2626"/>
                    <a:pt x="2596" y="2186"/>
                    <a:pt x="2714" y="1556"/>
                  </a:cubicBezTo>
                  <a:cubicBezTo>
                    <a:pt x="2850" y="843"/>
                    <a:pt x="2381" y="158"/>
                    <a:pt x="1667" y="24"/>
                  </a:cubicBezTo>
                  <a:cubicBezTo>
                    <a:pt x="1585" y="8"/>
                    <a:pt x="1502" y="1"/>
                    <a:pt x="1421"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5" name="Google Shape;165;p10"/>
            <p:cNvSpPr/>
            <p:nvPr/>
          </p:nvSpPr>
          <p:spPr>
            <a:xfrm rot="10800000">
              <a:off x="1130359" y="3834028"/>
              <a:ext cx="56604" cy="541265"/>
            </a:xfrm>
            <a:custGeom>
              <a:avLst/>
              <a:gdLst/>
              <a:ahLst/>
              <a:cxnLst/>
              <a:rect l="l" t="t" r="r" b="b"/>
              <a:pathLst>
                <a:path w="2582" h="21396" extrusionOk="0">
                  <a:moveTo>
                    <a:pt x="1340" y="0"/>
                  </a:moveTo>
                  <a:cubicBezTo>
                    <a:pt x="691" y="0"/>
                    <a:pt x="1" y="451"/>
                    <a:pt x="5" y="1289"/>
                  </a:cubicBezTo>
                  <a:cubicBezTo>
                    <a:pt x="38" y="7629"/>
                    <a:pt x="65" y="13969"/>
                    <a:pt x="129" y="20309"/>
                  </a:cubicBezTo>
                  <a:cubicBezTo>
                    <a:pt x="136" y="21048"/>
                    <a:pt x="674" y="21396"/>
                    <a:pt x="1244" y="21396"/>
                  </a:cubicBezTo>
                  <a:cubicBezTo>
                    <a:pt x="1892" y="21396"/>
                    <a:pt x="2582" y="20944"/>
                    <a:pt x="2574" y="20107"/>
                  </a:cubicBezTo>
                  <a:cubicBezTo>
                    <a:pt x="2509" y="13769"/>
                    <a:pt x="2483" y="7428"/>
                    <a:pt x="2452" y="1088"/>
                  </a:cubicBezTo>
                  <a:cubicBezTo>
                    <a:pt x="2447" y="348"/>
                    <a:pt x="1909" y="0"/>
                    <a:pt x="1340"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6" name="Google Shape;166;p10"/>
            <p:cNvSpPr/>
            <p:nvPr/>
          </p:nvSpPr>
          <p:spPr>
            <a:xfrm rot="10800000">
              <a:off x="1132507" y="4412111"/>
              <a:ext cx="62479" cy="66431"/>
            </a:xfrm>
            <a:custGeom>
              <a:avLst/>
              <a:gdLst/>
              <a:ahLst/>
              <a:cxnLst/>
              <a:rect l="l" t="t" r="r" b="b"/>
              <a:pathLst>
                <a:path w="2850" h="2626" extrusionOk="0">
                  <a:moveTo>
                    <a:pt x="1421" y="1"/>
                  </a:moveTo>
                  <a:cubicBezTo>
                    <a:pt x="803" y="1"/>
                    <a:pt x="253" y="440"/>
                    <a:pt x="135" y="1070"/>
                  </a:cubicBezTo>
                  <a:cubicBezTo>
                    <a:pt x="0" y="1783"/>
                    <a:pt x="469" y="2468"/>
                    <a:pt x="1182" y="2603"/>
                  </a:cubicBezTo>
                  <a:cubicBezTo>
                    <a:pt x="1264" y="2618"/>
                    <a:pt x="1346" y="2626"/>
                    <a:pt x="1427" y="2626"/>
                  </a:cubicBezTo>
                  <a:cubicBezTo>
                    <a:pt x="2045" y="2626"/>
                    <a:pt x="2596" y="2186"/>
                    <a:pt x="2714" y="1556"/>
                  </a:cubicBezTo>
                  <a:cubicBezTo>
                    <a:pt x="2850" y="843"/>
                    <a:pt x="2381" y="158"/>
                    <a:pt x="1667" y="24"/>
                  </a:cubicBezTo>
                  <a:cubicBezTo>
                    <a:pt x="1585" y="8"/>
                    <a:pt x="1502" y="1"/>
                    <a:pt x="1421"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7" name="Google Shape;167;p10"/>
            <p:cNvSpPr/>
            <p:nvPr/>
          </p:nvSpPr>
          <p:spPr>
            <a:xfrm rot="5400000">
              <a:off x="1372705" y="430608"/>
              <a:ext cx="56604" cy="541265"/>
            </a:xfrm>
            <a:custGeom>
              <a:avLst/>
              <a:gdLst/>
              <a:ahLst/>
              <a:cxnLst/>
              <a:rect l="l" t="t" r="r" b="b"/>
              <a:pathLst>
                <a:path w="2582" h="21396" extrusionOk="0">
                  <a:moveTo>
                    <a:pt x="1340" y="0"/>
                  </a:moveTo>
                  <a:cubicBezTo>
                    <a:pt x="691" y="0"/>
                    <a:pt x="1" y="451"/>
                    <a:pt x="5" y="1289"/>
                  </a:cubicBezTo>
                  <a:cubicBezTo>
                    <a:pt x="38" y="7629"/>
                    <a:pt x="65" y="13969"/>
                    <a:pt x="129" y="20309"/>
                  </a:cubicBezTo>
                  <a:cubicBezTo>
                    <a:pt x="136" y="21048"/>
                    <a:pt x="674" y="21396"/>
                    <a:pt x="1244" y="21396"/>
                  </a:cubicBezTo>
                  <a:cubicBezTo>
                    <a:pt x="1892" y="21396"/>
                    <a:pt x="2582" y="20944"/>
                    <a:pt x="2574" y="20107"/>
                  </a:cubicBezTo>
                  <a:cubicBezTo>
                    <a:pt x="2509" y="13769"/>
                    <a:pt x="2483" y="7428"/>
                    <a:pt x="2452" y="1088"/>
                  </a:cubicBezTo>
                  <a:cubicBezTo>
                    <a:pt x="2447" y="348"/>
                    <a:pt x="1909" y="0"/>
                    <a:pt x="1340"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8" name="Google Shape;168;p10"/>
            <p:cNvSpPr/>
            <p:nvPr/>
          </p:nvSpPr>
          <p:spPr>
            <a:xfrm rot="5400000">
              <a:off x="1710433" y="662939"/>
              <a:ext cx="62479" cy="66431"/>
            </a:xfrm>
            <a:custGeom>
              <a:avLst/>
              <a:gdLst/>
              <a:ahLst/>
              <a:cxnLst/>
              <a:rect l="l" t="t" r="r" b="b"/>
              <a:pathLst>
                <a:path w="2850" h="2626" extrusionOk="0">
                  <a:moveTo>
                    <a:pt x="1421" y="1"/>
                  </a:moveTo>
                  <a:cubicBezTo>
                    <a:pt x="803" y="1"/>
                    <a:pt x="253" y="440"/>
                    <a:pt x="135" y="1070"/>
                  </a:cubicBezTo>
                  <a:cubicBezTo>
                    <a:pt x="0" y="1783"/>
                    <a:pt x="469" y="2468"/>
                    <a:pt x="1182" y="2603"/>
                  </a:cubicBezTo>
                  <a:cubicBezTo>
                    <a:pt x="1264" y="2618"/>
                    <a:pt x="1346" y="2626"/>
                    <a:pt x="1427" y="2626"/>
                  </a:cubicBezTo>
                  <a:cubicBezTo>
                    <a:pt x="2045" y="2626"/>
                    <a:pt x="2596" y="2186"/>
                    <a:pt x="2714" y="1556"/>
                  </a:cubicBezTo>
                  <a:cubicBezTo>
                    <a:pt x="2850" y="843"/>
                    <a:pt x="2381" y="158"/>
                    <a:pt x="1667" y="24"/>
                  </a:cubicBezTo>
                  <a:cubicBezTo>
                    <a:pt x="1585" y="8"/>
                    <a:pt x="1502" y="1"/>
                    <a:pt x="1421"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9" name="Google Shape;169;p10"/>
            <p:cNvSpPr/>
            <p:nvPr/>
          </p:nvSpPr>
          <p:spPr>
            <a:xfrm rot="10800000">
              <a:off x="7948934" y="664928"/>
              <a:ext cx="56604" cy="541265"/>
            </a:xfrm>
            <a:custGeom>
              <a:avLst/>
              <a:gdLst/>
              <a:ahLst/>
              <a:cxnLst/>
              <a:rect l="l" t="t" r="r" b="b"/>
              <a:pathLst>
                <a:path w="2582" h="21396" extrusionOk="0">
                  <a:moveTo>
                    <a:pt x="1340" y="0"/>
                  </a:moveTo>
                  <a:cubicBezTo>
                    <a:pt x="691" y="0"/>
                    <a:pt x="1" y="451"/>
                    <a:pt x="5" y="1289"/>
                  </a:cubicBezTo>
                  <a:cubicBezTo>
                    <a:pt x="38" y="7629"/>
                    <a:pt x="65" y="13969"/>
                    <a:pt x="129" y="20309"/>
                  </a:cubicBezTo>
                  <a:cubicBezTo>
                    <a:pt x="136" y="21048"/>
                    <a:pt x="674" y="21396"/>
                    <a:pt x="1244" y="21396"/>
                  </a:cubicBezTo>
                  <a:cubicBezTo>
                    <a:pt x="1892" y="21396"/>
                    <a:pt x="2582" y="20944"/>
                    <a:pt x="2574" y="20107"/>
                  </a:cubicBezTo>
                  <a:cubicBezTo>
                    <a:pt x="2509" y="13769"/>
                    <a:pt x="2483" y="7428"/>
                    <a:pt x="2452" y="1088"/>
                  </a:cubicBezTo>
                  <a:cubicBezTo>
                    <a:pt x="2447" y="348"/>
                    <a:pt x="1909" y="0"/>
                    <a:pt x="1340"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0" name="Google Shape;170;p10"/>
            <p:cNvSpPr/>
            <p:nvPr/>
          </p:nvSpPr>
          <p:spPr>
            <a:xfrm rot="10800000">
              <a:off x="7951082" y="1243011"/>
              <a:ext cx="62479" cy="66431"/>
            </a:xfrm>
            <a:custGeom>
              <a:avLst/>
              <a:gdLst/>
              <a:ahLst/>
              <a:cxnLst/>
              <a:rect l="l" t="t" r="r" b="b"/>
              <a:pathLst>
                <a:path w="2850" h="2626" extrusionOk="0">
                  <a:moveTo>
                    <a:pt x="1421" y="1"/>
                  </a:moveTo>
                  <a:cubicBezTo>
                    <a:pt x="803" y="1"/>
                    <a:pt x="253" y="440"/>
                    <a:pt x="135" y="1070"/>
                  </a:cubicBezTo>
                  <a:cubicBezTo>
                    <a:pt x="0" y="1783"/>
                    <a:pt x="469" y="2468"/>
                    <a:pt x="1182" y="2603"/>
                  </a:cubicBezTo>
                  <a:cubicBezTo>
                    <a:pt x="1264" y="2618"/>
                    <a:pt x="1346" y="2626"/>
                    <a:pt x="1427" y="2626"/>
                  </a:cubicBezTo>
                  <a:cubicBezTo>
                    <a:pt x="2045" y="2626"/>
                    <a:pt x="2596" y="2186"/>
                    <a:pt x="2714" y="1556"/>
                  </a:cubicBezTo>
                  <a:cubicBezTo>
                    <a:pt x="2850" y="843"/>
                    <a:pt x="2381" y="158"/>
                    <a:pt x="1667" y="24"/>
                  </a:cubicBezTo>
                  <a:cubicBezTo>
                    <a:pt x="1585" y="8"/>
                    <a:pt x="1502" y="1"/>
                    <a:pt x="1421"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71" name="Google Shape;171;p10"/>
          <p:cNvSpPr txBox="1">
            <a:spLocks noGrp="1"/>
          </p:cNvSpPr>
          <p:nvPr>
            <p:ph type="title"/>
          </p:nvPr>
        </p:nvSpPr>
        <p:spPr>
          <a:xfrm>
            <a:off x="720000" y="1443900"/>
            <a:ext cx="4260300" cy="2255700"/>
          </a:xfrm>
          <a:prstGeom prst="rect">
            <a:avLst/>
          </a:prstGeom>
        </p:spPr>
        <p:txBody>
          <a:bodyPr spcFirstLastPara="1" wrap="square" lIns="91425" tIns="91425" rIns="91425" bIns="91425" anchor="ctr" anchorCtr="0">
            <a:noAutofit/>
          </a:bodyPr>
          <a:lstStyle>
            <a:lvl1pPr lvl="0" rtl="0">
              <a:spcBef>
                <a:spcPts val="0"/>
              </a:spcBef>
              <a:spcAft>
                <a:spcPts val="0"/>
              </a:spcAft>
              <a:buClr>
                <a:schemeClr val="lt1"/>
              </a:buClr>
              <a:buSzPts val="5300"/>
              <a:buNone/>
              <a:defRPr sz="5300">
                <a:solidFill>
                  <a:schemeClr val="lt1"/>
                </a:solidFill>
              </a:defRPr>
            </a:lvl1pPr>
            <a:lvl2pPr lvl="1" rtl="0">
              <a:spcBef>
                <a:spcPts val="0"/>
              </a:spcBef>
              <a:spcAft>
                <a:spcPts val="0"/>
              </a:spcAft>
              <a:buClr>
                <a:schemeClr val="lt1"/>
              </a:buClr>
              <a:buSzPts val="5300"/>
              <a:buNone/>
              <a:defRPr sz="5300">
                <a:solidFill>
                  <a:schemeClr val="lt1"/>
                </a:solidFill>
              </a:defRPr>
            </a:lvl2pPr>
            <a:lvl3pPr lvl="2" rtl="0">
              <a:spcBef>
                <a:spcPts val="0"/>
              </a:spcBef>
              <a:spcAft>
                <a:spcPts val="0"/>
              </a:spcAft>
              <a:buClr>
                <a:schemeClr val="lt1"/>
              </a:buClr>
              <a:buSzPts val="5300"/>
              <a:buNone/>
              <a:defRPr sz="5300">
                <a:solidFill>
                  <a:schemeClr val="lt1"/>
                </a:solidFill>
              </a:defRPr>
            </a:lvl3pPr>
            <a:lvl4pPr lvl="3" rtl="0">
              <a:spcBef>
                <a:spcPts val="0"/>
              </a:spcBef>
              <a:spcAft>
                <a:spcPts val="0"/>
              </a:spcAft>
              <a:buClr>
                <a:schemeClr val="lt1"/>
              </a:buClr>
              <a:buSzPts val="5300"/>
              <a:buNone/>
              <a:defRPr sz="5300">
                <a:solidFill>
                  <a:schemeClr val="lt1"/>
                </a:solidFill>
              </a:defRPr>
            </a:lvl4pPr>
            <a:lvl5pPr lvl="4" rtl="0">
              <a:spcBef>
                <a:spcPts val="0"/>
              </a:spcBef>
              <a:spcAft>
                <a:spcPts val="0"/>
              </a:spcAft>
              <a:buClr>
                <a:schemeClr val="lt1"/>
              </a:buClr>
              <a:buSzPts val="5300"/>
              <a:buNone/>
              <a:defRPr sz="5300">
                <a:solidFill>
                  <a:schemeClr val="lt1"/>
                </a:solidFill>
              </a:defRPr>
            </a:lvl5pPr>
            <a:lvl6pPr lvl="5" rtl="0">
              <a:spcBef>
                <a:spcPts val="0"/>
              </a:spcBef>
              <a:spcAft>
                <a:spcPts val="0"/>
              </a:spcAft>
              <a:buClr>
                <a:schemeClr val="lt1"/>
              </a:buClr>
              <a:buSzPts val="5300"/>
              <a:buNone/>
              <a:defRPr sz="5300">
                <a:solidFill>
                  <a:schemeClr val="lt1"/>
                </a:solidFill>
              </a:defRPr>
            </a:lvl6pPr>
            <a:lvl7pPr lvl="6" rtl="0">
              <a:spcBef>
                <a:spcPts val="0"/>
              </a:spcBef>
              <a:spcAft>
                <a:spcPts val="0"/>
              </a:spcAft>
              <a:buClr>
                <a:schemeClr val="lt1"/>
              </a:buClr>
              <a:buSzPts val="5300"/>
              <a:buNone/>
              <a:defRPr sz="5300">
                <a:solidFill>
                  <a:schemeClr val="lt1"/>
                </a:solidFill>
              </a:defRPr>
            </a:lvl7pPr>
            <a:lvl8pPr lvl="7" rtl="0">
              <a:spcBef>
                <a:spcPts val="0"/>
              </a:spcBef>
              <a:spcAft>
                <a:spcPts val="0"/>
              </a:spcAft>
              <a:buClr>
                <a:schemeClr val="lt1"/>
              </a:buClr>
              <a:buSzPts val="5300"/>
              <a:buNone/>
              <a:defRPr sz="5300">
                <a:solidFill>
                  <a:schemeClr val="lt1"/>
                </a:solidFill>
              </a:defRPr>
            </a:lvl8pPr>
            <a:lvl9pPr lvl="8" rtl="0">
              <a:spcBef>
                <a:spcPts val="0"/>
              </a:spcBef>
              <a:spcAft>
                <a:spcPts val="0"/>
              </a:spcAft>
              <a:buClr>
                <a:schemeClr val="lt1"/>
              </a:buClr>
              <a:buSzPts val="5300"/>
              <a:buNone/>
              <a:defRPr sz="5300">
                <a:solidFill>
                  <a:schemeClr val="lt1"/>
                </a:solidFill>
              </a:defRPr>
            </a:lvl9pPr>
          </a:lstStyle>
          <a:p>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Blank" type="blank">
  <p:cSld name="BLANK">
    <p:bg>
      <p:bgPr>
        <a:solidFill>
          <a:srgbClr val="FFFFFF"/>
        </a:solidFill>
        <a:effectLst/>
      </p:bgPr>
    </p:bg>
    <p:spTree>
      <p:nvGrpSpPr>
        <p:cNvPr id="1" name="Shape 202"/>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header 1">
  <p:cSld name="SECTION_HEADER_1">
    <p:bg>
      <p:bgPr>
        <a:solidFill>
          <a:schemeClr val="accent2"/>
        </a:solidFill>
        <a:effectLst/>
      </p:bgPr>
    </p:bg>
    <p:spTree>
      <p:nvGrpSpPr>
        <p:cNvPr id="1" name="Shape 233"/>
        <p:cNvGrpSpPr/>
        <p:nvPr/>
      </p:nvGrpSpPr>
      <p:grpSpPr>
        <a:xfrm>
          <a:off x="0" y="0"/>
          <a:ext cx="0" cy="0"/>
          <a:chOff x="0" y="0"/>
          <a:chExt cx="0" cy="0"/>
        </a:xfrm>
      </p:grpSpPr>
      <p:grpSp>
        <p:nvGrpSpPr>
          <p:cNvPr id="234" name="Google Shape;234;p14"/>
          <p:cNvGrpSpPr/>
          <p:nvPr/>
        </p:nvGrpSpPr>
        <p:grpSpPr>
          <a:xfrm>
            <a:off x="235800" y="213550"/>
            <a:ext cx="8672393" cy="4716400"/>
            <a:chOff x="235800" y="213550"/>
            <a:chExt cx="8672393" cy="4716400"/>
          </a:xfrm>
        </p:grpSpPr>
        <p:sp>
          <p:nvSpPr>
            <p:cNvPr id="235" name="Google Shape;235;p14"/>
            <p:cNvSpPr/>
            <p:nvPr/>
          </p:nvSpPr>
          <p:spPr>
            <a:xfrm>
              <a:off x="420024" y="213550"/>
              <a:ext cx="8311596" cy="4715505"/>
            </a:xfrm>
            <a:custGeom>
              <a:avLst/>
              <a:gdLst/>
              <a:ahLst/>
              <a:cxnLst/>
              <a:rect l="l" t="t" r="r" b="b"/>
              <a:pathLst>
                <a:path w="141824" h="89559" extrusionOk="0">
                  <a:moveTo>
                    <a:pt x="9819" y="0"/>
                  </a:moveTo>
                  <a:cubicBezTo>
                    <a:pt x="4591" y="0"/>
                    <a:pt x="304" y="4267"/>
                    <a:pt x="285" y="9500"/>
                  </a:cubicBezTo>
                  <a:lnTo>
                    <a:pt x="20" y="79757"/>
                  </a:lnTo>
                  <a:cubicBezTo>
                    <a:pt x="1" y="85001"/>
                    <a:pt x="4276" y="89308"/>
                    <a:pt x="9520" y="89327"/>
                  </a:cubicBezTo>
                  <a:lnTo>
                    <a:pt x="40300" y="89442"/>
                  </a:lnTo>
                  <a:lnTo>
                    <a:pt x="135808" y="89551"/>
                  </a:lnTo>
                  <a:lnTo>
                    <a:pt x="137983" y="89559"/>
                  </a:lnTo>
                  <a:cubicBezTo>
                    <a:pt x="137987" y="89559"/>
                    <a:pt x="137992" y="89559"/>
                    <a:pt x="137996" y="89559"/>
                  </a:cubicBezTo>
                  <a:cubicBezTo>
                    <a:pt x="139922" y="89559"/>
                    <a:pt x="141502" y="87986"/>
                    <a:pt x="141510" y="86060"/>
                  </a:cubicBezTo>
                  <a:lnTo>
                    <a:pt x="141818" y="3758"/>
                  </a:lnTo>
                  <a:cubicBezTo>
                    <a:pt x="141823" y="1829"/>
                    <a:pt x="140249" y="242"/>
                    <a:pt x="138319" y="235"/>
                  </a:cubicBezTo>
                  <a:lnTo>
                    <a:pt x="136144" y="225"/>
                  </a:lnTo>
                  <a:lnTo>
                    <a:pt x="40635" y="116"/>
                  </a:lnTo>
                  <a:lnTo>
                    <a:pt x="9855" y="0"/>
                  </a:lnTo>
                  <a:cubicBezTo>
                    <a:pt x="9843" y="0"/>
                    <a:pt x="9831" y="0"/>
                    <a:pt x="9819"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6" name="Google Shape;236;p14"/>
            <p:cNvSpPr/>
            <p:nvPr/>
          </p:nvSpPr>
          <p:spPr>
            <a:xfrm>
              <a:off x="596481" y="214234"/>
              <a:ext cx="8311713" cy="4715716"/>
            </a:xfrm>
            <a:custGeom>
              <a:avLst/>
              <a:gdLst/>
              <a:ahLst/>
              <a:cxnLst/>
              <a:rect l="l" t="t" r="r" b="b"/>
              <a:pathLst>
                <a:path w="141826" h="89563" extrusionOk="0">
                  <a:moveTo>
                    <a:pt x="9822" y="1"/>
                  </a:moveTo>
                  <a:cubicBezTo>
                    <a:pt x="4592" y="1"/>
                    <a:pt x="306" y="4268"/>
                    <a:pt x="285" y="9501"/>
                  </a:cubicBezTo>
                  <a:lnTo>
                    <a:pt x="21" y="79759"/>
                  </a:lnTo>
                  <a:cubicBezTo>
                    <a:pt x="1" y="85004"/>
                    <a:pt x="4276" y="89308"/>
                    <a:pt x="9520" y="89329"/>
                  </a:cubicBezTo>
                  <a:lnTo>
                    <a:pt x="40301" y="89445"/>
                  </a:lnTo>
                  <a:lnTo>
                    <a:pt x="135810" y="89553"/>
                  </a:lnTo>
                  <a:lnTo>
                    <a:pt x="137984" y="89562"/>
                  </a:lnTo>
                  <a:cubicBezTo>
                    <a:pt x="137988" y="89562"/>
                    <a:pt x="137993" y="89562"/>
                    <a:pt x="137997" y="89562"/>
                  </a:cubicBezTo>
                  <a:cubicBezTo>
                    <a:pt x="139924" y="89562"/>
                    <a:pt x="141504" y="87990"/>
                    <a:pt x="141511" y="86063"/>
                  </a:cubicBezTo>
                  <a:lnTo>
                    <a:pt x="141820" y="3761"/>
                  </a:lnTo>
                  <a:cubicBezTo>
                    <a:pt x="141826" y="1827"/>
                    <a:pt x="140249" y="239"/>
                    <a:pt x="138317" y="233"/>
                  </a:cubicBezTo>
                  <a:lnTo>
                    <a:pt x="136143" y="225"/>
                  </a:lnTo>
                  <a:lnTo>
                    <a:pt x="40635" y="117"/>
                  </a:lnTo>
                  <a:lnTo>
                    <a:pt x="9856" y="1"/>
                  </a:lnTo>
                  <a:cubicBezTo>
                    <a:pt x="9845" y="1"/>
                    <a:pt x="9833" y="1"/>
                    <a:pt x="9822"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7" name="Google Shape;237;p14"/>
            <p:cNvSpPr/>
            <p:nvPr/>
          </p:nvSpPr>
          <p:spPr>
            <a:xfrm>
              <a:off x="810919" y="559949"/>
              <a:ext cx="311650" cy="311755"/>
            </a:xfrm>
            <a:custGeom>
              <a:avLst/>
              <a:gdLst/>
              <a:ahLst/>
              <a:cxnLst/>
              <a:rect l="l" t="t" r="r" b="b"/>
              <a:pathLst>
                <a:path w="5919" h="5921" extrusionOk="0">
                  <a:moveTo>
                    <a:pt x="23" y="0"/>
                  </a:moveTo>
                  <a:lnTo>
                    <a:pt x="0" y="5896"/>
                  </a:lnTo>
                  <a:lnTo>
                    <a:pt x="5897" y="5920"/>
                  </a:lnTo>
                  <a:lnTo>
                    <a:pt x="5918" y="23"/>
                  </a:lnTo>
                  <a:lnTo>
                    <a:pt x="23"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8" name="Google Shape;238;p14"/>
            <p:cNvSpPr/>
            <p:nvPr/>
          </p:nvSpPr>
          <p:spPr>
            <a:xfrm>
              <a:off x="250174" y="605967"/>
              <a:ext cx="733502" cy="85034"/>
            </a:xfrm>
            <a:custGeom>
              <a:avLst/>
              <a:gdLst/>
              <a:ahLst/>
              <a:cxnLst/>
              <a:rect l="l" t="t" r="r" b="b"/>
              <a:pathLst>
                <a:path w="13931" h="1615" extrusionOk="0">
                  <a:moveTo>
                    <a:pt x="786" y="0"/>
                  </a:moveTo>
                  <a:cubicBezTo>
                    <a:pt x="355" y="0"/>
                    <a:pt x="3" y="349"/>
                    <a:pt x="2" y="782"/>
                  </a:cubicBezTo>
                  <a:cubicBezTo>
                    <a:pt x="1" y="1214"/>
                    <a:pt x="350" y="1567"/>
                    <a:pt x="783" y="1568"/>
                  </a:cubicBezTo>
                  <a:lnTo>
                    <a:pt x="13141" y="1614"/>
                  </a:lnTo>
                  <a:cubicBezTo>
                    <a:pt x="13141" y="1614"/>
                    <a:pt x="13142" y="1614"/>
                    <a:pt x="13142" y="1614"/>
                  </a:cubicBezTo>
                  <a:cubicBezTo>
                    <a:pt x="13574" y="1614"/>
                    <a:pt x="13926" y="1265"/>
                    <a:pt x="13927" y="833"/>
                  </a:cubicBezTo>
                  <a:cubicBezTo>
                    <a:pt x="13930" y="399"/>
                    <a:pt x="13579" y="47"/>
                    <a:pt x="13147" y="46"/>
                  </a:cubicBezTo>
                  <a:lnTo>
                    <a:pt x="788" y="0"/>
                  </a:lnTo>
                  <a:cubicBezTo>
                    <a:pt x="788" y="0"/>
                    <a:pt x="787" y="0"/>
                    <a:pt x="786"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9" name="Google Shape;239;p14"/>
            <p:cNvSpPr/>
            <p:nvPr/>
          </p:nvSpPr>
          <p:spPr>
            <a:xfrm>
              <a:off x="249700" y="738071"/>
              <a:ext cx="733397" cy="85034"/>
            </a:xfrm>
            <a:custGeom>
              <a:avLst/>
              <a:gdLst/>
              <a:ahLst/>
              <a:cxnLst/>
              <a:rect l="l" t="t" r="r" b="b"/>
              <a:pathLst>
                <a:path w="13929" h="1615" extrusionOk="0">
                  <a:moveTo>
                    <a:pt x="782" y="0"/>
                  </a:moveTo>
                  <a:cubicBezTo>
                    <a:pt x="353" y="0"/>
                    <a:pt x="3" y="350"/>
                    <a:pt x="1" y="782"/>
                  </a:cubicBezTo>
                  <a:cubicBezTo>
                    <a:pt x="0" y="1214"/>
                    <a:pt x="349" y="1566"/>
                    <a:pt x="783" y="1568"/>
                  </a:cubicBezTo>
                  <a:lnTo>
                    <a:pt x="13140" y="1614"/>
                  </a:lnTo>
                  <a:cubicBezTo>
                    <a:pt x="13141" y="1614"/>
                    <a:pt x="13143" y="1614"/>
                    <a:pt x="13144" y="1614"/>
                  </a:cubicBezTo>
                  <a:cubicBezTo>
                    <a:pt x="13575" y="1614"/>
                    <a:pt x="13926" y="1265"/>
                    <a:pt x="13927" y="833"/>
                  </a:cubicBezTo>
                  <a:cubicBezTo>
                    <a:pt x="13929" y="400"/>
                    <a:pt x="13580" y="47"/>
                    <a:pt x="13145" y="46"/>
                  </a:cubicBezTo>
                  <a:lnTo>
                    <a:pt x="788" y="0"/>
                  </a:lnTo>
                  <a:cubicBezTo>
                    <a:pt x="786" y="0"/>
                    <a:pt x="784" y="0"/>
                    <a:pt x="782"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0" name="Google Shape;240;p14"/>
            <p:cNvSpPr/>
            <p:nvPr/>
          </p:nvSpPr>
          <p:spPr>
            <a:xfrm>
              <a:off x="808918" y="1088367"/>
              <a:ext cx="311650" cy="311755"/>
            </a:xfrm>
            <a:custGeom>
              <a:avLst/>
              <a:gdLst/>
              <a:ahLst/>
              <a:cxnLst/>
              <a:rect l="l" t="t" r="r" b="b"/>
              <a:pathLst>
                <a:path w="5919" h="5921" extrusionOk="0">
                  <a:moveTo>
                    <a:pt x="23" y="1"/>
                  </a:moveTo>
                  <a:lnTo>
                    <a:pt x="1" y="5898"/>
                  </a:lnTo>
                  <a:lnTo>
                    <a:pt x="5897" y="5920"/>
                  </a:lnTo>
                  <a:lnTo>
                    <a:pt x="5919" y="23"/>
                  </a:lnTo>
                  <a:lnTo>
                    <a:pt x="23" y="1"/>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1" name="Google Shape;241;p14"/>
            <p:cNvSpPr/>
            <p:nvPr/>
          </p:nvSpPr>
          <p:spPr>
            <a:xfrm>
              <a:off x="248173" y="1134385"/>
              <a:ext cx="733449" cy="85086"/>
            </a:xfrm>
            <a:custGeom>
              <a:avLst/>
              <a:gdLst/>
              <a:ahLst/>
              <a:cxnLst/>
              <a:rect l="l" t="t" r="r" b="b"/>
              <a:pathLst>
                <a:path w="13930" h="1616" extrusionOk="0">
                  <a:moveTo>
                    <a:pt x="784" y="0"/>
                  </a:moveTo>
                  <a:cubicBezTo>
                    <a:pt x="353" y="0"/>
                    <a:pt x="2" y="348"/>
                    <a:pt x="1" y="782"/>
                  </a:cubicBezTo>
                  <a:cubicBezTo>
                    <a:pt x="0" y="1213"/>
                    <a:pt x="349" y="1566"/>
                    <a:pt x="783" y="1568"/>
                  </a:cubicBezTo>
                  <a:lnTo>
                    <a:pt x="13141" y="1615"/>
                  </a:lnTo>
                  <a:cubicBezTo>
                    <a:pt x="13142" y="1615"/>
                    <a:pt x="13142" y="1615"/>
                    <a:pt x="13143" y="1615"/>
                  </a:cubicBezTo>
                  <a:cubicBezTo>
                    <a:pt x="13574" y="1615"/>
                    <a:pt x="13927" y="1266"/>
                    <a:pt x="13928" y="834"/>
                  </a:cubicBezTo>
                  <a:cubicBezTo>
                    <a:pt x="13930" y="399"/>
                    <a:pt x="13582" y="48"/>
                    <a:pt x="13145" y="47"/>
                  </a:cubicBezTo>
                  <a:lnTo>
                    <a:pt x="788" y="0"/>
                  </a:lnTo>
                  <a:cubicBezTo>
                    <a:pt x="787" y="0"/>
                    <a:pt x="785" y="0"/>
                    <a:pt x="78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2" name="Google Shape;242;p14"/>
            <p:cNvSpPr/>
            <p:nvPr/>
          </p:nvSpPr>
          <p:spPr>
            <a:xfrm>
              <a:off x="247647" y="1266594"/>
              <a:ext cx="733502" cy="84981"/>
            </a:xfrm>
            <a:custGeom>
              <a:avLst/>
              <a:gdLst/>
              <a:ahLst/>
              <a:cxnLst/>
              <a:rect l="l" t="t" r="r" b="b"/>
              <a:pathLst>
                <a:path w="13931" h="1614" extrusionOk="0">
                  <a:moveTo>
                    <a:pt x="785" y="0"/>
                  </a:moveTo>
                  <a:cubicBezTo>
                    <a:pt x="354" y="0"/>
                    <a:pt x="3" y="348"/>
                    <a:pt x="2" y="780"/>
                  </a:cubicBezTo>
                  <a:cubicBezTo>
                    <a:pt x="1" y="1212"/>
                    <a:pt x="350" y="1565"/>
                    <a:pt x="783" y="1566"/>
                  </a:cubicBezTo>
                  <a:lnTo>
                    <a:pt x="13141" y="1613"/>
                  </a:lnTo>
                  <a:cubicBezTo>
                    <a:pt x="13142" y="1613"/>
                    <a:pt x="13143" y="1613"/>
                    <a:pt x="13144" y="1613"/>
                  </a:cubicBezTo>
                  <a:cubicBezTo>
                    <a:pt x="13578" y="1613"/>
                    <a:pt x="13927" y="1265"/>
                    <a:pt x="13928" y="832"/>
                  </a:cubicBezTo>
                  <a:cubicBezTo>
                    <a:pt x="13930" y="399"/>
                    <a:pt x="13581" y="47"/>
                    <a:pt x="13146" y="47"/>
                  </a:cubicBezTo>
                  <a:lnTo>
                    <a:pt x="788" y="0"/>
                  </a:lnTo>
                  <a:cubicBezTo>
                    <a:pt x="787" y="0"/>
                    <a:pt x="786" y="0"/>
                    <a:pt x="785"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3" name="Google Shape;243;p14"/>
            <p:cNvSpPr/>
            <p:nvPr/>
          </p:nvSpPr>
          <p:spPr>
            <a:xfrm>
              <a:off x="806970" y="1616837"/>
              <a:ext cx="311650" cy="311755"/>
            </a:xfrm>
            <a:custGeom>
              <a:avLst/>
              <a:gdLst/>
              <a:ahLst/>
              <a:cxnLst/>
              <a:rect l="l" t="t" r="r" b="b"/>
              <a:pathLst>
                <a:path w="5919" h="5921" extrusionOk="0">
                  <a:moveTo>
                    <a:pt x="22" y="1"/>
                  </a:moveTo>
                  <a:lnTo>
                    <a:pt x="0" y="5898"/>
                  </a:lnTo>
                  <a:lnTo>
                    <a:pt x="5897" y="5920"/>
                  </a:lnTo>
                  <a:lnTo>
                    <a:pt x="5918" y="24"/>
                  </a:lnTo>
                  <a:lnTo>
                    <a:pt x="22" y="1"/>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4" name="Google Shape;244;p14"/>
            <p:cNvSpPr/>
            <p:nvPr/>
          </p:nvSpPr>
          <p:spPr>
            <a:xfrm>
              <a:off x="246172" y="1662802"/>
              <a:ext cx="733449" cy="85086"/>
            </a:xfrm>
            <a:custGeom>
              <a:avLst/>
              <a:gdLst/>
              <a:ahLst/>
              <a:cxnLst/>
              <a:rect l="l" t="t" r="r" b="b"/>
              <a:pathLst>
                <a:path w="13930" h="1616" extrusionOk="0">
                  <a:moveTo>
                    <a:pt x="787" y="0"/>
                  </a:moveTo>
                  <a:cubicBezTo>
                    <a:pt x="356" y="0"/>
                    <a:pt x="4" y="350"/>
                    <a:pt x="3" y="781"/>
                  </a:cubicBezTo>
                  <a:cubicBezTo>
                    <a:pt x="1" y="1214"/>
                    <a:pt x="350" y="1567"/>
                    <a:pt x="784" y="1568"/>
                  </a:cubicBezTo>
                  <a:lnTo>
                    <a:pt x="13142" y="1615"/>
                  </a:lnTo>
                  <a:cubicBezTo>
                    <a:pt x="13143" y="1615"/>
                    <a:pt x="13145" y="1615"/>
                    <a:pt x="13147" y="1615"/>
                  </a:cubicBezTo>
                  <a:cubicBezTo>
                    <a:pt x="13577" y="1615"/>
                    <a:pt x="13927" y="1265"/>
                    <a:pt x="13928" y="835"/>
                  </a:cubicBezTo>
                  <a:cubicBezTo>
                    <a:pt x="13929" y="400"/>
                    <a:pt x="13580" y="48"/>
                    <a:pt x="13147" y="47"/>
                  </a:cubicBezTo>
                  <a:lnTo>
                    <a:pt x="789" y="0"/>
                  </a:lnTo>
                  <a:cubicBezTo>
                    <a:pt x="789" y="0"/>
                    <a:pt x="788" y="0"/>
                    <a:pt x="787"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5" name="Google Shape;245;p14"/>
            <p:cNvSpPr/>
            <p:nvPr/>
          </p:nvSpPr>
          <p:spPr>
            <a:xfrm>
              <a:off x="245751" y="1794959"/>
              <a:ext cx="733344" cy="85034"/>
            </a:xfrm>
            <a:custGeom>
              <a:avLst/>
              <a:gdLst/>
              <a:ahLst/>
              <a:cxnLst/>
              <a:rect l="l" t="t" r="r" b="b"/>
              <a:pathLst>
                <a:path w="13928" h="1615" extrusionOk="0">
                  <a:moveTo>
                    <a:pt x="787" y="0"/>
                  </a:moveTo>
                  <a:cubicBezTo>
                    <a:pt x="355" y="0"/>
                    <a:pt x="2" y="349"/>
                    <a:pt x="1" y="782"/>
                  </a:cubicBezTo>
                  <a:cubicBezTo>
                    <a:pt x="0" y="1214"/>
                    <a:pt x="350" y="1565"/>
                    <a:pt x="783" y="1568"/>
                  </a:cubicBezTo>
                  <a:lnTo>
                    <a:pt x="13140" y="1614"/>
                  </a:lnTo>
                  <a:cubicBezTo>
                    <a:pt x="13141" y="1614"/>
                    <a:pt x="13143" y="1614"/>
                    <a:pt x="13144" y="1614"/>
                  </a:cubicBezTo>
                  <a:cubicBezTo>
                    <a:pt x="13575" y="1614"/>
                    <a:pt x="13926" y="1266"/>
                    <a:pt x="13927" y="834"/>
                  </a:cubicBezTo>
                  <a:cubicBezTo>
                    <a:pt x="13928" y="400"/>
                    <a:pt x="13579" y="47"/>
                    <a:pt x="13146" y="47"/>
                  </a:cubicBezTo>
                  <a:lnTo>
                    <a:pt x="789" y="0"/>
                  </a:lnTo>
                  <a:cubicBezTo>
                    <a:pt x="788" y="0"/>
                    <a:pt x="788" y="0"/>
                    <a:pt x="787"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6" name="Google Shape;246;p14"/>
            <p:cNvSpPr/>
            <p:nvPr/>
          </p:nvSpPr>
          <p:spPr>
            <a:xfrm>
              <a:off x="804969" y="2145307"/>
              <a:ext cx="311650" cy="311703"/>
            </a:xfrm>
            <a:custGeom>
              <a:avLst/>
              <a:gdLst/>
              <a:ahLst/>
              <a:cxnLst/>
              <a:rect l="l" t="t" r="r" b="b"/>
              <a:pathLst>
                <a:path w="5919" h="5920" extrusionOk="0">
                  <a:moveTo>
                    <a:pt x="23" y="1"/>
                  </a:moveTo>
                  <a:lnTo>
                    <a:pt x="1" y="5897"/>
                  </a:lnTo>
                  <a:lnTo>
                    <a:pt x="5896" y="5919"/>
                  </a:lnTo>
                  <a:lnTo>
                    <a:pt x="5919" y="24"/>
                  </a:lnTo>
                  <a:lnTo>
                    <a:pt x="23" y="1"/>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7" name="Google Shape;247;p14"/>
            <p:cNvSpPr/>
            <p:nvPr/>
          </p:nvSpPr>
          <p:spPr>
            <a:xfrm>
              <a:off x="244172" y="2191325"/>
              <a:ext cx="733502" cy="85034"/>
            </a:xfrm>
            <a:custGeom>
              <a:avLst/>
              <a:gdLst/>
              <a:ahLst/>
              <a:cxnLst/>
              <a:rect l="l" t="t" r="r" b="b"/>
              <a:pathLst>
                <a:path w="13931" h="1615" extrusionOk="0">
                  <a:moveTo>
                    <a:pt x="786" y="0"/>
                  </a:moveTo>
                  <a:cubicBezTo>
                    <a:pt x="353" y="0"/>
                    <a:pt x="2" y="349"/>
                    <a:pt x="1" y="780"/>
                  </a:cubicBezTo>
                  <a:cubicBezTo>
                    <a:pt x="0" y="1214"/>
                    <a:pt x="349" y="1567"/>
                    <a:pt x="783" y="1568"/>
                  </a:cubicBezTo>
                  <a:lnTo>
                    <a:pt x="13140" y="1614"/>
                  </a:lnTo>
                  <a:cubicBezTo>
                    <a:pt x="13141" y="1614"/>
                    <a:pt x="13141" y="1614"/>
                    <a:pt x="13142" y="1614"/>
                  </a:cubicBezTo>
                  <a:cubicBezTo>
                    <a:pt x="13574" y="1614"/>
                    <a:pt x="13927" y="1265"/>
                    <a:pt x="13928" y="833"/>
                  </a:cubicBezTo>
                  <a:cubicBezTo>
                    <a:pt x="13931" y="400"/>
                    <a:pt x="13581" y="48"/>
                    <a:pt x="13146" y="46"/>
                  </a:cubicBezTo>
                  <a:lnTo>
                    <a:pt x="788" y="0"/>
                  </a:lnTo>
                  <a:cubicBezTo>
                    <a:pt x="787" y="0"/>
                    <a:pt x="787" y="0"/>
                    <a:pt x="786"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8" name="Google Shape;248;p14"/>
            <p:cNvSpPr/>
            <p:nvPr/>
          </p:nvSpPr>
          <p:spPr>
            <a:xfrm>
              <a:off x="243645" y="2323324"/>
              <a:ext cx="733555" cy="85086"/>
            </a:xfrm>
            <a:custGeom>
              <a:avLst/>
              <a:gdLst/>
              <a:ahLst/>
              <a:cxnLst/>
              <a:rect l="l" t="t" r="r" b="b"/>
              <a:pathLst>
                <a:path w="13932" h="1616" extrusionOk="0">
                  <a:moveTo>
                    <a:pt x="788" y="1"/>
                  </a:moveTo>
                  <a:cubicBezTo>
                    <a:pt x="356" y="1"/>
                    <a:pt x="4" y="350"/>
                    <a:pt x="3" y="782"/>
                  </a:cubicBezTo>
                  <a:cubicBezTo>
                    <a:pt x="1" y="1216"/>
                    <a:pt x="352" y="1568"/>
                    <a:pt x="784" y="1569"/>
                  </a:cubicBezTo>
                  <a:lnTo>
                    <a:pt x="13143" y="1616"/>
                  </a:lnTo>
                  <a:cubicBezTo>
                    <a:pt x="13144" y="1616"/>
                    <a:pt x="13145" y="1616"/>
                    <a:pt x="13146" y="1616"/>
                  </a:cubicBezTo>
                  <a:cubicBezTo>
                    <a:pt x="13577" y="1616"/>
                    <a:pt x="13928" y="1266"/>
                    <a:pt x="13929" y="835"/>
                  </a:cubicBezTo>
                  <a:cubicBezTo>
                    <a:pt x="13931" y="401"/>
                    <a:pt x="13581" y="51"/>
                    <a:pt x="13147" y="47"/>
                  </a:cubicBezTo>
                  <a:lnTo>
                    <a:pt x="789" y="1"/>
                  </a:lnTo>
                  <a:cubicBezTo>
                    <a:pt x="789" y="1"/>
                    <a:pt x="788" y="1"/>
                    <a:pt x="788"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9" name="Google Shape;249;p14"/>
            <p:cNvSpPr/>
            <p:nvPr/>
          </p:nvSpPr>
          <p:spPr>
            <a:xfrm>
              <a:off x="802968" y="2673830"/>
              <a:ext cx="311650" cy="311703"/>
            </a:xfrm>
            <a:custGeom>
              <a:avLst/>
              <a:gdLst/>
              <a:ahLst/>
              <a:cxnLst/>
              <a:rect l="l" t="t" r="r" b="b"/>
              <a:pathLst>
                <a:path w="5919" h="5920" extrusionOk="0">
                  <a:moveTo>
                    <a:pt x="23" y="1"/>
                  </a:moveTo>
                  <a:lnTo>
                    <a:pt x="0" y="5897"/>
                  </a:lnTo>
                  <a:lnTo>
                    <a:pt x="5898" y="5919"/>
                  </a:lnTo>
                  <a:lnTo>
                    <a:pt x="5918" y="22"/>
                  </a:lnTo>
                  <a:lnTo>
                    <a:pt x="23" y="1"/>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0" name="Google Shape;250;p14"/>
            <p:cNvSpPr/>
            <p:nvPr/>
          </p:nvSpPr>
          <p:spPr>
            <a:xfrm>
              <a:off x="242224" y="2719638"/>
              <a:ext cx="733502" cy="85139"/>
            </a:xfrm>
            <a:custGeom>
              <a:avLst/>
              <a:gdLst/>
              <a:ahLst/>
              <a:cxnLst/>
              <a:rect l="l" t="t" r="r" b="b"/>
              <a:pathLst>
                <a:path w="13931" h="1617" extrusionOk="0">
                  <a:moveTo>
                    <a:pt x="790" y="1"/>
                  </a:moveTo>
                  <a:cubicBezTo>
                    <a:pt x="356" y="1"/>
                    <a:pt x="5" y="350"/>
                    <a:pt x="2" y="782"/>
                  </a:cubicBezTo>
                  <a:cubicBezTo>
                    <a:pt x="1" y="1217"/>
                    <a:pt x="351" y="1569"/>
                    <a:pt x="783" y="1570"/>
                  </a:cubicBezTo>
                  <a:lnTo>
                    <a:pt x="13140" y="1617"/>
                  </a:lnTo>
                  <a:cubicBezTo>
                    <a:pt x="13575" y="1617"/>
                    <a:pt x="13926" y="1270"/>
                    <a:pt x="13927" y="838"/>
                  </a:cubicBezTo>
                  <a:cubicBezTo>
                    <a:pt x="13930" y="402"/>
                    <a:pt x="13580" y="51"/>
                    <a:pt x="13149" y="48"/>
                  </a:cubicBezTo>
                  <a:lnTo>
                    <a:pt x="790" y="1"/>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1" name="Google Shape;251;p14"/>
            <p:cNvSpPr/>
            <p:nvPr/>
          </p:nvSpPr>
          <p:spPr>
            <a:xfrm>
              <a:off x="241697" y="2851795"/>
              <a:ext cx="733502" cy="85086"/>
            </a:xfrm>
            <a:custGeom>
              <a:avLst/>
              <a:gdLst/>
              <a:ahLst/>
              <a:cxnLst/>
              <a:rect l="l" t="t" r="r" b="b"/>
              <a:pathLst>
                <a:path w="13931" h="1616" extrusionOk="0">
                  <a:moveTo>
                    <a:pt x="787" y="1"/>
                  </a:moveTo>
                  <a:cubicBezTo>
                    <a:pt x="354" y="1"/>
                    <a:pt x="4" y="350"/>
                    <a:pt x="2" y="783"/>
                  </a:cubicBezTo>
                  <a:cubicBezTo>
                    <a:pt x="0" y="1216"/>
                    <a:pt x="350" y="1569"/>
                    <a:pt x="784" y="1570"/>
                  </a:cubicBezTo>
                  <a:lnTo>
                    <a:pt x="13141" y="1616"/>
                  </a:lnTo>
                  <a:cubicBezTo>
                    <a:pt x="13142" y="1616"/>
                    <a:pt x="13142" y="1616"/>
                    <a:pt x="13143" y="1616"/>
                  </a:cubicBezTo>
                  <a:cubicBezTo>
                    <a:pt x="13577" y="1616"/>
                    <a:pt x="13927" y="1266"/>
                    <a:pt x="13930" y="835"/>
                  </a:cubicBezTo>
                  <a:cubicBezTo>
                    <a:pt x="13931" y="401"/>
                    <a:pt x="13582" y="49"/>
                    <a:pt x="13147" y="48"/>
                  </a:cubicBezTo>
                  <a:lnTo>
                    <a:pt x="789" y="1"/>
                  </a:lnTo>
                  <a:cubicBezTo>
                    <a:pt x="788" y="1"/>
                    <a:pt x="788" y="1"/>
                    <a:pt x="787"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2" name="Google Shape;252;p14"/>
            <p:cNvSpPr/>
            <p:nvPr/>
          </p:nvSpPr>
          <p:spPr>
            <a:xfrm>
              <a:off x="800968" y="3202195"/>
              <a:ext cx="311703" cy="311808"/>
            </a:xfrm>
            <a:custGeom>
              <a:avLst/>
              <a:gdLst/>
              <a:ahLst/>
              <a:cxnLst/>
              <a:rect l="l" t="t" r="r" b="b"/>
              <a:pathLst>
                <a:path w="5920" h="5922" extrusionOk="0">
                  <a:moveTo>
                    <a:pt x="23" y="1"/>
                  </a:moveTo>
                  <a:lnTo>
                    <a:pt x="1" y="5897"/>
                  </a:lnTo>
                  <a:lnTo>
                    <a:pt x="5898" y="5921"/>
                  </a:lnTo>
                  <a:lnTo>
                    <a:pt x="5920" y="24"/>
                  </a:lnTo>
                  <a:lnTo>
                    <a:pt x="23" y="1"/>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3" name="Google Shape;253;p14"/>
            <p:cNvSpPr/>
            <p:nvPr/>
          </p:nvSpPr>
          <p:spPr>
            <a:xfrm>
              <a:off x="240275" y="3248161"/>
              <a:ext cx="733449" cy="85086"/>
            </a:xfrm>
            <a:custGeom>
              <a:avLst/>
              <a:gdLst/>
              <a:ahLst/>
              <a:cxnLst/>
              <a:rect l="l" t="t" r="r" b="b"/>
              <a:pathLst>
                <a:path w="13930" h="1616" extrusionOk="0">
                  <a:moveTo>
                    <a:pt x="787" y="1"/>
                  </a:moveTo>
                  <a:cubicBezTo>
                    <a:pt x="353" y="1"/>
                    <a:pt x="2" y="350"/>
                    <a:pt x="1" y="782"/>
                  </a:cubicBezTo>
                  <a:cubicBezTo>
                    <a:pt x="0" y="1216"/>
                    <a:pt x="350" y="1568"/>
                    <a:pt x="783" y="1570"/>
                  </a:cubicBezTo>
                  <a:lnTo>
                    <a:pt x="13141" y="1616"/>
                  </a:lnTo>
                  <a:cubicBezTo>
                    <a:pt x="13142" y="1616"/>
                    <a:pt x="13144" y="1616"/>
                    <a:pt x="13145" y="1616"/>
                  </a:cubicBezTo>
                  <a:cubicBezTo>
                    <a:pt x="13575" y="1616"/>
                    <a:pt x="13927" y="1268"/>
                    <a:pt x="13928" y="835"/>
                  </a:cubicBezTo>
                  <a:cubicBezTo>
                    <a:pt x="13930" y="401"/>
                    <a:pt x="13581" y="50"/>
                    <a:pt x="13146" y="48"/>
                  </a:cubicBezTo>
                  <a:lnTo>
                    <a:pt x="789" y="1"/>
                  </a:lnTo>
                  <a:cubicBezTo>
                    <a:pt x="788" y="1"/>
                    <a:pt x="788" y="1"/>
                    <a:pt x="787"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4" name="Google Shape;254;p14"/>
            <p:cNvSpPr/>
            <p:nvPr/>
          </p:nvSpPr>
          <p:spPr>
            <a:xfrm>
              <a:off x="239749" y="3380318"/>
              <a:ext cx="733502" cy="84981"/>
            </a:xfrm>
            <a:custGeom>
              <a:avLst/>
              <a:gdLst/>
              <a:ahLst/>
              <a:cxnLst/>
              <a:rect l="l" t="t" r="r" b="b"/>
              <a:pathLst>
                <a:path w="13931" h="1614" extrusionOk="0">
                  <a:moveTo>
                    <a:pt x="783" y="1"/>
                  </a:moveTo>
                  <a:cubicBezTo>
                    <a:pt x="353" y="1"/>
                    <a:pt x="5" y="350"/>
                    <a:pt x="2" y="780"/>
                  </a:cubicBezTo>
                  <a:cubicBezTo>
                    <a:pt x="1" y="1215"/>
                    <a:pt x="351" y="1566"/>
                    <a:pt x="783" y="1569"/>
                  </a:cubicBezTo>
                  <a:lnTo>
                    <a:pt x="13141" y="1614"/>
                  </a:lnTo>
                  <a:cubicBezTo>
                    <a:pt x="13142" y="1614"/>
                    <a:pt x="13144" y="1614"/>
                    <a:pt x="13146" y="1614"/>
                  </a:cubicBezTo>
                  <a:cubicBezTo>
                    <a:pt x="13576" y="1614"/>
                    <a:pt x="13926" y="1263"/>
                    <a:pt x="13927" y="835"/>
                  </a:cubicBezTo>
                  <a:cubicBezTo>
                    <a:pt x="13930" y="400"/>
                    <a:pt x="13580" y="48"/>
                    <a:pt x="13147" y="45"/>
                  </a:cubicBezTo>
                  <a:lnTo>
                    <a:pt x="788" y="1"/>
                  </a:lnTo>
                  <a:cubicBezTo>
                    <a:pt x="787" y="1"/>
                    <a:pt x="785" y="1"/>
                    <a:pt x="783"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5" name="Google Shape;255;p14"/>
            <p:cNvSpPr/>
            <p:nvPr/>
          </p:nvSpPr>
          <p:spPr>
            <a:xfrm>
              <a:off x="799019" y="3730665"/>
              <a:ext cx="311650" cy="311755"/>
            </a:xfrm>
            <a:custGeom>
              <a:avLst/>
              <a:gdLst/>
              <a:ahLst/>
              <a:cxnLst/>
              <a:rect l="l" t="t" r="r" b="b"/>
              <a:pathLst>
                <a:path w="5919" h="5921" extrusionOk="0">
                  <a:moveTo>
                    <a:pt x="22" y="1"/>
                  </a:moveTo>
                  <a:lnTo>
                    <a:pt x="0" y="5897"/>
                  </a:lnTo>
                  <a:lnTo>
                    <a:pt x="5898" y="5920"/>
                  </a:lnTo>
                  <a:lnTo>
                    <a:pt x="5918" y="23"/>
                  </a:lnTo>
                  <a:lnTo>
                    <a:pt x="22" y="1"/>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6" name="Google Shape;256;p14"/>
            <p:cNvSpPr/>
            <p:nvPr/>
          </p:nvSpPr>
          <p:spPr>
            <a:xfrm>
              <a:off x="238275" y="3776578"/>
              <a:ext cx="733449" cy="85034"/>
            </a:xfrm>
            <a:custGeom>
              <a:avLst/>
              <a:gdLst/>
              <a:ahLst/>
              <a:cxnLst/>
              <a:rect l="l" t="t" r="r" b="b"/>
              <a:pathLst>
                <a:path w="13930" h="1615" extrusionOk="0">
                  <a:moveTo>
                    <a:pt x="786" y="1"/>
                  </a:moveTo>
                  <a:cubicBezTo>
                    <a:pt x="355" y="1"/>
                    <a:pt x="3" y="351"/>
                    <a:pt x="2" y="782"/>
                  </a:cubicBezTo>
                  <a:cubicBezTo>
                    <a:pt x="1" y="1215"/>
                    <a:pt x="350" y="1568"/>
                    <a:pt x="783" y="1569"/>
                  </a:cubicBezTo>
                  <a:lnTo>
                    <a:pt x="13140" y="1615"/>
                  </a:lnTo>
                  <a:cubicBezTo>
                    <a:pt x="13142" y="1615"/>
                    <a:pt x="13144" y="1615"/>
                    <a:pt x="13146" y="1615"/>
                  </a:cubicBezTo>
                  <a:cubicBezTo>
                    <a:pt x="13577" y="1615"/>
                    <a:pt x="13926" y="1267"/>
                    <a:pt x="13928" y="834"/>
                  </a:cubicBezTo>
                  <a:cubicBezTo>
                    <a:pt x="13929" y="404"/>
                    <a:pt x="13580" y="50"/>
                    <a:pt x="13147" y="48"/>
                  </a:cubicBezTo>
                  <a:lnTo>
                    <a:pt x="788" y="1"/>
                  </a:lnTo>
                  <a:cubicBezTo>
                    <a:pt x="788" y="1"/>
                    <a:pt x="787" y="1"/>
                    <a:pt x="786"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7" name="Google Shape;257;p14"/>
            <p:cNvSpPr/>
            <p:nvPr/>
          </p:nvSpPr>
          <p:spPr>
            <a:xfrm>
              <a:off x="237801" y="3908683"/>
              <a:ext cx="733449" cy="85139"/>
            </a:xfrm>
            <a:custGeom>
              <a:avLst/>
              <a:gdLst/>
              <a:ahLst/>
              <a:cxnLst/>
              <a:rect l="l" t="t" r="r" b="b"/>
              <a:pathLst>
                <a:path w="13930" h="1617" extrusionOk="0">
                  <a:moveTo>
                    <a:pt x="789" y="1"/>
                  </a:moveTo>
                  <a:cubicBezTo>
                    <a:pt x="354" y="1"/>
                    <a:pt x="2" y="350"/>
                    <a:pt x="1" y="782"/>
                  </a:cubicBezTo>
                  <a:cubicBezTo>
                    <a:pt x="0" y="1216"/>
                    <a:pt x="349" y="1569"/>
                    <a:pt x="783" y="1570"/>
                  </a:cubicBezTo>
                  <a:lnTo>
                    <a:pt x="13140" y="1617"/>
                  </a:lnTo>
                  <a:cubicBezTo>
                    <a:pt x="13141" y="1617"/>
                    <a:pt x="13141" y="1617"/>
                    <a:pt x="13142" y="1617"/>
                  </a:cubicBezTo>
                  <a:cubicBezTo>
                    <a:pt x="13575" y="1617"/>
                    <a:pt x="13926" y="1267"/>
                    <a:pt x="13927" y="835"/>
                  </a:cubicBezTo>
                  <a:cubicBezTo>
                    <a:pt x="13930" y="402"/>
                    <a:pt x="13579" y="50"/>
                    <a:pt x="13146" y="47"/>
                  </a:cubicBezTo>
                  <a:lnTo>
                    <a:pt x="789" y="1"/>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8" name="Google Shape;258;p14"/>
            <p:cNvSpPr/>
            <p:nvPr/>
          </p:nvSpPr>
          <p:spPr>
            <a:xfrm>
              <a:off x="1326852" y="576450"/>
              <a:ext cx="7375789" cy="3990588"/>
            </a:xfrm>
            <a:custGeom>
              <a:avLst/>
              <a:gdLst/>
              <a:ahLst/>
              <a:cxnLst/>
              <a:rect l="l" t="t" r="r" b="b"/>
              <a:pathLst>
                <a:path w="275216" h="156509" extrusionOk="0">
                  <a:moveTo>
                    <a:pt x="6251" y="311"/>
                  </a:moveTo>
                  <a:lnTo>
                    <a:pt x="6251" y="6247"/>
                  </a:lnTo>
                  <a:lnTo>
                    <a:pt x="315" y="6247"/>
                  </a:lnTo>
                  <a:lnTo>
                    <a:pt x="315" y="311"/>
                  </a:lnTo>
                  <a:close/>
                  <a:moveTo>
                    <a:pt x="12498" y="311"/>
                  </a:moveTo>
                  <a:lnTo>
                    <a:pt x="12498" y="6247"/>
                  </a:lnTo>
                  <a:lnTo>
                    <a:pt x="6562" y="6247"/>
                  </a:lnTo>
                  <a:lnTo>
                    <a:pt x="6562" y="311"/>
                  </a:lnTo>
                  <a:close/>
                  <a:moveTo>
                    <a:pt x="18745" y="311"/>
                  </a:moveTo>
                  <a:lnTo>
                    <a:pt x="18745" y="6247"/>
                  </a:lnTo>
                  <a:lnTo>
                    <a:pt x="12810" y="6247"/>
                  </a:lnTo>
                  <a:lnTo>
                    <a:pt x="12810" y="311"/>
                  </a:lnTo>
                  <a:close/>
                  <a:moveTo>
                    <a:pt x="24992" y="311"/>
                  </a:moveTo>
                  <a:lnTo>
                    <a:pt x="24992" y="6247"/>
                  </a:lnTo>
                  <a:lnTo>
                    <a:pt x="19058" y="6247"/>
                  </a:lnTo>
                  <a:lnTo>
                    <a:pt x="19058" y="311"/>
                  </a:lnTo>
                  <a:close/>
                  <a:moveTo>
                    <a:pt x="31241" y="311"/>
                  </a:moveTo>
                  <a:lnTo>
                    <a:pt x="31241" y="6247"/>
                  </a:lnTo>
                  <a:lnTo>
                    <a:pt x="25305" y="6247"/>
                  </a:lnTo>
                  <a:lnTo>
                    <a:pt x="25305" y="311"/>
                  </a:lnTo>
                  <a:close/>
                  <a:moveTo>
                    <a:pt x="37489" y="311"/>
                  </a:moveTo>
                  <a:lnTo>
                    <a:pt x="37489" y="6247"/>
                  </a:lnTo>
                  <a:lnTo>
                    <a:pt x="31553" y="6247"/>
                  </a:lnTo>
                  <a:lnTo>
                    <a:pt x="31553" y="311"/>
                  </a:lnTo>
                  <a:close/>
                  <a:moveTo>
                    <a:pt x="43737" y="311"/>
                  </a:moveTo>
                  <a:lnTo>
                    <a:pt x="43737" y="6247"/>
                  </a:lnTo>
                  <a:lnTo>
                    <a:pt x="37802" y="6247"/>
                  </a:lnTo>
                  <a:lnTo>
                    <a:pt x="37802" y="311"/>
                  </a:lnTo>
                  <a:close/>
                  <a:moveTo>
                    <a:pt x="49985" y="311"/>
                  </a:moveTo>
                  <a:lnTo>
                    <a:pt x="49985" y="6247"/>
                  </a:lnTo>
                  <a:lnTo>
                    <a:pt x="44049" y="6247"/>
                  </a:lnTo>
                  <a:lnTo>
                    <a:pt x="44049" y="311"/>
                  </a:lnTo>
                  <a:close/>
                  <a:moveTo>
                    <a:pt x="56232" y="311"/>
                  </a:moveTo>
                  <a:lnTo>
                    <a:pt x="56232" y="6247"/>
                  </a:lnTo>
                  <a:lnTo>
                    <a:pt x="50296" y="6247"/>
                  </a:lnTo>
                  <a:lnTo>
                    <a:pt x="50296" y="311"/>
                  </a:lnTo>
                  <a:close/>
                  <a:moveTo>
                    <a:pt x="62480" y="311"/>
                  </a:moveTo>
                  <a:lnTo>
                    <a:pt x="62480" y="6247"/>
                  </a:lnTo>
                  <a:lnTo>
                    <a:pt x="56545" y="6247"/>
                  </a:lnTo>
                  <a:lnTo>
                    <a:pt x="56545" y="311"/>
                  </a:lnTo>
                  <a:close/>
                  <a:moveTo>
                    <a:pt x="68727" y="311"/>
                  </a:moveTo>
                  <a:lnTo>
                    <a:pt x="68727" y="6247"/>
                  </a:lnTo>
                  <a:lnTo>
                    <a:pt x="62792" y="6247"/>
                  </a:lnTo>
                  <a:lnTo>
                    <a:pt x="62792" y="311"/>
                  </a:lnTo>
                  <a:close/>
                  <a:moveTo>
                    <a:pt x="74975" y="311"/>
                  </a:moveTo>
                  <a:lnTo>
                    <a:pt x="74975" y="6247"/>
                  </a:lnTo>
                  <a:lnTo>
                    <a:pt x="69039" y="6247"/>
                  </a:lnTo>
                  <a:lnTo>
                    <a:pt x="69039" y="311"/>
                  </a:lnTo>
                  <a:close/>
                  <a:moveTo>
                    <a:pt x="81223" y="311"/>
                  </a:moveTo>
                  <a:lnTo>
                    <a:pt x="81223" y="6247"/>
                  </a:lnTo>
                  <a:lnTo>
                    <a:pt x="75286" y="6247"/>
                  </a:lnTo>
                  <a:lnTo>
                    <a:pt x="75286" y="311"/>
                  </a:lnTo>
                  <a:close/>
                  <a:moveTo>
                    <a:pt x="87470" y="311"/>
                  </a:moveTo>
                  <a:lnTo>
                    <a:pt x="87470" y="6247"/>
                  </a:lnTo>
                  <a:lnTo>
                    <a:pt x="81535" y="6247"/>
                  </a:lnTo>
                  <a:lnTo>
                    <a:pt x="81535" y="311"/>
                  </a:lnTo>
                  <a:close/>
                  <a:moveTo>
                    <a:pt x="93720" y="311"/>
                  </a:moveTo>
                  <a:lnTo>
                    <a:pt x="93720" y="6247"/>
                  </a:lnTo>
                  <a:lnTo>
                    <a:pt x="87784" y="6247"/>
                  </a:lnTo>
                  <a:lnTo>
                    <a:pt x="87784" y="311"/>
                  </a:lnTo>
                  <a:close/>
                  <a:moveTo>
                    <a:pt x="99967" y="311"/>
                  </a:moveTo>
                  <a:lnTo>
                    <a:pt x="99967" y="6247"/>
                  </a:lnTo>
                  <a:lnTo>
                    <a:pt x="94031" y="6247"/>
                  </a:lnTo>
                  <a:lnTo>
                    <a:pt x="94031" y="311"/>
                  </a:lnTo>
                  <a:close/>
                  <a:moveTo>
                    <a:pt x="106214" y="311"/>
                  </a:moveTo>
                  <a:lnTo>
                    <a:pt x="106214" y="6247"/>
                  </a:lnTo>
                  <a:lnTo>
                    <a:pt x="100280" y="6247"/>
                  </a:lnTo>
                  <a:lnTo>
                    <a:pt x="100280" y="311"/>
                  </a:lnTo>
                  <a:close/>
                  <a:moveTo>
                    <a:pt x="112461" y="311"/>
                  </a:moveTo>
                  <a:lnTo>
                    <a:pt x="112461" y="6247"/>
                  </a:lnTo>
                  <a:lnTo>
                    <a:pt x="106527" y="6247"/>
                  </a:lnTo>
                  <a:lnTo>
                    <a:pt x="106527" y="311"/>
                  </a:lnTo>
                  <a:close/>
                  <a:moveTo>
                    <a:pt x="118710" y="311"/>
                  </a:moveTo>
                  <a:lnTo>
                    <a:pt x="118710" y="6247"/>
                  </a:lnTo>
                  <a:lnTo>
                    <a:pt x="112774" y="6247"/>
                  </a:lnTo>
                  <a:lnTo>
                    <a:pt x="112774" y="311"/>
                  </a:lnTo>
                  <a:close/>
                  <a:moveTo>
                    <a:pt x="124957" y="311"/>
                  </a:moveTo>
                  <a:lnTo>
                    <a:pt x="124957" y="6247"/>
                  </a:lnTo>
                  <a:lnTo>
                    <a:pt x="119021" y="6247"/>
                  </a:lnTo>
                  <a:lnTo>
                    <a:pt x="119021" y="311"/>
                  </a:lnTo>
                  <a:close/>
                  <a:moveTo>
                    <a:pt x="131204" y="311"/>
                  </a:moveTo>
                  <a:lnTo>
                    <a:pt x="131204" y="6247"/>
                  </a:lnTo>
                  <a:lnTo>
                    <a:pt x="125270" y="6247"/>
                  </a:lnTo>
                  <a:lnTo>
                    <a:pt x="125270" y="311"/>
                  </a:lnTo>
                  <a:close/>
                  <a:moveTo>
                    <a:pt x="137451" y="311"/>
                  </a:moveTo>
                  <a:lnTo>
                    <a:pt x="137451" y="6247"/>
                  </a:lnTo>
                  <a:lnTo>
                    <a:pt x="131517" y="6247"/>
                  </a:lnTo>
                  <a:lnTo>
                    <a:pt x="131517" y="311"/>
                  </a:lnTo>
                  <a:close/>
                  <a:moveTo>
                    <a:pt x="143702" y="311"/>
                  </a:moveTo>
                  <a:lnTo>
                    <a:pt x="143702" y="6247"/>
                  </a:lnTo>
                  <a:lnTo>
                    <a:pt x="137766" y="6247"/>
                  </a:lnTo>
                  <a:lnTo>
                    <a:pt x="137766" y="311"/>
                  </a:lnTo>
                  <a:close/>
                  <a:moveTo>
                    <a:pt x="149949" y="311"/>
                  </a:moveTo>
                  <a:lnTo>
                    <a:pt x="149949" y="6247"/>
                  </a:lnTo>
                  <a:lnTo>
                    <a:pt x="144015" y="6247"/>
                  </a:lnTo>
                  <a:lnTo>
                    <a:pt x="144015" y="311"/>
                  </a:lnTo>
                  <a:close/>
                  <a:moveTo>
                    <a:pt x="156196" y="311"/>
                  </a:moveTo>
                  <a:lnTo>
                    <a:pt x="156196" y="6247"/>
                  </a:lnTo>
                  <a:lnTo>
                    <a:pt x="150262" y="6247"/>
                  </a:lnTo>
                  <a:lnTo>
                    <a:pt x="150262" y="311"/>
                  </a:lnTo>
                  <a:close/>
                  <a:moveTo>
                    <a:pt x="162445" y="311"/>
                  </a:moveTo>
                  <a:lnTo>
                    <a:pt x="162445" y="6247"/>
                  </a:lnTo>
                  <a:lnTo>
                    <a:pt x="156509" y="6247"/>
                  </a:lnTo>
                  <a:lnTo>
                    <a:pt x="156509" y="311"/>
                  </a:lnTo>
                  <a:close/>
                  <a:moveTo>
                    <a:pt x="168692" y="311"/>
                  </a:moveTo>
                  <a:lnTo>
                    <a:pt x="168692" y="6247"/>
                  </a:lnTo>
                  <a:lnTo>
                    <a:pt x="162756" y="6247"/>
                  </a:lnTo>
                  <a:lnTo>
                    <a:pt x="162756" y="311"/>
                  </a:lnTo>
                  <a:close/>
                  <a:moveTo>
                    <a:pt x="174939" y="311"/>
                  </a:moveTo>
                  <a:lnTo>
                    <a:pt x="174939" y="6247"/>
                  </a:lnTo>
                  <a:lnTo>
                    <a:pt x="169005" y="6247"/>
                  </a:lnTo>
                  <a:lnTo>
                    <a:pt x="169005" y="311"/>
                  </a:lnTo>
                  <a:close/>
                  <a:moveTo>
                    <a:pt x="181186" y="311"/>
                  </a:moveTo>
                  <a:lnTo>
                    <a:pt x="181186" y="6247"/>
                  </a:lnTo>
                  <a:lnTo>
                    <a:pt x="175252" y="6247"/>
                  </a:lnTo>
                  <a:lnTo>
                    <a:pt x="175252" y="311"/>
                  </a:lnTo>
                  <a:close/>
                  <a:moveTo>
                    <a:pt x="187435" y="311"/>
                  </a:moveTo>
                  <a:lnTo>
                    <a:pt x="187435" y="6247"/>
                  </a:lnTo>
                  <a:lnTo>
                    <a:pt x="181499" y="6247"/>
                  </a:lnTo>
                  <a:lnTo>
                    <a:pt x="181499" y="311"/>
                  </a:lnTo>
                  <a:close/>
                  <a:moveTo>
                    <a:pt x="193684" y="311"/>
                  </a:moveTo>
                  <a:lnTo>
                    <a:pt x="193684" y="6247"/>
                  </a:lnTo>
                  <a:lnTo>
                    <a:pt x="187749" y="6247"/>
                  </a:lnTo>
                  <a:lnTo>
                    <a:pt x="187749" y="311"/>
                  </a:lnTo>
                  <a:close/>
                  <a:moveTo>
                    <a:pt x="199931" y="311"/>
                  </a:moveTo>
                  <a:lnTo>
                    <a:pt x="199931" y="6247"/>
                  </a:lnTo>
                  <a:lnTo>
                    <a:pt x="193996" y="6247"/>
                  </a:lnTo>
                  <a:lnTo>
                    <a:pt x="193996" y="311"/>
                  </a:lnTo>
                  <a:close/>
                  <a:moveTo>
                    <a:pt x="206180" y="311"/>
                  </a:moveTo>
                  <a:lnTo>
                    <a:pt x="206180" y="6247"/>
                  </a:lnTo>
                  <a:lnTo>
                    <a:pt x="200244" y="6247"/>
                  </a:lnTo>
                  <a:lnTo>
                    <a:pt x="200244" y="311"/>
                  </a:lnTo>
                  <a:close/>
                  <a:moveTo>
                    <a:pt x="212427" y="311"/>
                  </a:moveTo>
                  <a:lnTo>
                    <a:pt x="212427" y="6247"/>
                  </a:lnTo>
                  <a:lnTo>
                    <a:pt x="206491" y="6247"/>
                  </a:lnTo>
                  <a:lnTo>
                    <a:pt x="206491" y="311"/>
                  </a:lnTo>
                  <a:close/>
                  <a:moveTo>
                    <a:pt x="218674" y="311"/>
                  </a:moveTo>
                  <a:lnTo>
                    <a:pt x="218674" y="6247"/>
                  </a:lnTo>
                  <a:lnTo>
                    <a:pt x="212739" y="6247"/>
                  </a:lnTo>
                  <a:lnTo>
                    <a:pt x="212739" y="311"/>
                  </a:lnTo>
                  <a:close/>
                  <a:moveTo>
                    <a:pt x="224921" y="311"/>
                  </a:moveTo>
                  <a:lnTo>
                    <a:pt x="224921" y="6247"/>
                  </a:lnTo>
                  <a:lnTo>
                    <a:pt x="218987" y="6247"/>
                  </a:lnTo>
                  <a:lnTo>
                    <a:pt x="218987" y="311"/>
                  </a:lnTo>
                  <a:close/>
                  <a:moveTo>
                    <a:pt x="231170" y="311"/>
                  </a:moveTo>
                  <a:lnTo>
                    <a:pt x="231170" y="6247"/>
                  </a:lnTo>
                  <a:lnTo>
                    <a:pt x="225234" y="6247"/>
                  </a:lnTo>
                  <a:lnTo>
                    <a:pt x="225234" y="311"/>
                  </a:lnTo>
                  <a:close/>
                  <a:moveTo>
                    <a:pt x="237417" y="311"/>
                  </a:moveTo>
                  <a:lnTo>
                    <a:pt x="237417" y="6247"/>
                  </a:lnTo>
                  <a:lnTo>
                    <a:pt x="231481" y="6247"/>
                  </a:lnTo>
                  <a:lnTo>
                    <a:pt x="231481" y="311"/>
                  </a:lnTo>
                  <a:close/>
                  <a:moveTo>
                    <a:pt x="243664" y="311"/>
                  </a:moveTo>
                  <a:lnTo>
                    <a:pt x="243664" y="6247"/>
                  </a:lnTo>
                  <a:lnTo>
                    <a:pt x="237729" y="6247"/>
                  </a:lnTo>
                  <a:lnTo>
                    <a:pt x="237729" y="311"/>
                  </a:lnTo>
                  <a:close/>
                  <a:moveTo>
                    <a:pt x="249914" y="311"/>
                  </a:moveTo>
                  <a:lnTo>
                    <a:pt x="249914" y="6247"/>
                  </a:lnTo>
                  <a:lnTo>
                    <a:pt x="243978" y="6247"/>
                  </a:lnTo>
                  <a:lnTo>
                    <a:pt x="243978" y="311"/>
                  </a:lnTo>
                  <a:close/>
                  <a:moveTo>
                    <a:pt x="256161" y="311"/>
                  </a:moveTo>
                  <a:lnTo>
                    <a:pt x="256161" y="6247"/>
                  </a:lnTo>
                  <a:lnTo>
                    <a:pt x="250225" y="6247"/>
                  </a:lnTo>
                  <a:lnTo>
                    <a:pt x="250225" y="311"/>
                  </a:lnTo>
                  <a:close/>
                  <a:moveTo>
                    <a:pt x="262409" y="311"/>
                  </a:moveTo>
                  <a:lnTo>
                    <a:pt x="262409" y="6247"/>
                  </a:lnTo>
                  <a:lnTo>
                    <a:pt x="256474" y="6247"/>
                  </a:lnTo>
                  <a:lnTo>
                    <a:pt x="256474" y="311"/>
                  </a:lnTo>
                  <a:close/>
                  <a:moveTo>
                    <a:pt x="268656" y="311"/>
                  </a:moveTo>
                  <a:lnTo>
                    <a:pt x="268656" y="6247"/>
                  </a:lnTo>
                  <a:lnTo>
                    <a:pt x="262721" y="6247"/>
                  </a:lnTo>
                  <a:lnTo>
                    <a:pt x="262721" y="311"/>
                  </a:lnTo>
                  <a:close/>
                  <a:moveTo>
                    <a:pt x="274904" y="311"/>
                  </a:moveTo>
                  <a:lnTo>
                    <a:pt x="274904" y="6247"/>
                  </a:lnTo>
                  <a:lnTo>
                    <a:pt x="268968" y="6247"/>
                  </a:lnTo>
                  <a:lnTo>
                    <a:pt x="268968" y="311"/>
                  </a:lnTo>
                  <a:close/>
                  <a:moveTo>
                    <a:pt x="6251" y="6560"/>
                  </a:moveTo>
                  <a:lnTo>
                    <a:pt x="6251" y="12494"/>
                  </a:lnTo>
                  <a:lnTo>
                    <a:pt x="315" y="12494"/>
                  </a:lnTo>
                  <a:lnTo>
                    <a:pt x="315" y="6560"/>
                  </a:lnTo>
                  <a:close/>
                  <a:moveTo>
                    <a:pt x="12498" y="6560"/>
                  </a:moveTo>
                  <a:lnTo>
                    <a:pt x="12498" y="12494"/>
                  </a:lnTo>
                  <a:lnTo>
                    <a:pt x="6562" y="12494"/>
                  </a:lnTo>
                  <a:lnTo>
                    <a:pt x="6562" y="6560"/>
                  </a:lnTo>
                  <a:close/>
                  <a:moveTo>
                    <a:pt x="18745" y="6560"/>
                  </a:moveTo>
                  <a:lnTo>
                    <a:pt x="18745" y="12494"/>
                  </a:lnTo>
                  <a:lnTo>
                    <a:pt x="12810" y="12494"/>
                  </a:lnTo>
                  <a:lnTo>
                    <a:pt x="12810" y="6560"/>
                  </a:lnTo>
                  <a:close/>
                  <a:moveTo>
                    <a:pt x="24992" y="6560"/>
                  </a:moveTo>
                  <a:lnTo>
                    <a:pt x="24992" y="12494"/>
                  </a:lnTo>
                  <a:lnTo>
                    <a:pt x="19058" y="12494"/>
                  </a:lnTo>
                  <a:lnTo>
                    <a:pt x="19058" y="6560"/>
                  </a:lnTo>
                  <a:close/>
                  <a:moveTo>
                    <a:pt x="31241" y="6560"/>
                  </a:moveTo>
                  <a:lnTo>
                    <a:pt x="31241" y="12494"/>
                  </a:lnTo>
                  <a:lnTo>
                    <a:pt x="25305" y="12494"/>
                  </a:lnTo>
                  <a:lnTo>
                    <a:pt x="25305" y="6560"/>
                  </a:lnTo>
                  <a:close/>
                  <a:moveTo>
                    <a:pt x="37489" y="6560"/>
                  </a:moveTo>
                  <a:lnTo>
                    <a:pt x="37489" y="12494"/>
                  </a:lnTo>
                  <a:lnTo>
                    <a:pt x="31553" y="12494"/>
                  </a:lnTo>
                  <a:lnTo>
                    <a:pt x="31553" y="6560"/>
                  </a:lnTo>
                  <a:close/>
                  <a:moveTo>
                    <a:pt x="43737" y="6560"/>
                  </a:moveTo>
                  <a:lnTo>
                    <a:pt x="43737" y="12494"/>
                  </a:lnTo>
                  <a:lnTo>
                    <a:pt x="37802" y="12494"/>
                  </a:lnTo>
                  <a:lnTo>
                    <a:pt x="37802" y="6560"/>
                  </a:lnTo>
                  <a:close/>
                  <a:moveTo>
                    <a:pt x="49985" y="6560"/>
                  </a:moveTo>
                  <a:lnTo>
                    <a:pt x="49985" y="12494"/>
                  </a:lnTo>
                  <a:lnTo>
                    <a:pt x="44049" y="12494"/>
                  </a:lnTo>
                  <a:lnTo>
                    <a:pt x="44049" y="6560"/>
                  </a:lnTo>
                  <a:close/>
                  <a:moveTo>
                    <a:pt x="56232" y="6560"/>
                  </a:moveTo>
                  <a:lnTo>
                    <a:pt x="56232" y="12494"/>
                  </a:lnTo>
                  <a:lnTo>
                    <a:pt x="50296" y="12494"/>
                  </a:lnTo>
                  <a:lnTo>
                    <a:pt x="50296" y="6560"/>
                  </a:lnTo>
                  <a:close/>
                  <a:moveTo>
                    <a:pt x="62480" y="6560"/>
                  </a:moveTo>
                  <a:lnTo>
                    <a:pt x="62480" y="12494"/>
                  </a:lnTo>
                  <a:lnTo>
                    <a:pt x="56545" y="12494"/>
                  </a:lnTo>
                  <a:lnTo>
                    <a:pt x="56545" y="6560"/>
                  </a:lnTo>
                  <a:close/>
                  <a:moveTo>
                    <a:pt x="68727" y="6560"/>
                  </a:moveTo>
                  <a:lnTo>
                    <a:pt x="68727" y="12494"/>
                  </a:lnTo>
                  <a:lnTo>
                    <a:pt x="62792" y="12494"/>
                  </a:lnTo>
                  <a:lnTo>
                    <a:pt x="62792" y="6560"/>
                  </a:lnTo>
                  <a:close/>
                  <a:moveTo>
                    <a:pt x="74975" y="6560"/>
                  </a:moveTo>
                  <a:lnTo>
                    <a:pt x="74975" y="12494"/>
                  </a:lnTo>
                  <a:lnTo>
                    <a:pt x="69039" y="12494"/>
                  </a:lnTo>
                  <a:lnTo>
                    <a:pt x="69039" y="6560"/>
                  </a:lnTo>
                  <a:close/>
                  <a:moveTo>
                    <a:pt x="81223" y="6560"/>
                  </a:moveTo>
                  <a:lnTo>
                    <a:pt x="81223" y="12494"/>
                  </a:lnTo>
                  <a:lnTo>
                    <a:pt x="75286" y="12494"/>
                  </a:lnTo>
                  <a:lnTo>
                    <a:pt x="75286" y="6560"/>
                  </a:lnTo>
                  <a:close/>
                  <a:moveTo>
                    <a:pt x="87470" y="6560"/>
                  </a:moveTo>
                  <a:lnTo>
                    <a:pt x="87470" y="12494"/>
                  </a:lnTo>
                  <a:lnTo>
                    <a:pt x="81535" y="12494"/>
                  </a:lnTo>
                  <a:lnTo>
                    <a:pt x="81535" y="6560"/>
                  </a:lnTo>
                  <a:close/>
                  <a:moveTo>
                    <a:pt x="93720" y="6560"/>
                  </a:moveTo>
                  <a:lnTo>
                    <a:pt x="93720" y="12494"/>
                  </a:lnTo>
                  <a:lnTo>
                    <a:pt x="87784" y="12494"/>
                  </a:lnTo>
                  <a:lnTo>
                    <a:pt x="87784" y="6560"/>
                  </a:lnTo>
                  <a:close/>
                  <a:moveTo>
                    <a:pt x="99967" y="6560"/>
                  </a:moveTo>
                  <a:lnTo>
                    <a:pt x="99967" y="12494"/>
                  </a:lnTo>
                  <a:lnTo>
                    <a:pt x="94031" y="12494"/>
                  </a:lnTo>
                  <a:lnTo>
                    <a:pt x="94031" y="6560"/>
                  </a:lnTo>
                  <a:close/>
                  <a:moveTo>
                    <a:pt x="106214" y="6560"/>
                  </a:moveTo>
                  <a:lnTo>
                    <a:pt x="106214" y="12494"/>
                  </a:lnTo>
                  <a:lnTo>
                    <a:pt x="100280" y="12494"/>
                  </a:lnTo>
                  <a:lnTo>
                    <a:pt x="100280" y="6560"/>
                  </a:lnTo>
                  <a:close/>
                  <a:moveTo>
                    <a:pt x="112461" y="6560"/>
                  </a:moveTo>
                  <a:lnTo>
                    <a:pt x="112461" y="12494"/>
                  </a:lnTo>
                  <a:lnTo>
                    <a:pt x="106527" y="12494"/>
                  </a:lnTo>
                  <a:lnTo>
                    <a:pt x="106527" y="6560"/>
                  </a:lnTo>
                  <a:close/>
                  <a:moveTo>
                    <a:pt x="118710" y="6560"/>
                  </a:moveTo>
                  <a:lnTo>
                    <a:pt x="118710" y="12494"/>
                  </a:lnTo>
                  <a:lnTo>
                    <a:pt x="112774" y="12494"/>
                  </a:lnTo>
                  <a:lnTo>
                    <a:pt x="112774" y="6560"/>
                  </a:lnTo>
                  <a:close/>
                  <a:moveTo>
                    <a:pt x="124957" y="6560"/>
                  </a:moveTo>
                  <a:lnTo>
                    <a:pt x="124957" y="12494"/>
                  </a:lnTo>
                  <a:lnTo>
                    <a:pt x="119021" y="12494"/>
                  </a:lnTo>
                  <a:lnTo>
                    <a:pt x="119021" y="6560"/>
                  </a:lnTo>
                  <a:close/>
                  <a:moveTo>
                    <a:pt x="131204" y="6560"/>
                  </a:moveTo>
                  <a:lnTo>
                    <a:pt x="131204" y="12494"/>
                  </a:lnTo>
                  <a:lnTo>
                    <a:pt x="125270" y="12494"/>
                  </a:lnTo>
                  <a:lnTo>
                    <a:pt x="125270" y="6560"/>
                  </a:lnTo>
                  <a:close/>
                  <a:moveTo>
                    <a:pt x="137451" y="6560"/>
                  </a:moveTo>
                  <a:lnTo>
                    <a:pt x="137451" y="12494"/>
                  </a:lnTo>
                  <a:lnTo>
                    <a:pt x="131517" y="12494"/>
                  </a:lnTo>
                  <a:lnTo>
                    <a:pt x="131517" y="6560"/>
                  </a:lnTo>
                  <a:close/>
                  <a:moveTo>
                    <a:pt x="143702" y="6560"/>
                  </a:moveTo>
                  <a:lnTo>
                    <a:pt x="143702" y="12494"/>
                  </a:lnTo>
                  <a:lnTo>
                    <a:pt x="137766" y="12494"/>
                  </a:lnTo>
                  <a:lnTo>
                    <a:pt x="137766" y="6560"/>
                  </a:lnTo>
                  <a:close/>
                  <a:moveTo>
                    <a:pt x="149949" y="6560"/>
                  </a:moveTo>
                  <a:lnTo>
                    <a:pt x="149949" y="12494"/>
                  </a:lnTo>
                  <a:lnTo>
                    <a:pt x="144015" y="12494"/>
                  </a:lnTo>
                  <a:lnTo>
                    <a:pt x="144015" y="6560"/>
                  </a:lnTo>
                  <a:close/>
                  <a:moveTo>
                    <a:pt x="156196" y="6560"/>
                  </a:moveTo>
                  <a:lnTo>
                    <a:pt x="156196" y="12494"/>
                  </a:lnTo>
                  <a:lnTo>
                    <a:pt x="150262" y="12494"/>
                  </a:lnTo>
                  <a:lnTo>
                    <a:pt x="150262" y="6560"/>
                  </a:lnTo>
                  <a:close/>
                  <a:moveTo>
                    <a:pt x="162445" y="6560"/>
                  </a:moveTo>
                  <a:lnTo>
                    <a:pt x="162445" y="12494"/>
                  </a:lnTo>
                  <a:lnTo>
                    <a:pt x="156509" y="12494"/>
                  </a:lnTo>
                  <a:lnTo>
                    <a:pt x="156509" y="6560"/>
                  </a:lnTo>
                  <a:close/>
                  <a:moveTo>
                    <a:pt x="168692" y="6560"/>
                  </a:moveTo>
                  <a:lnTo>
                    <a:pt x="168692" y="12494"/>
                  </a:lnTo>
                  <a:lnTo>
                    <a:pt x="162756" y="12494"/>
                  </a:lnTo>
                  <a:lnTo>
                    <a:pt x="162756" y="6560"/>
                  </a:lnTo>
                  <a:close/>
                  <a:moveTo>
                    <a:pt x="174939" y="6560"/>
                  </a:moveTo>
                  <a:lnTo>
                    <a:pt x="174939" y="12494"/>
                  </a:lnTo>
                  <a:lnTo>
                    <a:pt x="169005" y="12494"/>
                  </a:lnTo>
                  <a:lnTo>
                    <a:pt x="169005" y="6560"/>
                  </a:lnTo>
                  <a:close/>
                  <a:moveTo>
                    <a:pt x="181186" y="6560"/>
                  </a:moveTo>
                  <a:lnTo>
                    <a:pt x="181186" y="12494"/>
                  </a:lnTo>
                  <a:lnTo>
                    <a:pt x="175252" y="12494"/>
                  </a:lnTo>
                  <a:lnTo>
                    <a:pt x="175252" y="6560"/>
                  </a:lnTo>
                  <a:close/>
                  <a:moveTo>
                    <a:pt x="187435" y="6560"/>
                  </a:moveTo>
                  <a:lnTo>
                    <a:pt x="187435" y="12494"/>
                  </a:lnTo>
                  <a:lnTo>
                    <a:pt x="181499" y="12494"/>
                  </a:lnTo>
                  <a:lnTo>
                    <a:pt x="181499" y="6560"/>
                  </a:lnTo>
                  <a:close/>
                  <a:moveTo>
                    <a:pt x="193684" y="6560"/>
                  </a:moveTo>
                  <a:lnTo>
                    <a:pt x="193684" y="12494"/>
                  </a:lnTo>
                  <a:lnTo>
                    <a:pt x="187749" y="12494"/>
                  </a:lnTo>
                  <a:lnTo>
                    <a:pt x="187749" y="6560"/>
                  </a:lnTo>
                  <a:close/>
                  <a:moveTo>
                    <a:pt x="199931" y="6560"/>
                  </a:moveTo>
                  <a:lnTo>
                    <a:pt x="199931" y="12494"/>
                  </a:lnTo>
                  <a:lnTo>
                    <a:pt x="193996" y="12494"/>
                  </a:lnTo>
                  <a:lnTo>
                    <a:pt x="193996" y="6560"/>
                  </a:lnTo>
                  <a:close/>
                  <a:moveTo>
                    <a:pt x="206180" y="6560"/>
                  </a:moveTo>
                  <a:lnTo>
                    <a:pt x="206180" y="12494"/>
                  </a:lnTo>
                  <a:lnTo>
                    <a:pt x="200244" y="12494"/>
                  </a:lnTo>
                  <a:lnTo>
                    <a:pt x="200244" y="6560"/>
                  </a:lnTo>
                  <a:close/>
                  <a:moveTo>
                    <a:pt x="212427" y="6560"/>
                  </a:moveTo>
                  <a:lnTo>
                    <a:pt x="212427" y="12494"/>
                  </a:lnTo>
                  <a:lnTo>
                    <a:pt x="206491" y="12494"/>
                  </a:lnTo>
                  <a:lnTo>
                    <a:pt x="206491" y="6560"/>
                  </a:lnTo>
                  <a:close/>
                  <a:moveTo>
                    <a:pt x="218674" y="6560"/>
                  </a:moveTo>
                  <a:lnTo>
                    <a:pt x="218674" y="12494"/>
                  </a:lnTo>
                  <a:lnTo>
                    <a:pt x="212739" y="12494"/>
                  </a:lnTo>
                  <a:lnTo>
                    <a:pt x="212739" y="6560"/>
                  </a:lnTo>
                  <a:close/>
                  <a:moveTo>
                    <a:pt x="224921" y="6560"/>
                  </a:moveTo>
                  <a:lnTo>
                    <a:pt x="224921" y="12494"/>
                  </a:lnTo>
                  <a:lnTo>
                    <a:pt x="218987" y="12494"/>
                  </a:lnTo>
                  <a:lnTo>
                    <a:pt x="218987" y="6560"/>
                  </a:lnTo>
                  <a:close/>
                  <a:moveTo>
                    <a:pt x="231170" y="6560"/>
                  </a:moveTo>
                  <a:lnTo>
                    <a:pt x="231170" y="12494"/>
                  </a:lnTo>
                  <a:lnTo>
                    <a:pt x="225234" y="12494"/>
                  </a:lnTo>
                  <a:lnTo>
                    <a:pt x="225234" y="6560"/>
                  </a:lnTo>
                  <a:close/>
                  <a:moveTo>
                    <a:pt x="237417" y="6560"/>
                  </a:moveTo>
                  <a:lnTo>
                    <a:pt x="237417" y="12494"/>
                  </a:lnTo>
                  <a:lnTo>
                    <a:pt x="231481" y="12494"/>
                  </a:lnTo>
                  <a:lnTo>
                    <a:pt x="231481" y="6560"/>
                  </a:lnTo>
                  <a:close/>
                  <a:moveTo>
                    <a:pt x="243664" y="6560"/>
                  </a:moveTo>
                  <a:lnTo>
                    <a:pt x="243664" y="12494"/>
                  </a:lnTo>
                  <a:lnTo>
                    <a:pt x="237729" y="12494"/>
                  </a:lnTo>
                  <a:lnTo>
                    <a:pt x="237729" y="6560"/>
                  </a:lnTo>
                  <a:close/>
                  <a:moveTo>
                    <a:pt x="249914" y="6560"/>
                  </a:moveTo>
                  <a:lnTo>
                    <a:pt x="249914" y="12494"/>
                  </a:lnTo>
                  <a:lnTo>
                    <a:pt x="243978" y="12494"/>
                  </a:lnTo>
                  <a:lnTo>
                    <a:pt x="243978" y="6560"/>
                  </a:lnTo>
                  <a:close/>
                  <a:moveTo>
                    <a:pt x="256161" y="6560"/>
                  </a:moveTo>
                  <a:lnTo>
                    <a:pt x="256161" y="12494"/>
                  </a:lnTo>
                  <a:lnTo>
                    <a:pt x="250225" y="12494"/>
                  </a:lnTo>
                  <a:lnTo>
                    <a:pt x="250225" y="6560"/>
                  </a:lnTo>
                  <a:close/>
                  <a:moveTo>
                    <a:pt x="262409" y="6560"/>
                  </a:moveTo>
                  <a:lnTo>
                    <a:pt x="262409" y="12494"/>
                  </a:lnTo>
                  <a:lnTo>
                    <a:pt x="256474" y="12494"/>
                  </a:lnTo>
                  <a:lnTo>
                    <a:pt x="256474" y="6560"/>
                  </a:lnTo>
                  <a:close/>
                  <a:moveTo>
                    <a:pt x="268656" y="6560"/>
                  </a:moveTo>
                  <a:lnTo>
                    <a:pt x="268656" y="12494"/>
                  </a:lnTo>
                  <a:lnTo>
                    <a:pt x="262721" y="12494"/>
                  </a:lnTo>
                  <a:lnTo>
                    <a:pt x="262721" y="6560"/>
                  </a:lnTo>
                  <a:close/>
                  <a:moveTo>
                    <a:pt x="274904" y="6560"/>
                  </a:moveTo>
                  <a:lnTo>
                    <a:pt x="274904" y="12494"/>
                  </a:lnTo>
                  <a:lnTo>
                    <a:pt x="268968" y="12494"/>
                  </a:lnTo>
                  <a:lnTo>
                    <a:pt x="268968" y="6560"/>
                  </a:lnTo>
                  <a:close/>
                  <a:moveTo>
                    <a:pt x="6251" y="12807"/>
                  </a:moveTo>
                  <a:lnTo>
                    <a:pt x="6251" y="18742"/>
                  </a:lnTo>
                  <a:lnTo>
                    <a:pt x="315" y="18742"/>
                  </a:lnTo>
                  <a:lnTo>
                    <a:pt x="315" y="12807"/>
                  </a:lnTo>
                  <a:close/>
                  <a:moveTo>
                    <a:pt x="12498" y="12807"/>
                  </a:moveTo>
                  <a:lnTo>
                    <a:pt x="12498" y="18742"/>
                  </a:lnTo>
                  <a:lnTo>
                    <a:pt x="6562" y="18742"/>
                  </a:lnTo>
                  <a:lnTo>
                    <a:pt x="6562" y="12807"/>
                  </a:lnTo>
                  <a:close/>
                  <a:moveTo>
                    <a:pt x="18745" y="12807"/>
                  </a:moveTo>
                  <a:lnTo>
                    <a:pt x="18745" y="18742"/>
                  </a:lnTo>
                  <a:lnTo>
                    <a:pt x="12810" y="18742"/>
                  </a:lnTo>
                  <a:lnTo>
                    <a:pt x="12810" y="12807"/>
                  </a:lnTo>
                  <a:close/>
                  <a:moveTo>
                    <a:pt x="24992" y="12807"/>
                  </a:moveTo>
                  <a:lnTo>
                    <a:pt x="24992" y="18742"/>
                  </a:lnTo>
                  <a:lnTo>
                    <a:pt x="19058" y="18742"/>
                  </a:lnTo>
                  <a:lnTo>
                    <a:pt x="19058" y="12807"/>
                  </a:lnTo>
                  <a:close/>
                  <a:moveTo>
                    <a:pt x="31241" y="12807"/>
                  </a:moveTo>
                  <a:lnTo>
                    <a:pt x="31241" y="18742"/>
                  </a:lnTo>
                  <a:lnTo>
                    <a:pt x="25305" y="18742"/>
                  </a:lnTo>
                  <a:lnTo>
                    <a:pt x="25305" y="12807"/>
                  </a:lnTo>
                  <a:close/>
                  <a:moveTo>
                    <a:pt x="37489" y="12807"/>
                  </a:moveTo>
                  <a:lnTo>
                    <a:pt x="37489" y="18742"/>
                  </a:lnTo>
                  <a:lnTo>
                    <a:pt x="31553" y="18742"/>
                  </a:lnTo>
                  <a:lnTo>
                    <a:pt x="31553" y="12807"/>
                  </a:lnTo>
                  <a:close/>
                  <a:moveTo>
                    <a:pt x="43737" y="12807"/>
                  </a:moveTo>
                  <a:lnTo>
                    <a:pt x="43737" y="18742"/>
                  </a:lnTo>
                  <a:lnTo>
                    <a:pt x="37802" y="18742"/>
                  </a:lnTo>
                  <a:lnTo>
                    <a:pt x="37802" y="12807"/>
                  </a:lnTo>
                  <a:close/>
                  <a:moveTo>
                    <a:pt x="49985" y="12807"/>
                  </a:moveTo>
                  <a:lnTo>
                    <a:pt x="49985" y="18742"/>
                  </a:lnTo>
                  <a:lnTo>
                    <a:pt x="44049" y="18742"/>
                  </a:lnTo>
                  <a:lnTo>
                    <a:pt x="44049" y="12807"/>
                  </a:lnTo>
                  <a:close/>
                  <a:moveTo>
                    <a:pt x="56232" y="12807"/>
                  </a:moveTo>
                  <a:lnTo>
                    <a:pt x="56232" y="18742"/>
                  </a:lnTo>
                  <a:lnTo>
                    <a:pt x="50296" y="18742"/>
                  </a:lnTo>
                  <a:lnTo>
                    <a:pt x="50296" y="12807"/>
                  </a:lnTo>
                  <a:close/>
                  <a:moveTo>
                    <a:pt x="62480" y="12807"/>
                  </a:moveTo>
                  <a:lnTo>
                    <a:pt x="62480" y="18742"/>
                  </a:lnTo>
                  <a:lnTo>
                    <a:pt x="56545" y="18742"/>
                  </a:lnTo>
                  <a:lnTo>
                    <a:pt x="56545" y="12807"/>
                  </a:lnTo>
                  <a:close/>
                  <a:moveTo>
                    <a:pt x="68727" y="12807"/>
                  </a:moveTo>
                  <a:lnTo>
                    <a:pt x="68727" y="18742"/>
                  </a:lnTo>
                  <a:lnTo>
                    <a:pt x="62792" y="18742"/>
                  </a:lnTo>
                  <a:lnTo>
                    <a:pt x="62792" y="12807"/>
                  </a:lnTo>
                  <a:close/>
                  <a:moveTo>
                    <a:pt x="74975" y="12807"/>
                  </a:moveTo>
                  <a:lnTo>
                    <a:pt x="74975" y="18742"/>
                  </a:lnTo>
                  <a:lnTo>
                    <a:pt x="69039" y="18742"/>
                  </a:lnTo>
                  <a:lnTo>
                    <a:pt x="69039" y="12807"/>
                  </a:lnTo>
                  <a:close/>
                  <a:moveTo>
                    <a:pt x="81223" y="12807"/>
                  </a:moveTo>
                  <a:lnTo>
                    <a:pt x="81223" y="18742"/>
                  </a:lnTo>
                  <a:lnTo>
                    <a:pt x="75286" y="18742"/>
                  </a:lnTo>
                  <a:lnTo>
                    <a:pt x="75286" y="12807"/>
                  </a:lnTo>
                  <a:close/>
                  <a:moveTo>
                    <a:pt x="87470" y="12807"/>
                  </a:moveTo>
                  <a:lnTo>
                    <a:pt x="87470" y="18742"/>
                  </a:lnTo>
                  <a:lnTo>
                    <a:pt x="81535" y="18742"/>
                  </a:lnTo>
                  <a:lnTo>
                    <a:pt x="81535" y="12807"/>
                  </a:lnTo>
                  <a:close/>
                  <a:moveTo>
                    <a:pt x="93720" y="12807"/>
                  </a:moveTo>
                  <a:lnTo>
                    <a:pt x="93720" y="18742"/>
                  </a:lnTo>
                  <a:lnTo>
                    <a:pt x="87784" y="18742"/>
                  </a:lnTo>
                  <a:lnTo>
                    <a:pt x="87784" y="12807"/>
                  </a:lnTo>
                  <a:close/>
                  <a:moveTo>
                    <a:pt x="99967" y="12807"/>
                  </a:moveTo>
                  <a:lnTo>
                    <a:pt x="99967" y="18742"/>
                  </a:lnTo>
                  <a:lnTo>
                    <a:pt x="94031" y="18742"/>
                  </a:lnTo>
                  <a:lnTo>
                    <a:pt x="94031" y="12807"/>
                  </a:lnTo>
                  <a:close/>
                  <a:moveTo>
                    <a:pt x="106214" y="12807"/>
                  </a:moveTo>
                  <a:lnTo>
                    <a:pt x="106214" y="18742"/>
                  </a:lnTo>
                  <a:lnTo>
                    <a:pt x="100280" y="18742"/>
                  </a:lnTo>
                  <a:lnTo>
                    <a:pt x="100280" y="12807"/>
                  </a:lnTo>
                  <a:close/>
                  <a:moveTo>
                    <a:pt x="112461" y="12807"/>
                  </a:moveTo>
                  <a:lnTo>
                    <a:pt x="112461" y="18742"/>
                  </a:lnTo>
                  <a:lnTo>
                    <a:pt x="106527" y="18742"/>
                  </a:lnTo>
                  <a:lnTo>
                    <a:pt x="106527" y="12807"/>
                  </a:lnTo>
                  <a:close/>
                  <a:moveTo>
                    <a:pt x="118710" y="12807"/>
                  </a:moveTo>
                  <a:lnTo>
                    <a:pt x="118710" y="18742"/>
                  </a:lnTo>
                  <a:lnTo>
                    <a:pt x="112774" y="18742"/>
                  </a:lnTo>
                  <a:lnTo>
                    <a:pt x="112774" y="12807"/>
                  </a:lnTo>
                  <a:close/>
                  <a:moveTo>
                    <a:pt x="124957" y="12807"/>
                  </a:moveTo>
                  <a:lnTo>
                    <a:pt x="124957" y="18742"/>
                  </a:lnTo>
                  <a:lnTo>
                    <a:pt x="119021" y="18742"/>
                  </a:lnTo>
                  <a:lnTo>
                    <a:pt x="119021" y="12807"/>
                  </a:lnTo>
                  <a:close/>
                  <a:moveTo>
                    <a:pt x="131204" y="12807"/>
                  </a:moveTo>
                  <a:lnTo>
                    <a:pt x="131204" y="18742"/>
                  </a:lnTo>
                  <a:lnTo>
                    <a:pt x="125270" y="18742"/>
                  </a:lnTo>
                  <a:lnTo>
                    <a:pt x="125270" y="12807"/>
                  </a:lnTo>
                  <a:close/>
                  <a:moveTo>
                    <a:pt x="137451" y="12807"/>
                  </a:moveTo>
                  <a:lnTo>
                    <a:pt x="137451" y="18742"/>
                  </a:lnTo>
                  <a:lnTo>
                    <a:pt x="131517" y="18742"/>
                  </a:lnTo>
                  <a:lnTo>
                    <a:pt x="131517" y="12807"/>
                  </a:lnTo>
                  <a:close/>
                  <a:moveTo>
                    <a:pt x="143702" y="12807"/>
                  </a:moveTo>
                  <a:lnTo>
                    <a:pt x="143702" y="18742"/>
                  </a:lnTo>
                  <a:lnTo>
                    <a:pt x="137766" y="18742"/>
                  </a:lnTo>
                  <a:lnTo>
                    <a:pt x="137766" y="12807"/>
                  </a:lnTo>
                  <a:close/>
                  <a:moveTo>
                    <a:pt x="149949" y="12807"/>
                  </a:moveTo>
                  <a:lnTo>
                    <a:pt x="149949" y="18742"/>
                  </a:lnTo>
                  <a:lnTo>
                    <a:pt x="144015" y="18742"/>
                  </a:lnTo>
                  <a:lnTo>
                    <a:pt x="144015" y="12807"/>
                  </a:lnTo>
                  <a:close/>
                  <a:moveTo>
                    <a:pt x="156196" y="12807"/>
                  </a:moveTo>
                  <a:lnTo>
                    <a:pt x="156196" y="18742"/>
                  </a:lnTo>
                  <a:lnTo>
                    <a:pt x="150262" y="18742"/>
                  </a:lnTo>
                  <a:lnTo>
                    <a:pt x="150262" y="12807"/>
                  </a:lnTo>
                  <a:close/>
                  <a:moveTo>
                    <a:pt x="162445" y="12807"/>
                  </a:moveTo>
                  <a:lnTo>
                    <a:pt x="162445" y="18742"/>
                  </a:lnTo>
                  <a:lnTo>
                    <a:pt x="156509" y="18742"/>
                  </a:lnTo>
                  <a:lnTo>
                    <a:pt x="156509" y="12807"/>
                  </a:lnTo>
                  <a:close/>
                  <a:moveTo>
                    <a:pt x="168692" y="12807"/>
                  </a:moveTo>
                  <a:lnTo>
                    <a:pt x="168692" y="18742"/>
                  </a:lnTo>
                  <a:lnTo>
                    <a:pt x="162756" y="18742"/>
                  </a:lnTo>
                  <a:lnTo>
                    <a:pt x="162756" y="12807"/>
                  </a:lnTo>
                  <a:close/>
                  <a:moveTo>
                    <a:pt x="174939" y="12807"/>
                  </a:moveTo>
                  <a:lnTo>
                    <a:pt x="174939" y="18742"/>
                  </a:lnTo>
                  <a:lnTo>
                    <a:pt x="169005" y="18742"/>
                  </a:lnTo>
                  <a:lnTo>
                    <a:pt x="169005" y="12807"/>
                  </a:lnTo>
                  <a:close/>
                  <a:moveTo>
                    <a:pt x="181186" y="12807"/>
                  </a:moveTo>
                  <a:lnTo>
                    <a:pt x="181186" y="18742"/>
                  </a:lnTo>
                  <a:lnTo>
                    <a:pt x="175252" y="18742"/>
                  </a:lnTo>
                  <a:lnTo>
                    <a:pt x="175252" y="12807"/>
                  </a:lnTo>
                  <a:close/>
                  <a:moveTo>
                    <a:pt x="187435" y="12807"/>
                  </a:moveTo>
                  <a:lnTo>
                    <a:pt x="187435" y="18742"/>
                  </a:lnTo>
                  <a:lnTo>
                    <a:pt x="181499" y="18742"/>
                  </a:lnTo>
                  <a:lnTo>
                    <a:pt x="181499" y="12807"/>
                  </a:lnTo>
                  <a:close/>
                  <a:moveTo>
                    <a:pt x="193684" y="12807"/>
                  </a:moveTo>
                  <a:lnTo>
                    <a:pt x="193684" y="18742"/>
                  </a:lnTo>
                  <a:lnTo>
                    <a:pt x="187749" y="18742"/>
                  </a:lnTo>
                  <a:lnTo>
                    <a:pt x="187749" y="12807"/>
                  </a:lnTo>
                  <a:close/>
                  <a:moveTo>
                    <a:pt x="199931" y="12807"/>
                  </a:moveTo>
                  <a:lnTo>
                    <a:pt x="199931" y="18742"/>
                  </a:lnTo>
                  <a:lnTo>
                    <a:pt x="193996" y="18742"/>
                  </a:lnTo>
                  <a:lnTo>
                    <a:pt x="193996" y="12807"/>
                  </a:lnTo>
                  <a:close/>
                  <a:moveTo>
                    <a:pt x="206180" y="12807"/>
                  </a:moveTo>
                  <a:lnTo>
                    <a:pt x="206180" y="18742"/>
                  </a:lnTo>
                  <a:lnTo>
                    <a:pt x="200244" y="18742"/>
                  </a:lnTo>
                  <a:lnTo>
                    <a:pt x="200244" y="12807"/>
                  </a:lnTo>
                  <a:close/>
                  <a:moveTo>
                    <a:pt x="212427" y="12807"/>
                  </a:moveTo>
                  <a:lnTo>
                    <a:pt x="212427" y="18742"/>
                  </a:lnTo>
                  <a:lnTo>
                    <a:pt x="206491" y="18742"/>
                  </a:lnTo>
                  <a:lnTo>
                    <a:pt x="206491" y="12807"/>
                  </a:lnTo>
                  <a:close/>
                  <a:moveTo>
                    <a:pt x="218674" y="12807"/>
                  </a:moveTo>
                  <a:lnTo>
                    <a:pt x="218674" y="18742"/>
                  </a:lnTo>
                  <a:lnTo>
                    <a:pt x="212739" y="18742"/>
                  </a:lnTo>
                  <a:lnTo>
                    <a:pt x="212739" y="12807"/>
                  </a:lnTo>
                  <a:close/>
                  <a:moveTo>
                    <a:pt x="224921" y="12807"/>
                  </a:moveTo>
                  <a:lnTo>
                    <a:pt x="224921" y="18742"/>
                  </a:lnTo>
                  <a:lnTo>
                    <a:pt x="218987" y="18742"/>
                  </a:lnTo>
                  <a:lnTo>
                    <a:pt x="218987" y="12807"/>
                  </a:lnTo>
                  <a:close/>
                  <a:moveTo>
                    <a:pt x="231170" y="12807"/>
                  </a:moveTo>
                  <a:lnTo>
                    <a:pt x="231170" y="18742"/>
                  </a:lnTo>
                  <a:lnTo>
                    <a:pt x="225234" y="18742"/>
                  </a:lnTo>
                  <a:lnTo>
                    <a:pt x="225234" y="12807"/>
                  </a:lnTo>
                  <a:close/>
                  <a:moveTo>
                    <a:pt x="237417" y="12807"/>
                  </a:moveTo>
                  <a:lnTo>
                    <a:pt x="237417" y="18742"/>
                  </a:lnTo>
                  <a:lnTo>
                    <a:pt x="231481" y="18742"/>
                  </a:lnTo>
                  <a:lnTo>
                    <a:pt x="231481" y="12807"/>
                  </a:lnTo>
                  <a:close/>
                  <a:moveTo>
                    <a:pt x="243664" y="12807"/>
                  </a:moveTo>
                  <a:lnTo>
                    <a:pt x="243664" y="18742"/>
                  </a:lnTo>
                  <a:lnTo>
                    <a:pt x="237729" y="18742"/>
                  </a:lnTo>
                  <a:lnTo>
                    <a:pt x="237729" y="12807"/>
                  </a:lnTo>
                  <a:close/>
                  <a:moveTo>
                    <a:pt x="249914" y="12807"/>
                  </a:moveTo>
                  <a:lnTo>
                    <a:pt x="249914" y="18742"/>
                  </a:lnTo>
                  <a:lnTo>
                    <a:pt x="243978" y="18742"/>
                  </a:lnTo>
                  <a:lnTo>
                    <a:pt x="243978" y="12807"/>
                  </a:lnTo>
                  <a:close/>
                  <a:moveTo>
                    <a:pt x="256161" y="12807"/>
                  </a:moveTo>
                  <a:lnTo>
                    <a:pt x="256161" y="18742"/>
                  </a:lnTo>
                  <a:lnTo>
                    <a:pt x="250225" y="18742"/>
                  </a:lnTo>
                  <a:lnTo>
                    <a:pt x="250225" y="12807"/>
                  </a:lnTo>
                  <a:close/>
                  <a:moveTo>
                    <a:pt x="262409" y="12807"/>
                  </a:moveTo>
                  <a:lnTo>
                    <a:pt x="262409" y="18742"/>
                  </a:lnTo>
                  <a:lnTo>
                    <a:pt x="256474" y="18742"/>
                  </a:lnTo>
                  <a:lnTo>
                    <a:pt x="256474" y="12807"/>
                  </a:lnTo>
                  <a:close/>
                  <a:moveTo>
                    <a:pt x="268656" y="12807"/>
                  </a:moveTo>
                  <a:lnTo>
                    <a:pt x="268656" y="18742"/>
                  </a:lnTo>
                  <a:lnTo>
                    <a:pt x="262721" y="18742"/>
                  </a:lnTo>
                  <a:lnTo>
                    <a:pt x="262721" y="12807"/>
                  </a:lnTo>
                  <a:close/>
                  <a:moveTo>
                    <a:pt x="274904" y="12807"/>
                  </a:moveTo>
                  <a:lnTo>
                    <a:pt x="274904" y="18742"/>
                  </a:lnTo>
                  <a:lnTo>
                    <a:pt x="268968" y="18742"/>
                  </a:lnTo>
                  <a:lnTo>
                    <a:pt x="268968" y="12807"/>
                  </a:lnTo>
                  <a:close/>
                  <a:moveTo>
                    <a:pt x="6251" y="19054"/>
                  </a:moveTo>
                  <a:lnTo>
                    <a:pt x="6251" y="24990"/>
                  </a:lnTo>
                  <a:lnTo>
                    <a:pt x="315" y="24990"/>
                  </a:lnTo>
                  <a:lnTo>
                    <a:pt x="315" y="19054"/>
                  </a:lnTo>
                  <a:close/>
                  <a:moveTo>
                    <a:pt x="12498" y="19054"/>
                  </a:moveTo>
                  <a:lnTo>
                    <a:pt x="12498" y="24990"/>
                  </a:lnTo>
                  <a:lnTo>
                    <a:pt x="6562" y="24990"/>
                  </a:lnTo>
                  <a:lnTo>
                    <a:pt x="6562" y="19054"/>
                  </a:lnTo>
                  <a:close/>
                  <a:moveTo>
                    <a:pt x="18745" y="19054"/>
                  </a:moveTo>
                  <a:lnTo>
                    <a:pt x="18745" y="24990"/>
                  </a:lnTo>
                  <a:lnTo>
                    <a:pt x="12810" y="24990"/>
                  </a:lnTo>
                  <a:lnTo>
                    <a:pt x="12810" y="19054"/>
                  </a:lnTo>
                  <a:close/>
                  <a:moveTo>
                    <a:pt x="24992" y="19054"/>
                  </a:moveTo>
                  <a:lnTo>
                    <a:pt x="24992" y="24990"/>
                  </a:lnTo>
                  <a:lnTo>
                    <a:pt x="19058" y="24990"/>
                  </a:lnTo>
                  <a:lnTo>
                    <a:pt x="19058" y="19054"/>
                  </a:lnTo>
                  <a:close/>
                  <a:moveTo>
                    <a:pt x="31241" y="19054"/>
                  </a:moveTo>
                  <a:lnTo>
                    <a:pt x="31241" y="24990"/>
                  </a:lnTo>
                  <a:lnTo>
                    <a:pt x="25305" y="24990"/>
                  </a:lnTo>
                  <a:lnTo>
                    <a:pt x="25305" y="19054"/>
                  </a:lnTo>
                  <a:close/>
                  <a:moveTo>
                    <a:pt x="37489" y="19054"/>
                  </a:moveTo>
                  <a:lnTo>
                    <a:pt x="37489" y="24990"/>
                  </a:lnTo>
                  <a:lnTo>
                    <a:pt x="31553" y="24990"/>
                  </a:lnTo>
                  <a:lnTo>
                    <a:pt x="31553" y="19054"/>
                  </a:lnTo>
                  <a:close/>
                  <a:moveTo>
                    <a:pt x="43737" y="19054"/>
                  </a:moveTo>
                  <a:lnTo>
                    <a:pt x="43737" y="24990"/>
                  </a:lnTo>
                  <a:lnTo>
                    <a:pt x="37802" y="24990"/>
                  </a:lnTo>
                  <a:lnTo>
                    <a:pt x="37802" y="19054"/>
                  </a:lnTo>
                  <a:close/>
                  <a:moveTo>
                    <a:pt x="49985" y="19054"/>
                  </a:moveTo>
                  <a:lnTo>
                    <a:pt x="49985" y="24990"/>
                  </a:lnTo>
                  <a:lnTo>
                    <a:pt x="44049" y="24990"/>
                  </a:lnTo>
                  <a:lnTo>
                    <a:pt x="44049" y="19054"/>
                  </a:lnTo>
                  <a:close/>
                  <a:moveTo>
                    <a:pt x="56232" y="19054"/>
                  </a:moveTo>
                  <a:lnTo>
                    <a:pt x="56232" y="24990"/>
                  </a:lnTo>
                  <a:lnTo>
                    <a:pt x="50296" y="24990"/>
                  </a:lnTo>
                  <a:lnTo>
                    <a:pt x="50296" y="19054"/>
                  </a:lnTo>
                  <a:close/>
                  <a:moveTo>
                    <a:pt x="62480" y="19054"/>
                  </a:moveTo>
                  <a:lnTo>
                    <a:pt x="62480" y="24990"/>
                  </a:lnTo>
                  <a:lnTo>
                    <a:pt x="56545" y="24990"/>
                  </a:lnTo>
                  <a:lnTo>
                    <a:pt x="56545" y="19054"/>
                  </a:lnTo>
                  <a:close/>
                  <a:moveTo>
                    <a:pt x="68727" y="19054"/>
                  </a:moveTo>
                  <a:lnTo>
                    <a:pt x="68727" y="24990"/>
                  </a:lnTo>
                  <a:lnTo>
                    <a:pt x="62792" y="24990"/>
                  </a:lnTo>
                  <a:lnTo>
                    <a:pt x="62792" y="19054"/>
                  </a:lnTo>
                  <a:close/>
                  <a:moveTo>
                    <a:pt x="74975" y="19054"/>
                  </a:moveTo>
                  <a:lnTo>
                    <a:pt x="74975" y="24990"/>
                  </a:lnTo>
                  <a:lnTo>
                    <a:pt x="69039" y="24990"/>
                  </a:lnTo>
                  <a:lnTo>
                    <a:pt x="69039" y="19054"/>
                  </a:lnTo>
                  <a:close/>
                  <a:moveTo>
                    <a:pt x="81223" y="19054"/>
                  </a:moveTo>
                  <a:lnTo>
                    <a:pt x="81223" y="24990"/>
                  </a:lnTo>
                  <a:lnTo>
                    <a:pt x="75286" y="24990"/>
                  </a:lnTo>
                  <a:lnTo>
                    <a:pt x="75286" y="19054"/>
                  </a:lnTo>
                  <a:close/>
                  <a:moveTo>
                    <a:pt x="87470" y="19054"/>
                  </a:moveTo>
                  <a:lnTo>
                    <a:pt x="87470" y="24990"/>
                  </a:lnTo>
                  <a:lnTo>
                    <a:pt x="81535" y="24990"/>
                  </a:lnTo>
                  <a:lnTo>
                    <a:pt x="81535" y="19054"/>
                  </a:lnTo>
                  <a:close/>
                  <a:moveTo>
                    <a:pt x="93720" y="19054"/>
                  </a:moveTo>
                  <a:lnTo>
                    <a:pt x="93720" y="24990"/>
                  </a:lnTo>
                  <a:lnTo>
                    <a:pt x="87784" y="24990"/>
                  </a:lnTo>
                  <a:lnTo>
                    <a:pt x="87784" y="19054"/>
                  </a:lnTo>
                  <a:close/>
                  <a:moveTo>
                    <a:pt x="99967" y="19054"/>
                  </a:moveTo>
                  <a:lnTo>
                    <a:pt x="99967" y="24990"/>
                  </a:lnTo>
                  <a:lnTo>
                    <a:pt x="94031" y="24990"/>
                  </a:lnTo>
                  <a:lnTo>
                    <a:pt x="94031" y="19054"/>
                  </a:lnTo>
                  <a:close/>
                  <a:moveTo>
                    <a:pt x="106214" y="19054"/>
                  </a:moveTo>
                  <a:lnTo>
                    <a:pt x="106214" y="24990"/>
                  </a:lnTo>
                  <a:lnTo>
                    <a:pt x="100280" y="24990"/>
                  </a:lnTo>
                  <a:lnTo>
                    <a:pt x="100280" y="19054"/>
                  </a:lnTo>
                  <a:close/>
                  <a:moveTo>
                    <a:pt x="112461" y="19054"/>
                  </a:moveTo>
                  <a:lnTo>
                    <a:pt x="112461" y="24990"/>
                  </a:lnTo>
                  <a:lnTo>
                    <a:pt x="106527" y="24990"/>
                  </a:lnTo>
                  <a:lnTo>
                    <a:pt x="106527" y="19054"/>
                  </a:lnTo>
                  <a:close/>
                  <a:moveTo>
                    <a:pt x="118710" y="19054"/>
                  </a:moveTo>
                  <a:lnTo>
                    <a:pt x="118710" y="24990"/>
                  </a:lnTo>
                  <a:lnTo>
                    <a:pt x="112774" y="24990"/>
                  </a:lnTo>
                  <a:lnTo>
                    <a:pt x="112774" y="19054"/>
                  </a:lnTo>
                  <a:close/>
                  <a:moveTo>
                    <a:pt x="124957" y="19054"/>
                  </a:moveTo>
                  <a:lnTo>
                    <a:pt x="124957" y="24990"/>
                  </a:lnTo>
                  <a:lnTo>
                    <a:pt x="119021" y="24990"/>
                  </a:lnTo>
                  <a:lnTo>
                    <a:pt x="119021" y="19054"/>
                  </a:lnTo>
                  <a:close/>
                  <a:moveTo>
                    <a:pt x="131204" y="19054"/>
                  </a:moveTo>
                  <a:lnTo>
                    <a:pt x="131204" y="24990"/>
                  </a:lnTo>
                  <a:lnTo>
                    <a:pt x="125270" y="24990"/>
                  </a:lnTo>
                  <a:lnTo>
                    <a:pt x="125270" y="19054"/>
                  </a:lnTo>
                  <a:close/>
                  <a:moveTo>
                    <a:pt x="137451" y="19054"/>
                  </a:moveTo>
                  <a:lnTo>
                    <a:pt x="137451" y="24990"/>
                  </a:lnTo>
                  <a:lnTo>
                    <a:pt x="131517" y="24990"/>
                  </a:lnTo>
                  <a:lnTo>
                    <a:pt x="131517" y="19054"/>
                  </a:lnTo>
                  <a:close/>
                  <a:moveTo>
                    <a:pt x="143702" y="19054"/>
                  </a:moveTo>
                  <a:lnTo>
                    <a:pt x="143702" y="24990"/>
                  </a:lnTo>
                  <a:lnTo>
                    <a:pt x="137766" y="24990"/>
                  </a:lnTo>
                  <a:lnTo>
                    <a:pt x="137766" y="19054"/>
                  </a:lnTo>
                  <a:close/>
                  <a:moveTo>
                    <a:pt x="149949" y="19054"/>
                  </a:moveTo>
                  <a:lnTo>
                    <a:pt x="149949" y="24990"/>
                  </a:lnTo>
                  <a:lnTo>
                    <a:pt x="144015" y="24990"/>
                  </a:lnTo>
                  <a:lnTo>
                    <a:pt x="144015" y="19054"/>
                  </a:lnTo>
                  <a:close/>
                  <a:moveTo>
                    <a:pt x="156196" y="19054"/>
                  </a:moveTo>
                  <a:lnTo>
                    <a:pt x="156196" y="24990"/>
                  </a:lnTo>
                  <a:lnTo>
                    <a:pt x="150262" y="24990"/>
                  </a:lnTo>
                  <a:lnTo>
                    <a:pt x="150262" y="19054"/>
                  </a:lnTo>
                  <a:close/>
                  <a:moveTo>
                    <a:pt x="162445" y="19054"/>
                  </a:moveTo>
                  <a:lnTo>
                    <a:pt x="162445" y="24990"/>
                  </a:lnTo>
                  <a:lnTo>
                    <a:pt x="156509" y="24990"/>
                  </a:lnTo>
                  <a:lnTo>
                    <a:pt x="156509" y="19054"/>
                  </a:lnTo>
                  <a:close/>
                  <a:moveTo>
                    <a:pt x="168692" y="19054"/>
                  </a:moveTo>
                  <a:lnTo>
                    <a:pt x="168692" y="24990"/>
                  </a:lnTo>
                  <a:lnTo>
                    <a:pt x="162756" y="24990"/>
                  </a:lnTo>
                  <a:lnTo>
                    <a:pt x="162756" y="19054"/>
                  </a:lnTo>
                  <a:close/>
                  <a:moveTo>
                    <a:pt x="174939" y="19054"/>
                  </a:moveTo>
                  <a:lnTo>
                    <a:pt x="174939" y="24990"/>
                  </a:lnTo>
                  <a:lnTo>
                    <a:pt x="169005" y="24990"/>
                  </a:lnTo>
                  <a:lnTo>
                    <a:pt x="169005" y="19054"/>
                  </a:lnTo>
                  <a:close/>
                  <a:moveTo>
                    <a:pt x="181186" y="19054"/>
                  </a:moveTo>
                  <a:lnTo>
                    <a:pt x="181186" y="24990"/>
                  </a:lnTo>
                  <a:lnTo>
                    <a:pt x="175252" y="24990"/>
                  </a:lnTo>
                  <a:lnTo>
                    <a:pt x="175252" y="19054"/>
                  </a:lnTo>
                  <a:close/>
                  <a:moveTo>
                    <a:pt x="187435" y="19054"/>
                  </a:moveTo>
                  <a:lnTo>
                    <a:pt x="187435" y="24990"/>
                  </a:lnTo>
                  <a:lnTo>
                    <a:pt x="181499" y="24990"/>
                  </a:lnTo>
                  <a:lnTo>
                    <a:pt x="181499" y="19054"/>
                  </a:lnTo>
                  <a:close/>
                  <a:moveTo>
                    <a:pt x="193684" y="19054"/>
                  </a:moveTo>
                  <a:lnTo>
                    <a:pt x="193684" y="24990"/>
                  </a:lnTo>
                  <a:lnTo>
                    <a:pt x="187749" y="24990"/>
                  </a:lnTo>
                  <a:lnTo>
                    <a:pt x="187749" y="19054"/>
                  </a:lnTo>
                  <a:close/>
                  <a:moveTo>
                    <a:pt x="199931" y="19054"/>
                  </a:moveTo>
                  <a:lnTo>
                    <a:pt x="199931" y="24990"/>
                  </a:lnTo>
                  <a:lnTo>
                    <a:pt x="193996" y="24990"/>
                  </a:lnTo>
                  <a:lnTo>
                    <a:pt x="193996" y="19054"/>
                  </a:lnTo>
                  <a:close/>
                  <a:moveTo>
                    <a:pt x="206180" y="19054"/>
                  </a:moveTo>
                  <a:lnTo>
                    <a:pt x="206180" y="24990"/>
                  </a:lnTo>
                  <a:lnTo>
                    <a:pt x="200244" y="24990"/>
                  </a:lnTo>
                  <a:lnTo>
                    <a:pt x="200244" y="19054"/>
                  </a:lnTo>
                  <a:close/>
                  <a:moveTo>
                    <a:pt x="212427" y="19054"/>
                  </a:moveTo>
                  <a:lnTo>
                    <a:pt x="212427" y="24990"/>
                  </a:lnTo>
                  <a:lnTo>
                    <a:pt x="206491" y="24990"/>
                  </a:lnTo>
                  <a:lnTo>
                    <a:pt x="206491" y="19054"/>
                  </a:lnTo>
                  <a:close/>
                  <a:moveTo>
                    <a:pt x="218674" y="19054"/>
                  </a:moveTo>
                  <a:lnTo>
                    <a:pt x="218674" y="24990"/>
                  </a:lnTo>
                  <a:lnTo>
                    <a:pt x="212739" y="24990"/>
                  </a:lnTo>
                  <a:lnTo>
                    <a:pt x="212739" y="19054"/>
                  </a:lnTo>
                  <a:close/>
                  <a:moveTo>
                    <a:pt x="224921" y="19054"/>
                  </a:moveTo>
                  <a:lnTo>
                    <a:pt x="224921" y="24990"/>
                  </a:lnTo>
                  <a:lnTo>
                    <a:pt x="218987" y="24990"/>
                  </a:lnTo>
                  <a:lnTo>
                    <a:pt x="218987" y="19054"/>
                  </a:lnTo>
                  <a:close/>
                  <a:moveTo>
                    <a:pt x="231170" y="19054"/>
                  </a:moveTo>
                  <a:lnTo>
                    <a:pt x="231170" y="24990"/>
                  </a:lnTo>
                  <a:lnTo>
                    <a:pt x="225234" y="24990"/>
                  </a:lnTo>
                  <a:lnTo>
                    <a:pt x="225234" y="19054"/>
                  </a:lnTo>
                  <a:close/>
                  <a:moveTo>
                    <a:pt x="237417" y="19054"/>
                  </a:moveTo>
                  <a:lnTo>
                    <a:pt x="237417" y="24990"/>
                  </a:lnTo>
                  <a:lnTo>
                    <a:pt x="231481" y="24990"/>
                  </a:lnTo>
                  <a:lnTo>
                    <a:pt x="231481" y="19054"/>
                  </a:lnTo>
                  <a:close/>
                  <a:moveTo>
                    <a:pt x="243664" y="19054"/>
                  </a:moveTo>
                  <a:lnTo>
                    <a:pt x="243664" y="24990"/>
                  </a:lnTo>
                  <a:lnTo>
                    <a:pt x="237729" y="24990"/>
                  </a:lnTo>
                  <a:lnTo>
                    <a:pt x="237729" y="19054"/>
                  </a:lnTo>
                  <a:close/>
                  <a:moveTo>
                    <a:pt x="249911" y="19054"/>
                  </a:moveTo>
                  <a:lnTo>
                    <a:pt x="249911" y="24990"/>
                  </a:lnTo>
                  <a:lnTo>
                    <a:pt x="243977" y="24990"/>
                  </a:lnTo>
                  <a:lnTo>
                    <a:pt x="243977" y="19054"/>
                  </a:lnTo>
                  <a:close/>
                  <a:moveTo>
                    <a:pt x="256161" y="19054"/>
                  </a:moveTo>
                  <a:lnTo>
                    <a:pt x="256161" y="24990"/>
                  </a:lnTo>
                  <a:lnTo>
                    <a:pt x="250225" y="24990"/>
                  </a:lnTo>
                  <a:lnTo>
                    <a:pt x="250225" y="19054"/>
                  </a:lnTo>
                  <a:close/>
                  <a:moveTo>
                    <a:pt x="262409" y="19054"/>
                  </a:moveTo>
                  <a:lnTo>
                    <a:pt x="262409" y="24990"/>
                  </a:lnTo>
                  <a:lnTo>
                    <a:pt x="256474" y="24990"/>
                  </a:lnTo>
                  <a:lnTo>
                    <a:pt x="256474" y="19054"/>
                  </a:lnTo>
                  <a:close/>
                  <a:moveTo>
                    <a:pt x="268656" y="19054"/>
                  </a:moveTo>
                  <a:lnTo>
                    <a:pt x="268656" y="24990"/>
                  </a:lnTo>
                  <a:lnTo>
                    <a:pt x="262721" y="24990"/>
                  </a:lnTo>
                  <a:lnTo>
                    <a:pt x="262721" y="19054"/>
                  </a:lnTo>
                  <a:close/>
                  <a:moveTo>
                    <a:pt x="274904" y="19054"/>
                  </a:moveTo>
                  <a:lnTo>
                    <a:pt x="274904" y="24990"/>
                  </a:lnTo>
                  <a:lnTo>
                    <a:pt x="268968" y="24990"/>
                  </a:lnTo>
                  <a:lnTo>
                    <a:pt x="268968" y="19054"/>
                  </a:lnTo>
                  <a:close/>
                  <a:moveTo>
                    <a:pt x="6251" y="25301"/>
                  </a:moveTo>
                  <a:lnTo>
                    <a:pt x="6251" y="31237"/>
                  </a:lnTo>
                  <a:lnTo>
                    <a:pt x="315" y="31237"/>
                  </a:lnTo>
                  <a:lnTo>
                    <a:pt x="315" y="25301"/>
                  </a:lnTo>
                  <a:close/>
                  <a:moveTo>
                    <a:pt x="12498" y="25301"/>
                  </a:moveTo>
                  <a:lnTo>
                    <a:pt x="12498" y="31237"/>
                  </a:lnTo>
                  <a:lnTo>
                    <a:pt x="6562" y="31237"/>
                  </a:lnTo>
                  <a:lnTo>
                    <a:pt x="6562" y="25301"/>
                  </a:lnTo>
                  <a:close/>
                  <a:moveTo>
                    <a:pt x="18745" y="25301"/>
                  </a:moveTo>
                  <a:lnTo>
                    <a:pt x="18745" y="31237"/>
                  </a:lnTo>
                  <a:lnTo>
                    <a:pt x="12810" y="31237"/>
                  </a:lnTo>
                  <a:lnTo>
                    <a:pt x="12810" y="25301"/>
                  </a:lnTo>
                  <a:close/>
                  <a:moveTo>
                    <a:pt x="24992" y="25301"/>
                  </a:moveTo>
                  <a:lnTo>
                    <a:pt x="24992" y="31237"/>
                  </a:lnTo>
                  <a:lnTo>
                    <a:pt x="19058" y="31237"/>
                  </a:lnTo>
                  <a:lnTo>
                    <a:pt x="19058" y="25301"/>
                  </a:lnTo>
                  <a:close/>
                  <a:moveTo>
                    <a:pt x="31241" y="25301"/>
                  </a:moveTo>
                  <a:lnTo>
                    <a:pt x="31241" y="31237"/>
                  </a:lnTo>
                  <a:lnTo>
                    <a:pt x="25305" y="31237"/>
                  </a:lnTo>
                  <a:lnTo>
                    <a:pt x="25305" y="25301"/>
                  </a:lnTo>
                  <a:close/>
                  <a:moveTo>
                    <a:pt x="37489" y="25301"/>
                  </a:moveTo>
                  <a:lnTo>
                    <a:pt x="37489" y="31237"/>
                  </a:lnTo>
                  <a:lnTo>
                    <a:pt x="31553" y="31237"/>
                  </a:lnTo>
                  <a:lnTo>
                    <a:pt x="31553" y="25301"/>
                  </a:lnTo>
                  <a:close/>
                  <a:moveTo>
                    <a:pt x="43737" y="25301"/>
                  </a:moveTo>
                  <a:lnTo>
                    <a:pt x="43737" y="31237"/>
                  </a:lnTo>
                  <a:lnTo>
                    <a:pt x="37802" y="31237"/>
                  </a:lnTo>
                  <a:lnTo>
                    <a:pt x="37802" y="25301"/>
                  </a:lnTo>
                  <a:close/>
                  <a:moveTo>
                    <a:pt x="49985" y="25301"/>
                  </a:moveTo>
                  <a:lnTo>
                    <a:pt x="49985" y="31237"/>
                  </a:lnTo>
                  <a:lnTo>
                    <a:pt x="44049" y="31237"/>
                  </a:lnTo>
                  <a:lnTo>
                    <a:pt x="44049" y="25301"/>
                  </a:lnTo>
                  <a:close/>
                  <a:moveTo>
                    <a:pt x="56232" y="25301"/>
                  </a:moveTo>
                  <a:lnTo>
                    <a:pt x="56232" y="31237"/>
                  </a:lnTo>
                  <a:lnTo>
                    <a:pt x="50296" y="31237"/>
                  </a:lnTo>
                  <a:lnTo>
                    <a:pt x="50296" y="25301"/>
                  </a:lnTo>
                  <a:close/>
                  <a:moveTo>
                    <a:pt x="62480" y="25301"/>
                  </a:moveTo>
                  <a:lnTo>
                    <a:pt x="62480" y="31237"/>
                  </a:lnTo>
                  <a:lnTo>
                    <a:pt x="56545" y="31237"/>
                  </a:lnTo>
                  <a:lnTo>
                    <a:pt x="56545" y="25301"/>
                  </a:lnTo>
                  <a:close/>
                  <a:moveTo>
                    <a:pt x="68727" y="25301"/>
                  </a:moveTo>
                  <a:lnTo>
                    <a:pt x="68727" y="31237"/>
                  </a:lnTo>
                  <a:lnTo>
                    <a:pt x="62792" y="31237"/>
                  </a:lnTo>
                  <a:lnTo>
                    <a:pt x="62792" y="25301"/>
                  </a:lnTo>
                  <a:close/>
                  <a:moveTo>
                    <a:pt x="74975" y="25301"/>
                  </a:moveTo>
                  <a:lnTo>
                    <a:pt x="74975" y="31237"/>
                  </a:lnTo>
                  <a:lnTo>
                    <a:pt x="69039" y="31237"/>
                  </a:lnTo>
                  <a:lnTo>
                    <a:pt x="69039" y="25301"/>
                  </a:lnTo>
                  <a:close/>
                  <a:moveTo>
                    <a:pt x="81223" y="25301"/>
                  </a:moveTo>
                  <a:lnTo>
                    <a:pt x="81223" y="31237"/>
                  </a:lnTo>
                  <a:lnTo>
                    <a:pt x="75286" y="31237"/>
                  </a:lnTo>
                  <a:lnTo>
                    <a:pt x="75286" y="25301"/>
                  </a:lnTo>
                  <a:close/>
                  <a:moveTo>
                    <a:pt x="87470" y="25301"/>
                  </a:moveTo>
                  <a:lnTo>
                    <a:pt x="87470" y="31237"/>
                  </a:lnTo>
                  <a:lnTo>
                    <a:pt x="81535" y="31237"/>
                  </a:lnTo>
                  <a:lnTo>
                    <a:pt x="81535" y="25301"/>
                  </a:lnTo>
                  <a:close/>
                  <a:moveTo>
                    <a:pt x="93720" y="25301"/>
                  </a:moveTo>
                  <a:lnTo>
                    <a:pt x="93720" y="31237"/>
                  </a:lnTo>
                  <a:lnTo>
                    <a:pt x="87784" y="31237"/>
                  </a:lnTo>
                  <a:lnTo>
                    <a:pt x="87784" y="25301"/>
                  </a:lnTo>
                  <a:close/>
                  <a:moveTo>
                    <a:pt x="99967" y="25301"/>
                  </a:moveTo>
                  <a:lnTo>
                    <a:pt x="99967" y="31237"/>
                  </a:lnTo>
                  <a:lnTo>
                    <a:pt x="94031" y="31237"/>
                  </a:lnTo>
                  <a:lnTo>
                    <a:pt x="94031" y="25301"/>
                  </a:lnTo>
                  <a:close/>
                  <a:moveTo>
                    <a:pt x="106214" y="25301"/>
                  </a:moveTo>
                  <a:lnTo>
                    <a:pt x="106214" y="31237"/>
                  </a:lnTo>
                  <a:lnTo>
                    <a:pt x="100280" y="31237"/>
                  </a:lnTo>
                  <a:lnTo>
                    <a:pt x="100280" y="25301"/>
                  </a:lnTo>
                  <a:close/>
                  <a:moveTo>
                    <a:pt x="112461" y="25301"/>
                  </a:moveTo>
                  <a:lnTo>
                    <a:pt x="112461" y="31237"/>
                  </a:lnTo>
                  <a:lnTo>
                    <a:pt x="106527" y="31237"/>
                  </a:lnTo>
                  <a:lnTo>
                    <a:pt x="106527" y="25301"/>
                  </a:lnTo>
                  <a:close/>
                  <a:moveTo>
                    <a:pt x="118710" y="25301"/>
                  </a:moveTo>
                  <a:lnTo>
                    <a:pt x="118710" y="31237"/>
                  </a:lnTo>
                  <a:lnTo>
                    <a:pt x="112774" y="31237"/>
                  </a:lnTo>
                  <a:lnTo>
                    <a:pt x="112774" y="25301"/>
                  </a:lnTo>
                  <a:close/>
                  <a:moveTo>
                    <a:pt x="124957" y="25301"/>
                  </a:moveTo>
                  <a:lnTo>
                    <a:pt x="124957" y="31237"/>
                  </a:lnTo>
                  <a:lnTo>
                    <a:pt x="119021" y="31237"/>
                  </a:lnTo>
                  <a:lnTo>
                    <a:pt x="119021" y="25301"/>
                  </a:lnTo>
                  <a:close/>
                  <a:moveTo>
                    <a:pt x="131204" y="25301"/>
                  </a:moveTo>
                  <a:lnTo>
                    <a:pt x="131204" y="31237"/>
                  </a:lnTo>
                  <a:lnTo>
                    <a:pt x="125270" y="31237"/>
                  </a:lnTo>
                  <a:lnTo>
                    <a:pt x="125270" y="25301"/>
                  </a:lnTo>
                  <a:close/>
                  <a:moveTo>
                    <a:pt x="137451" y="25301"/>
                  </a:moveTo>
                  <a:lnTo>
                    <a:pt x="137451" y="31237"/>
                  </a:lnTo>
                  <a:lnTo>
                    <a:pt x="131517" y="31237"/>
                  </a:lnTo>
                  <a:lnTo>
                    <a:pt x="131517" y="25301"/>
                  </a:lnTo>
                  <a:close/>
                  <a:moveTo>
                    <a:pt x="143702" y="25301"/>
                  </a:moveTo>
                  <a:lnTo>
                    <a:pt x="143702" y="31237"/>
                  </a:lnTo>
                  <a:lnTo>
                    <a:pt x="137766" y="31237"/>
                  </a:lnTo>
                  <a:lnTo>
                    <a:pt x="137766" y="25301"/>
                  </a:lnTo>
                  <a:close/>
                  <a:moveTo>
                    <a:pt x="149949" y="25301"/>
                  </a:moveTo>
                  <a:lnTo>
                    <a:pt x="149949" y="31237"/>
                  </a:lnTo>
                  <a:lnTo>
                    <a:pt x="144015" y="31237"/>
                  </a:lnTo>
                  <a:lnTo>
                    <a:pt x="144015" y="25301"/>
                  </a:lnTo>
                  <a:close/>
                  <a:moveTo>
                    <a:pt x="156196" y="25301"/>
                  </a:moveTo>
                  <a:lnTo>
                    <a:pt x="156196" y="31237"/>
                  </a:lnTo>
                  <a:lnTo>
                    <a:pt x="150262" y="31237"/>
                  </a:lnTo>
                  <a:lnTo>
                    <a:pt x="150262" y="25301"/>
                  </a:lnTo>
                  <a:close/>
                  <a:moveTo>
                    <a:pt x="162445" y="25301"/>
                  </a:moveTo>
                  <a:lnTo>
                    <a:pt x="162445" y="31237"/>
                  </a:lnTo>
                  <a:lnTo>
                    <a:pt x="156509" y="31237"/>
                  </a:lnTo>
                  <a:lnTo>
                    <a:pt x="156509" y="25301"/>
                  </a:lnTo>
                  <a:close/>
                  <a:moveTo>
                    <a:pt x="168692" y="25301"/>
                  </a:moveTo>
                  <a:lnTo>
                    <a:pt x="168692" y="31237"/>
                  </a:lnTo>
                  <a:lnTo>
                    <a:pt x="162756" y="31237"/>
                  </a:lnTo>
                  <a:lnTo>
                    <a:pt x="162756" y="25301"/>
                  </a:lnTo>
                  <a:close/>
                  <a:moveTo>
                    <a:pt x="174939" y="25301"/>
                  </a:moveTo>
                  <a:lnTo>
                    <a:pt x="174939" y="31237"/>
                  </a:lnTo>
                  <a:lnTo>
                    <a:pt x="169005" y="31237"/>
                  </a:lnTo>
                  <a:lnTo>
                    <a:pt x="169005" y="25301"/>
                  </a:lnTo>
                  <a:close/>
                  <a:moveTo>
                    <a:pt x="181186" y="25301"/>
                  </a:moveTo>
                  <a:lnTo>
                    <a:pt x="181186" y="31237"/>
                  </a:lnTo>
                  <a:lnTo>
                    <a:pt x="175252" y="31237"/>
                  </a:lnTo>
                  <a:lnTo>
                    <a:pt x="175252" y="25301"/>
                  </a:lnTo>
                  <a:close/>
                  <a:moveTo>
                    <a:pt x="187435" y="25301"/>
                  </a:moveTo>
                  <a:lnTo>
                    <a:pt x="187435" y="31237"/>
                  </a:lnTo>
                  <a:lnTo>
                    <a:pt x="181499" y="31237"/>
                  </a:lnTo>
                  <a:lnTo>
                    <a:pt x="181499" y="25301"/>
                  </a:lnTo>
                  <a:close/>
                  <a:moveTo>
                    <a:pt x="193684" y="25301"/>
                  </a:moveTo>
                  <a:lnTo>
                    <a:pt x="193684" y="31237"/>
                  </a:lnTo>
                  <a:lnTo>
                    <a:pt x="187749" y="31237"/>
                  </a:lnTo>
                  <a:lnTo>
                    <a:pt x="187749" y="25301"/>
                  </a:lnTo>
                  <a:close/>
                  <a:moveTo>
                    <a:pt x="199931" y="25301"/>
                  </a:moveTo>
                  <a:lnTo>
                    <a:pt x="199931" y="31237"/>
                  </a:lnTo>
                  <a:lnTo>
                    <a:pt x="193996" y="31237"/>
                  </a:lnTo>
                  <a:lnTo>
                    <a:pt x="193996" y="25301"/>
                  </a:lnTo>
                  <a:close/>
                  <a:moveTo>
                    <a:pt x="206180" y="25301"/>
                  </a:moveTo>
                  <a:lnTo>
                    <a:pt x="206180" y="31237"/>
                  </a:lnTo>
                  <a:lnTo>
                    <a:pt x="200244" y="31237"/>
                  </a:lnTo>
                  <a:lnTo>
                    <a:pt x="200244" y="25301"/>
                  </a:lnTo>
                  <a:close/>
                  <a:moveTo>
                    <a:pt x="212427" y="25301"/>
                  </a:moveTo>
                  <a:lnTo>
                    <a:pt x="212427" y="31237"/>
                  </a:lnTo>
                  <a:lnTo>
                    <a:pt x="206491" y="31237"/>
                  </a:lnTo>
                  <a:lnTo>
                    <a:pt x="206491" y="25301"/>
                  </a:lnTo>
                  <a:close/>
                  <a:moveTo>
                    <a:pt x="218674" y="25301"/>
                  </a:moveTo>
                  <a:lnTo>
                    <a:pt x="218674" y="31237"/>
                  </a:lnTo>
                  <a:lnTo>
                    <a:pt x="212739" y="31237"/>
                  </a:lnTo>
                  <a:lnTo>
                    <a:pt x="212739" y="25301"/>
                  </a:lnTo>
                  <a:close/>
                  <a:moveTo>
                    <a:pt x="224921" y="25301"/>
                  </a:moveTo>
                  <a:lnTo>
                    <a:pt x="224921" y="31237"/>
                  </a:lnTo>
                  <a:lnTo>
                    <a:pt x="218987" y="31237"/>
                  </a:lnTo>
                  <a:lnTo>
                    <a:pt x="218987" y="25301"/>
                  </a:lnTo>
                  <a:close/>
                  <a:moveTo>
                    <a:pt x="231170" y="25301"/>
                  </a:moveTo>
                  <a:lnTo>
                    <a:pt x="231170" y="31237"/>
                  </a:lnTo>
                  <a:lnTo>
                    <a:pt x="225234" y="31237"/>
                  </a:lnTo>
                  <a:lnTo>
                    <a:pt x="225234" y="25301"/>
                  </a:lnTo>
                  <a:close/>
                  <a:moveTo>
                    <a:pt x="237417" y="25301"/>
                  </a:moveTo>
                  <a:lnTo>
                    <a:pt x="237417" y="31237"/>
                  </a:lnTo>
                  <a:lnTo>
                    <a:pt x="231481" y="31237"/>
                  </a:lnTo>
                  <a:lnTo>
                    <a:pt x="231481" y="25301"/>
                  </a:lnTo>
                  <a:close/>
                  <a:moveTo>
                    <a:pt x="243664" y="25301"/>
                  </a:moveTo>
                  <a:lnTo>
                    <a:pt x="243664" y="31237"/>
                  </a:lnTo>
                  <a:lnTo>
                    <a:pt x="237729" y="31237"/>
                  </a:lnTo>
                  <a:lnTo>
                    <a:pt x="237729" y="25301"/>
                  </a:lnTo>
                  <a:close/>
                  <a:moveTo>
                    <a:pt x="249911" y="25301"/>
                  </a:moveTo>
                  <a:lnTo>
                    <a:pt x="249911" y="31237"/>
                  </a:lnTo>
                  <a:lnTo>
                    <a:pt x="243977" y="31237"/>
                  </a:lnTo>
                  <a:lnTo>
                    <a:pt x="243977" y="25301"/>
                  </a:lnTo>
                  <a:close/>
                  <a:moveTo>
                    <a:pt x="256161" y="25301"/>
                  </a:moveTo>
                  <a:lnTo>
                    <a:pt x="256161" y="31237"/>
                  </a:lnTo>
                  <a:lnTo>
                    <a:pt x="250225" y="31237"/>
                  </a:lnTo>
                  <a:lnTo>
                    <a:pt x="250225" y="25301"/>
                  </a:lnTo>
                  <a:close/>
                  <a:moveTo>
                    <a:pt x="262409" y="25301"/>
                  </a:moveTo>
                  <a:lnTo>
                    <a:pt x="262409" y="31237"/>
                  </a:lnTo>
                  <a:lnTo>
                    <a:pt x="256474" y="31237"/>
                  </a:lnTo>
                  <a:lnTo>
                    <a:pt x="256474" y="25301"/>
                  </a:lnTo>
                  <a:close/>
                  <a:moveTo>
                    <a:pt x="268656" y="25301"/>
                  </a:moveTo>
                  <a:lnTo>
                    <a:pt x="268656" y="31237"/>
                  </a:lnTo>
                  <a:lnTo>
                    <a:pt x="262721" y="31237"/>
                  </a:lnTo>
                  <a:lnTo>
                    <a:pt x="262721" y="25301"/>
                  </a:lnTo>
                  <a:close/>
                  <a:moveTo>
                    <a:pt x="274904" y="25301"/>
                  </a:moveTo>
                  <a:lnTo>
                    <a:pt x="274904" y="31237"/>
                  </a:lnTo>
                  <a:lnTo>
                    <a:pt x="268968" y="31237"/>
                  </a:lnTo>
                  <a:lnTo>
                    <a:pt x="268968" y="25301"/>
                  </a:lnTo>
                  <a:close/>
                  <a:moveTo>
                    <a:pt x="6251" y="31548"/>
                  </a:moveTo>
                  <a:lnTo>
                    <a:pt x="6251" y="31550"/>
                  </a:lnTo>
                  <a:lnTo>
                    <a:pt x="6251" y="37484"/>
                  </a:lnTo>
                  <a:lnTo>
                    <a:pt x="315" y="37484"/>
                  </a:lnTo>
                  <a:lnTo>
                    <a:pt x="315" y="31548"/>
                  </a:lnTo>
                  <a:close/>
                  <a:moveTo>
                    <a:pt x="12498" y="31548"/>
                  </a:moveTo>
                  <a:lnTo>
                    <a:pt x="12498" y="31550"/>
                  </a:lnTo>
                  <a:lnTo>
                    <a:pt x="12498" y="37484"/>
                  </a:lnTo>
                  <a:lnTo>
                    <a:pt x="6562" y="37484"/>
                  </a:lnTo>
                  <a:lnTo>
                    <a:pt x="6562" y="31548"/>
                  </a:lnTo>
                  <a:close/>
                  <a:moveTo>
                    <a:pt x="18745" y="31548"/>
                  </a:moveTo>
                  <a:lnTo>
                    <a:pt x="18745" y="31550"/>
                  </a:lnTo>
                  <a:lnTo>
                    <a:pt x="18745" y="37484"/>
                  </a:lnTo>
                  <a:lnTo>
                    <a:pt x="12810" y="37484"/>
                  </a:lnTo>
                  <a:lnTo>
                    <a:pt x="12810" y="31548"/>
                  </a:lnTo>
                  <a:close/>
                  <a:moveTo>
                    <a:pt x="24992" y="31548"/>
                  </a:moveTo>
                  <a:lnTo>
                    <a:pt x="24992" y="31550"/>
                  </a:lnTo>
                  <a:lnTo>
                    <a:pt x="24992" y="37484"/>
                  </a:lnTo>
                  <a:lnTo>
                    <a:pt x="19058" y="37484"/>
                  </a:lnTo>
                  <a:lnTo>
                    <a:pt x="19058" y="31548"/>
                  </a:lnTo>
                  <a:close/>
                  <a:moveTo>
                    <a:pt x="31242" y="31548"/>
                  </a:moveTo>
                  <a:lnTo>
                    <a:pt x="31242" y="31550"/>
                  </a:lnTo>
                  <a:lnTo>
                    <a:pt x="31242" y="37484"/>
                  </a:lnTo>
                  <a:lnTo>
                    <a:pt x="25305" y="37484"/>
                  </a:lnTo>
                  <a:lnTo>
                    <a:pt x="25305" y="31548"/>
                  </a:lnTo>
                  <a:close/>
                  <a:moveTo>
                    <a:pt x="162445" y="31548"/>
                  </a:moveTo>
                  <a:lnTo>
                    <a:pt x="162445" y="31550"/>
                  </a:lnTo>
                  <a:lnTo>
                    <a:pt x="162445" y="37484"/>
                  </a:lnTo>
                  <a:lnTo>
                    <a:pt x="156509" y="37484"/>
                  </a:lnTo>
                  <a:lnTo>
                    <a:pt x="156509" y="31548"/>
                  </a:lnTo>
                  <a:close/>
                  <a:moveTo>
                    <a:pt x="168692" y="31548"/>
                  </a:moveTo>
                  <a:lnTo>
                    <a:pt x="168692" y="31550"/>
                  </a:lnTo>
                  <a:lnTo>
                    <a:pt x="168692" y="37484"/>
                  </a:lnTo>
                  <a:lnTo>
                    <a:pt x="162756" y="37484"/>
                  </a:lnTo>
                  <a:lnTo>
                    <a:pt x="162756" y="31548"/>
                  </a:lnTo>
                  <a:close/>
                  <a:moveTo>
                    <a:pt x="174939" y="31548"/>
                  </a:moveTo>
                  <a:lnTo>
                    <a:pt x="174939" y="31550"/>
                  </a:lnTo>
                  <a:lnTo>
                    <a:pt x="174939" y="37484"/>
                  </a:lnTo>
                  <a:lnTo>
                    <a:pt x="169005" y="37484"/>
                  </a:lnTo>
                  <a:lnTo>
                    <a:pt x="169005" y="31548"/>
                  </a:lnTo>
                  <a:close/>
                  <a:moveTo>
                    <a:pt x="181186" y="31548"/>
                  </a:moveTo>
                  <a:lnTo>
                    <a:pt x="181186" y="31550"/>
                  </a:lnTo>
                  <a:lnTo>
                    <a:pt x="181186" y="37484"/>
                  </a:lnTo>
                  <a:lnTo>
                    <a:pt x="175252" y="37484"/>
                  </a:lnTo>
                  <a:lnTo>
                    <a:pt x="175252" y="31548"/>
                  </a:lnTo>
                  <a:close/>
                  <a:moveTo>
                    <a:pt x="187435" y="31548"/>
                  </a:moveTo>
                  <a:lnTo>
                    <a:pt x="187435" y="31550"/>
                  </a:lnTo>
                  <a:lnTo>
                    <a:pt x="187435" y="37484"/>
                  </a:lnTo>
                  <a:lnTo>
                    <a:pt x="181499" y="37484"/>
                  </a:lnTo>
                  <a:lnTo>
                    <a:pt x="181499" y="31548"/>
                  </a:lnTo>
                  <a:close/>
                  <a:moveTo>
                    <a:pt x="37489" y="31552"/>
                  </a:moveTo>
                  <a:lnTo>
                    <a:pt x="37489" y="37486"/>
                  </a:lnTo>
                  <a:lnTo>
                    <a:pt x="31553" y="37486"/>
                  </a:lnTo>
                  <a:lnTo>
                    <a:pt x="31553" y="31552"/>
                  </a:lnTo>
                  <a:close/>
                  <a:moveTo>
                    <a:pt x="43737" y="31552"/>
                  </a:moveTo>
                  <a:lnTo>
                    <a:pt x="43737" y="37486"/>
                  </a:lnTo>
                  <a:lnTo>
                    <a:pt x="37802" y="37486"/>
                  </a:lnTo>
                  <a:lnTo>
                    <a:pt x="37802" y="31552"/>
                  </a:lnTo>
                  <a:close/>
                  <a:moveTo>
                    <a:pt x="49985" y="31552"/>
                  </a:moveTo>
                  <a:lnTo>
                    <a:pt x="49985" y="37486"/>
                  </a:lnTo>
                  <a:lnTo>
                    <a:pt x="44049" y="37486"/>
                  </a:lnTo>
                  <a:lnTo>
                    <a:pt x="44049" y="31552"/>
                  </a:lnTo>
                  <a:close/>
                  <a:moveTo>
                    <a:pt x="56232" y="31552"/>
                  </a:moveTo>
                  <a:lnTo>
                    <a:pt x="56232" y="37486"/>
                  </a:lnTo>
                  <a:lnTo>
                    <a:pt x="50296" y="37486"/>
                  </a:lnTo>
                  <a:lnTo>
                    <a:pt x="50296" y="31552"/>
                  </a:lnTo>
                  <a:close/>
                  <a:moveTo>
                    <a:pt x="62480" y="31552"/>
                  </a:moveTo>
                  <a:lnTo>
                    <a:pt x="62480" y="37486"/>
                  </a:lnTo>
                  <a:lnTo>
                    <a:pt x="56545" y="37486"/>
                  </a:lnTo>
                  <a:lnTo>
                    <a:pt x="56545" y="31552"/>
                  </a:lnTo>
                  <a:close/>
                  <a:moveTo>
                    <a:pt x="68727" y="31552"/>
                  </a:moveTo>
                  <a:lnTo>
                    <a:pt x="68727" y="37486"/>
                  </a:lnTo>
                  <a:lnTo>
                    <a:pt x="62792" y="37486"/>
                  </a:lnTo>
                  <a:lnTo>
                    <a:pt x="62792" y="31552"/>
                  </a:lnTo>
                  <a:close/>
                  <a:moveTo>
                    <a:pt x="74975" y="31552"/>
                  </a:moveTo>
                  <a:lnTo>
                    <a:pt x="74975" y="37486"/>
                  </a:lnTo>
                  <a:lnTo>
                    <a:pt x="69039" y="37486"/>
                  </a:lnTo>
                  <a:lnTo>
                    <a:pt x="69039" y="31552"/>
                  </a:lnTo>
                  <a:close/>
                  <a:moveTo>
                    <a:pt x="81223" y="31552"/>
                  </a:moveTo>
                  <a:lnTo>
                    <a:pt x="81223" y="37486"/>
                  </a:lnTo>
                  <a:lnTo>
                    <a:pt x="75286" y="37486"/>
                  </a:lnTo>
                  <a:lnTo>
                    <a:pt x="75286" y="31552"/>
                  </a:lnTo>
                  <a:close/>
                  <a:moveTo>
                    <a:pt x="87470" y="31552"/>
                  </a:moveTo>
                  <a:lnTo>
                    <a:pt x="87470" y="37486"/>
                  </a:lnTo>
                  <a:lnTo>
                    <a:pt x="81535" y="37486"/>
                  </a:lnTo>
                  <a:lnTo>
                    <a:pt x="81535" y="31552"/>
                  </a:lnTo>
                  <a:close/>
                  <a:moveTo>
                    <a:pt x="93720" y="31552"/>
                  </a:moveTo>
                  <a:lnTo>
                    <a:pt x="93720" y="37486"/>
                  </a:lnTo>
                  <a:lnTo>
                    <a:pt x="87784" y="37486"/>
                  </a:lnTo>
                  <a:lnTo>
                    <a:pt x="87784" y="31552"/>
                  </a:lnTo>
                  <a:close/>
                  <a:moveTo>
                    <a:pt x="99967" y="31552"/>
                  </a:moveTo>
                  <a:lnTo>
                    <a:pt x="99967" y="37486"/>
                  </a:lnTo>
                  <a:lnTo>
                    <a:pt x="94031" y="37486"/>
                  </a:lnTo>
                  <a:lnTo>
                    <a:pt x="94031" y="31552"/>
                  </a:lnTo>
                  <a:close/>
                  <a:moveTo>
                    <a:pt x="106214" y="31552"/>
                  </a:moveTo>
                  <a:lnTo>
                    <a:pt x="106214" y="37486"/>
                  </a:lnTo>
                  <a:lnTo>
                    <a:pt x="100280" y="37486"/>
                  </a:lnTo>
                  <a:lnTo>
                    <a:pt x="100280" y="31552"/>
                  </a:lnTo>
                  <a:close/>
                  <a:moveTo>
                    <a:pt x="112461" y="31552"/>
                  </a:moveTo>
                  <a:lnTo>
                    <a:pt x="112461" y="37486"/>
                  </a:lnTo>
                  <a:lnTo>
                    <a:pt x="106527" y="37486"/>
                  </a:lnTo>
                  <a:lnTo>
                    <a:pt x="106527" y="31552"/>
                  </a:lnTo>
                  <a:close/>
                  <a:moveTo>
                    <a:pt x="118710" y="31552"/>
                  </a:moveTo>
                  <a:lnTo>
                    <a:pt x="118710" y="37486"/>
                  </a:lnTo>
                  <a:lnTo>
                    <a:pt x="112774" y="37486"/>
                  </a:lnTo>
                  <a:lnTo>
                    <a:pt x="112774" y="31552"/>
                  </a:lnTo>
                  <a:close/>
                  <a:moveTo>
                    <a:pt x="124957" y="31552"/>
                  </a:moveTo>
                  <a:lnTo>
                    <a:pt x="124957" y="37486"/>
                  </a:lnTo>
                  <a:lnTo>
                    <a:pt x="119021" y="37486"/>
                  </a:lnTo>
                  <a:lnTo>
                    <a:pt x="119021" y="31552"/>
                  </a:lnTo>
                  <a:close/>
                  <a:moveTo>
                    <a:pt x="131204" y="31552"/>
                  </a:moveTo>
                  <a:lnTo>
                    <a:pt x="131204" y="37486"/>
                  </a:lnTo>
                  <a:lnTo>
                    <a:pt x="125270" y="37486"/>
                  </a:lnTo>
                  <a:lnTo>
                    <a:pt x="125270" y="31552"/>
                  </a:lnTo>
                  <a:close/>
                  <a:moveTo>
                    <a:pt x="137451" y="31552"/>
                  </a:moveTo>
                  <a:lnTo>
                    <a:pt x="137451" y="37486"/>
                  </a:lnTo>
                  <a:lnTo>
                    <a:pt x="131517" y="37486"/>
                  </a:lnTo>
                  <a:lnTo>
                    <a:pt x="131517" y="31552"/>
                  </a:lnTo>
                  <a:close/>
                  <a:moveTo>
                    <a:pt x="143702" y="31552"/>
                  </a:moveTo>
                  <a:lnTo>
                    <a:pt x="143702" y="37486"/>
                  </a:lnTo>
                  <a:lnTo>
                    <a:pt x="137766" y="37486"/>
                  </a:lnTo>
                  <a:lnTo>
                    <a:pt x="137766" y="31552"/>
                  </a:lnTo>
                  <a:close/>
                  <a:moveTo>
                    <a:pt x="149949" y="31552"/>
                  </a:moveTo>
                  <a:lnTo>
                    <a:pt x="149949" y="37486"/>
                  </a:lnTo>
                  <a:lnTo>
                    <a:pt x="144015" y="37486"/>
                  </a:lnTo>
                  <a:lnTo>
                    <a:pt x="144015" y="31552"/>
                  </a:lnTo>
                  <a:close/>
                  <a:moveTo>
                    <a:pt x="156196" y="31552"/>
                  </a:moveTo>
                  <a:lnTo>
                    <a:pt x="156196" y="37486"/>
                  </a:lnTo>
                  <a:lnTo>
                    <a:pt x="150262" y="37486"/>
                  </a:lnTo>
                  <a:lnTo>
                    <a:pt x="150262" y="31552"/>
                  </a:lnTo>
                  <a:close/>
                  <a:moveTo>
                    <a:pt x="193684" y="31552"/>
                  </a:moveTo>
                  <a:lnTo>
                    <a:pt x="193684" y="37486"/>
                  </a:lnTo>
                  <a:lnTo>
                    <a:pt x="187749" y="37486"/>
                  </a:lnTo>
                  <a:lnTo>
                    <a:pt x="187749" y="31552"/>
                  </a:lnTo>
                  <a:close/>
                  <a:moveTo>
                    <a:pt x="199931" y="31552"/>
                  </a:moveTo>
                  <a:lnTo>
                    <a:pt x="199931" y="37486"/>
                  </a:lnTo>
                  <a:lnTo>
                    <a:pt x="193996" y="37486"/>
                  </a:lnTo>
                  <a:lnTo>
                    <a:pt x="193996" y="31552"/>
                  </a:lnTo>
                  <a:close/>
                  <a:moveTo>
                    <a:pt x="206180" y="31552"/>
                  </a:moveTo>
                  <a:lnTo>
                    <a:pt x="206180" y="37486"/>
                  </a:lnTo>
                  <a:lnTo>
                    <a:pt x="200244" y="37486"/>
                  </a:lnTo>
                  <a:lnTo>
                    <a:pt x="200244" y="31552"/>
                  </a:lnTo>
                  <a:close/>
                  <a:moveTo>
                    <a:pt x="212427" y="31552"/>
                  </a:moveTo>
                  <a:lnTo>
                    <a:pt x="212427" y="37486"/>
                  </a:lnTo>
                  <a:lnTo>
                    <a:pt x="206491" y="37486"/>
                  </a:lnTo>
                  <a:lnTo>
                    <a:pt x="206491" y="31552"/>
                  </a:lnTo>
                  <a:close/>
                  <a:moveTo>
                    <a:pt x="218674" y="31552"/>
                  </a:moveTo>
                  <a:lnTo>
                    <a:pt x="218674" y="37486"/>
                  </a:lnTo>
                  <a:lnTo>
                    <a:pt x="212739" y="37486"/>
                  </a:lnTo>
                  <a:lnTo>
                    <a:pt x="212739" y="31552"/>
                  </a:lnTo>
                  <a:close/>
                  <a:moveTo>
                    <a:pt x="224921" y="31552"/>
                  </a:moveTo>
                  <a:lnTo>
                    <a:pt x="224921" y="37486"/>
                  </a:lnTo>
                  <a:lnTo>
                    <a:pt x="218987" y="37486"/>
                  </a:lnTo>
                  <a:lnTo>
                    <a:pt x="218987" y="31552"/>
                  </a:lnTo>
                  <a:close/>
                  <a:moveTo>
                    <a:pt x="231170" y="31552"/>
                  </a:moveTo>
                  <a:lnTo>
                    <a:pt x="231170" y="37486"/>
                  </a:lnTo>
                  <a:lnTo>
                    <a:pt x="225234" y="37486"/>
                  </a:lnTo>
                  <a:lnTo>
                    <a:pt x="225234" y="31552"/>
                  </a:lnTo>
                  <a:close/>
                  <a:moveTo>
                    <a:pt x="237417" y="31552"/>
                  </a:moveTo>
                  <a:lnTo>
                    <a:pt x="237417" y="37486"/>
                  </a:lnTo>
                  <a:lnTo>
                    <a:pt x="231481" y="37486"/>
                  </a:lnTo>
                  <a:lnTo>
                    <a:pt x="231481" y="31552"/>
                  </a:lnTo>
                  <a:close/>
                  <a:moveTo>
                    <a:pt x="243664" y="31552"/>
                  </a:moveTo>
                  <a:lnTo>
                    <a:pt x="243664" y="37486"/>
                  </a:lnTo>
                  <a:lnTo>
                    <a:pt x="237729" y="37486"/>
                  </a:lnTo>
                  <a:lnTo>
                    <a:pt x="237729" y="31552"/>
                  </a:lnTo>
                  <a:close/>
                  <a:moveTo>
                    <a:pt x="249911" y="31552"/>
                  </a:moveTo>
                  <a:lnTo>
                    <a:pt x="249911" y="37486"/>
                  </a:lnTo>
                  <a:lnTo>
                    <a:pt x="243977" y="37486"/>
                  </a:lnTo>
                  <a:lnTo>
                    <a:pt x="243977" y="31552"/>
                  </a:lnTo>
                  <a:close/>
                  <a:moveTo>
                    <a:pt x="256161" y="31552"/>
                  </a:moveTo>
                  <a:lnTo>
                    <a:pt x="256161" y="37486"/>
                  </a:lnTo>
                  <a:lnTo>
                    <a:pt x="250225" y="37486"/>
                  </a:lnTo>
                  <a:lnTo>
                    <a:pt x="250225" y="31552"/>
                  </a:lnTo>
                  <a:close/>
                  <a:moveTo>
                    <a:pt x="262409" y="31552"/>
                  </a:moveTo>
                  <a:lnTo>
                    <a:pt x="262409" y="37486"/>
                  </a:lnTo>
                  <a:lnTo>
                    <a:pt x="256474" y="37486"/>
                  </a:lnTo>
                  <a:lnTo>
                    <a:pt x="256474" y="31552"/>
                  </a:lnTo>
                  <a:close/>
                  <a:moveTo>
                    <a:pt x="268656" y="31552"/>
                  </a:moveTo>
                  <a:lnTo>
                    <a:pt x="268656" y="37486"/>
                  </a:lnTo>
                  <a:lnTo>
                    <a:pt x="262721" y="37486"/>
                  </a:lnTo>
                  <a:lnTo>
                    <a:pt x="262721" y="31552"/>
                  </a:lnTo>
                  <a:close/>
                  <a:moveTo>
                    <a:pt x="274904" y="31552"/>
                  </a:moveTo>
                  <a:lnTo>
                    <a:pt x="274904" y="37486"/>
                  </a:lnTo>
                  <a:lnTo>
                    <a:pt x="268968" y="37486"/>
                  </a:lnTo>
                  <a:lnTo>
                    <a:pt x="268968" y="31552"/>
                  </a:lnTo>
                  <a:close/>
                  <a:moveTo>
                    <a:pt x="6251" y="37799"/>
                  </a:moveTo>
                  <a:lnTo>
                    <a:pt x="6251" y="43735"/>
                  </a:lnTo>
                  <a:lnTo>
                    <a:pt x="315" y="43735"/>
                  </a:lnTo>
                  <a:lnTo>
                    <a:pt x="315" y="37799"/>
                  </a:lnTo>
                  <a:close/>
                  <a:moveTo>
                    <a:pt x="12498" y="37799"/>
                  </a:moveTo>
                  <a:lnTo>
                    <a:pt x="12498" y="43735"/>
                  </a:lnTo>
                  <a:lnTo>
                    <a:pt x="6562" y="43735"/>
                  </a:lnTo>
                  <a:lnTo>
                    <a:pt x="6562" y="37799"/>
                  </a:lnTo>
                  <a:close/>
                  <a:moveTo>
                    <a:pt x="18745" y="37799"/>
                  </a:moveTo>
                  <a:lnTo>
                    <a:pt x="18745" y="43735"/>
                  </a:lnTo>
                  <a:lnTo>
                    <a:pt x="12810" y="43735"/>
                  </a:lnTo>
                  <a:lnTo>
                    <a:pt x="12810" y="37799"/>
                  </a:lnTo>
                  <a:close/>
                  <a:moveTo>
                    <a:pt x="24992" y="37799"/>
                  </a:moveTo>
                  <a:lnTo>
                    <a:pt x="24992" y="43735"/>
                  </a:lnTo>
                  <a:lnTo>
                    <a:pt x="19058" y="43735"/>
                  </a:lnTo>
                  <a:lnTo>
                    <a:pt x="19058" y="37799"/>
                  </a:lnTo>
                  <a:close/>
                  <a:moveTo>
                    <a:pt x="31242" y="37799"/>
                  </a:moveTo>
                  <a:lnTo>
                    <a:pt x="31242" y="43735"/>
                  </a:lnTo>
                  <a:lnTo>
                    <a:pt x="25305" y="43735"/>
                  </a:lnTo>
                  <a:lnTo>
                    <a:pt x="25305" y="37799"/>
                  </a:lnTo>
                  <a:close/>
                  <a:moveTo>
                    <a:pt x="37489" y="37799"/>
                  </a:moveTo>
                  <a:lnTo>
                    <a:pt x="37489" y="43735"/>
                  </a:lnTo>
                  <a:lnTo>
                    <a:pt x="31553" y="43735"/>
                  </a:lnTo>
                  <a:lnTo>
                    <a:pt x="31553" y="37799"/>
                  </a:lnTo>
                  <a:close/>
                  <a:moveTo>
                    <a:pt x="43737" y="37799"/>
                  </a:moveTo>
                  <a:lnTo>
                    <a:pt x="43737" y="43735"/>
                  </a:lnTo>
                  <a:lnTo>
                    <a:pt x="37802" y="43735"/>
                  </a:lnTo>
                  <a:lnTo>
                    <a:pt x="37802" y="37799"/>
                  </a:lnTo>
                  <a:close/>
                  <a:moveTo>
                    <a:pt x="49985" y="37799"/>
                  </a:moveTo>
                  <a:lnTo>
                    <a:pt x="49985" y="43735"/>
                  </a:lnTo>
                  <a:lnTo>
                    <a:pt x="44049" y="43735"/>
                  </a:lnTo>
                  <a:lnTo>
                    <a:pt x="44049" y="37799"/>
                  </a:lnTo>
                  <a:close/>
                  <a:moveTo>
                    <a:pt x="56232" y="37799"/>
                  </a:moveTo>
                  <a:lnTo>
                    <a:pt x="56232" y="43735"/>
                  </a:lnTo>
                  <a:lnTo>
                    <a:pt x="50296" y="43735"/>
                  </a:lnTo>
                  <a:lnTo>
                    <a:pt x="50296" y="37799"/>
                  </a:lnTo>
                  <a:close/>
                  <a:moveTo>
                    <a:pt x="62480" y="37799"/>
                  </a:moveTo>
                  <a:lnTo>
                    <a:pt x="62480" y="43735"/>
                  </a:lnTo>
                  <a:lnTo>
                    <a:pt x="56545" y="43735"/>
                  </a:lnTo>
                  <a:lnTo>
                    <a:pt x="56545" y="37799"/>
                  </a:lnTo>
                  <a:close/>
                  <a:moveTo>
                    <a:pt x="68727" y="37799"/>
                  </a:moveTo>
                  <a:lnTo>
                    <a:pt x="68727" y="43735"/>
                  </a:lnTo>
                  <a:lnTo>
                    <a:pt x="62792" y="43735"/>
                  </a:lnTo>
                  <a:lnTo>
                    <a:pt x="62792" y="37799"/>
                  </a:lnTo>
                  <a:close/>
                  <a:moveTo>
                    <a:pt x="74975" y="37799"/>
                  </a:moveTo>
                  <a:lnTo>
                    <a:pt x="74975" y="43735"/>
                  </a:lnTo>
                  <a:lnTo>
                    <a:pt x="69039" y="43735"/>
                  </a:lnTo>
                  <a:lnTo>
                    <a:pt x="69039" y="37799"/>
                  </a:lnTo>
                  <a:close/>
                  <a:moveTo>
                    <a:pt x="81223" y="37799"/>
                  </a:moveTo>
                  <a:lnTo>
                    <a:pt x="81223" y="43735"/>
                  </a:lnTo>
                  <a:lnTo>
                    <a:pt x="75286" y="43735"/>
                  </a:lnTo>
                  <a:lnTo>
                    <a:pt x="75286" y="37799"/>
                  </a:lnTo>
                  <a:close/>
                  <a:moveTo>
                    <a:pt x="87470" y="37799"/>
                  </a:moveTo>
                  <a:lnTo>
                    <a:pt x="87470" y="43735"/>
                  </a:lnTo>
                  <a:lnTo>
                    <a:pt x="81535" y="43735"/>
                  </a:lnTo>
                  <a:lnTo>
                    <a:pt x="81535" y="37799"/>
                  </a:lnTo>
                  <a:close/>
                  <a:moveTo>
                    <a:pt x="93720" y="37799"/>
                  </a:moveTo>
                  <a:lnTo>
                    <a:pt x="93720" y="43735"/>
                  </a:lnTo>
                  <a:lnTo>
                    <a:pt x="87784" y="43735"/>
                  </a:lnTo>
                  <a:lnTo>
                    <a:pt x="87784" y="37799"/>
                  </a:lnTo>
                  <a:close/>
                  <a:moveTo>
                    <a:pt x="99967" y="37799"/>
                  </a:moveTo>
                  <a:lnTo>
                    <a:pt x="99967" y="43735"/>
                  </a:lnTo>
                  <a:lnTo>
                    <a:pt x="94031" y="43735"/>
                  </a:lnTo>
                  <a:lnTo>
                    <a:pt x="94031" y="37799"/>
                  </a:lnTo>
                  <a:close/>
                  <a:moveTo>
                    <a:pt x="106214" y="37799"/>
                  </a:moveTo>
                  <a:lnTo>
                    <a:pt x="106214" y="43735"/>
                  </a:lnTo>
                  <a:lnTo>
                    <a:pt x="100280" y="43735"/>
                  </a:lnTo>
                  <a:lnTo>
                    <a:pt x="100280" y="37799"/>
                  </a:lnTo>
                  <a:close/>
                  <a:moveTo>
                    <a:pt x="112461" y="37799"/>
                  </a:moveTo>
                  <a:lnTo>
                    <a:pt x="112461" y="43735"/>
                  </a:lnTo>
                  <a:lnTo>
                    <a:pt x="106527" y="43735"/>
                  </a:lnTo>
                  <a:lnTo>
                    <a:pt x="106527" y="37799"/>
                  </a:lnTo>
                  <a:close/>
                  <a:moveTo>
                    <a:pt x="118710" y="37799"/>
                  </a:moveTo>
                  <a:lnTo>
                    <a:pt x="118710" y="43735"/>
                  </a:lnTo>
                  <a:lnTo>
                    <a:pt x="112774" y="43735"/>
                  </a:lnTo>
                  <a:lnTo>
                    <a:pt x="112774" y="37799"/>
                  </a:lnTo>
                  <a:close/>
                  <a:moveTo>
                    <a:pt x="124957" y="37799"/>
                  </a:moveTo>
                  <a:lnTo>
                    <a:pt x="124957" y="43735"/>
                  </a:lnTo>
                  <a:lnTo>
                    <a:pt x="119021" y="43735"/>
                  </a:lnTo>
                  <a:lnTo>
                    <a:pt x="119021" y="37799"/>
                  </a:lnTo>
                  <a:close/>
                  <a:moveTo>
                    <a:pt x="131204" y="37799"/>
                  </a:moveTo>
                  <a:lnTo>
                    <a:pt x="131204" y="43735"/>
                  </a:lnTo>
                  <a:lnTo>
                    <a:pt x="125270" y="43735"/>
                  </a:lnTo>
                  <a:lnTo>
                    <a:pt x="125270" y="37799"/>
                  </a:lnTo>
                  <a:close/>
                  <a:moveTo>
                    <a:pt x="137451" y="37799"/>
                  </a:moveTo>
                  <a:lnTo>
                    <a:pt x="137451" y="43735"/>
                  </a:lnTo>
                  <a:lnTo>
                    <a:pt x="131517" y="43735"/>
                  </a:lnTo>
                  <a:lnTo>
                    <a:pt x="131517" y="37799"/>
                  </a:lnTo>
                  <a:close/>
                  <a:moveTo>
                    <a:pt x="143702" y="37799"/>
                  </a:moveTo>
                  <a:lnTo>
                    <a:pt x="143702" y="43735"/>
                  </a:lnTo>
                  <a:lnTo>
                    <a:pt x="137766" y="43735"/>
                  </a:lnTo>
                  <a:lnTo>
                    <a:pt x="137766" y="37799"/>
                  </a:lnTo>
                  <a:close/>
                  <a:moveTo>
                    <a:pt x="149949" y="37799"/>
                  </a:moveTo>
                  <a:lnTo>
                    <a:pt x="149949" y="43735"/>
                  </a:lnTo>
                  <a:lnTo>
                    <a:pt x="144015" y="43735"/>
                  </a:lnTo>
                  <a:lnTo>
                    <a:pt x="144015" y="37799"/>
                  </a:lnTo>
                  <a:close/>
                  <a:moveTo>
                    <a:pt x="156196" y="37799"/>
                  </a:moveTo>
                  <a:lnTo>
                    <a:pt x="156196" y="43735"/>
                  </a:lnTo>
                  <a:lnTo>
                    <a:pt x="150262" y="43735"/>
                  </a:lnTo>
                  <a:lnTo>
                    <a:pt x="150262" y="37799"/>
                  </a:lnTo>
                  <a:close/>
                  <a:moveTo>
                    <a:pt x="162445" y="37799"/>
                  </a:moveTo>
                  <a:lnTo>
                    <a:pt x="162445" y="43735"/>
                  </a:lnTo>
                  <a:lnTo>
                    <a:pt x="156509" y="43735"/>
                  </a:lnTo>
                  <a:lnTo>
                    <a:pt x="156509" y="37799"/>
                  </a:lnTo>
                  <a:close/>
                  <a:moveTo>
                    <a:pt x="168692" y="37799"/>
                  </a:moveTo>
                  <a:lnTo>
                    <a:pt x="168692" y="43735"/>
                  </a:lnTo>
                  <a:lnTo>
                    <a:pt x="162756" y="43735"/>
                  </a:lnTo>
                  <a:lnTo>
                    <a:pt x="162756" y="37799"/>
                  </a:lnTo>
                  <a:close/>
                  <a:moveTo>
                    <a:pt x="174939" y="37799"/>
                  </a:moveTo>
                  <a:lnTo>
                    <a:pt x="174939" y="43735"/>
                  </a:lnTo>
                  <a:lnTo>
                    <a:pt x="169005" y="43735"/>
                  </a:lnTo>
                  <a:lnTo>
                    <a:pt x="169005" y="37799"/>
                  </a:lnTo>
                  <a:close/>
                  <a:moveTo>
                    <a:pt x="181186" y="37799"/>
                  </a:moveTo>
                  <a:lnTo>
                    <a:pt x="181186" y="43735"/>
                  </a:lnTo>
                  <a:lnTo>
                    <a:pt x="175252" y="43735"/>
                  </a:lnTo>
                  <a:lnTo>
                    <a:pt x="175252" y="37799"/>
                  </a:lnTo>
                  <a:close/>
                  <a:moveTo>
                    <a:pt x="187435" y="37799"/>
                  </a:moveTo>
                  <a:lnTo>
                    <a:pt x="187435" y="43735"/>
                  </a:lnTo>
                  <a:lnTo>
                    <a:pt x="181499" y="43735"/>
                  </a:lnTo>
                  <a:lnTo>
                    <a:pt x="181499" y="37799"/>
                  </a:lnTo>
                  <a:close/>
                  <a:moveTo>
                    <a:pt x="193684" y="37799"/>
                  </a:moveTo>
                  <a:lnTo>
                    <a:pt x="193684" y="43735"/>
                  </a:lnTo>
                  <a:lnTo>
                    <a:pt x="187749" y="43735"/>
                  </a:lnTo>
                  <a:lnTo>
                    <a:pt x="187749" y="37799"/>
                  </a:lnTo>
                  <a:close/>
                  <a:moveTo>
                    <a:pt x="199931" y="37799"/>
                  </a:moveTo>
                  <a:lnTo>
                    <a:pt x="199931" y="43735"/>
                  </a:lnTo>
                  <a:lnTo>
                    <a:pt x="193996" y="43735"/>
                  </a:lnTo>
                  <a:lnTo>
                    <a:pt x="193996" y="37799"/>
                  </a:lnTo>
                  <a:close/>
                  <a:moveTo>
                    <a:pt x="206180" y="37799"/>
                  </a:moveTo>
                  <a:lnTo>
                    <a:pt x="206180" y="43735"/>
                  </a:lnTo>
                  <a:lnTo>
                    <a:pt x="200244" y="43735"/>
                  </a:lnTo>
                  <a:lnTo>
                    <a:pt x="200244" y="37799"/>
                  </a:lnTo>
                  <a:close/>
                  <a:moveTo>
                    <a:pt x="212427" y="37799"/>
                  </a:moveTo>
                  <a:lnTo>
                    <a:pt x="212427" y="43735"/>
                  </a:lnTo>
                  <a:lnTo>
                    <a:pt x="206491" y="43735"/>
                  </a:lnTo>
                  <a:lnTo>
                    <a:pt x="206491" y="37799"/>
                  </a:lnTo>
                  <a:close/>
                  <a:moveTo>
                    <a:pt x="218674" y="37799"/>
                  </a:moveTo>
                  <a:lnTo>
                    <a:pt x="218674" y="43735"/>
                  </a:lnTo>
                  <a:lnTo>
                    <a:pt x="212739" y="43735"/>
                  </a:lnTo>
                  <a:lnTo>
                    <a:pt x="212739" y="37799"/>
                  </a:lnTo>
                  <a:close/>
                  <a:moveTo>
                    <a:pt x="224921" y="37799"/>
                  </a:moveTo>
                  <a:lnTo>
                    <a:pt x="224921" y="43735"/>
                  </a:lnTo>
                  <a:lnTo>
                    <a:pt x="218987" y="43735"/>
                  </a:lnTo>
                  <a:lnTo>
                    <a:pt x="218987" y="37799"/>
                  </a:lnTo>
                  <a:close/>
                  <a:moveTo>
                    <a:pt x="231170" y="37799"/>
                  </a:moveTo>
                  <a:lnTo>
                    <a:pt x="231170" y="43735"/>
                  </a:lnTo>
                  <a:lnTo>
                    <a:pt x="225234" y="43735"/>
                  </a:lnTo>
                  <a:lnTo>
                    <a:pt x="225234" y="37799"/>
                  </a:lnTo>
                  <a:close/>
                  <a:moveTo>
                    <a:pt x="237417" y="37799"/>
                  </a:moveTo>
                  <a:lnTo>
                    <a:pt x="237417" y="43735"/>
                  </a:lnTo>
                  <a:lnTo>
                    <a:pt x="231481" y="43735"/>
                  </a:lnTo>
                  <a:lnTo>
                    <a:pt x="231481" y="37799"/>
                  </a:lnTo>
                  <a:close/>
                  <a:moveTo>
                    <a:pt x="243664" y="37799"/>
                  </a:moveTo>
                  <a:lnTo>
                    <a:pt x="243664" y="43735"/>
                  </a:lnTo>
                  <a:lnTo>
                    <a:pt x="237729" y="43735"/>
                  </a:lnTo>
                  <a:lnTo>
                    <a:pt x="237729" y="37799"/>
                  </a:lnTo>
                  <a:close/>
                  <a:moveTo>
                    <a:pt x="249911" y="37799"/>
                  </a:moveTo>
                  <a:lnTo>
                    <a:pt x="249911" y="43735"/>
                  </a:lnTo>
                  <a:lnTo>
                    <a:pt x="243977" y="43735"/>
                  </a:lnTo>
                  <a:lnTo>
                    <a:pt x="243977" y="37799"/>
                  </a:lnTo>
                  <a:close/>
                  <a:moveTo>
                    <a:pt x="256161" y="37799"/>
                  </a:moveTo>
                  <a:lnTo>
                    <a:pt x="256161" y="43735"/>
                  </a:lnTo>
                  <a:lnTo>
                    <a:pt x="250225" y="43735"/>
                  </a:lnTo>
                  <a:lnTo>
                    <a:pt x="250225" y="37799"/>
                  </a:lnTo>
                  <a:close/>
                  <a:moveTo>
                    <a:pt x="262409" y="37799"/>
                  </a:moveTo>
                  <a:lnTo>
                    <a:pt x="262409" y="43735"/>
                  </a:lnTo>
                  <a:lnTo>
                    <a:pt x="256474" y="43735"/>
                  </a:lnTo>
                  <a:lnTo>
                    <a:pt x="256474" y="37799"/>
                  </a:lnTo>
                  <a:close/>
                  <a:moveTo>
                    <a:pt x="268656" y="37799"/>
                  </a:moveTo>
                  <a:lnTo>
                    <a:pt x="268656" y="43735"/>
                  </a:lnTo>
                  <a:lnTo>
                    <a:pt x="262721" y="43735"/>
                  </a:lnTo>
                  <a:lnTo>
                    <a:pt x="262721" y="37799"/>
                  </a:lnTo>
                  <a:close/>
                  <a:moveTo>
                    <a:pt x="274904" y="37799"/>
                  </a:moveTo>
                  <a:lnTo>
                    <a:pt x="274904" y="43735"/>
                  </a:lnTo>
                  <a:lnTo>
                    <a:pt x="268968" y="43735"/>
                  </a:lnTo>
                  <a:lnTo>
                    <a:pt x="268968" y="37799"/>
                  </a:lnTo>
                  <a:close/>
                  <a:moveTo>
                    <a:pt x="6251" y="44046"/>
                  </a:moveTo>
                  <a:lnTo>
                    <a:pt x="6251" y="49982"/>
                  </a:lnTo>
                  <a:lnTo>
                    <a:pt x="315" y="49982"/>
                  </a:lnTo>
                  <a:lnTo>
                    <a:pt x="315" y="44046"/>
                  </a:lnTo>
                  <a:close/>
                  <a:moveTo>
                    <a:pt x="12498" y="44046"/>
                  </a:moveTo>
                  <a:lnTo>
                    <a:pt x="12498" y="49982"/>
                  </a:lnTo>
                  <a:lnTo>
                    <a:pt x="6562" y="49982"/>
                  </a:lnTo>
                  <a:lnTo>
                    <a:pt x="6562" y="44046"/>
                  </a:lnTo>
                  <a:close/>
                  <a:moveTo>
                    <a:pt x="18745" y="44046"/>
                  </a:moveTo>
                  <a:lnTo>
                    <a:pt x="18745" y="49982"/>
                  </a:lnTo>
                  <a:lnTo>
                    <a:pt x="12810" y="49982"/>
                  </a:lnTo>
                  <a:lnTo>
                    <a:pt x="12810" y="44046"/>
                  </a:lnTo>
                  <a:close/>
                  <a:moveTo>
                    <a:pt x="24992" y="44046"/>
                  </a:moveTo>
                  <a:lnTo>
                    <a:pt x="24992" y="49982"/>
                  </a:lnTo>
                  <a:lnTo>
                    <a:pt x="19058" y="49982"/>
                  </a:lnTo>
                  <a:lnTo>
                    <a:pt x="19058" y="44046"/>
                  </a:lnTo>
                  <a:close/>
                  <a:moveTo>
                    <a:pt x="31242" y="44046"/>
                  </a:moveTo>
                  <a:lnTo>
                    <a:pt x="31242" y="49982"/>
                  </a:lnTo>
                  <a:lnTo>
                    <a:pt x="25305" y="49982"/>
                  </a:lnTo>
                  <a:lnTo>
                    <a:pt x="25305" y="44046"/>
                  </a:lnTo>
                  <a:close/>
                  <a:moveTo>
                    <a:pt x="37489" y="44046"/>
                  </a:moveTo>
                  <a:lnTo>
                    <a:pt x="37489" y="49982"/>
                  </a:lnTo>
                  <a:lnTo>
                    <a:pt x="31553" y="49982"/>
                  </a:lnTo>
                  <a:lnTo>
                    <a:pt x="31553" y="44046"/>
                  </a:lnTo>
                  <a:close/>
                  <a:moveTo>
                    <a:pt x="43737" y="44046"/>
                  </a:moveTo>
                  <a:lnTo>
                    <a:pt x="43737" y="49982"/>
                  </a:lnTo>
                  <a:lnTo>
                    <a:pt x="37802" y="49982"/>
                  </a:lnTo>
                  <a:lnTo>
                    <a:pt x="37802" y="44046"/>
                  </a:lnTo>
                  <a:close/>
                  <a:moveTo>
                    <a:pt x="49985" y="44046"/>
                  </a:moveTo>
                  <a:lnTo>
                    <a:pt x="49985" y="49982"/>
                  </a:lnTo>
                  <a:lnTo>
                    <a:pt x="44049" y="49982"/>
                  </a:lnTo>
                  <a:lnTo>
                    <a:pt x="44049" y="44046"/>
                  </a:lnTo>
                  <a:close/>
                  <a:moveTo>
                    <a:pt x="56232" y="44046"/>
                  </a:moveTo>
                  <a:lnTo>
                    <a:pt x="56232" y="49982"/>
                  </a:lnTo>
                  <a:lnTo>
                    <a:pt x="50296" y="49982"/>
                  </a:lnTo>
                  <a:lnTo>
                    <a:pt x="50296" y="44046"/>
                  </a:lnTo>
                  <a:close/>
                  <a:moveTo>
                    <a:pt x="62480" y="44046"/>
                  </a:moveTo>
                  <a:lnTo>
                    <a:pt x="62480" y="49982"/>
                  </a:lnTo>
                  <a:lnTo>
                    <a:pt x="56545" y="49982"/>
                  </a:lnTo>
                  <a:lnTo>
                    <a:pt x="56545" y="44046"/>
                  </a:lnTo>
                  <a:close/>
                  <a:moveTo>
                    <a:pt x="68727" y="44046"/>
                  </a:moveTo>
                  <a:lnTo>
                    <a:pt x="68727" y="49982"/>
                  </a:lnTo>
                  <a:lnTo>
                    <a:pt x="62792" y="49982"/>
                  </a:lnTo>
                  <a:lnTo>
                    <a:pt x="62792" y="44046"/>
                  </a:lnTo>
                  <a:close/>
                  <a:moveTo>
                    <a:pt x="74975" y="44046"/>
                  </a:moveTo>
                  <a:lnTo>
                    <a:pt x="74975" y="49982"/>
                  </a:lnTo>
                  <a:lnTo>
                    <a:pt x="69039" y="49982"/>
                  </a:lnTo>
                  <a:lnTo>
                    <a:pt x="69039" y="44046"/>
                  </a:lnTo>
                  <a:close/>
                  <a:moveTo>
                    <a:pt x="81223" y="44046"/>
                  </a:moveTo>
                  <a:lnTo>
                    <a:pt x="81223" y="49982"/>
                  </a:lnTo>
                  <a:lnTo>
                    <a:pt x="75286" y="49982"/>
                  </a:lnTo>
                  <a:lnTo>
                    <a:pt x="75286" y="44046"/>
                  </a:lnTo>
                  <a:close/>
                  <a:moveTo>
                    <a:pt x="87470" y="44046"/>
                  </a:moveTo>
                  <a:lnTo>
                    <a:pt x="87470" y="49982"/>
                  </a:lnTo>
                  <a:lnTo>
                    <a:pt x="81535" y="49982"/>
                  </a:lnTo>
                  <a:lnTo>
                    <a:pt x="81535" y="44046"/>
                  </a:lnTo>
                  <a:close/>
                  <a:moveTo>
                    <a:pt x="93720" y="44046"/>
                  </a:moveTo>
                  <a:lnTo>
                    <a:pt x="93720" y="49982"/>
                  </a:lnTo>
                  <a:lnTo>
                    <a:pt x="87784" y="49982"/>
                  </a:lnTo>
                  <a:lnTo>
                    <a:pt x="87784" y="44046"/>
                  </a:lnTo>
                  <a:close/>
                  <a:moveTo>
                    <a:pt x="99967" y="44046"/>
                  </a:moveTo>
                  <a:lnTo>
                    <a:pt x="99967" y="49982"/>
                  </a:lnTo>
                  <a:lnTo>
                    <a:pt x="94031" y="49982"/>
                  </a:lnTo>
                  <a:lnTo>
                    <a:pt x="94031" y="44046"/>
                  </a:lnTo>
                  <a:close/>
                  <a:moveTo>
                    <a:pt x="106214" y="44046"/>
                  </a:moveTo>
                  <a:lnTo>
                    <a:pt x="106214" y="49982"/>
                  </a:lnTo>
                  <a:lnTo>
                    <a:pt x="100278" y="49982"/>
                  </a:lnTo>
                  <a:lnTo>
                    <a:pt x="100278" y="44046"/>
                  </a:lnTo>
                  <a:close/>
                  <a:moveTo>
                    <a:pt x="112461" y="44046"/>
                  </a:moveTo>
                  <a:lnTo>
                    <a:pt x="112461" y="49982"/>
                  </a:lnTo>
                  <a:lnTo>
                    <a:pt x="106527" y="49982"/>
                  </a:lnTo>
                  <a:lnTo>
                    <a:pt x="106527" y="44046"/>
                  </a:lnTo>
                  <a:close/>
                  <a:moveTo>
                    <a:pt x="118710" y="44046"/>
                  </a:moveTo>
                  <a:lnTo>
                    <a:pt x="118710" y="49982"/>
                  </a:lnTo>
                  <a:lnTo>
                    <a:pt x="112774" y="49982"/>
                  </a:lnTo>
                  <a:lnTo>
                    <a:pt x="112774" y="44046"/>
                  </a:lnTo>
                  <a:close/>
                  <a:moveTo>
                    <a:pt x="124957" y="44046"/>
                  </a:moveTo>
                  <a:lnTo>
                    <a:pt x="124957" y="49982"/>
                  </a:lnTo>
                  <a:lnTo>
                    <a:pt x="119021" y="49982"/>
                  </a:lnTo>
                  <a:lnTo>
                    <a:pt x="119021" y="44046"/>
                  </a:lnTo>
                  <a:close/>
                  <a:moveTo>
                    <a:pt x="131204" y="44046"/>
                  </a:moveTo>
                  <a:lnTo>
                    <a:pt x="131204" y="49982"/>
                  </a:lnTo>
                  <a:lnTo>
                    <a:pt x="125270" y="49982"/>
                  </a:lnTo>
                  <a:lnTo>
                    <a:pt x="125270" y="44046"/>
                  </a:lnTo>
                  <a:close/>
                  <a:moveTo>
                    <a:pt x="137451" y="44046"/>
                  </a:moveTo>
                  <a:lnTo>
                    <a:pt x="137451" y="49982"/>
                  </a:lnTo>
                  <a:lnTo>
                    <a:pt x="131517" y="49982"/>
                  </a:lnTo>
                  <a:lnTo>
                    <a:pt x="131517" y="44046"/>
                  </a:lnTo>
                  <a:close/>
                  <a:moveTo>
                    <a:pt x="143702" y="44046"/>
                  </a:moveTo>
                  <a:lnTo>
                    <a:pt x="143702" y="49982"/>
                  </a:lnTo>
                  <a:lnTo>
                    <a:pt x="137766" y="49982"/>
                  </a:lnTo>
                  <a:lnTo>
                    <a:pt x="137766" y="44046"/>
                  </a:lnTo>
                  <a:close/>
                  <a:moveTo>
                    <a:pt x="149949" y="44046"/>
                  </a:moveTo>
                  <a:lnTo>
                    <a:pt x="149949" y="49982"/>
                  </a:lnTo>
                  <a:lnTo>
                    <a:pt x="144015" y="49982"/>
                  </a:lnTo>
                  <a:lnTo>
                    <a:pt x="144015" y="44046"/>
                  </a:lnTo>
                  <a:close/>
                  <a:moveTo>
                    <a:pt x="156196" y="44046"/>
                  </a:moveTo>
                  <a:lnTo>
                    <a:pt x="156196" y="49982"/>
                  </a:lnTo>
                  <a:lnTo>
                    <a:pt x="150262" y="49982"/>
                  </a:lnTo>
                  <a:lnTo>
                    <a:pt x="150262" y="44046"/>
                  </a:lnTo>
                  <a:close/>
                  <a:moveTo>
                    <a:pt x="162445" y="44046"/>
                  </a:moveTo>
                  <a:lnTo>
                    <a:pt x="162445" y="49982"/>
                  </a:lnTo>
                  <a:lnTo>
                    <a:pt x="156509" y="49982"/>
                  </a:lnTo>
                  <a:lnTo>
                    <a:pt x="156509" y="44046"/>
                  </a:lnTo>
                  <a:close/>
                  <a:moveTo>
                    <a:pt x="168692" y="44046"/>
                  </a:moveTo>
                  <a:lnTo>
                    <a:pt x="168692" y="49982"/>
                  </a:lnTo>
                  <a:lnTo>
                    <a:pt x="162756" y="49982"/>
                  </a:lnTo>
                  <a:lnTo>
                    <a:pt x="162756" y="44046"/>
                  </a:lnTo>
                  <a:close/>
                  <a:moveTo>
                    <a:pt x="174939" y="44046"/>
                  </a:moveTo>
                  <a:lnTo>
                    <a:pt x="174939" y="49982"/>
                  </a:lnTo>
                  <a:lnTo>
                    <a:pt x="169005" y="49982"/>
                  </a:lnTo>
                  <a:lnTo>
                    <a:pt x="169005" y="44046"/>
                  </a:lnTo>
                  <a:close/>
                  <a:moveTo>
                    <a:pt x="181186" y="44046"/>
                  </a:moveTo>
                  <a:lnTo>
                    <a:pt x="181186" y="49982"/>
                  </a:lnTo>
                  <a:lnTo>
                    <a:pt x="175252" y="49982"/>
                  </a:lnTo>
                  <a:lnTo>
                    <a:pt x="175252" y="44046"/>
                  </a:lnTo>
                  <a:close/>
                  <a:moveTo>
                    <a:pt x="187435" y="44046"/>
                  </a:moveTo>
                  <a:lnTo>
                    <a:pt x="187435" y="49982"/>
                  </a:lnTo>
                  <a:lnTo>
                    <a:pt x="181499" y="49982"/>
                  </a:lnTo>
                  <a:lnTo>
                    <a:pt x="181499" y="44046"/>
                  </a:lnTo>
                  <a:close/>
                  <a:moveTo>
                    <a:pt x="193684" y="44046"/>
                  </a:moveTo>
                  <a:lnTo>
                    <a:pt x="193684" y="49982"/>
                  </a:lnTo>
                  <a:lnTo>
                    <a:pt x="187749" y="49982"/>
                  </a:lnTo>
                  <a:lnTo>
                    <a:pt x="187749" y="44046"/>
                  </a:lnTo>
                  <a:close/>
                  <a:moveTo>
                    <a:pt x="199931" y="44046"/>
                  </a:moveTo>
                  <a:lnTo>
                    <a:pt x="199931" y="49982"/>
                  </a:lnTo>
                  <a:lnTo>
                    <a:pt x="193996" y="49982"/>
                  </a:lnTo>
                  <a:lnTo>
                    <a:pt x="193996" y="44046"/>
                  </a:lnTo>
                  <a:close/>
                  <a:moveTo>
                    <a:pt x="206180" y="44046"/>
                  </a:moveTo>
                  <a:lnTo>
                    <a:pt x="206180" y="49982"/>
                  </a:lnTo>
                  <a:lnTo>
                    <a:pt x="200244" y="49982"/>
                  </a:lnTo>
                  <a:lnTo>
                    <a:pt x="200244" y="44046"/>
                  </a:lnTo>
                  <a:close/>
                  <a:moveTo>
                    <a:pt x="212427" y="44046"/>
                  </a:moveTo>
                  <a:lnTo>
                    <a:pt x="212427" y="49982"/>
                  </a:lnTo>
                  <a:lnTo>
                    <a:pt x="206491" y="49982"/>
                  </a:lnTo>
                  <a:lnTo>
                    <a:pt x="206491" y="44046"/>
                  </a:lnTo>
                  <a:close/>
                  <a:moveTo>
                    <a:pt x="218674" y="44046"/>
                  </a:moveTo>
                  <a:lnTo>
                    <a:pt x="218674" y="49982"/>
                  </a:lnTo>
                  <a:lnTo>
                    <a:pt x="212739" y="49982"/>
                  </a:lnTo>
                  <a:lnTo>
                    <a:pt x="212739" y="44046"/>
                  </a:lnTo>
                  <a:close/>
                  <a:moveTo>
                    <a:pt x="224921" y="44046"/>
                  </a:moveTo>
                  <a:lnTo>
                    <a:pt x="224921" y="49982"/>
                  </a:lnTo>
                  <a:lnTo>
                    <a:pt x="218987" y="49982"/>
                  </a:lnTo>
                  <a:lnTo>
                    <a:pt x="218987" y="44046"/>
                  </a:lnTo>
                  <a:close/>
                  <a:moveTo>
                    <a:pt x="231170" y="44046"/>
                  </a:moveTo>
                  <a:lnTo>
                    <a:pt x="231170" y="49982"/>
                  </a:lnTo>
                  <a:lnTo>
                    <a:pt x="225234" y="49982"/>
                  </a:lnTo>
                  <a:lnTo>
                    <a:pt x="225234" y="44046"/>
                  </a:lnTo>
                  <a:close/>
                  <a:moveTo>
                    <a:pt x="237417" y="44046"/>
                  </a:moveTo>
                  <a:lnTo>
                    <a:pt x="237417" y="49982"/>
                  </a:lnTo>
                  <a:lnTo>
                    <a:pt x="231481" y="49982"/>
                  </a:lnTo>
                  <a:lnTo>
                    <a:pt x="231481" y="44046"/>
                  </a:lnTo>
                  <a:close/>
                  <a:moveTo>
                    <a:pt x="243664" y="44046"/>
                  </a:moveTo>
                  <a:lnTo>
                    <a:pt x="243664" y="49982"/>
                  </a:lnTo>
                  <a:lnTo>
                    <a:pt x="237729" y="49982"/>
                  </a:lnTo>
                  <a:lnTo>
                    <a:pt x="237729" y="44046"/>
                  </a:lnTo>
                  <a:close/>
                  <a:moveTo>
                    <a:pt x="249911" y="44046"/>
                  </a:moveTo>
                  <a:lnTo>
                    <a:pt x="249911" y="49982"/>
                  </a:lnTo>
                  <a:lnTo>
                    <a:pt x="243977" y="49982"/>
                  </a:lnTo>
                  <a:lnTo>
                    <a:pt x="243977" y="44046"/>
                  </a:lnTo>
                  <a:close/>
                  <a:moveTo>
                    <a:pt x="256161" y="44046"/>
                  </a:moveTo>
                  <a:lnTo>
                    <a:pt x="256161" y="49982"/>
                  </a:lnTo>
                  <a:lnTo>
                    <a:pt x="250225" y="49982"/>
                  </a:lnTo>
                  <a:lnTo>
                    <a:pt x="250225" y="44046"/>
                  </a:lnTo>
                  <a:close/>
                  <a:moveTo>
                    <a:pt x="262409" y="44046"/>
                  </a:moveTo>
                  <a:lnTo>
                    <a:pt x="262409" y="49982"/>
                  </a:lnTo>
                  <a:lnTo>
                    <a:pt x="256474" y="49982"/>
                  </a:lnTo>
                  <a:lnTo>
                    <a:pt x="256474" y="44046"/>
                  </a:lnTo>
                  <a:close/>
                  <a:moveTo>
                    <a:pt x="268656" y="44046"/>
                  </a:moveTo>
                  <a:lnTo>
                    <a:pt x="268656" y="49982"/>
                  </a:lnTo>
                  <a:lnTo>
                    <a:pt x="262721" y="49982"/>
                  </a:lnTo>
                  <a:lnTo>
                    <a:pt x="262721" y="44046"/>
                  </a:lnTo>
                  <a:close/>
                  <a:moveTo>
                    <a:pt x="274904" y="44046"/>
                  </a:moveTo>
                  <a:lnTo>
                    <a:pt x="274904" y="49982"/>
                  </a:lnTo>
                  <a:lnTo>
                    <a:pt x="268968" y="49982"/>
                  </a:lnTo>
                  <a:lnTo>
                    <a:pt x="268968" y="44046"/>
                  </a:lnTo>
                  <a:close/>
                  <a:moveTo>
                    <a:pt x="6251" y="50295"/>
                  </a:moveTo>
                  <a:lnTo>
                    <a:pt x="6251" y="56229"/>
                  </a:lnTo>
                  <a:lnTo>
                    <a:pt x="315" y="56229"/>
                  </a:lnTo>
                  <a:lnTo>
                    <a:pt x="315" y="50295"/>
                  </a:lnTo>
                  <a:close/>
                  <a:moveTo>
                    <a:pt x="12498" y="50295"/>
                  </a:moveTo>
                  <a:lnTo>
                    <a:pt x="12498" y="56229"/>
                  </a:lnTo>
                  <a:lnTo>
                    <a:pt x="6562" y="56229"/>
                  </a:lnTo>
                  <a:lnTo>
                    <a:pt x="6562" y="50295"/>
                  </a:lnTo>
                  <a:close/>
                  <a:moveTo>
                    <a:pt x="18745" y="50295"/>
                  </a:moveTo>
                  <a:lnTo>
                    <a:pt x="18745" y="56229"/>
                  </a:lnTo>
                  <a:lnTo>
                    <a:pt x="12810" y="56229"/>
                  </a:lnTo>
                  <a:lnTo>
                    <a:pt x="12810" y="50295"/>
                  </a:lnTo>
                  <a:close/>
                  <a:moveTo>
                    <a:pt x="24992" y="50295"/>
                  </a:moveTo>
                  <a:lnTo>
                    <a:pt x="24992" y="56229"/>
                  </a:lnTo>
                  <a:lnTo>
                    <a:pt x="19058" y="56229"/>
                  </a:lnTo>
                  <a:lnTo>
                    <a:pt x="19058" y="50295"/>
                  </a:lnTo>
                  <a:close/>
                  <a:moveTo>
                    <a:pt x="31242" y="50295"/>
                  </a:moveTo>
                  <a:lnTo>
                    <a:pt x="31242" y="56229"/>
                  </a:lnTo>
                  <a:lnTo>
                    <a:pt x="25305" y="56229"/>
                  </a:lnTo>
                  <a:lnTo>
                    <a:pt x="25305" y="50295"/>
                  </a:lnTo>
                  <a:close/>
                  <a:moveTo>
                    <a:pt x="37489" y="50295"/>
                  </a:moveTo>
                  <a:lnTo>
                    <a:pt x="37489" y="56229"/>
                  </a:lnTo>
                  <a:lnTo>
                    <a:pt x="31553" y="56229"/>
                  </a:lnTo>
                  <a:lnTo>
                    <a:pt x="31553" y="50295"/>
                  </a:lnTo>
                  <a:close/>
                  <a:moveTo>
                    <a:pt x="43737" y="50295"/>
                  </a:moveTo>
                  <a:lnTo>
                    <a:pt x="43737" y="56229"/>
                  </a:lnTo>
                  <a:lnTo>
                    <a:pt x="37802" y="56229"/>
                  </a:lnTo>
                  <a:lnTo>
                    <a:pt x="37802" y="50295"/>
                  </a:lnTo>
                  <a:close/>
                  <a:moveTo>
                    <a:pt x="49985" y="50295"/>
                  </a:moveTo>
                  <a:lnTo>
                    <a:pt x="49985" y="56229"/>
                  </a:lnTo>
                  <a:lnTo>
                    <a:pt x="44049" y="56229"/>
                  </a:lnTo>
                  <a:lnTo>
                    <a:pt x="44049" y="50295"/>
                  </a:lnTo>
                  <a:close/>
                  <a:moveTo>
                    <a:pt x="56232" y="50295"/>
                  </a:moveTo>
                  <a:lnTo>
                    <a:pt x="56232" y="56229"/>
                  </a:lnTo>
                  <a:lnTo>
                    <a:pt x="50296" y="56229"/>
                  </a:lnTo>
                  <a:lnTo>
                    <a:pt x="50296" y="50295"/>
                  </a:lnTo>
                  <a:close/>
                  <a:moveTo>
                    <a:pt x="62480" y="50295"/>
                  </a:moveTo>
                  <a:lnTo>
                    <a:pt x="62480" y="56229"/>
                  </a:lnTo>
                  <a:lnTo>
                    <a:pt x="56545" y="56229"/>
                  </a:lnTo>
                  <a:lnTo>
                    <a:pt x="56545" y="50295"/>
                  </a:lnTo>
                  <a:close/>
                  <a:moveTo>
                    <a:pt x="68727" y="50295"/>
                  </a:moveTo>
                  <a:lnTo>
                    <a:pt x="68727" y="56229"/>
                  </a:lnTo>
                  <a:lnTo>
                    <a:pt x="62792" y="56229"/>
                  </a:lnTo>
                  <a:lnTo>
                    <a:pt x="62792" y="50295"/>
                  </a:lnTo>
                  <a:close/>
                  <a:moveTo>
                    <a:pt x="74975" y="50295"/>
                  </a:moveTo>
                  <a:lnTo>
                    <a:pt x="74975" y="56229"/>
                  </a:lnTo>
                  <a:lnTo>
                    <a:pt x="69039" y="56229"/>
                  </a:lnTo>
                  <a:lnTo>
                    <a:pt x="69039" y="50295"/>
                  </a:lnTo>
                  <a:close/>
                  <a:moveTo>
                    <a:pt x="81223" y="50295"/>
                  </a:moveTo>
                  <a:lnTo>
                    <a:pt x="81223" y="56229"/>
                  </a:lnTo>
                  <a:lnTo>
                    <a:pt x="75286" y="56229"/>
                  </a:lnTo>
                  <a:lnTo>
                    <a:pt x="75286" y="50295"/>
                  </a:lnTo>
                  <a:close/>
                  <a:moveTo>
                    <a:pt x="87470" y="50295"/>
                  </a:moveTo>
                  <a:lnTo>
                    <a:pt x="87470" y="56229"/>
                  </a:lnTo>
                  <a:lnTo>
                    <a:pt x="81535" y="56229"/>
                  </a:lnTo>
                  <a:lnTo>
                    <a:pt x="81535" y="50295"/>
                  </a:lnTo>
                  <a:close/>
                  <a:moveTo>
                    <a:pt x="93720" y="50295"/>
                  </a:moveTo>
                  <a:lnTo>
                    <a:pt x="93720" y="56229"/>
                  </a:lnTo>
                  <a:lnTo>
                    <a:pt x="87784" y="56229"/>
                  </a:lnTo>
                  <a:lnTo>
                    <a:pt x="87784" y="50295"/>
                  </a:lnTo>
                  <a:close/>
                  <a:moveTo>
                    <a:pt x="99967" y="50295"/>
                  </a:moveTo>
                  <a:lnTo>
                    <a:pt x="99967" y="56229"/>
                  </a:lnTo>
                  <a:lnTo>
                    <a:pt x="94031" y="56229"/>
                  </a:lnTo>
                  <a:lnTo>
                    <a:pt x="94031" y="50295"/>
                  </a:lnTo>
                  <a:close/>
                  <a:moveTo>
                    <a:pt x="106214" y="50295"/>
                  </a:moveTo>
                  <a:lnTo>
                    <a:pt x="106214" y="56229"/>
                  </a:lnTo>
                  <a:lnTo>
                    <a:pt x="100278" y="56229"/>
                  </a:lnTo>
                  <a:lnTo>
                    <a:pt x="100278" y="50295"/>
                  </a:lnTo>
                  <a:close/>
                  <a:moveTo>
                    <a:pt x="112461" y="50295"/>
                  </a:moveTo>
                  <a:lnTo>
                    <a:pt x="112461" y="56229"/>
                  </a:lnTo>
                  <a:lnTo>
                    <a:pt x="106527" y="56229"/>
                  </a:lnTo>
                  <a:lnTo>
                    <a:pt x="106527" y="50295"/>
                  </a:lnTo>
                  <a:close/>
                  <a:moveTo>
                    <a:pt x="118710" y="50295"/>
                  </a:moveTo>
                  <a:lnTo>
                    <a:pt x="118710" y="56229"/>
                  </a:lnTo>
                  <a:lnTo>
                    <a:pt x="112774" y="56229"/>
                  </a:lnTo>
                  <a:lnTo>
                    <a:pt x="112774" y="50295"/>
                  </a:lnTo>
                  <a:close/>
                  <a:moveTo>
                    <a:pt x="124957" y="50295"/>
                  </a:moveTo>
                  <a:lnTo>
                    <a:pt x="124957" y="56229"/>
                  </a:lnTo>
                  <a:lnTo>
                    <a:pt x="119021" y="56229"/>
                  </a:lnTo>
                  <a:lnTo>
                    <a:pt x="119021" y="50295"/>
                  </a:lnTo>
                  <a:close/>
                  <a:moveTo>
                    <a:pt x="131204" y="50295"/>
                  </a:moveTo>
                  <a:lnTo>
                    <a:pt x="131204" y="56229"/>
                  </a:lnTo>
                  <a:lnTo>
                    <a:pt x="125270" y="56229"/>
                  </a:lnTo>
                  <a:lnTo>
                    <a:pt x="125270" y="50295"/>
                  </a:lnTo>
                  <a:close/>
                  <a:moveTo>
                    <a:pt x="137451" y="50295"/>
                  </a:moveTo>
                  <a:lnTo>
                    <a:pt x="137451" y="56229"/>
                  </a:lnTo>
                  <a:lnTo>
                    <a:pt x="131517" y="56229"/>
                  </a:lnTo>
                  <a:lnTo>
                    <a:pt x="131517" y="50295"/>
                  </a:lnTo>
                  <a:close/>
                  <a:moveTo>
                    <a:pt x="143702" y="50295"/>
                  </a:moveTo>
                  <a:lnTo>
                    <a:pt x="143702" y="56229"/>
                  </a:lnTo>
                  <a:lnTo>
                    <a:pt x="137766" y="56229"/>
                  </a:lnTo>
                  <a:lnTo>
                    <a:pt x="137766" y="50295"/>
                  </a:lnTo>
                  <a:close/>
                  <a:moveTo>
                    <a:pt x="149949" y="50295"/>
                  </a:moveTo>
                  <a:lnTo>
                    <a:pt x="149949" y="56229"/>
                  </a:lnTo>
                  <a:lnTo>
                    <a:pt x="144015" y="56229"/>
                  </a:lnTo>
                  <a:lnTo>
                    <a:pt x="144015" y="50295"/>
                  </a:lnTo>
                  <a:close/>
                  <a:moveTo>
                    <a:pt x="156196" y="50295"/>
                  </a:moveTo>
                  <a:lnTo>
                    <a:pt x="156196" y="56229"/>
                  </a:lnTo>
                  <a:lnTo>
                    <a:pt x="150262" y="56229"/>
                  </a:lnTo>
                  <a:lnTo>
                    <a:pt x="150262" y="50295"/>
                  </a:lnTo>
                  <a:close/>
                  <a:moveTo>
                    <a:pt x="162445" y="50295"/>
                  </a:moveTo>
                  <a:lnTo>
                    <a:pt x="162445" y="56229"/>
                  </a:lnTo>
                  <a:lnTo>
                    <a:pt x="156509" y="56229"/>
                  </a:lnTo>
                  <a:lnTo>
                    <a:pt x="156509" y="50295"/>
                  </a:lnTo>
                  <a:close/>
                  <a:moveTo>
                    <a:pt x="168692" y="50295"/>
                  </a:moveTo>
                  <a:lnTo>
                    <a:pt x="168692" y="56229"/>
                  </a:lnTo>
                  <a:lnTo>
                    <a:pt x="162756" y="56229"/>
                  </a:lnTo>
                  <a:lnTo>
                    <a:pt x="162756" y="50295"/>
                  </a:lnTo>
                  <a:close/>
                  <a:moveTo>
                    <a:pt x="174939" y="50295"/>
                  </a:moveTo>
                  <a:lnTo>
                    <a:pt x="174939" y="56229"/>
                  </a:lnTo>
                  <a:lnTo>
                    <a:pt x="169005" y="56229"/>
                  </a:lnTo>
                  <a:lnTo>
                    <a:pt x="169005" y="50295"/>
                  </a:lnTo>
                  <a:close/>
                  <a:moveTo>
                    <a:pt x="181186" y="50295"/>
                  </a:moveTo>
                  <a:lnTo>
                    <a:pt x="181186" y="56229"/>
                  </a:lnTo>
                  <a:lnTo>
                    <a:pt x="175252" y="56229"/>
                  </a:lnTo>
                  <a:lnTo>
                    <a:pt x="175252" y="50295"/>
                  </a:lnTo>
                  <a:close/>
                  <a:moveTo>
                    <a:pt x="187435" y="50295"/>
                  </a:moveTo>
                  <a:lnTo>
                    <a:pt x="187435" y="56229"/>
                  </a:lnTo>
                  <a:lnTo>
                    <a:pt x="181499" y="56229"/>
                  </a:lnTo>
                  <a:lnTo>
                    <a:pt x="181499" y="50295"/>
                  </a:lnTo>
                  <a:close/>
                  <a:moveTo>
                    <a:pt x="193684" y="50295"/>
                  </a:moveTo>
                  <a:lnTo>
                    <a:pt x="193684" y="56229"/>
                  </a:lnTo>
                  <a:lnTo>
                    <a:pt x="187749" y="56229"/>
                  </a:lnTo>
                  <a:lnTo>
                    <a:pt x="187749" y="50295"/>
                  </a:lnTo>
                  <a:close/>
                  <a:moveTo>
                    <a:pt x="199931" y="50295"/>
                  </a:moveTo>
                  <a:lnTo>
                    <a:pt x="199931" y="56229"/>
                  </a:lnTo>
                  <a:lnTo>
                    <a:pt x="193996" y="56229"/>
                  </a:lnTo>
                  <a:lnTo>
                    <a:pt x="193996" y="50295"/>
                  </a:lnTo>
                  <a:close/>
                  <a:moveTo>
                    <a:pt x="206180" y="50295"/>
                  </a:moveTo>
                  <a:lnTo>
                    <a:pt x="206180" y="56229"/>
                  </a:lnTo>
                  <a:lnTo>
                    <a:pt x="200244" y="56229"/>
                  </a:lnTo>
                  <a:lnTo>
                    <a:pt x="200244" y="50295"/>
                  </a:lnTo>
                  <a:close/>
                  <a:moveTo>
                    <a:pt x="212427" y="50295"/>
                  </a:moveTo>
                  <a:lnTo>
                    <a:pt x="212427" y="56229"/>
                  </a:lnTo>
                  <a:lnTo>
                    <a:pt x="206491" y="56229"/>
                  </a:lnTo>
                  <a:lnTo>
                    <a:pt x="206491" y="50295"/>
                  </a:lnTo>
                  <a:close/>
                  <a:moveTo>
                    <a:pt x="218674" y="50295"/>
                  </a:moveTo>
                  <a:lnTo>
                    <a:pt x="218674" y="56229"/>
                  </a:lnTo>
                  <a:lnTo>
                    <a:pt x="212739" y="56229"/>
                  </a:lnTo>
                  <a:lnTo>
                    <a:pt x="212739" y="50295"/>
                  </a:lnTo>
                  <a:close/>
                  <a:moveTo>
                    <a:pt x="224921" y="50295"/>
                  </a:moveTo>
                  <a:lnTo>
                    <a:pt x="224921" y="56229"/>
                  </a:lnTo>
                  <a:lnTo>
                    <a:pt x="218987" y="56229"/>
                  </a:lnTo>
                  <a:lnTo>
                    <a:pt x="218987" y="50295"/>
                  </a:lnTo>
                  <a:close/>
                  <a:moveTo>
                    <a:pt x="231170" y="50295"/>
                  </a:moveTo>
                  <a:lnTo>
                    <a:pt x="231170" y="56229"/>
                  </a:lnTo>
                  <a:lnTo>
                    <a:pt x="225234" y="56229"/>
                  </a:lnTo>
                  <a:lnTo>
                    <a:pt x="225234" y="50295"/>
                  </a:lnTo>
                  <a:close/>
                  <a:moveTo>
                    <a:pt x="237417" y="50295"/>
                  </a:moveTo>
                  <a:lnTo>
                    <a:pt x="237417" y="56229"/>
                  </a:lnTo>
                  <a:lnTo>
                    <a:pt x="231481" y="56229"/>
                  </a:lnTo>
                  <a:lnTo>
                    <a:pt x="231481" y="50295"/>
                  </a:lnTo>
                  <a:close/>
                  <a:moveTo>
                    <a:pt x="243664" y="50295"/>
                  </a:moveTo>
                  <a:lnTo>
                    <a:pt x="243664" y="56229"/>
                  </a:lnTo>
                  <a:lnTo>
                    <a:pt x="237729" y="56229"/>
                  </a:lnTo>
                  <a:lnTo>
                    <a:pt x="237729" y="50295"/>
                  </a:lnTo>
                  <a:close/>
                  <a:moveTo>
                    <a:pt x="249911" y="50295"/>
                  </a:moveTo>
                  <a:lnTo>
                    <a:pt x="249911" y="56229"/>
                  </a:lnTo>
                  <a:lnTo>
                    <a:pt x="243977" y="56229"/>
                  </a:lnTo>
                  <a:lnTo>
                    <a:pt x="243977" y="50295"/>
                  </a:lnTo>
                  <a:close/>
                  <a:moveTo>
                    <a:pt x="256161" y="50295"/>
                  </a:moveTo>
                  <a:lnTo>
                    <a:pt x="256161" y="56229"/>
                  </a:lnTo>
                  <a:lnTo>
                    <a:pt x="250225" y="56229"/>
                  </a:lnTo>
                  <a:lnTo>
                    <a:pt x="250225" y="50295"/>
                  </a:lnTo>
                  <a:close/>
                  <a:moveTo>
                    <a:pt x="262409" y="50295"/>
                  </a:moveTo>
                  <a:lnTo>
                    <a:pt x="262409" y="56229"/>
                  </a:lnTo>
                  <a:lnTo>
                    <a:pt x="256474" y="56229"/>
                  </a:lnTo>
                  <a:lnTo>
                    <a:pt x="256474" y="50295"/>
                  </a:lnTo>
                  <a:close/>
                  <a:moveTo>
                    <a:pt x="268656" y="50295"/>
                  </a:moveTo>
                  <a:lnTo>
                    <a:pt x="268656" y="56229"/>
                  </a:lnTo>
                  <a:lnTo>
                    <a:pt x="262721" y="56229"/>
                  </a:lnTo>
                  <a:lnTo>
                    <a:pt x="262721" y="50295"/>
                  </a:lnTo>
                  <a:close/>
                  <a:moveTo>
                    <a:pt x="274904" y="50295"/>
                  </a:moveTo>
                  <a:lnTo>
                    <a:pt x="274904" y="56229"/>
                  </a:lnTo>
                  <a:lnTo>
                    <a:pt x="268968" y="56229"/>
                  </a:lnTo>
                  <a:lnTo>
                    <a:pt x="268968" y="50295"/>
                  </a:lnTo>
                  <a:close/>
                  <a:moveTo>
                    <a:pt x="6251" y="56542"/>
                  </a:moveTo>
                  <a:lnTo>
                    <a:pt x="6251" y="62476"/>
                  </a:lnTo>
                  <a:lnTo>
                    <a:pt x="315" y="62476"/>
                  </a:lnTo>
                  <a:lnTo>
                    <a:pt x="315" y="56542"/>
                  </a:lnTo>
                  <a:close/>
                  <a:moveTo>
                    <a:pt x="12498" y="56542"/>
                  </a:moveTo>
                  <a:lnTo>
                    <a:pt x="12498" y="62476"/>
                  </a:lnTo>
                  <a:lnTo>
                    <a:pt x="6562" y="62476"/>
                  </a:lnTo>
                  <a:lnTo>
                    <a:pt x="6562" y="56542"/>
                  </a:lnTo>
                  <a:close/>
                  <a:moveTo>
                    <a:pt x="18745" y="56542"/>
                  </a:moveTo>
                  <a:lnTo>
                    <a:pt x="18745" y="62476"/>
                  </a:lnTo>
                  <a:lnTo>
                    <a:pt x="12810" y="62476"/>
                  </a:lnTo>
                  <a:lnTo>
                    <a:pt x="12810" y="56542"/>
                  </a:lnTo>
                  <a:close/>
                  <a:moveTo>
                    <a:pt x="24992" y="56542"/>
                  </a:moveTo>
                  <a:lnTo>
                    <a:pt x="24992" y="62476"/>
                  </a:lnTo>
                  <a:lnTo>
                    <a:pt x="19058" y="62476"/>
                  </a:lnTo>
                  <a:lnTo>
                    <a:pt x="19058" y="56542"/>
                  </a:lnTo>
                  <a:close/>
                  <a:moveTo>
                    <a:pt x="31242" y="56542"/>
                  </a:moveTo>
                  <a:lnTo>
                    <a:pt x="31242" y="62476"/>
                  </a:lnTo>
                  <a:lnTo>
                    <a:pt x="25305" y="62476"/>
                  </a:lnTo>
                  <a:lnTo>
                    <a:pt x="25305" y="56542"/>
                  </a:lnTo>
                  <a:close/>
                  <a:moveTo>
                    <a:pt x="37489" y="56542"/>
                  </a:moveTo>
                  <a:lnTo>
                    <a:pt x="37489" y="62476"/>
                  </a:lnTo>
                  <a:lnTo>
                    <a:pt x="31553" y="62476"/>
                  </a:lnTo>
                  <a:lnTo>
                    <a:pt x="31553" y="56542"/>
                  </a:lnTo>
                  <a:close/>
                  <a:moveTo>
                    <a:pt x="43737" y="56542"/>
                  </a:moveTo>
                  <a:lnTo>
                    <a:pt x="43737" y="62476"/>
                  </a:lnTo>
                  <a:lnTo>
                    <a:pt x="37802" y="62476"/>
                  </a:lnTo>
                  <a:lnTo>
                    <a:pt x="37802" y="56542"/>
                  </a:lnTo>
                  <a:close/>
                  <a:moveTo>
                    <a:pt x="49985" y="56542"/>
                  </a:moveTo>
                  <a:lnTo>
                    <a:pt x="49985" y="62476"/>
                  </a:lnTo>
                  <a:lnTo>
                    <a:pt x="44049" y="62476"/>
                  </a:lnTo>
                  <a:lnTo>
                    <a:pt x="44049" y="56542"/>
                  </a:lnTo>
                  <a:close/>
                  <a:moveTo>
                    <a:pt x="56232" y="56542"/>
                  </a:moveTo>
                  <a:lnTo>
                    <a:pt x="56232" y="62476"/>
                  </a:lnTo>
                  <a:lnTo>
                    <a:pt x="50296" y="62476"/>
                  </a:lnTo>
                  <a:lnTo>
                    <a:pt x="50296" y="56542"/>
                  </a:lnTo>
                  <a:close/>
                  <a:moveTo>
                    <a:pt x="62480" y="56542"/>
                  </a:moveTo>
                  <a:lnTo>
                    <a:pt x="62480" y="62476"/>
                  </a:lnTo>
                  <a:lnTo>
                    <a:pt x="56545" y="62476"/>
                  </a:lnTo>
                  <a:lnTo>
                    <a:pt x="56545" y="56542"/>
                  </a:lnTo>
                  <a:close/>
                  <a:moveTo>
                    <a:pt x="68727" y="56542"/>
                  </a:moveTo>
                  <a:lnTo>
                    <a:pt x="68727" y="62476"/>
                  </a:lnTo>
                  <a:lnTo>
                    <a:pt x="62792" y="62476"/>
                  </a:lnTo>
                  <a:lnTo>
                    <a:pt x="62792" y="56542"/>
                  </a:lnTo>
                  <a:close/>
                  <a:moveTo>
                    <a:pt x="74975" y="56542"/>
                  </a:moveTo>
                  <a:lnTo>
                    <a:pt x="74975" y="62476"/>
                  </a:lnTo>
                  <a:lnTo>
                    <a:pt x="69039" y="62476"/>
                  </a:lnTo>
                  <a:lnTo>
                    <a:pt x="69039" y="56542"/>
                  </a:lnTo>
                  <a:close/>
                  <a:moveTo>
                    <a:pt x="81223" y="56542"/>
                  </a:moveTo>
                  <a:lnTo>
                    <a:pt x="81223" y="62476"/>
                  </a:lnTo>
                  <a:lnTo>
                    <a:pt x="75286" y="62476"/>
                  </a:lnTo>
                  <a:lnTo>
                    <a:pt x="75286" y="56542"/>
                  </a:lnTo>
                  <a:close/>
                  <a:moveTo>
                    <a:pt x="87470" y="56542"/>
                  </a:moveTo>
                  <a:lnTo>
                    <a:pt x="87470" y="62476"/>
                  </a:lnTo>
                  <a:lnTo>
                    <a:pt x="81535" y="62476"/>
                  </a:lnTo>
                  <a:lnTo>
                    <a:pt x="81535" y="56542"/>
                  </a:lnTo>
                  <a:close/>
                  <a:moveTo>
                    <a:pt x="93718" y="56542"/>
                  </a:moveTo>
                  <a:lnTo>
                    <a:pt x="93718" y="62476"/>
                  </a:lnTo>
                  <a:lnTo>
                    <a:pt x="87784" y="62476"/>
                  </a:lnTo>
                  <a:lnTo>
                    <a:pt x="87784" y="56542"/>
                  </a:lnTo>
                  <a:close/>
                  <a:moveTo>
                    <a:pt x="99967" y="56542"/>
                  </a:moveTo>
                  <a:lnTo>
                    <a:pt x="99967" y="62476"/>
                  </a:lnTo>
                  <a:lnTo>
                    <a:pt x="94031" y="62476"/>
                  </a:lnTo>
                  <a:lnTo>
                    <a:pt x="94031" y="56542"/>
                  </a:lnTo>
                  <a:close/>
                  <a:moveTo>
                    <a:pt x="106214" y="56542"/>
                  </a:moveTo>
                  <a:lnTo>
                    <a:pt x="106214" y="62476"/>
                  </a:lnTo>
                  <a:lnTo>
                    <a:pt x="100278" y="62476"/>
                  </a:lnTo>
                  <a:lnTo>
                    <a:pt x="100278" y="56542"/>
                  </a:lnTo>
                  <a:close/>
                  <a:moveTo>
                    <a:pt x="112461" y="56542"/>
                  </a:moveTo>
                  <a:lnTo>
                    <a:pt x="112461" y="62476"/>
                  </a:lnTo>
                  <a:lnTo>
                    <a:pt x="106527" y="62476"/>
                  </a:lnTo>
                  <a:lnTo>
                    <a:pt x="106527" y="56542"/>
                  </a:lnTo>
                  <a:close/>
                  <a:moveTo>
                    <a:pt x="118710" y="56542"/>
                  </a:moveTo>
                  <a:lnTo>
                    <a:pt x="118710" y="62476"/>
                  </a:lnTo>
                  <a:lnTo>
                    <a:pt x="112774" y="62476"/>
                  </a:lnTo>
                  <a:lnTo>
                    <a:pt x="112774" y="56542"/>
                  </a:lnTo>
                  <a:close/>
                  <a:moveTo>
                    <a:pt x="124957" y="56542"/>
                  </a:moveTo>
                  <a:lnTo>
                    <a:pt x="124957" y="62476"/>
                  </a:lnTo>
                  <a:lnTo>
                    <a:pt x="119021" y="62476"/>
                  </a:lnTo>
                  <a:lnTo>
                    <a:pt x="119021" y="56542"/>
                  </a:lnTo>
                  <a:close/>
                  <a:moveTo>
                    <a:pt x="131204" y="56542"/>
                  </a:moveTo>
                  <a:lnTo>
                    <a:pt x="131204" y="62476"/>
                  </a:lnTo>
                  <a:lnTo>
                    <a:pt x="125270" y="62476"/>
                  </a:lnTo>
                  <a:lnTo>
                    <a:pt x="125270" y="56542"/>
                  </a:lnTo>
                  <a:close/>
                  <a:moveTo>
                    <a:pt x="137451" y="56542"/>
                  </a:moveTo>
                  <a:lnTo>
                    <a:pt x="137451" y="62476"/>
                  </a:lnTo>
                  <a:lnTo>
                    <a:pt x="131517" y="62476"/>
                  </a:lnTo>
                  <a:lnTo>
                    <a:pt x="131517" y="56542"/>
                  </a:lnTo>
                  <a:close/>
                  <a:moveTo>
                    <a:pt x="143702" y="56542"/>
                  </a:moveTo>
                  <a:lnTo>
                    <a:pt x="143702" y="62476"/>
                  </a:lnTo>
                  <a:lnTo>
                    <a:pt x="137766" y="62476"/>
                  </a:lnTo>
                  <a:lnTo>
                    <a:pt x="137766" y="56542"/>
                  </a:lnTo>
                  <a:close/>
                  <a:moveTo>
                    <a:pt x="149949" y="56542"/>
                  </a:moveTo>
                  <a:lnTo>
                    <a:pt x="149949" y="62476"/>
                  </a:lnTo>
                  <a:lnTo>
                    <a:pt x="144015" y="62476"/>
                  </a:lnTo>
                  <a:lnTo>
                    <a:pt x="144015" y="56542"/>
                  </a:lnTo>
                  <a:close/>
                  <a:moveTo>
                    <a:pt x="156196" y="56542"/>
                  </a:moveTo>
                  <a:lnTo>
                    <a:pt x="156196" y="62476"/>
                  </a:lnTo>
                  <a:lnTo>
                    <a:pt x="150262" y="62476"/>
                  </a:lnTo>
                  <a:lnTo>
                    <a:pt x="150262" y="56542"/>
                  </a:lnTo>
                  <a:close/>
                  <a:moveTo>
                    <a:pt x="162445" y="56542"/>
                  </a:moveTo>
                  <a:lnTo>
                    <a:pt x="162445" y="62476"/>
                  </a:lnTo>
                  <a:lnTo>
                    <a:pt x="156509" y="62476"/>
                  </a:lnTo>
                  <a:lnTo>
                    <a:pt x="156509" y="56542"/>
                  </a:lnTo>
                  <a:close/>
                  <a:moveTo>
                    <a:pt x="168692" y="56542"/>
                  </a:moveTo>
                  <a:lnTo>
                    <a:pt x="168692" y="62476"/>
                  </a:lnTo>
                  <a:lnTo>
                    <a:pt x="162756" y="62476"/>
                  </a:lnTo>
                  <a:lnTo>
                    <a:pt x="162756" y="56542"/>
                  </a:lnTo>
                  <a:close/>
                  <a:moveTo>
                    <a:pt x="174939" y="56542"/>
                  </a:moveTo>
                  <a:lnTo>
                    <a:pt x="174939" y="62476"/>
                  </a:lnTo>
                  <a:lnTo>
                    <a:pt x="169005" y="62476"/>
                  </a:lnTo>
                  <a:lnTo>
                    <a:pt x="169005" y="56542"/>
                  </a:lnTo>
                  <a:close/>
                  <a:moveTo>
                    <a:pt x="181186" y="56542"/>
                  </a:moveTo>
                  <a:lnTo>
                    <a:pt x="181186" y="62476"/>
                  </a:lnTo>
                  <a:lnTo>
                    <a:pt x="175252" y="62476"/>
                  </a:lnTo>
                  <a:lnTo>
                    <a:pt x="175252" y="56542"/>
                  </a:lnTo>
                  <a:close/>
                  <a:moveTo>
                    <a:pt x="187435" y="56542"/>
                  </a:moveTo>
                  <a:lnTo>
                    <a:pt x="187435" y="62476"/>
                  </a:lnTo>
                  <a:lnTo>
                    <a:pt x="181499" y="62476"/>
                  </a:lnTo>
                  <a:lnTo>
                    <a:pt x="181499" y="56542"/>
                  </a:lnTo>
                  <a:close/>
                  <a:moveTo>
                    <a:pt x="193684" y="56542"/>
                  </a:moveTo>
                  <a:lnTo>
                    <a:pt x="193684" y="62476"/>
                  </a:lnTo>
                  <a:lnTo>
                    <a:pt x="187749" y="62476"/>
                  </a:lnTo>
                  <a:lnTo>
                    <a:pt x="187749" y="56542"/>
                  </a:lnTo>
                  <a:close/>
                  <a:moveTo>
                    <a:pt x="199931" y="56542"/>
                  </a:moveTo>
                  <a:lnTo>
                    <a:pt x="199931" y="62476"/>
                  </a:lnTo>
                  <a:lnTo>
                    <a:pt x="193996" y="62476"/>
                  </a:lnTo>
                  <a:lnTo>
                    <a:pt x="193996" y="56542"/>
                  </a:lnTo>
                  <a:close/>
                  <a:moveTo>
                    <a:pt x="206180" y="56542"/>
                  </a:moveTo>
                  <a:lnTo>
                    <a:pt x="206180" y="62476"/>
                  </a:lnTo>
                  <a:lnTo>
                    <a:pt x="200244" y="62476"/>
                  </a:lnTo>
                  <a:lnTo>
                    <a:pt x="200244" y="56542"/>
                  </a:lnTo>
                  <a:close/>
                  <a:moveTo>
                    <a:pt x="212427" y="56542"/>
                  </a:moveTo>
                  <a:lnTo>
                    <a:pt x="212427" y="62476"/>
                  </a:lnTo>
                  <a:lnTo>
                    <a:pt x="206491" y="62476"/>
                  </a:lnTo>
                  <a:lnTo>
                    <a:pt x="206491" y="56542"/>
                  </a:lnTo>
                  <a:close/>
                  <a:moveTo>
                    <a:pt x="218674" y="56542"/>
                  </a:moveTo>
                  <a:lnTo>
                    <a:pt x="218674" y="62476"/>
                  </a:lnTo>
                  <a:lnTo>
                    <a:pt x="212739" y="62476"/>
                  </a:lnTo>
                  <a:lnTo>
                    <a:pt x="212739" y="56542"/>
                  </a:lnTo>
                  <a:close/>
                  <a:moveTo>
                    <a:pt x="224921" y="56542"/>
                  </a:moveTo>
                  <a:lnTo>
                    <a:pt x="224921" y="62476"/>
                  </a:lnTo>
                  <a:lnTo>
                    <a:pt x="218987" y="62476"/>
                  </a:lnTo>
                  <a:lnTo>
                    <a:pt x="218987" y="56542"/>
                  </a:lnTo>
                  <a:close/>
                  <a:moveTo>
                    <a:pt x="231170" y="56542"/>
                  </a:moveTo>
                  <a:lnTo>
                    <a:pt x="231170" y="62476"/>
                  </a:lnTo>
                  <a:lnTo>
                    <a:pt x="225234" y="62476"/>
                  </a:lnTo>
                  <a:lnTo>
                    <a:pt x="225234" y="56542"/>
                  </a:lnTo>
                  <a:close/>
                  <a:moveTo>
                    <a:pt x="237417" y="56542"/>
                  </a:moveTo>
                  <a:lnTo>
                    <a:pt x="237417" y="62476"/>
                  </a:lnTo>
                  <a:lnTo>
                    <a:pt x="231481" y="62476"/>
                  </a:lnTo>
                  <a:lnTo>
                    <a:pt x="231481" y="56542"/>
                  </a:lnTo>
                  <a:close/>
                  <a:moveTo>
                    <a:pt x="243664" y="56542"/>
                  </a:moveTo>
                  <a:lnTo>
                    <a:pt x="243664" y="62476"/>
                  </a:lnTo>
                  <a:lnTo>
                    <a:pt x="237729" y="62476"/>
                  </a:lnTo>
                  <a:lnTo>
                    <a:pt x="237729" y="56542"/>
                  </a:lnTo>
                  <a:close/>
                  <a:moveTo>
                    <a:pt x="249911" y="56542"/>
                  </a:moveTo>
                  <a:lnTo>
                    <a:pt x="249911" y="62476"/>
                  </a:lnTo>
                  <a:lnTo>
                    <a:pt x="243977" y="62476"/>
                  </a:lnTo>
                  <a:lnTo>
                    <a:pt x="243977" y="56542"/>
                  </a:lnTo>
                  <a:close/>
                  <a:moveTo>
                    <a:pt x="256161" y="56542"/>
                  </a:moveTo>
                  <a:lnTo>
                    <a:pt x="256161" y="62476"/>
                  </a:lnTo>
                  <a:lnTo>
                    <a:pt x="250225" y="62476"/>
                  </a:lnTo>
                  <a:lnTo>
                    <a:pt x="250225" y="56542"/>
                  </a:lnTo>
                  <a:close/>
                  <a:moveTo>
                    <a:pt x="262409" y="56542"/>
                  </a:moveTo>
                  <a:lnTo>
                    <a:pt x="262409" y="62476"/>
                  </a:lnTo>
                  <a:lnTo>
                    <a:pt x="256474" y="62476"/>
                  </a:lnTo>
                  <a:lnTo>
                    <a:pt x="256474" y="56542"/>
                  </a:lnTo>
                  <a:close/>
                  <a:moveTo>
                    <a:pt x="268656" y="56542"/>
                  </a:moveTo>
                  <a:lnTo>
                    <a:pt x="268656" y="62476"/>
                  </a:lnTo>
                  <a:lnTo>
                    <a:pt x="262721" y="62476"/>
                  </a:lnTo>
                  <a:lnTo>
                    <a:pt x="262721" y="56542"/>
                  </a:lnTo>
                  <a:close/>
                  <a:moveTo>
                    <a:pt x="274904" y="56542"/>
                  </a:moveTo>
                  <a:lnTo>
                    <a:pt x="274904" y="62476"/>
                  </a:lnTo>
                  <a:lnTo>
                    <a:pt x="268968" y="62476"/>
                  </a:lnTo>
                  <a:lnTo>
                    <a:pt x="268968" y="56542"/>
                  </a:lnTo>
                  <a:close/>
                  <a:moveTo>
                    <a:pt x="6251" y="62789"/>
                  </a:moveTo>
                  <a:lnTo>
                    <a:pt x="6251" y="68725"/>
                  </a:lnTo>
                  <a:lnTo>
                    <a:pt x="315" y="68725"/>
                  </a:lnTo>
                  <a:lnTo>
                    <a:pt x="315" y="62789"/>
                  </a:lnTo>
                  <a:close/>
                  <a:moveTo>
                    <a:pt x="12498" y="62789"/>
                  </a:moveTo>
                  <a:lnTo>
                    <a:pt x="12498" y="68725"/>
                  </a:lnTo>
                  <a:lnTo>
                    <a:pt x="6562" y="68725"/>
                  </a:lnTo>
                  <a:lnTo>
                    <a:pt x="6562" y="62789"/>
                  </a:lnTo>
                  <a:close/>
                  <a:moveTo>
                    <a:pt x="18745" y="62789"/>
                  </a:moveTo>
                  <a:lnTo>
                    <a:pt x="18745" y="68725"/>
                  </a:lnTo>
                  <a:lnTo>
                    <a:pt x="12810" y="68725"/>
                  </a:lnTo>
                  <a:lnTo>
                    <a:pt x="12810" y="62789"/>
                  </a:lnTo>
                  <a:close/>
                  <a:moveTo>
                    <a:pt x="24992" y="62789"/>
                  </a:moveTo>
                  <a:lnTo>
                    <a:pt x="24992" y="68725"/>
                  </a:lnTo>
                  <a:lnTo>
                    <a:pt x="19058" y="68725"/>
                  </a:lnTo>
                  <a:lnTo>
                    <a:pt x="19058" y="62789"/>
                  </a:lnTo>
                  <a:close/>
                  <a:moveTo>
                    <a:pt x="31242" y="62789"/>
                  </a:moveTo>
                  <a:lnTo>
                    <a:pt x="31242" y="68725"/>
                  </a:lnTo>
                  <a:lnTo>
                    <a:pt x="25305" y="68725"/>
                  </a:lnTo>
                  <a:lnTo>
                    <a:pt x="25305" y="62789"/>
                  </a:lnTo>
                  <a:close/>
                  <a:moveTo>
                    <a:pt x="37489" y="62789"/>
                  </a:moveTo>
                  <a:lnTo>
                    <a:pt x="37489" y="68725"/>
                  </a:lnTo>
                  <a:lnTo>
                    <a:pt x="31553" y="68725"/>
                  </a:lnTo>
                  <a:lnTo>
                    <a:pt x="31553" y="62789"/>
                  </a:lnTo>
                  <a:close/>
                  <a:moveTo>
                    <a:pt x="43737" y="62789"/>
                  </a:moveTo>
                  <a:lnTo>
                    <a:pt x="43737" y="68725"/>
                  </a:lnTo>
                  <a:lnTo>
                    <a:pt x="37802" y="68725"/>
                  </a:lnTo>
                  <a:lnTo>
                    <a:pt x="37802" y="62789"/>
                  </a:lnTo>
                  <a:close/>
                  <a:moveTo>
                    <a:pt x="49985" y="62789"/>
                  </a:moveTo>
                  <a:lnTo>
                    <a:pt x="49985" y="68725"/>
                  </a:lnTo>
                  <a:lnTo>
                    <a:pt x="44049" y="68725"/>
                  </a:lnTo>
                  <a:lnTo>
                    <a:pt x="44049" y="62789"/>
                  </a:lnTo>
                  <a:close/>
                  <a:moveTo>
                    <a:pt x="56232" y="62789"/>
                  </a:moveTo>
                  <a:lnTo>
                    <a:pt x="56232" y="68725"/>
                  </a:lnTo>
                  <a:lnTo>
                    <a:pt x="50296" y="68725"/>
                  </a:lnTo>
                  <a:lnTo>
                    <a:pt x="50296" y="62789"/>
                  </a:lnTo>
                  <a:close/>
                  <a:moveTo>
                    <a:pt x="62480" y="62789"/>
                  </a:moveTo>
                  <a:lnTo>
                    <a:pt x="62480" y="68725"/>
                  </a:lnTo>
                  <a:lnTo>
                    <a:pt x="56545" y="68725"/>
                  </a:lnTo>
                  <a:lnTo>
                    <a:pt x="56545" y="62789"/>
                  </a:lnTo>
                  <a:close/>
                  <a:moveTo>
                    <a:pt x="68727" y="62789"/>
                  </a:moveTo>
                  <a:lnTo>
                    <a:pt x="68727" y="68725"/>
                  </a:lnTo>
                  <a:lnTo>
                    <a:pt x="62792" y="68725"/>
                  </a:lnTo>
                  <a:lnTo>
                    <a:pt x="62792" y="62789"/>
                  </a:lnTo>
                  <a:close/>
                  <a:moveTo>
                    <a:pt x="74975" y="62789"/>
                  </a:moveTo>
                  <a:lnTo>
                    <a:pt x="74975" y="68725"/>
                  </a:lnTo>
                  <a:lnTo>
                    <a:pt x="69039" y="68725"/>
                  </a:lnTo>
                  <a:lnTo>
                    <a:pt x="69039" y="62789"/>
                  </a:lnTo>
                  <a:close/>
                  <a:moveTo>
                    <a:pt x="81223" y="62789"/>
                  </a:moveTo>
                  <a:lnTo>
                    <a:pt x="81223" y="68725"/>
                  </a:lnTo>
                  <a:lnTo>
                    <a:pt x="75286" y="68725"/>
                  </a:lnTo>
                  <a:lnTo>
                    <a:pt x="75286" y="62789"/>
                  </a:lnTo>
                  <a:close/>
                  <a:moveTo>
                    <a:pt x="87470" y="62789"/>
                  </a:moveTo>
                  <a:lnTo>
                    <a:pt x="87470" y="68725"/>
                  </a:lnTo>
                  <a:lnTo>
                    <a:pt x="81535" y="68725"/>
                  </a:lnTo>
                  <a:lnTo>
                    <a:pt x="81535" y="62789"/>
                  </a:lnTo>
                  <a:close/>
                  <a:moveTo>
                    <a:pt x="93718" y="62789"/>
                  </a:moveTo>
                  <a:lnTo>
                    <a:pt x="93718" y="68725"/>
                  </a:lnTo>
                  <a:lnTo>
                    <a:pt x="87784" y="68725"/>
                  </a:lnTo>
                  <a:lnTo>
                    <a:pt x="87784" y="62789"/>
                  </a:lnTo>
                  <a:close/>
                  <a:moveTo>
                    <a:pt x="99967" y="62789"/>
                  </a:moveTo>
                  <a:lnTo>
                    <a:pt x="99967" y="68725"/>
                  </a:lnTo>
                  <a:lnTo>
                    <a:pt x="94031" y="68725"/>
                  </a:lnTo>
                  <a:lnTo>
                    <a:pt x="94031" y="62789"/>
                  </a:lnTo>
                  <a:close/>
                  <a:moveTo>
                    <a:pt x="106214" y="62789"/>
                  </a:moveTo>
                  <a:lnTo>
                    <a:pt x="106214" y="68725"/>
                  </a:lnTo>
                  <a:lnTo>
                    <a:pt x="100278" y="68725"/>
                  </a:lnTo>
                  <a:lnTo>
                    <a:pt x="100278" y="62789"/>
                  </a:lnTo>
                  <a:close/>
                  <a:moveTo>
                    <a:pt x="112461" y="62789"/>
                  </a:moveTo>
                  <a:lnTo>
                    <a:pt x="112461" y="68725"/>
                  </a:lnTo>
                  <a:lnTo>
                    <a:pt x="106527" y="68725"/>
                  </a:lnTo>
                  <a:lnTo>
                    <a:pt x="106527" y="62789"/>
                  </a:lnTo>
                  <a:close/>
                  <a:moveTo>
                    <a:pt x="118710" y="62789"/>
                  </a:moveTo>
                  <a:lnTo>
                    <a:pt x="118710" y="68725"/>
                  </a:lnTo>
                  <a:lnTo>
                    <a:pt x="112774" y="68725"/>
                  </a:lnTo>
                  <a:lnTo>
                    <a:pt x="112774" y="62789"/>
                  </a:lnTo>
                  <a:close/>
                  <a:moveTo>
                    <a:pt x="124957" y="62789"/>
                  </a:moveTo>
                  <a:lnTo>
                    <a:pt x="124957" y="68725"/>
                  </a:lnTo>
                  <a:lnTo>
                    <a:pt x="119021" y="68725"/>
                  </a:lnTo>
                  <a:lnTo>
                    <a:pt x="119021" y="62789"/>
                  </a:lnTo>
                  <a:close/>
                  <a:moveTo>
                    <a:pt x="131204" y="62789"/>
                  </a:moveTo>
                  <a:lnTo>
                    <a:pt x="131204" y="68725"/>
                  </a:lnTo>
                  <a:lnTo>
                    <a:pt x="125270" y="68725"/>
                  </a:lnTo>
                  <a:lnTo>
                    <a:pt x="125270" y="62789"/>
                  </a:lnTo>
                  <a:close/>
                  <a:moveTo>
                    <a:pt x="137451" y="62789"/>
                  </a:moveTo>
                  <a:lnTo>
                    <a:pt x="137451" y="68725"/>
                  </a:lnTo>
                  <a:lnTo>
                    <a:pt x="131517" y="68725"/>
                  </a:lnTo>
                  <a:lnTo>
                    <a:pt x="131517" y="62789"/>
                  </a:lnTo>
                  <a:close/>
                  <a:moveTo>
                    <a:pt x="143702" y="62789"/>
                  </a:moveTo>
                  <a:lnTo>
                    <a:pt x="143702" y="68725"/>
                  </a:lnTo>
                  <a:lnTo>
                    <a:pt x="137766" y="68725"/>
                  </a:lnTo>
                  <a:lnTo>
                    <a:pt x="137766" y="62789"/>
                  </a:lnTo>
                  <a:close/>
                  <a:moveTo>
                    <a:pt x="149949" y="62789"/>
                  </a:moveTo>
                  <a:lnTo>
                    <a:pt x="149949" y="68725"/>
                  </a:lnTo>
                  <a:lnTo>
                    <a:pt x="144015" y="68725"/>
                  </a:lnTo>
                  <a:lnTo>
                    <a:pt x="144015" y="62789"/>
                  </a:lnTo>
                  <a:close/>
                  <a:moveTo>
                    <a:pt x="156196" y="62789"/>
                  </a:moveTo>
                  <a:lnTo>
                    <a:pt x="156196" y="68725"/>
                  </a:lnTo>
                  <a:lnTo>
                    <a:pt x="150262" y="68725"/>
                  </a:lnTo>
                  <a:lnTo>
                    <a:pt x="150262" y="62789"/>
                  </a:lnTo>
                  <a:close/>
                  <a:moveTo>
                    <a:pt x="162445" y="62789"/>
                  </a:moveTo>
                  <a:lnTo>
                    <a:pt x="162445" y="68725"/>
                  </a:lnTo>
                  <a:lnTo>
                    <a:pt x="156509" y="68725"/>
                  </a:lnTo>
                  <a:lnTo>
                    <a:pt x="156509" y="62789"/>
                  </a:lnTo>
                  <a:close/>
                  <a:moveTo>
                    <a:pt x="168692" y="62789"/>
                  </a:moveTo>
                  <a:lnTo>
                    <a:pt x="168692" y="68725"/>
                  </a:lnTo>
                  <a:lnTo>
                    <a:pt x="162756" y="68725"/>
                  </a:lnTo>
                  <a:lnTo>
                    <a:pt x="162756" y="62789"/>
                  </a:lnTo>
                  <a:close/>
                  <a:moveTo>
                    <a:pt x="174939" y="62789"/>
                  </a:moveTo>
                  <a:lnTo>
                    <a:pt x="174939" y="68725"/>
                  </a:lnTo>
                  <a:lnTo>
                    <a:pt x="169005" y="68725"/>
                  </a:lnTo>
                  <a:lnTo>
                    <a:pt x="169005" y="62789"/>
                  </a:lnTo>
                  <a:close/>
                  <a:moveTo>
                    <a:pt x="181186" y="62789"/>
                  </a:moveTo>
                  <a:lnTo>
                    <a:pt x="181186" y="68725"/>
                  </a:lnTo>
                  <a:lnTo>
                    <a:pt x="175252" y="68725"/>
                  </a:lnTo>
                  <a:lnTo>
                    <a:pt x="175252" y="62789"/>
                  </a:lnTo>
                  <a:close/>
                  <a:moveTo>
                    <a:pt x="187435" y="62789"/>
                  </a:moveTo>
                  <a:lnTo>
                    <a:pt x="187435" y="68725"/>
                  </a:lnTo>
                  <a:lnTo>
                    <a:pt x="181499" y="68725"/>
                  </a:lnTo>
                  <a:lnTo>
                    <a:pt x="181499" y="62789"/>
                  </a:lnTo>
                  <a:close/>
                  <a:moveTo>
                    <a:pt x="193684" y="62789"/>
                  </a:moveTo>
                  <a:lnTo>
                    <a:pt x="193684" y="68725"/>
                  </a:lnTo>
                  <a:lnTo>
                    <a:pt x="187749" y="68725"/>
                  </a:lnTo>
                  <a:lnTo>
                    <a:pt x="187749" y="62789"/>
                  </a:lnTo>
                  <a:close/>
                  <a:moveTo>
                    <a:pt x="199931" y="62789"/>
                  </a:moveTo>
                  <a:lnTo>
                    <a:pt x="199931" y="68725"/>
                  </a:lnTo>
                  <a:lnTo>
                    <a:pt x="193996" y="68725"/>
                  </a:lnTo>
                  <a:lnTo>
                    <a:pt x="193996" y="62789"/>
                  </a:lnTo>
                  <a:close/>
                  <a:moveTo>
                    <a:pt x="206180" y="62789"/>
                  </a:moveTo>
                  <a:lnTo>
                    <a:pt x="206180" y="68725"/>
                  </a:lnTo>
                  <a:lnTo>
                    <a:pt x="200244" y="68725"/>
                  </a:lnTo>
                  <a:lnTo>
                    <a:pt x="200244" y="62789"/>
                  </a:lnTo>
                  <a:close/>
                  <a:moveTo>
                    <a:pt x="212427" y="62789"/>
                  </a:moveTo>
                  <a:lnTo>
                    <a:pt x="212427" y="68725"/>
                  </a:lnTo>
                  <a:lnTo>
                    <a:pt x="206491" y="68725"/>
                  </a:lnTo>
                  <a:lnTo>
                    <a:pt x="206491" y="62789"/>
                  </a:lnTo>
                  <a:close/>
                  <a:moveTo>
                    <a:pt x="218674" y="62789"/>
                  </a:moveTo>
                  <a:lnTo>
                    <a:pt x="218674" y="68725"/>
                  </a:lnTo>
                  <a:lnTo>
                    <a:pt x="212739" y="68725"/>
                  </a:lnTo>
                  <a:lnTo>
                    <a:pt x="212739" y="62789"/>
                  </a:lnTo>
                  <a:close/>
                  <a:moveTo>
                    <a:pt x="224921" y="62789"/>
                  </a:moveTo>
                  <a:lnTo>
                    <a:pt x="224921" y="68725"/>
                  </a:lnTo>
                  <a:lnTo>
                    <a:pt x="218987" y="68725"/>
                  </a:lnTo>
                  <a:lnTo>
                    <a:pt x="218987" y="62789"/>
                  </a:lnTo>
                  <a:close/>
                  <a:moveTo>
                    <a:pt x="231170" y="62789"/>
                  </a:moveTo>
                  <a:lnTo>
                    <a:pt x="231170" y="68725"/>
                  </a:lnTo>
                  <a:lnTo>
                    <a:pt x="225234" y="68725"/>
                  </a:lnTo>
                  <a:lnTo>
                    <a:pt x="225234" y="62789"/>
                  </a:lnTo>
                  <a:close/>
                  <a:moveTo>
                    <a:pt x="237417" y="62789"/>
                  </a:moveTo>
                  <a:lnTo>
                    <a:pt x="237417" y="68725"/>
                  </a:lnTo>
                  <a:lnTo>
                    <a:pt x="231481" y="68725"/>
                  </a:lnTo>
                  <a:lnTo>
                    <a:pt x="231481" y="62789"/>
                  </a:lnTo>
                  <a:close/>
                  <a:moveTo>
                    <a:pt x="243664" y="62789"/>
                  </a:moveTo>
                  <a:lnTo>
                    <a:pt x="243664" y="68725"/>
                  </a:lnTo>
                  <a:lnTo>
                    <a:pt x="237729" y="68725"/>
                  </a:lnTo>
                  <a:lnTo>
                    <a:pt x="237729" y="62789"/>
                  </a:lnTo>
                  <a:close/>
                  <a:moveTo>
                    <a:pt x="249911" y="62789"/>
                  </a:moveTo>
                  <a:lnTo>
                    <a:pt x="249911" y="68725"/>
                  </a:lnTo>
                  <a:lnTo>
                    <a:pt x="243977" y="68725"/>
                  </a:lnTo>
                  <a:lnTo>
                    <a:pt x="243977" y="62789"/>
                  </a:lnTo>
                  <a:close/>
                  <a:moveTo>
                    <a:pt x="256161" y="62789"/>
                  </a:moveTo>
                  <a:lnTo>
                    <a:pt x="256161" y="68725"/>
                  </a:lnTo>
                  <a:lnTo>
                    <a:pt x="250225" y="68725"/>
                  </a:lnTo>
                  <a:lnTo>
                    <a:pt x="250225" y="62789"/>
                  </a:lnTo>
                  <a:close/>
                  <a:moveTo>
                    <a:pt x="262409" y="62789"/>
                  </a:moveTo>
                  <a:lnTo>
                    <a:pt x="262409" y="68725"/>
                  </a:lnTo>
                  <a:lnTo>
                    <a:pt x="256474" y="68725"/>
                  </a:lnTo>
                  <a:lnTo>
                    <a:pt x="256474" y="62789"/>
                  </a:lnTo>
                  <a:close/>
                  <a:moveTo>
                    <a:pt x="268656" y="62789"/>
                  </a:moveTo>
                  <a:lnTo>
                    <a:pt x="268656" y="68725"/>
                  </a:lnTo>
                  <a:lnTo>
                    <a:pt x="262721" y="68725"/>
                  </a:lnTo>
                  <a:lnTo>
                    <a:pt x="262721" y="62789"/>
                  </a:lnTo>
                  <a:close/>
                  <a:moveTo>
                    <a:pt x="274904" y="62789"/>
                  </a:moveTo>
                  <a:lnTo>
                    <a:pt x="274904" y="68725"/>
                  </a:lnTo>
                  <a:lnTo>
                    <a:pt x="268968" y="68725"/>
                  </a:lnTo>
                  <a:lnTo>
                    <a:pt x="268968" y="62789"/>
                  </a:lnTo>
                  <a:close/>
                  <a:moveTo>
                    <a:pt x="6251" y="69036"/>
                  </a:moveTo>
                  <a:lnTo>
                    <a:pt x="6251" y="74972"/>
                  </a:lnTo>
                  <a:lnTo>
                    <a:pt x="315" y="74972"/>
                  </a:lnTo>
                  <a:lnTo>
                    <a:pt x="315" y="69036"/>
                  </a:lnTo>
                  <a:close/>
                  <a:moveTo>
                    <a:pt x="12498" y="69036"/>
                  </a:moveTo>
                  <a:lnTo>
                    <a:pt x="12498" y="74972"/>
                  </a:lnTo>
                  <a:lnTo>
                    <a:pt x="6562" y="74972"/>
                  </a:lnTo>
                  <a:lnTo>
                    <a:pt x="6562" y="69036"/>
                  </a:lnTo>
                  <a:close/>
                  <a:moveTo>
                    <a:pt x="18745" y="69036"/>
                  </a:moveTo>
                  <a:lnTo>
                    <a:pt x="18745" y="74972"/>
                  </a:lnTo>
                  <a:lnTo>
                    <a:pt x="12810" y="74972"/>
                  </a:lnTo>
                  <a:lnTo>
                    <a:pt x="12810" y="69036"/>
                  </a:lnTo>
                  <a:close/>
                  <a:moveTo>
                    <a:pt x="24992" y="69036"/>
                  </a:moveTo>
                  <a:lnTo>
                    <a:pt x="24992" y="74972"/>
                  </a:lnTo>
                  <a:lnTo>
                    <a:pt x="19058" y="74972"/>
                  </a:lnTo>
                  <a:lnTo>
                    <a:pt x="19058" y="69036"/>
                  </a:lnTo>
                  <a:close/>
                  <a:moveTo>
                    <a:pt x="31242" y="69036"/>
                  </a:moveTo>
                  <a:lnTo>
                    <a:pt x="31242" y="74972"/>
                  </a:lnTo>
                  <a:lnTo>
                    <a:pt x="25305" y="74972"/>
                  </a:lnTo>
                  <a:lnTo>
                    <a:pt x="25305" y="69036"/>
                  </a:lnTo>
                  <a:close/>
                  <a:moveTo>
                    <a:pt x="37489" y="69036"/>
                  </a:moveTo>
                  <a:lnTo>
                    <a:pt x="37489" y="74972"/>
                  </a:lnTo>
                  <a:lnTo>
                    <a:pt x="31553" y="74972"/>
                  </a:lnTo>
                  <a:lnTo>
                    <a:pt x="31553" y="69036"/>
                  </a:lnTo>
                  <a:close/>
                  <a:moveTo>
                    <a:pt x="43737" y="69036"/>
                  </a:moveTo>
                  <a:lnTo>
                    <a:pt x="43737" y="74972"/>
                  </a:lnTo>
                  <a:lnTo>
                    <a:pt x="37802" y="74972"/>
                  </a:lnTo>
                  <a:lnTo>
                    <a:pt x="37802" y="69036"/>
                  </a:lnTo>
                  <a:close/>
                  <a:moveTo>
                    <a:pt x="49985" y="69036"/>
                  </a:moveTo>
                  <a:lnTo>
                    <a:pt x="49985" y="74972"/>
                  </a:lnTo>
                  <a:lnTo>
                    <a:pt x="44049" y="74972"/>
                  </a:lnTo>
                  <a:lnTo>
                    <a:pt x="44049" y="69036"/>
                  </a:lnTo>
                  <a:close/>
                  <a:moveTo>
                    <a:pt x="56232" y="69036"/>
                  </a:moveTo>
                  <a:lnTo>
                    <a:pt x="56232" y="74972"/>
                  </a:lnTo>
                  <a:lnTo>
                    <a:pt x="50296" y="74972"/>
                  </a:lnTo>
                  <a:lnTo>
                    <a:pt x="50296" y="69036"/>
                  </a:lnTo>
                  <a:close/>
                  <a:moveTo>
                    <a:pt x="62480" y="69036"/>
                  </a:moveTo>
                  <a:lnTo>
                    <a:pt x="62480" y="74972"/>
                  </a:lnTo>
                  <a:lnTo>
                    <a:pt x="56545" y="74972"/>
                  </a:lnTo>
                  <a:lnTo>
                    <a:pt x="56545" y="69036"/>
                  </a:lnTo>
                  <a:close/>
                  <a:moveTo>
                    <a:pt x="68727" y="69036"/>
                  </a:moveTo>
                  <a:lnTo>
                    <a:pt x="68727" y="74972"/>
                  </a:lnTo>
                  <a:lnTo>
                    <a:pt x="62792" y="74972"/>
                  </a:lnTo>
                  <a:lnTo>
                    <a:pt x="62792" y="69036"/>
                  </a:lnTo>
                  <a:close/>
                  <a:moveTo>
                    <a:pt x="74975" y="69036"/>
                  </a:moveTo>
                  <a:lnTo>
                    <a:pt x="74975" y="74972"/>
                  </a:lnTo>
                  <a:lnTo>
                    <a:pt x="69039" y="74972"/>
                  </a:lnTo>
                  <a:lnTo>
                    <a:pt x="69039" y="69036"/>
                  </a:lnTo>
                  <a:close/>
                  <a:moveTo>
                    <a:pt x="81223" y="69036"/>
                  </a:moveTo>
                  <a:lnTo>
                    <a:pt x="81223" y="74972"/>
                  </a:lnTo>
                  <a:lnTo>
                    <a:pt x="75286" y="74972"/>
                  </a:lnTo>
                  <a:lnTo>
                    <a:pt x="75286" y="69036"/>
                  </a:lnTo>
                  <a:close/>
                  <a:moveTo>
                    <a:pt x="87470" y="69036"/>
                  </a:moveTo>
                  <a:lnTo>
                    <a:pt x="87470" y="74972"/>
                  </a:lnTo>
                  <a:lnTo>
                    <a:pt x="81535" y="74972"/>
                  </a:lnTo>
                  <a:lnTo>
                    <a:pt x="81535" y="69036"/>
                  </a:lnTo>
                  <a:close/>
                  <a:moveTo>
                    <a:pt x="93718" y="69036"/>
                  </a:moveTo>
                  <a:lnTo>
                    <a:pt x="93718" y="74972"/>
                  </a:lnTo>
                  <a:lnTo>
                    <a:pt x="87784" y="74972"/>
                  </a:lnTo>
                  <a:lnTo>
                    <a:pt x="87784" y="69036"/>
                  </a:lnTo>
                  <a:close/>
                  <a:moveTo>
                    <a:pt x="99967" y="69036"/>
                  </a:moveTo>
                  <a:lnTo>
                    <a:pt x="99967" y="74972"/>
                  </a:lnTo>
                  <a:lnTo>
                    <a:pt x="94031" y="74972"/>
                  </a:lnTo>
                  <a:lnTo>
                    <a:pt x="94031" y="69036"/>
                  </a:lnTo>
                  <a:close/>
                  <a:moveTo>
                    <a:pt x="106214" y="69036"/>
                  </a:moveTo>
                  <a:lnTo>
                    <a:pt x="106214" y="74972"/>
                  </a:lnTo>
                  <a:lnTo>
                    <a:pt x="100278" y="74972"/>
                  </a:lnTo>
                  <a:lnTo>
                    <a:pt x="100278" y="69036"/>
                  </a:lnTo>
                  <a:close/>
                  <a:moveTo>
                    <a:pt x="112461" y="69036"/>
                  </a:moveTo>
                  <a:lnTo>
                    <a:pt x="112461" y="74972"/>
                  </a:lnTo>
                  <a:lnTo>
                    <a:pt x="106527" y="74972"/>
                  </a:lnTo>
                  <a:lnTo>
                    <a:pt x="106527" y="69036"/>
                  </a:lnTo>
                  <a:close/>
                  <a:moveTo>
                    <a:pt x="118710" y="69036"/>
                  </a:moveTo>
                  <a:lnTo>
                    <a:pt x="118710" y="74972"/>
                  </a:lnTo>
                  <a:lnTo>
                    <a:pt x="112774" y="74972"/>
                  </a:lnTo>
                  <a:lnTo>
                    <a:pt x="112774" y="69036"/>
                  </a:lnTo>
                  <a:close/>
                  <a:moveTo>
                    <a:pt x="124957" y="69036"/>
                  </a:moveTo>
                  <a:lnTo>
                    <a:pt x="124957" y="74972"/>
                  </a:lnTo>
                  <a:lnTo>
                    <a:pt x="119021" y="74972"/>
                  </a:lnTo>
                  <a:lnTo>
                    <a:pt x="119021" y="69036"/>
                  </a:lnTo>
                  <a:close/>
                  <a:moveTo>
                    <a:pt x="131204" y="69036"/>
                  </a:moveTo>
                  <a:lnTo>
                    <a:pt x="131204" y="74972"/>
                  </a:lnTo>
                  <a:lnTo>
                    <a:pt x="125270" y="74972"/>
                  </a:lnTo>
                  <a:lnTo>
                    <a:pt x="125270" y="69036"/>
                  </a:lnTo>
                  <a:close/>
                  <a:moveTo>
                    <a:pt x="137451" y="69036"/>
                  </a:moveTo>
                  <a:lnTo>
                    <a:pt x="137451" y="74972"/>
                  </a:lnTo>
                  <a:lnTo>
                    <a:pt x="131517" y="74972"/>
                  </a:lnTo>
                  <a:lnTo>
                    <a:pt x="131517" y="69036"/>
                  </a:lnTo>
                  <a:close/>
                  <a:moveTo>
                    <a:pt x="143702" y="69036"/>
                  </a:moveTo>
                  <a:lnTo>
                    <a:pt x="143702" y="74972"/>
                  </a:lnTo>
                  <a:lnTo>
                    <a:pt x="137766" y="74972"/>
                  </a:lnTo>
                  <a:lnTo>
                    <a:pt x="137766" y="69036"/>
                  </a:lnTo>
                  <a:close/>
                  <a:moveTo>
                    <a:pt x="149949" y="69036"/>
                  </a:moveTo>
                  <a:lnTo>
                    <a:pt x="149949" y="74972"/>
                  </a:lnTo>
                  <a:lnTo>
                    <a:pt x="144015" y="74972"/>
                  </a:lnTo>
                  <a:lnTo>
                    <a:pt x="144015" y="69036"/>
                  </a:lnTo>
                  <a:close/>
                  <a:moveTo>
                    <a:pt x="156196" y="69036"/>
                  </a:moveTo>
                  <a:lnTo>
                    <a:pt x="156196" y="74972"/>
                  </a:lnTo>
                  <a:lnTo>
                    <a:pt x="150262" y="74972"/>
                  </a:lnTo>
                  <a:lnTo>
                    <a:pt x="150262" y="69036"/>
                  </a:lnTo>
                  <a:close/>
                  <a:moveTo>
                    <a:pt x="162445" y="69036"/>
                  </a:moveTo>
                  <a:lnTo>
                    <a:pt x="162445" y="74972"/>
                  </a:lnTo>
                  <a:lnTo>
                    <a:pt x="156509" y="74972"/>
                  </a:lnTo>
                  <a:lnTo>
                    <a:pt x="156509" y="69036"/>
                  </a:lnTo>
                  <a:close/>
                  <a:moveTo>
                    <a:pt x="168692" y="69036"/>
                  </a:moveTo>
                  <a:lnTo>
                    <a:pt x="168692" y="74972"/>
                  </a:lnTo>
                  <a:lnTo>
                    <a:pt x="162756" y="74972"/>
                  </a:lnTo>
                  <a:lnTo>
                    <a:pt x="162756" y="69036"/>
                  </a:lnTo>
                  <a:close/>
                  <a:moveTo>
                    <a:pt x="174939" y="69036"/>
                  </a:moveTo>
                  <a:lnTo>
                    <a:pt x="174939" y="74972"/>
                  </a:lnTo>
                  <a:lnTo>
                    <a:pt x="169005" y="74972"/>
                  </a:lnTo>
                  <a:lnTo>
                    <a:pt x="169005" y="69036"/>
                  </a:lnTo>
                  <a:close/>
                  <a:moveTo>
                    <a:pt x="181186" y="69036"/>
                  </a:moveTo>
                  <a:lnTo>
                    <a:pt x="181186" y="74972"/>
                  </a:lnTo>
                  <a:lnTo>
                    <a:pt x="175252" y="74972"/>
                  </a:lnTo>
                  <a:lnTo>
                    <a:pt x="175252" y="69036"/>
                  </a:lnTo>
                  <a:close/>
                  <a:moveTo>
                    <a:pt x="187435" y="69036"/>
                  </a:moveTo>
                  <a:lnTo>
                    <a:pt x="187435" y="74972"/>
                  </a:lnTo>
                  <a:lnTo>
                    <a:pt x="181499" y="74972"/>
                  </a:lnTo>
                  <a:lnTo>
                    <a:pt x="181499" y="69036"/>
                  </a:lnTo>
                  <a:close/>
                  <a:moveTo>
                    <a:pt x="193684" y="69036"/>
                  </a:moveTo>
                  <a:lnTo>
                    <a:pt x="193684" y="74972"/>
                  </a:lnTo>
                  <a:lnTo>
                    <a:pt x="187749" y="74972"/>
                  </a:lnTo>
                  <a:lnTo>
                    <a:pt x="187749" y="69036"/>
                  </a:lnTo>
                  <a:close/>
                  <a:moveTo>
                    <a:pt x="199931" y="69036"/>
                  </a:moveTo>
                  <a:lnTo>
                    <a:pt x="199931" y="74972"/>
                  </a:lnTo>
                  <a:lnTo>
                    <a:pt x="193996" y="74972"/>
                  </a:lnTo>
                  <a:lnTo>
                    <a:pt x="193996" y="69036"/>
                  </a:lnTo>
                  <a:close/>
                  <a:moveTo>
                    <a:pt x="206180" y="69036"/>
                  </a:moveTo>
                  <a:lnTo>
                    <a:pt x="206180" y="74972"/>
                  </a:lnTo>
                  <a:lnTo>
                    <a:pt x="200244" y="74972"/>
                  </a:lnTo>
                  <a:lnTo>
                    <a:pt x="200244" y="69036"/>
                  </a:lnTo>
                  <a:close/>
                  <a:moveTo>
                    <a:pt x="212427" y="69036"/>
                  </a:moveTo>
                  <a:lnTo>
                    <a:pt x="212427" y="74972"/>
                  </a:lnTo>
                  <a:lnTo>
                    <a:pt x="206491" y="74972"/>
                  </a:lnTo>
                  <a:lnTo>
                    <a:pt x="206491" y="69036"/>
                  </a:lnTo>
                  <a:close/>
                  <a:moveTo>
                    <a:pt x="218674" y="69036"/>
                  </a:moveTo>
                  <a:lnTo>
                    <a:pt x="218674" y="74972"/>
                  </a:lnTo>
                  <a:lnTo>
                    <a:pt x="212739" y="74972"/>
                  </a:lnTo>
                  <a:lnTo>
                    <a:pt x="212739" y="69036"/>
                  </a:lnTo>
                  <a:close/>
                  <a:moveTo>
                    <a:pt x="224921" y="69036"/>
                  </a:moveTo>
                  <a:lnTo>
                    <a:pt x="224921" y="74972"/>
                  </a:lnTo>
                  <a:lnTo>
                    <a:pt x="218987" y="74972"/>
                  </a:lnTo>
                  <a:lnTo>
                    <a:pt x="218987" y="69036"/>
                  </a:lnTo>
                  <a:close/>
                  <a:moveTo>
                    <a:pt x="231170" y="69036"/>
                  </a:moveTo>
                  <a:lnTo>
                    <a:pt x="231170" y="74972"/>
                  </a:lnTo>
                  <a:lnTo>
                    <a:pt x="225234" y="74972"/>
                  </a:lnTo>
                  <a:lnTo>
                    <a:pt x="225234" y="69036"/>
                  </a:lnTo>
                  <a:close/>
                  <a:moveTo>
                    <a:pt x="237417" y="69036"/>
                  </a:moveTo>
                  <a:lnTo>
                    <a:pt x="237417" y="74972"/>
                  </a:lnTo>
                  <a:lnTo>
                    <a:pt x="231481" y="74972"/>
                  </a:lnTo>
                  <a:lnTo>
                    <a:pt x="231481" y="69036"/>
                  </a:lnTo>
                  <a:close/>
                  <a:moveTo>
                    <a:pt x="243664" y="69036"/>
                  </a:moveTo>
                  <a:lnTo>
                    <a:pt x="243664" y="74972"/>
                  </a:lnTo>
                  <a:lnTo>
                    <a:pt x="237729" y="74972"/>
                  </a:lnTo>
                  <a:lnTo>
                    <a:pt x="237729" y="69036"/>
                  </a:lnTo>
                  <a:close/>
                  <a:moveTo>
                    <a:pt x="249911" y="69036"/>
                  </a:moveTo>
                  <a:lnTo>
                    <a:pt x="249911" y="74972"/>
                  </a:lnTo>
                  <a:lnTo>
                    <a:pt x="243977" y="74972"/>
                  </a:lnTo>
                  <a:lnTo>
                    <a:pt x="243977" y="69036"/>
                  </a:lnTo>
                  <a:close/>
                  <a:moveTo>
                    <a:pt x="256161" y="69036"/>
                  </a:moveTo>
                  <a:lnTo>
                    <a:pt x="256161" y="74972"/>
                  </a:lnTo>
                  <a:lnTo>
                    <a:pt x="250225" y="74972"/>
                  </a:lnTo>
                  <a:lnTo>
                    <a:pt x="250225" y="69036"/>
                  </a:lnTo>
                  <a:close/>
                  <a:moveTo>
                    <a:pt x="262409" y="69036"/>
                  </a:moveTo>
                  <a:lnTo>
                    <a:pt x="262409" y="74972"/>
                  </a:lnTo>
                  <a:lnTo>
                    <a:pt x="256474" y="74972"/>
                  </a:lnTo>
                  <a:lnTo>
                    <a:pt x="256474" y="69036"/>
                  </a:lnTo>
                  <a:close/>
                  <a:moveTo>
                    <a:pt x="268656" y="69036"/>
                  </a:moveTo>
                  <a:lnTo>
                    <a:pt x="268656" y="74972"/>
                  </a:lnTo>
                  <a:lnTo>
                    <a:pt x="262721" y="74972"/>
                  </a:lnTo>
                  <a:lnTo>
                    <a:pt x="262721" y="69036"/>
                  </a:lnTo>
                  <a:close/>
                  <a:moveTo>
                    <a:pt x="274904" y="69036"/>
                  </a:moveTo>
                  <a:lnTo>
                    <a:pt x="274904" y="74972"/>
                  </a:lnTo>
                  <a:lnTo>
                    <a:pt x="268968" y="74972"/>
                  </a:lnTo>
                  <a:lnTo>
                    <a:pt x="268968" y="69036"/>
                  </a:lnTo>
                  <a:close/>
                  <a:moveTo>
                    <a:pt x="6251" y="75285"/>
                  </a:moveTo>
                  <a:lnTo>
                    <a:pt x="6251" y="81219"/>
                  </a:lnTo>
                  <a:lnTo>
                    <a:pt x="315" y="81219"/>
                  </a:lnTo>
                  <a:lnTo>
                    <a:pt x="315" y="75285"/>
                  </a:lnTo>
                  <a:close/>
                  <a:moveTo>
                    <a:pt x="12498" y="75285"/>
                  </a:moveTo>
                  <a:lnTo>
                    <a:pt x="12498" y="81219"/>
                  </a:lnTo>
                  <a:lnTo>
                    <a:pt x="6562" y="81219"/>
                  </a:lnTo>
                  <a:lnTo>
                    <a:pt x="6562" y="75285"/>
                  </a:lnTo>
                  <a:close/>
                  <a:moveTo>
                    <a:pt x="18745" y="75285"/>
                  </a:moveTo>
                  <a:lnTo>
                    <a:pt x="18745" y="81219"/>
                  </a:lnTo>
                  <a:lnTo>
                    <a:pt x="12810" y="81219"/>
                  </a:lnTo>
                  <a:lnTo>
                    <a:pt x="12810" y="75285"/>
                  </a:lnTo>
                  <a:close/>
                  <a:moveTo>
                    <a:pt x="24992" y="75285"/>
                  </a:moveTo>
                  <a:lnTo>
                    <a:pt x="24992" y="81219"/>
                  </a:lnTo>
                  <a:lnTo>
                    <a:pt x="19058" y="81219"/>
                  </a:lnTo>
                  <a:lnTo>
                    <a:pt x="19058" y="75285"/>
                  </a:lnTo>
                  <a:close/>
                  <a:moveTo>
                    <a:pt x="31242" y="75285"/>
                  </a:moveTo>
                  <a:lnTo>
                    <a:pt x="31242" y="81219"/>
                  </a:lnTo>
                  <a:lnTo>
                    <a:pt x="25305" y="81219"/>
                  </a:lnTo>
                  <a:lnTo>
                    <a:pt x="25305" y="75285"/>
                  </a:lnTo>
                  <a:close/>
                  <a:moveTo>
                    <a:pt x="37489" y="75285"/>
                  </a:moveTo>
                  <a:lnTo>
                    <a:pt x="37489" y="81219"/>
                  </a:lnTo>
                  <a:lnTo>
                    <a:pt x="31553" y="81219"/>
                  </a:lnTo>
                  <a:lnTo>
                    <a:pt x="31553" y="75285"/>
                  </a:lnTo>
                  <a:close/>
                  <a:moveTo>
                    <a:pt x="43737" y="75285"/>
                  </a:moveTo>
                  <a:lnTo>
                    <a:pt x="43737" y="81219"/>
                  </a:lnTo>
                  <a:lnTo>
                    <a:pt x="37802" y="81219"/>
                  </a:lnTo>
                  <a:lnTo>
                    <a:pt x="37802" y="75285"/>
                  </a:lnTo>
                  <a:close/>
                  <a:moveTo>
                    <a:pt x="49985" y="75285"/>
                  </a:moveTo>
                  <a:lnTo>
                    <a:pt x="49985" y="81219"/>
                  </a:lnTo>
                  <a:lnTo>
                    <a:pt x="44049" y="81219"/>
                  </a:lnTo>
                  <a:lnTo>
                    <a:pt x="44049" y="75285"/>
                  </a:lnTo>
                  <a:close/>
                  <a:moveTo>
                    <a:pt x="56232" y="75285"/>
                  </a:moveTo>
                  <a:lnTo>
                    <a:pt x="56232" y="81219"/>
                  </a:lnTo>
                  <a:lnTo>
                    <a:pt x="50296" y="81219"/>
                  </a:lnTo>
                  <a:lnTo>
                    <a:pt x="50296" y="75285"/>
                  </a:lnTo>
                  <a:close/>
                  <a:moveTo>
                    <a:pt x="62480" y="75285"/>
                  </a:moveTo>
                  <a:lnTo>
                    <a:pt x="62480" y="81219"/>
                  </a:lnTo>
                  <a:lnTo>
                    <a:pt x="56545" y="81219"/>
                  </a:lnTo>
                  <a:lnTo>
                    <a:pt x="56545" y="75285"/>
                  </a:lnTo>
                  <a:close/>
                  <a:moveTo>
                    <a:pt x="68727" y="75285"/>
                  </a:moveTo>
                  <a:lnTo>
                    <a:pt x="68727" y="81219"/>
                  </a:lnTo>
                  <a:lnTo>
                    <a:pt x="62792" y="81219"/>
                  </a:lnTo>
                  <a:lnTo>
                    <a:pt x="62792" y="75285"/>
                  </a:lnTo>
                  <a:close/>
                  <a:moveTo>
                    <a:pt x="74975" y="75285"/>
                  </a:moveTo>
                  <a:lnTo>
                    <a:pt x="74975" y="81219"/>
                  </a:lnTo>
                  <a:lnTo>
                    <a:pt x="69039" y="81219"/>
                  </a:lnTo>
                  <a:lnTo>
                    <a:pt x="69039" y="75285"/>
                  </a:lnTo>
                  <a:close/>
                  <a:moveTo>
                    <a:pt x="81223" y="75285"/>
                  </a:moveTo>
                  <a:lnTo>
                    <a:pt x="81223" y="81219"/>
                  </a:lnTo>
                  <a:lnTo>
                    <a:pt x="75286" y="81219"/>
                  </a:lnTo>
                  <a:lnTo>
                    <a:pt x="75286" y="75285"/>
                  </a:lnTo>
                  <a:close/>
                  <a:moveTo>
                    <a:pt x="87470" y="75285"/>
                  </a:moveTo>
                  <a:lnTo>
                    <a:pt x="87470" y="81219"/>
                  </a:lnTo>
                  <a:lnTo>
                    <a:pt x="81535" y="81219"/>
                  </a:lnTo>
                  <a:lnTo>
                    <a:pt x="81535" y="75285"/>
                  </a:lnTo>
                  <a:close/>
                  <a:moveTo>
                    <a:pt x="93718" y="75285"/>
                  </a:moveTo>
                  <a:lnTo>
                    <a:pt x="93718" y="81219"/>
                  </a:lnTo>
                  <a:lnTo>
                    <a:pt x="87784" y="81219"/>
                  </a:lnTo>
                  <a:lnTo>
                    <a:pt x="87784" y="75285"/>
                  </a:lnTo>
                  <a:close/>
                  <a:moveTo>
                    <a:pt x="99967" y="75285"/>
                  </a:moveTo>
                  <a:lnTo>
                    <a:pt x="99967" y="81219"/>
                  </a:lnTo>
                  <a:lnTo>
                    <a:pt x="94031" y="81219"/>
                  </a:lnTo>
                  <a:lnTo>
                    <a:pt x="94031" y="75285"/>
                  </a:lnTo>
                  <a:close/>
                  <a:moveTo>
                    <a:pt x="106214" y="75285"/>
                  </a:moveTo>
                  <a:lnTo>
                    <a:pt x="106214" y="81219"/>
                  </a:lnTo>
                  <a:lnTo>
                    <a:pt x="100278" y="81219"/>
                  </a:lnTo>
                  <a:lnTo>
                    <a:pt x="100278" y="75285"/>
                  </a:lnTo>
                  <a:close/>
                  <a:moveTo>
                    <a:pt x="112461" y="75285"/>
                  </a:moveTo>
                  <a:lnTo>
                    <a:pt x="112461" y="81219"/>
                  </a:lnTo>
                  <a:lnTo>
                    <a:pt x="106527" y="81219"/>
                  </a:lnTo>
                  <a:lnTo>
                    <a:pt x="106527" y="75285"/>
                  </a:lnTo>
                  <a:close/>
                  <a:moveTo>
                    <a:pt x="118710" y="75285"/>
                  </a:moveTo>
                  <a:lnTo>
                    <a:pt x="118710" y="81219"/>
                  </a:lnTo>
                  <a:lnTo>
                    <a:pt x="112774" y="81219"/>
                  </a:lnTo>
                  <a:lnTo>
                    <a:pt x="112774" y="75285"/>
                  </a:lnTo>
                  <a:close/>
                  <a:moveTo>
                    <a:pt x="124957" y="75285"/>
                  </a:moveTo>
                  <a:lnTo>
                    <a:pt x="124957" y="81219"/>
                  </a:lnTo>
                  <a:lnTo>
                    <a:pt x="119021" y="81219"/>
                  </a:lnTo>
                  <a:lnTo>
                    <a:pt x="119021" y="75285"/>
                  </a:lnTo>
                  <a:close/>
                  <a:moveTo>
                    <a:pt x="131204" y="75285"/>
                  </a:moveTo>
                  <a:lnTo>
                    <a:pt x="131204" y="81219"/>
                  </a:lnTo>
                  <a:lnTo>
                    <a:pt x="125270" y="81219"/>
                  </a:lnTo>
                  <a:lnTo>
                    <a:pt x="125270" y="75285"/>
                  </a:lnTo>
                  <a:close/>
                  <a:moveTo>
                    <a:pt x="137451" y="75285"/>
                  </a:moveTo>
                  <a:lnTo>
                    <a:pt x="137451" y="81219"/>
                  </a:lnTo>
                  <a:lnTo>
                    <a:pt x="131517" y="81219"/>
                  </a:lnTo>
                  <a:lnTo>
                    <a:pt x="131517" y="75285"/>
                  </a:lnTo>
                  <a:close/>
                  <a:moveTo>
                    <a:pt x="143702" y="75285"/>
                  </a:moveTo>
                  <a:lnTo>
                    <a:pt x="143702" y="81219"/>
                  </a:lnTo>
                  <a:lnTo>
                    <a:pt x="137766" y="81219"/>
                  </a:lnTo>
                  <a:lnTo>
                    <a:pt x="137766" y="75285"/>
                  </a:lnTo>
                  <a:close/>
                  <a:moveTo>
                    <a:pt x="149949" y="75285"/>
                  </a:moveTo>
                  <a:lnTo>
                    <a:pt x="149949" y="81219"/>
                  </a:lnTo>
                  <a:lnTo>
                    <a:pt x="144015" y="81219"/>
                  </a:lnTo>
                  <a:lnTo>
                    <a:pt x="144015" y="75285"/>
                  </a:lnTo>
                  <a:close/>
                  <a:moveTo>
                    <a:pt x="156196" y="75285"/>
                  </a:moveTo>
                  <a:lnTo>
                    <a:pt x="156196" y="81219"/>
                  </a:lnTo>
                  <a:lnTo>
                    <a:pt x="150262" y="81219"/>
                  </a:lnTo>
                  <a:lnTo>
                    <a:pt x="150262" y="75285"/>
                  </a:lnTo>
                  <a:close/>
                  <a:moveTo>
                    <a:pt x="162445" y="75285"/>
                  </a:moveTo>
                  <a:lnTo>
                    <a:pt x="162445" y="81219"/>
                  </a:lnTo>
                  <a:lnTo>
                    <a:pt x="156509" y="81219"/>
                  </a:lnTo>
                  <a:lnTo>
                    <a:pt x="156509" y="75285"/>
                  </a:lnTo>
                  <a:close/>
                  <a:moveTo>
                    <a:pt x="168692" y="75285"/>
                  </a:moveTo>
                  <a:lnTo>
                    <a:pt x="168692" y="81219"/>
                  </a:lnTo>
                  <a:lnTo>
                    <a:pt x="162756" y="81219"/>
                  </a:lnTo>
                  <a:lnTo>
                    <a:pt x="162756" y="75285"/>
                  </a:lnTo>
                  <a:close/>
                  <a:moveTo>
                    <a:pt x="174939" y="75285"/>
                  </a:moveTo>
                  <a:lnTo>
                    <a:pt x="174939" y="81219"/>
                  </a:lnTo>
                  <a:lnTo>
                    <a:pt x="169005" y="81219"/>
                  </a:lnTo>
                  <a:lnTo>
                    <a:pt x="169005" y="75285"/>
                  </a:lnTo>
                  <a:close/>
                  <a:moveTo>
                    <a:pt x="181186" y="75285"/>
                  </a:moveTo>
                  <a:lnTo>
                    <a:pt x="181186" y="81219"/>
                  </a:lnTo>
                  <a:lnTo>
                    <a:pt x="175252" y="81219"/>
                  </a:lnTo>
                  <a:lnTo>
                    <a:pt x="175252" y="75285"/>
                  </a:lnTo>
                  <a:close/>
                  <a:moveTo>
                    <a:pt x="187435" y="75285"/>
                  </a:moveTo>
                  <a:lnTo>
                    <a:pt x="187435" y="81219"/>
                  </a:lnTo>
                  <a:lnTo>
                    <a:pt x="181499" y="81219"/>
                  </a:lnTo>
                  <a:lnTo>
                    <a:pt x="181499" y="75285"/>
                  </a:lnTo>
                  <a:close/>
                  <a:moveTo>
                    <a:pt x="193684" y="75285"/>
                  </a:moveTo>
                  <a:lnTo>
                    <a:pt x="193684" y="81219"/>
                  </a:lnTo>
                  <a:lnTo>
                    <a:pt x="187749" y="81219"/>
                  </a:lnTo>
                  <a:lnTo>
                    <a:pt x="187749" y="75285"/>
                  </a:lnTo>
                  <a:close/>
                  <a:moveTo>
                    <a:pt x="199931" y="75285"/>
                  </a:moveTo>
                  <a:lnTo>
                    <a:pt x="199931" y="81219"/>
                  </a:lnTo>
                  <a:lnTo>
                    <a:pt x="193996" y="81219"/>
                  </a:lnTo>
                  <a:lnTo>
                    <a:pt x="193996" y="75285"/>
                  </a:lnTo>
                  <a:close/>
                  <a:moveTo>
                    <a:pt x="206180" y="75285"/>
                  </a:moveTo>
                  <a:lnTo>
                    <a:pt x="206180" y="81219"/>
                  </a:lnTo>
                  <a:lnTo>
                    <a:pt x="200244" y="81219"/>
                  </a:lnTo>
                  <a:lnTo>
                    <a:pt x="200244" y="75285"/>
                  </a:lnTo>
                  <a:close/>
                  <a:moveTo>
                    <a:pt x="212427" y="75285"/>
                  </a:moveTo>
                  <a:lnTo>
                    <a:pt x="212427" y="81219"/>
                  </a:lnTo>
                  <a:lnTo>
                    <a:pt x="206491" y="81219"/>
                  </a:lnTo>
                  <a:lnTo>
                    <a:pt x="206491" y="75285"/>
                  </a:lnTo>
                  <a:close/>
                  <a:moveTo>
                    <a:pt x="218674" y="75285"/>
                  </a:moveTo>
                  <a:lnTo>
                    <a:pt x="218674" y="81219"/>
                  </a:lnTo>
                  <a:lnTo>
                    <a:pt x="212739" y="81219"/>
                  </a:lnTo>
                  <a:lnTo>
                    <a:pt x="212739" y="75285"/>
                  </a:lnTo>
                  <a:close/>
                  <a:moveTo>
                    <a:pt x="224921" y="75285"/>
                  </a:moveTo>
                  <a:lnTo>
                    <a:pt x="224921" y="81219"/>
                  </a:lnTo>
                  <a:lnTo>
                    <a:pt x="218987" y="81219"/>
                  </a:lnTo>
                  <a:lnTo>
                    <a:pt x="218987" y="75285"/>
                  </a:lnTo>
                  <a:close/>
                  <a:moveTo>
                    <a:pt x="231170" y="75285"/>
                  </a:moveTo>
                  <a:lnTo>
                    <a:pt x="231170" y="81219"/>
                  </a:lnTo>
                  <a:lnTo>
                    <a:pt x="225234" y="81219"/>
                  </a:lnTo>
                  <a:lnTo>
                    <a:pt x="225234" y="75285"/>
                  </a:lnTo>
                  <a:close/>
                  <a:moveTo>
                    <a:pt x="237417" y="75285"/>
                  </a:moveTo>
                  <a:lnTo>
                    <a:pt x="237417" y="81219"/>
                  </a:lnTo>
                  <a:lnTo>
                    <a:pt x="231481" y="81219"/>
                  </a:lnTo>
                  <a:lnTo>
                    <a:pt x="231481" y="75285"/>
                  </a:lnTo>
                  <a:close/>
                  <a:moveTo>
                    <a:pt x="243664" y="75285"/>
                  </a:moveTo>
                  <a:lnTo>
                    <a:pt x="243664" y="81219"/>
                  </a:lnTo>
                  <a:lnTo>
                    <a:pt x="237729" y="81219"/>
                  </a:lnTo>
                  <a:lnTo>
                    <a:pt x="237729" y="75285"/>
                  </a:lnTo>
                  <a:close/>
                  <a:moveTo>
                    <a:pt x="249911" y="75285"/>
                  </a:moveTo>
                  <a:lnTo>
                    <a:pt x="249911" y="81219"/>
                  </a:lnTo>
                  <a:lnTo>
                    <a:pt x="243977" y="81219"/>
                  </a:lnTo>
                  <a:lnTo>
                    <a:pt x="243977" y="75285"/>
                  </a:lnTo>
                  <a:close/>
                  <a:moveTo>
                    <a:pt x="256161" y="75285"/>
                  </a:moveTo>
                  <a:lnTo>
                    <a:pt x="256161" y="81219"/>
                  </a:lnTo>
                  <a:lnTo>
                    <a:pt x="250225" y="81219"/>
                  </a:lnTo>
                  <a:lnTo>
                    <a:pt x="250225" y="75285"/>
                  </a:lnTo>
                  <a:close/>
                  <a:moveTo>
                    <a:pt x="262409" y="75285"/>
                  </a:moveTo>
                  <a:lnTo>
                    <a:pt x="262409" y="81219"/>
                  </a:lnTo>
                  <a:lnTo>
                    <a:pt x="256474" y="81219"/>
                  </a:lnTo>
                  <a:lnTo>
                    <a:pt x="256474" y="75285"/>
                  </a:lnTo>
                  <a:close/>
                  <a:moveTo>
                    <a:pt x="268656" y="75285"/>
                  </a:moveTo>
                  <a:lnTo>
                    <a:pt x="268656" y="81219"/>
                  </a:lnTo>
                  <a:lnTo>
                    <a:pt x="262721" y="81219"/>
                  </a:lnTo>
                  <a:lnTo>
                    <a:pt x="262721" y="75285"/>
                  </a:lnTo>
                  <a:close/>
                  <a:moveTo>
                    <a:pt x="274904" y="75285"/>
                  </a:moveTo>
                  <a:lnTo>
                    <a:pt x="274904" y="81219"/>
                  </a:lnTo>
                  <a:lnTo>
                    <a:pt x="268968" y="81219"/>
                  </a:lnTo>
                  <a:lnTo>
                    <a:pt x="268968" y="75285"/>
                  </a:lnTo>
                  <a:close/>
                  <a:moveTo>
                    <a:pt x="6251" y="81532"/>
                  </a:moveTo>
                  <a:lnTo>
                    <a:pt x="6251" y="87466"/>
                  </a:lnTo>
                  <a:lnTo>
                    <a:pt x="315" y="87466"/>
                  </a:lnTo>
                  <a:lnTo>
                    <a:pt x="315" y="81532"/>
                  </a:lnTo>
                  <a:close/>
                  <a:moveTo>
                    <a:pt x="12498" y="81532"/>
                  </a:moveTo>
                  <a:lnTo>
                    <a:pt x="12498" y="87466"/>
                  </a:lnTo>
                  <a:lnTo>
                    <a:pt x="6562" y="87466"/>
                  </a:lnTo>
                  <a:lnTo>
                    <a:pt x="6562" y="81532"/>
                  </a:lnTo>
                  <a:close/>
                  <a:moveTo>
                    <a:pt x="18745" y="81532"/>
                  </a:moveTo>
                  <a:lnTo>
                    <a:pt x="18745" y="87466"/>
                  </a:lnTo>
                  <a:lnTo>
                    <a:pt x="12810" y="87466"/>
                  </a:lnTo>
                  <a:lnTo>
                    <a:pt x="12810" y="81532"/>
                  </a:lnTo>
                  <a:close/>
                  <a:moveTo>
                    <a:pt x="24992" y="81532"/>
                  </a:moveTo>
                  <a:lnTo>
                    <a:pt x="24992" y="87466"/>
                  </a:lnTo>
                  <a:lnTo>
                    <a:pt x="19058" y="87466"/>
                  </a:lnTo>
                  <a:lnTo>
                    <a:pt x="19058" y="81532"/>
                  </a:lnTo>
                  <a:close/>
                  <a:moveTo>
                    <a:pt x="31242" y="81532"/>
                  </a:moveTo>
                  <a:lnTo>
                    <a:pt x="31242" y="87466"/>
                  </a:lnTo>
                  <a:lnTo>
                    <a:pt x="25305" y="87466"/>
                  </a:lnTo>
                  <a:lnTo>
                    <a:pt x="25305" y="81532"/>
                  </a:lnTo>
                  <a:close/>
                  <a:moveTo>
                    <a:pt x="37489" y="81532"/>
                  </a:moveTo>
                  <a:lnTo>
                    <a:pt x="37489" y="87466"/>
                  </a:lnTo>
                  <a:lnTo>
                    <a:pt x="31553" y="87466"/>
                  </a:lnTo>
                  <a:lnTo>
                    <a:pt x="31553" y="81532"/>
                  </a:lnTo>
                  <a:close/>
                  <a:moveTo>
                    <a:pt x="43737" y="81532"/>
                  </a:moveTo>
                  <a:lnTo>
                    <a:pt x="43737" y="87466"/>
                  </a:lnTo>
                  <a:lnTo>
                    <a:pt x="37802" y="87466"/>
                  </a:lnTo>
                  <a:lnTo>
                    <a:pt x="37802" y="81532"/>
                  </a:lnTo>
                  <a:close/>
                  <a:moveTo>
                    <a:pt x="49985" y="81532"/>
                  </a:moveTo>
                  <a:lnTo>
                    <a:pt x="49985" y="87466"/>
                  </a:lnTo>
                  <a:lnTo>
                    <a:pt x="44049" y="87466"/>
                  </a:lnTo>
                  <a:lnTo>
                    <a:pt x="44049" y="81532"/>
                  </a:lnTo>
                  <a:close/>
                  <a:moveTo>
                    <a:pt x="56232" y="81532"/>
                  </a:moveTo>
                  <a:lnTo>
                    <a:pt x="56232" y="87466"/>
                  </a:lnTo>
                  <a:lnTo>
                    <a:pt x="50296" y="87466"/>
                  </a:lnTo>
                  <a:lnTo>
                    <a:pt x="50296" y="81532"/>
                  </a:lnTo>
                  <a:close/>
                  <a:moveTo>
                    <a:pt x="62480" y="81532"/>
                  </a:moveTo>
                  <a:lnTo>
                    <a:pt x="62480" y="87466"/>
                  </a:lnTo>
                  <a:lnTo>
                    <a:pt x="56545" y="87466"/>
                  </a:lnTo>
                  <a:lnTo>
                    <a:pt x="56545" y="81532"/>
                  </a:lnTo>
                  <a:close/>
                  <a:moveTo>
                    <a:pt x="68727" y="81532"/>
                  </a:moveTo>
                  <a:lnTo>
                    <a:pt x="68727" y="87466"/>
                  </a:lnTo>
                  <a:lnTo>
                    <a:pt x="62792" y="87466"/>
                  </a:lnTo>
                  <a:lnTo>
                    <a:pt x="62792" y="81532"/>
                  </a:lnTo>
                  <a:close/>
                  <a:moveTo>
                    <a:pt x="74975" y="81532"/>
                  </a:moveTo>
                  <a:lnTo>
                    <a:pt x="74975" y="87466"/>
                  </a:lnTo>
                  <a:lnTo>
                    <a:pt x="69039" y="87466"/>
                  </a:lnTo>
                  <a:lnTo>
                    <a:pt x="69039" y="81532"/>
                  </a:lnTo>
                  <a:close/>
                  <a:moveTo>
                    <a:pt x="81223" y="81532"/>
                  </a:moveTo>
                  <a:lnTo>
                    <a:pt x="81223" y="87466"/>
                  </a:lnTo>
                  <a:lnTo>
                    <a:pt x="75286" y="87466"/>
                  </a:lnTo>
                  <a:lnTo>
                    <a:pt x="75286" y="81532"/>
                  </a:lnTo>
                  <a:close/>
                  <a:moveTo>
                    <a:pt x="87470" y="81532"/>
                  </a:moveTo>
                  <a:lnTo>
                    <a:pt x="87470" y="87466"/>
                  </a:lnTo>
                  <a:lnTo>
                    <a:pt x="81535" y="87466"/>
                  </a:lnTo>
                  <a:lnTo>
                    <a:pt x="81535" y="81532"/>
                  </a:lnTo>
                  <a:close/>
                  <a:moveTo>
                    <a:pt x="93718" y="81532"/>
                  </a:moveTo>
                  <a:lnTo>
                    <a:pt x="93718" y="87466"/>
                  </a:lnTo>
                  <a:lnTo>
                    <a:pt x="87784" y="87466"/>
                  </a:lnTo>
                  <a:lnTo>
                    <a:pt x="87784" y="81532"/>
                  </a:lnTo>
                  <a:close/>
                  <a:moveTo>
                    <a:pt x="99967" y="81532"/>
                  </a:moveTo>
                  <a:lnTo>
                    <a:pt x="99967" y="87466"/>
                  </a:lnTo>
                  <a:lnTo>
                    <a:pt x="94031" y="87466"/>
                  </a:lnTo>
                  <a:lnTo>
                    <a:pt x="94031" y="81532"/>
                  </a:lnTo>
                  <a:close/>
                  <a:moveTo>
                    <a:pt x="106214" y="81532"/>
                  </a:moveTo>
                  <a:lnTo>
                    <a:pt x="106214" y="87466"/>
                  </a:lnTo>
                  <a:lnTo>
                    <a:pt x="100278" y="87466"/>
                  </a:lnTo>
                  <a:lnTo>
                    <a:pt x="100278" y="81532"/>
                  </a:lnTo>
                  <a:close/>
                  <a:moveTo>
                    <a:pt x="112461" y="81532"/>
                  </a:moveTo>
                  <a:lnTo>
                    <a:pt x="112461" y="87466"/>
                  </a:lnTo>
                  <a:lnTo>
                    <a:pt x="106527" y="87466"/>
                  </a:lnTo>
                  <a:lnTo>
                    <a:pt x="106527" y="81532"/>
                  </a:lnTo>
                  <a:close/>
                  <a:moveTo>
                    <a:pt x="118710" y="81532"/>
                  </a:moveTo>
                  <a:lnTo>
                    <a:pt x="118710" y="87466"/>
                  </a:lnTo>
                  <a:lnTo>
                    <a:pt x="112774" y="87466"/>
                  </a:lnTo>
                  <a:lnTo>
                    <a:pt x="112774" y="81532"/>
                  </a:lnTo>
                  <a:close/>
                  <a:moveTo>
                    <a:pt x="124957" y="81532"/>
                  </a:moveTo>
                  <a:lnTo>
                    <a:pt x="124957" y="87466"/>
                  </a:lnTo>
                  <a:lnTo>
                    <a:pt x="119021" y="87466"/>
                  </a:lnTo>
                  <a:lnTo>
                    <a:pt x="119021" y="81532"/>
                  </a:lnTo>
                  <a:close/>
                  <a:moveTo>
                    <a:pt x="131204" y="81532"/>
                  </a:moveTo>
                  <a:lnTo>
                    <a:pt x="131204" y="87466"/>
                  </a:lnTo>
                  <a:lnTo>
                    <a:pt x="125270" y="87466"/>
                  </a:lnTo>
                  <a:lnTo>
                    <a:pt x="125270" y="81532"/>
                  </a:lnTo>
                  <a:close/>
                  <a:moveTo>
                    <a:pt x="137451" y="81532"/>
                  </a:moveTo>
                  <a:lnTo>
                    <a:pt x="137451" y="87466"/>
                  </a:lnTo>
                  <a:lnTo>
                    <a:pt x="131517" y="87466"/>
                  </a:lnTo>
                  <a:lnTo>
                    <a:pt x="131517" y="81532"/>
                  </a:lnTo>
                  <a:close/>
                  <a:moveTo>
                    <a:pt x="143702" y="81532"/>
                  </a:moveTo>
                  <a:lnTo>
                    <a:pt x="143702" y="87466"/>
                  </a:lnTo>
                  <a:lnTo>
                    <a:pt x="137766" y="87466"/>
                  </a:lnTo>
                  <a:lnTo>
                    <a:pt x="137766" y="81532"/>
                  </a:lnTo>
                  <a:close/>
                  <a:moveTo>
                    <a:pt x="149949" y="81532"/>
                  </a:moveTo>
                  <a:lnTo>
                    <a:pt x="149949" y="87466"/>
                  </a:lnTo>
                  <a:lnTo>
                    <a:pt x="144015" y="87466"/>
                  </a:lnTo>
                  <a:lnTo>
                    <a:pt x="144015" y="81532"/>
                  </a:lnTo>
                  <a:close/>
                  <a:moveTo>
                    <a:pt x="156196" y="81532"/>
                  </a:moveTo>
                  <a:lnTo>
                    <a:pt x="156196" y="87466"/>
                  </a:lnTo>
                  <a:lnTo>
                    <a:pt x="150262" y="87466"/>
                  </a:lnTo>
                  <a:lnTo>
                    <a:pt x="150262" y="81532"/>
                  </a:lnTo>
                  <a:close/>
                  <a:moveTo>
                    <a:pt x="162445" y="81532"/>
                  </a:moveTo>
                  <a:lnTo>
                    <a:pt x="162445" y="87466"/>
                  </a:lnTo>
                  <a:lnTo>
                    <a:pt x="156509" y="87466"/>
                  </a:lnTo>
                  <a:lnTo>
                    <a:pt x="156509" y="81532"/>
                  </a:lnTo>
                  <a:close/>
                  <a:moveTo>
                    <a:pt x="168692" y="81532"/>
                  </a:moveTo>
                  <a:lnTo>
                    <a:pt x="168692" y="87466"/>
                  </a:lnTo>
                  <a:lnTo>
                    <a:pt x="162756" y="87466"/>
                  </a:lnTo>
                  <a:lnTo>
                    <a:pt x="162756" y="81532"/>
                  </a:lnTo>
                  <a:close/>
                  <a:moveTo>
                    <a:pt x="174939" y="81532"/>
                  </a:moveTo>
                  <a:lnTo>
                    <a:pt x="174939" y="87466"/>
                  </a:lnTo>
                  <a:lnTo>
                    <a:pt x="169005" y="87466"/>
                  </a:lnTo>
                  <a:lnTo>
                    <a:pt x="169005" y="81532"/>
                  </a:lnTo>
                  <a:close/>
                  <a:moveTo>
                    <a:pt x="181186" y="81532"/>
                  </a:moveTo>
                  <a:lnTo>
                    <a:pt x="181186" y="87466"/>
                  </a:lnTo>
                  <a:lnTo>
                    <a:pt x="175252" y="87466"/>
                  </a:lnTo>
                  <a:lnTo>
                    <a:pt x="175252" y="81532"/>
                  </a:lnTo>
                  <a:close/>
                  <a:moveTo>
                    <a:pt x="187435" y="81532"/>
                  </a:moveTo>
                  <a:lnTo>
                    <a:pt x="187435" y="87466"/>
                  </a:lnTo>
                  <a:lnTo>
                    <a:pt x="181499" y="87466"/>
                  </a:lnTo>
                  <a:lnTo>
                    <a:pt x="181499" y="81532"/>
                  </a:lnTo>
                  <a:close/>
                  <a:moveTo>
                    <a:pt x="193684" y="81532"/>
                  </a:moveTo>
                  <a:lnTo>
                    <a:pt x="193684" y="87466"/>
                  </a:lnTo>
                  <a:lnTo>
                    <a:pt x="187749" y="87466"/>
                  </a:lnTo>
                  <a:lnTo>
                    <a:pt x="187749" y="81532"/>
                  </a:lnTo>
                  <a:close/>
                  <a:moveTo>
                    <a:pt x="199931" y="81532"/>
                  </a:moveTo>
                  <a:lnTo>
                    <a:pt x="199931" y="87466"/>
                  </a:lnTo>
                  <a:lnTo>
                    <a:pt x="193996" y="87466"/>
                  </a:lnTo>
                  <a:lnTo>
                    <a:pt x="193996" y="81532"/>
                  </a:lnTo>
                  <a:close/>
                  <a:moveTo>
                    <a:pt x="206180" y="81532"/>
                  </a:moveTo>
                  <a:lnTo>
                    <a:pt x="206180" y="87466"/>
                  </a:lnTo>
                  <a:lnTo>
                    <a:pt x="200244" y="87466"/>
                  </a:lnTo>
                  <a:lnTo>
                    <a:pt x="200244" y="81532"/>
                  </a:lnTo>
                  <a:close/>
                  <a:moveTo>
                    <a:pt x="212427" y="81532"/>
                  </a:moveTo>
                  <a:lnTo>
                    <a:pt x="212427" y="87466"/>
                  </a:lnTo>
                  <a:lnTo>
                    <a:pt x="206491" y="87466"/>
                  </a:lnTo>
                  <a:lnTo>
                    <a:pt x="206491" y="81532"/>
                  </a:lnTo>
                  <a:close/>
                  <a:moveTo>
                    <a:pt x="218674" y="81532"/>
                  </a:moveTo>
                  <a:lnTo>
                    <a:pt x="218674" y="87466"/>
                  </a:lnTo>
                  <a:lnTo>
                    <a:pt x="212739" y="87466"/>
                  </a:lnTo>
                  <a:lnTo>
                    <a:pt x="212739" y="81532"/>
                  </a:lnTo>
                  <a:close/>
                  <a:moveTo>
                    <a:pt x="224921" y="81532"/>
                  </a:moveTo>
                  <a:lnTo>
                    <a:pt x="224921" y="87466"/>
                  </a:lnTo>
                  <a:lnTo>
                    <a:pt x="218987" y="87466"/>
                  </a:lnTo>
                  <a:lnTo>
                    <a:pt x="218987" y="81532"/>
                  </a:lnTo>
                  <a:close/>
                  <a:moveTo>
                    <a:pt x="231170" y="81532"/>
                  </a:moveTo>
                  <a:lnTo>
                    <a:pt x="231170" y="87466"/>
                  </a:lnTo>
                  <a:lnTo>
                    <a:pt x="225234" y="87466"/>
                  </a:lnTo>
                  <a:lnTo>
                    <a:pt x="225234" y="81532"/>
                  </a:lnTo>
                  <a:close/>
                  <a:moveTo>
                    <a:pt x="237417" y="81532"/>
                  </a:moveTo>
                  <a:lnTo>
                    <a:pt x="237417" y="87466"/>
                  </a:lnTo>
                  <a:lnTo>
                    <a:pt x="231481" y="87466"/>
                  </a:lnTo>
                  <a:lnTo>
                    <a:pt x="231481" y="81532"/>
                  </a:lnTo>
                  <a:close/>
                  <a:moveTo>
                    <a:pt x="243664" y="81532"/>
                  </a:moveTo>
                  <a:lnTo>
                    <a:pt x="243664" y="87466"/>
                  </a:lnTo>
                  <a:lnTo>
                    <a:pt x="237729" y="87466"/>
                  </a:lnTo>
                  <a:lnTo>
                    <a:pt x="237729" y="81532"/>
                  </a:lnTo>
                  <a:close/>
                  <a:moveTo>
                    <a:pt x="249911" y="81532"/>
                  </a:moveTo>
                  <a:lnTo>
                    <a:pt x="249911" y="87466"/>
                  </a:lnTo>
                  <a:lnTo>
                    <a:pt x="243977" y="87466"/>
                  </a:lnTo>
                  <a:lnTo>
                    <a:pt x="243977" y="81532"/>
                  </a:lnTo>
                  <a:close/>
                  <a:moveTo>
                    <a:pt x="256161" y="81532"/>
                  </a:moveTo>
                  <a:lnTo>
                    <a:pt x="256161" y="87466"/>
                  </a:lnTo>
                  <a:lnTo>
                    <a:pt x="250225" y="87466"/>
                  </a:lnTo>
                  <a:lnTo>
                    <a:pt x="250225" y="81532"/>
                  </a:lnTo>
                  <a:close/>
                  <a:moveTo>
                    <a:pt x="262409" y="81532"/>
                  </a:moveTo>
                  <a:lnTo>
                    <a:pt x="262409" y="87466"/>
                  </a:lnTo>
                  <a:lnTo>
                    <a:pt x="256474" y="87466"/>
                  </a:lnTo>
                  <a:lnTo>
                    <a:pt x="256474" y="81532"/>
                  </a:lnTo>
                  <a:close/>
                  <a:moveTo>
                    <a:pt x="268656" y="81532"/>
                  </a:moveTo>
                  <a:lnTo>
                    <a:pt x="268656" y="87466"/>
                  </a:lnTo>
                  <a:lnTo>
                    <a:pt x="262721" y="87466"/>
                  </a:lnTo>
                  <a:lnTo>
                    <a:pt x="262721" y="81532"/>
                  </a:lnTo>
                  <a:close/>
                  <a:moveTo>
                    <a:pt x="274904" y="81532"/>
                  </a:moveTo>
                  <a:lnTo>
                    <a:pt x="274904" y="87466"/>
                  </a:lnTo>
                  <a:lnTo>
                    <a:pt x="268968" y="87466"/>
                  </a:lnTo>
                  <a:lnTo>
                    <a:pt x="268968" y="81532"/>
                  </a:lnTo>
                  <a:close/>
                  <a:moveTo>
                    <a:pt x="6251" y="87779"/>
                  </a:moveTo>
                  <a:lnTo>
                    <a:pt x="6251" y="93713"/>
                  </a:lnTo>
                  <a:lnTo>
                    <a:pt x="315" y="93713"/>
                  </a:lnTo>
                  <a:lnTo>
                    <a:pt x="315" y="87779"/>
                  </a:lnTo>
                  <a:close/>
                  <a:moveTo>
                    <a:pt x="12498" y="87779"/>
                  </a:moveTo>
                  <a:lnTo>
                    <a:pt x="12498" y="93713"/>
                  </a:lnTo>
                  <a:lnTo>
                    <a:pt x="6562" y="93713"/>
                  </a:lnTo>
                  <a:lnTo>
                    <a:pt x="6562" y="87779"/>
                  </a:lnTo>
                  <a:close/>
                  <a:moveTo>
                    <a:pt x="18745" y="87779"/>
                  </a:moveTo>
                  <a:lnTo>
                    <a:pt x="18745" y="93713"/>
                  </a:lnTo>
                  <a:lnTo>
                    <a:pt x="12810" y="93713"/>
                  </a:lnTo>
                  <a:lnTo>
                    <a:pt x="12810" y="87779"/>
                  </a:lnTo>
                  <a:close/>
                  <a:moveTo>
                    <a:pt x="24992" y="87779"/>
                  </a:moveTo>
                  <a:lnTo>
                    <a:pt x="24992" y="93713"/>
                  </a:lnTo>
                  <a:lnTo>
                    <a:pt x="19058" y="93713"/>
                  </a:lnTo>
                  <a:lnTo>
                    <a:pt x="19058" y="87779"/>
                  </a:lnTo>
                  <a:close/>
                  <a:moveTo>
                    <a:pt x="31242" y="87779"/>
                  </a:moveTo>
                  <a:lnTo>
                    <a:pt x="31242" y="93713"/>
                  </a:lnTo>
                  <a:lnTo>
                    <a:pt x="25305" y="93713"/>
                  </a:lnTo>
                  <a:lnTo>
                    <a:pt x="25305" y="87779"/>
                  </a:lnTo>
                  <a:close/>
                  <a:moveTo>
                    <a:pt x="37489" y="87779"/>
                  </a:moveTo>
                  <a:lnTo>
                    <a:pt x="37489" y="93713"/>
                  </a:lnTo>
                  <a:lnTo>
                    <a:pt x="31553" y="93713"/>
                  </a:lnTo>
                  <a:lnTo>
                    <a:pt x="31553" y="87779"/>
                  </a:lnTo>
                  <a:close/>
                  <a:moveTo>
                    <a:pt x="43737" y="87779"/>
                  </a:moveTo>
                  <a:lnTo>
                    <a:pt x="43737" y="93713"/>
                  </a:lnTo>
                  <a:lnTo>
                    <a:pt x="37802" y="93713"/>
                  </a:lnTo>
                  <a:lnTo>
                    <a:pt x="37802" y="87779"/>
                  </a:lnTo>
                  <a:close/>
                  <a:moveTo>
                    <a:pt x="49985" y="87779"/>
                  </a:moveTo>
                  <a:lnTo>
                    <a:pt x="49985" y="93713"/>
                  </a:lnTo>
                  <a:lnTo>
                    <a:pt x="44049" y="93713"/>
                  </a:lnTo>
                  <a:lnTo>
                    <a:pt x="44049" y="87779"/>
                  </a:lnTo>
                  <a:close/>
                  <a:moveTo>
                    <a:pt x="56232" y="87779"/>
                  </a:moveTo>
                  <a:lnTo>
                    <a:pt x="56232" y="93713"/>
                  </a:lnTo>
                  <a:lnTo>
                    <a:pt x="50296" y="93713"/>
                  </a:lnTo>
                  <a:lnTo>
                    <a:pt x="50296" y="87779"/>
                  </a:lnTo>
                  <a:close/>
                  <a:moveTo>
                    <a:pt x="62480" y="87779"/>
                  </a:moveTo>
                  <a:lnTo>
                    <a:pt x="62480" y="93713"/>
                  </a:lnTo>
                  <a:lnTo>
                    <a:pt x="56545" y="93713"/>
                  </a:lnTo>
                  <a:lnTo>
                    <a:pt x="56545" y="87779"/>
                  </a:lnTo>
                  <a:close/>
                  <a:moveTo>
                    <a:pt x="68727" y="87779"/>
                  </a:moveTo>
                  <a:lnTo>
                    <a:pt x="68727" y="93713"/>
                  </a:lnTo>
                  <a:lnTo>
                    <a:pt x="62792" y="93713"/>
                  </a:lnTo>
                  <a:lnTo>
                    <a:pt x="62792" y="87779"/>
                  </a:lnTo>
                  <a:close/>
                  <a:moveTo>
                    <a:pt x="74975" y="87779"/>
                  </a:moveTo>
                  <a:lnTo>
                    <a:pt x="74975" y="93713"/>
                  </a:lnTo>
                  <a:lnTo>
                    <a:pt x="69039" y="93713"/>
                  </a:lnTo>
                  <a:lnTo>
                    <a:pt x="69039" y="87779"/>
                  </a:lnTo>
                  <a:close/>
                  <a:moveTo>
                    <a:pt x="81223" y="87779"/>
                  </a:moveTo>
                  <a:lnTo>
                    <a:pt x="81223" y="93713"/>
                  </a:lnTo>
                  <a:lnTo>
                    <a:pt x="75286" y="93713"/>
                  </a:lnTo>
                  <a:lnTo>
                    <a:pt x="75286" y="87779"/>
                  </a:lnTo>
                  <a:close/>
                  <a:moveTo>
                    <a:pt x="87470" y="87779"/>
                  </a:moveTo>
                  <a:lnTo>
                    <a:pt x="87470" y="93713"/>
                  </a:lnTo>
                  <a:lnTo>
                    <a:pt x="81535" y="93713"/>
                  </a:lnTo>
                  <a:lnTo>
                    <a:pt x="81535" y="87779"/>
                  </a:lnTo>
                  <a:close/>
                  <a:moveTo>
                    <a:pt x="93718" y="87779"/>
                  </a:moveTo>
                  <a:lnTo>
                    <a:pt x="93718" y="93713"/>
                  </a:lnTo>
                  <a:lnTo>
                    <a:pt x="87784" y="93713"/>
                  </a:lnTo>
                  <a:lnTo>
                    <a:pt x="87784" y="87779"/>
                  </a:lnTo>
                  <a:close/>
                  <a:moveTo>
                    <a:pt x="162445" y="87779"/>
                  </a:moveTo>
                  <a:lnTo>
                    <a:pt x="162445" y="93713"/>
                  </a:lnTo>
                  <a:lnTo>
                    <a:pt x="156509" y="93713"/>
                  </a:lnTo>
                  <a:lnTo>
                    <a:pt x="156509" y="87779"/>
                  </a:lnTo>
                  <a:close/>
                  <a:moveTo>
                    <a:pt x="168692" y="87779"/>
                  </a:moveTo>
                  <a:lnTo>
                    <a:pt x="168692" y="93713"/>
                  </a:lnTo>
                  <a:lnTo>
                    <a:pt x="162756" y="93713"/>
                  </a:lnTo>
                  <a:lnTo>
                    <a:pt x="162756" y="87779"/>
                  </a:lnTo>
                  <a:close/>
                  <a:moveTo>
                    <a:pt x="174939" y="87779"/>
                  </a:moveTo>
                  <a:lnTo>
                    <a:pt x="174939" y="93713"/>
                  </a:lnTo>
                  <a:lnTo>
                    <a:pt x="169005" y="93713"/>
                  </a:lnTo>
                  <a:lnTo>
                    <a:pt x="169005" y="87779"/>
                  </a:lnTo>
                  <a:close/>
                  <a:moveTo>
                    <a:pt x="181186" y="87779"/>
                  </a:moveTo>
                  <a:lnTo>
                    <a:pt x="181186" y="93713"/>
                  </a:lnTo>
                  <a:lnTo>
                    <a:pt x="175252" y="93713"/>
                  </a:lnTo>
                  <a:lnTo>
                    <a:pt x="175252" y="87779"/>
                  </a:lnTo>
                  <a:close/>
                  <a:moveTo>
                    <a:pt x="187435" y="87779"/>
                  </a:moveTo>
                  <a:lnTo>
                    <a:pt x="187435" y="93713"/>
                  </a:lnTo>
                  <a:lnTo>
                    <a:pt x="181499" y="93713"/>
                  </a:lnTo>
                  <a:lnTo>
                    <a:pt x="181499" y="87779"/>
                  </a:lnTo>
                  <a:close/>
                  <a:moveTo>
                    <a:pt x="193684" y="87779"/>
                  </a:moveTo>
                  <a:lnTo>
                    <a:pt x="193684" y="93713"/>
                  </a:lnTo>
                  <a:lnTo>
                    <a:pt x="187749" y="93713"/>
                  </a:lnTo>
                  <a:lnTo>
                    <a:pt x="187749" y="87779"/>
                  </a:lnTo>
                  <a:close/>
                  <a:moveTo>
                    <a:pt x="199931" y="87779"/>
                  </a:moveTo>
                  <a:lnTo>
                    <a:pt x="199931" y="93713"/>
                  </a:lnTo>
                  <a:lnTo>
                    <a:pt x="193996" y="93713"/>
                  </a:lnTo>
                  <a:lnTo>
                    <a:pt x="193996" y="87779"/>
                  </a:lnTo>
                  <a:close/>
                  <a:moveTo>
                    <a:pt x="206180" y="87779"/>
                  </a:moveTo>
                  <a:lnTo>
                    <a:pt x="206180" y="93713"/>
                  </a:lnTo>
                  <a:lnTo>
                    <a:pt x="200244" y="93713"/>
                  </a:lnTo>
                  <a:lnTo>
                    <a:pt x="200244" y="87779"/>
                  </a:lnTo>
                  <a:close/>
                  <a:moveTo>
                    <a:pt x="212427" y="87779"/>
                  </a:moveTo>
                  <a:lnTo>
                    <a:pt x="212427" y="93713"/>
                  </a:lnTo>
                  <a:lnTo>
                    <a:pt x="206491" y="93713"/>
                  </a:lnTo>
                  <a:lnTo>
                    <a:pt x="206491" y="87779"/>
                  </a:lnTo>
                  <a:close/>
                  <a:moveTo>
                    <a:pt x="99967" y="87781"/>
                  </a:moveTo>
                  <a:lnTo>
                    <a:pt x="99967" y="93717"/>
                  </a:lnTo>
                  <a:lnTo>
                    <a:pt x="94031" y="93717"/>
                  </a:lnTo>
                  <a:lnTo>
                    <a:pt x="94031" y="87781"/>
                  </a:lnTo>
                  <a:close/>
                  <a:moveTo>
                    <a:pt x="106214" y="87781"/>
                  </a:moveTo>
                  <a:lnTo>
                    <a:pt x="106214" y="93717"/>
                  </a:lnTo>
                  <a:lnTo>
                    <a:pt x="100278" y="93717"/>
                  </a:lnTo>
                  <a:lnTo>
                    <a:pt x="100278" y="87781"/>
                  </a:lnTo>
                  <a:close/>
                  <a:moveTo>
                    <a:pt x="112461" y="87781"/>
                  </a:moveTo>
                  <a:lnTo>
                    <a:pt x="112461" y="93717"/>
                  </a:lnTo>
                  <a:lnTo>
                    <a:pt x="106527" y="93717"/>
                  </a:lnTo>
                  <a:lnTo>
                    <a:pt x="106527" y="87781"/>
                  </a:lnTo>
                  <a:close/>
                  <a:moveTo>
                    <a:pt x="118710" y="87781"/>
                  </a:moveTo>
                  <a:lnTo>
                    <a:pt x="118710" y="93717"/>
                  </a:lnTo>
                  <a:lnTo>
                    <a:pt x="112774" y="93717"/>
                  </a:lnTo>
                  <a:lnTo>
                    <a:pt x="112774" y="87781"/>
                  </a:lnTo>
                  <a:close/>
                  <a:moveTo>
                    <a:pt x="124957" y="87781"/>
                  </a:moveTo>
                  <a:lnTo>
                    <a:pt x="124957" y="93717"/>
                  </a:lnTo>
                  <a:lnTo>
                    <a:pt x="119021" y="93717"/>
                  </a:lnTo>
                  <a:lnTo>
                    <a:pt x="119021" y="87781"/>
                  </a:lnTo>
                  <a:close/>
                  <a:moveTo>
                    <a:pt x="131204" y="87781"/>
                  </a:moveTo>
                  <a:lnTo>
                    <a:pt x="131204" y="93717"/>
                  </a:lnTo>
                  <a:lnTo>
                    <a:pt x="125270" y="93717"/>
                  </a:lnTo>
                  <a:lnTo>
                    <a:pt x="125270" y="87781"/>
                  </a:lnTo>
                  <a:close/>
                  <a:moveTo>
                    <a:pt x="137451" y="87781"/>
                  </a:moveTo>
                  <a:lnTo>
                    <a:pt x="137451" y="93717"/>
                  </a:lnTo>
                  <a:lnTo>
                    <a:pt x="131517" y="93717"/>
                  </a:lnTo>
                  <a:lnTo>
                    <a:pt x="131517" y="87781"/>
                  </a:lnTo>
                  <a:close/>
                  <a:moveTo>
                    <a:pt x="143702" y="87781"/>
                  </a:moveTo>
                  <a:lnTo>
                    <a:pt x="143702" y="93717"/>
                  </a:lnTo>
                  <a:lnTo>
                    <a:pt x="137766" y="93717"/>
                  </a:lnTo>
                  <a:lnTo>
                    <a:pt x="137766" y="87781"/>
                  </a:lnTo>
                  <a:close/>
                  <a:moveTo>
                    <a:pt x="149949" y="87781"/>
                  </a:moveTo>
                  <a:lnTo>
                    <a:pt x="149949" y="93717"/>
                  </a:lnTo>
                  <a:lnTo>
                    <a:pt x="144015" y="93717"/>
                  </a:lnTo>
                  <a:lnTo>
                    <a:pt x="144015" y="87781"/>
                  </a:lnTo>
                  <a:close/>
                  <a:moveTo>
                    <a:pt x="156196" y="87781"/>
                  </a:moveTo>
                  <a:lnTo>
                    <a:pt x="156196" y="93717"/>
                  </a:lnTo>
                  <a:lnTo>
                    <a:pt x="150262" y="93717"/>
                  </a:lnTo>
                  <a:lnTo>
                    <a:pt x="150262" y="87781"/>
                  </a:lnTo>
                  <a:close/>
                  <a:moveTo>
                    <a:pt x="218674" y="87781"/>
                  </a:moveTo>
                  <a:lnTo>
                    <a:pt x="218674" y="93717"/>
                  </a:lnTo>
                  <a:lnTo>
                    <a:pt x="212739" y="93717"/>
                  </a:lnTo>
                  <a:lnTo>
                    <a:pt x="212739" y="87781"/>
                  </a:lnTo>
                  <a:close/>
                  <a:moveTo>
                    <a:pt x="224921" y="87781"/>
                  </a:moveTo>
                  <a:lnTo>
                    <a:pt x="224921" y="93717"/>
                  </a:lnTo>
                  <a:lnTo>
                    <a:pt x="218987" y="93717"/>
                  </a:lnTo>
                  <a:lnTo>
                    <a:pt x="218987" y="87781"/>
                  </a:lnTo>
                  <a:close/>
                  <a:moveTo>
                    <a:pt x="231170" y="87781"/>
                  </a:moveTo>
                  <a:lnTo>
                    <a:pt x="231170" y="93717"/>
                  </a:lnTo>
                  <a:lnTo>
                    <a:pt x="225234" y="93717"/>
                  </a:lnTo>
                  <a:lnTo>
                    <a:pt x="225234" y="87781"/>
                  </a:lnTo>
                  <a:close/>
                  <a:moveTo>
                    <a:pt x="237417" y="87781"/>
                  </a:moveTo>
                  <a:lnTo>
                    <a:pt x="237417" y="93717"/>
                  </a:lnTo>
                  <a:lnTo>
                    <a:pt x="231481" y="93717"/>
                  </a:lnTo>
                  <a:lnTo>
                    <a:pt x="231481" y="87781"/>
                  </a:lnTo>
                  <a:close/>
                  <a:moveTo>
                    <a:pt x="243664" y="87781"/>
                  </a:moveTo>
                  <a:lnTo>
                    <a:pt x="243664" y="93717"/>
                  </a:lnTo>
                  <a:lnTo>
                    <a:pt x="237729" y="93717"/>
                  </a:lnTo>
                  <a:lnTo>
                    <a:pt x="237729" y="87781"/>
                  </a:lnTo>
                  <a:close/>
                  <a:moveTo>
                    <a:pt x="249911" y="87781"/>
                  </a:moveTo>
                  <a:lnTo>
                    <a:pt x="249911" y="93717"/>
                  </a:lnTo>
                  <a:lnTo>
                    <a:pt x="243977" y="93717"/>
                  </a:lnTo>
                  <a:lnTo>
                    <a:pt x="243977" y="87781"/>
                  </a:lnTo>
                  <a:close/>
                  <a:moveTo>
                    <a:pt x="256161" y="87781"/>
                  </a:moveTo>
                  <a:lnTo>
                    <a:pt x="256161" y="93717"/>
                  </a:lnTo>
                  <a:lnTo>
                    <a:pt x="250225" y="93717"/>
                  </a:lnTo>
                  <a:lnTo>
                    <a:pt x="250225" y="87781"/>
                  </a:lnTo>
                  <a:close/>
                  <a:moveTo>
                    <a:pt x="262409" y="87781"/>
                  </a:moveTo>
                  <a:lnTo>
                    <a:pt x="262409" y="93717"/>
                  </a:lnTo>
                  <a:lnTo>
                    <a:pt x="256474" y="93717"/>
                  </a:lnTo>
                  <a:lnTo>
                    <a:pt x="256474" y="87781"/>
                  </a:lnTo>
                  <a:close/>
                  <a:moveTo>
                    <a:pt x="268656" y="87781"/>
                  </a:moveTo>
                  <a:lnTo>
                    <a:pt x="268656" y="93717"/>
                  </a:lnTo>
                  <a:lnTo>
                    <a:pt x="262721" y="93717"/>
                  </a:lnTo>
                  <a:lnTo>
                    <a:pt x="262721" y="87781"/>
                  </a:lnTo>
                  <a:close/>
                  <a:moveTo>
                    <a:pt x="274904" y="87781"/>
                  </a:moveTo>
                  <a:lnTo>
                    <a:pt x="274904" y="93717"/>
                  </a:lnTo>
                  <a:lnTo>
                    <a:pt x="268968" y="93717"/>
                  </a:lnTo>
                  <a:lnTo>
                    <a:pt x="268968" y="87781"/>
                  </a:lnTo>
                  <a:close/>
                  <a:moveTo>
                    <a:pt x="6251" y="94028"/>
                  </a:moveTo>
                  <a:lnTo>
                    <a:pt x="6251" y="99964"/>
                  </a:lnTo>
                  <a:lnTo>
                    <a:pt x="315" y="99964"/>
                  </a:lnTo>
                  <a:lnTo>
                    <a:pt x="315" y="94028"/>
                  </a:lnTo>
                  <a:close/>
                  <a:moveTo>
                    <a:pt x="12498" y="94028"/>
                  </a:moveTo>
                  <a:lnTo>
                    <a:pt x="12498" y="99964"/>
                  </a:lnTo>
                  <a:lnTo>
                    <a:pt x="6562" y="99964"/>
                  </a:lnTo>
                  <a:lnTo>
                    <a:pt x="6562" y="94028"/>
                  </a:lnTo>
                  <a:close/>
                  <a:moveTo>
                    <a:pt x="18745" y="94028"/>
                  </a:moveTo>
                  <a:lnTo>
                    <a:pt x="18745" y="99964"/>
                  </a:lnTo>
                  <a:lnTo>
                    <a:pt x="12810" y="99964"/>
                  </a:lnTo>
                  <a:lnTo>
                    <a:pt x="12810" y="94028"/>
                  </a:lnTo>
                  <a:close/>
                  <a:moveTo>
                    <a:pt x="24992" y="94028"/>
                  </a:moveTo>
                  <a:lnTo>
                    <a:pt x="24992" y="99964"/>
                  </a:lnTo>
                  <a:lnTo>
                    <a:pt x="19058" y="99964"/>
                  </a:lnTo>
                  <a:lnTo>
                    <a:pt x="19058" y="94028"/>
                  </a:lnTo>
                  <a:close/>
                  <a:moveTo>
                    <a:pt x="31242" y="94028"/>
                  </a:moveTo>
                  <a:lnTo>
                    <a:pt x="31242" y="99964"/>
                  </a:lnTo>
                  <a:lnTo>
                    <a:pt x="25305" y="99964"/>
                  </a:lnTo>
                  <a:lnTo>
                    <a:pt x="25305" y="94028"/>
                  </a:lnTo>
                  <a:close/>
                  <a:moveTo>
                    <a:pt x="37489" y="94028"/>
                  </a:moveTo>
                  <a:lnTo>
                    <a:pt x="37489" y="99964"/>
                  </a:lnTo>
                  <a:lnTo>
                    <a:pt x="31553" y="99964"/>
                  </a:lnTo>
                  <a:lnTo>
                    <a:pt x="31553" y="94028"/>
                  </a:lnTo>
                  <a:close/>
                  <a:moveTo>
                    <a:pt x="43737" y="94028"/>
                  </a:moveTo>
                  <a:lnTo>
                    <a:pt x="43737" y="99964"/>
                  </a:lnTo>
                  <a:lnTo>
                    <a:pt x="37802" y="99964"/>
                  </a:lnTo>
                  <a:lnTo>
                    <a:pt x="37802" y="94028"/>
                  </a:lnTo>
                  <a:close/>
                  <a:moveTo>
                    <a:pt x="49985" y="94028"/>
                  </a:moveTo>
                  <a:lnTo>
                    <a:pt x="49985" y="99964"/>
                  </a:lnTo>
                  <a:lnTo>
                    <a:pt x="44049" y="99964"/>
                  </a:lnTo>
                  <a:lnTo>
                    <a:pt x="44049" y="94028"/>
                  </a:lnTo>
                  <a:close/>
                  <a:moveTo>
                    <a:pt x="56232" y="94028"/>
                  </a:moveTo>
                  <a:lnTo>
                    <a:pt x="56232" y="99964"/>
                  </a:lnTo>
                  <a:lnTo>
                    <a:pt x="50296" y="99964"/>
                  </a:lnTo>
                  <a:lnTo>
                    <a:pt x="50296" y="94028"/>
                  </a:lnTo>
                  <a:close/>
                  <a:moveTo>
                    <a:pt x="62480" y="94028"/>
                  </a:moveTo>
                  <a:lnTo>
                    <a:pt x="62480" y="99964"/>
                  </a:lnTo>
                  <a:lnTo>
                    <a:pt x="56545" y="99964"/>
                  </a:lnTo>
                  <a:lnTo>
                    <a:pt x="56545" y="94028"/>
                  </a:lnTo>
                  <a:close/>
                  <a:moveTo>
                    <a:pt x="68727" y="94028"/>
                  </a:moveTo>
                  <a:lnTo>
                    <a:pt x="68727" y="99964"/>
                  </a:lnTo>
                  <a:lnTo>
                    <a:pt x="62792" y="99964"/>
                  </a:lnTo>
                  <a:lnTo>
                    <a:pt x="62792" y="94028"/>
                  </a:lnTo>
                  <a:close/>
                  <a:moveTo>
                    <a:pt x="74975" y="94028"/>
                  </a:moveTo>
                  <a:lnTo>
                    <a:pt x="74975" y="99964"/>
                  </a:lnTo>
                  <a:lnTo>
                    <a:pt x="69039" y="99964"/>
                  </a:lnTo>
                  <a:lnTo>
                    <a:pt x="69039" y="94028"/>
                  </a:lnTo>
                  <a:close/>
                  <a:moveTo>
                    <a:pt x="81223" y="94028"/>
                  </a:moveTo>
                  <a:lnTo>
                    <a:pt x="81223" y="99964"/>
                  </a:lnTo>
                  <a:lnTo>
                    <a:pt x="75286" y="99964"/>
                  </a:lnTo>
                  <a:lnTo>
                    <a:pt x="75286" y="94028"/>
                  </a:lnTo>
                  <a:close/>
                  <a:moveTo>
                    <a:pt x="87470" y="94028"/>
                  </a:moveTo>
                  <a:lnTo>
                    <a:pt x="87470" y="99964"/>
                  </a:lnTo>
                  <a:lnTo>
                    <a:pt x="81535" y="99964"/>
                  </a:lnTo>
                  <a:lnTo>
                    <a:pt x="81535" y="94028"/>
                  </a:lnTo>
                  <a:close/>
                  <a:moveTo>
                    <a:pt x="93718" y="94028"/>
                  </a:moveTo>
                  <a:lnTo>
                    <a:pt x="93718" y="99964"/>
                  </a:lnTo>
                  <a:lnTo>
                    <a:pt x="87784" y="99964"/>
                  </a:lnTo>
                  <a:lnTo>
                    <a:pt x="87784" y="94028"/>
                  </a:lnTo>
                  <a:close/>
                  <a:moveTo>
                    <a:pt x="99967" y="94028"/>
                  </a:moveTo>
                  <a:lnTo>
                    <a:pt x="99967" y="99964"/>
                  </a:lnTo>
                  <a:lnTo>
                    <a:pt x="94031" y="99964"/>
                  </a:lnTo>
                  <a:lnTo>
                    <a:pt x="94031" y="94028"/>
                  </a:lnTo>
                  <a:close/>
                  <a:moveTo>
                    <a:pt x="106214" y="94029"/>
                  </a:moveTo>
                  <a:lnTo>
                    <a:pt x="106214" y="99964"/>
                  </a:lnTo>
                  <a:lnTo>
                    <a:pt x="100278" y="99964"/>
                  </a:lnTo>
                  <a:lnTo>
                    <a:pt x="100278" y="94029"/>
                  </a:lnTo>
                  <a:close/>
                  <a:moveTo>
                    <a:pt x="112461" y="94029"/>
                  </a:moveTo>
                  <a:lnTo>
                    <a:pt x="112461" y="99964"/>
                  </a:lnTo>
                  <a:lnTo>
                    <a:pt x="106527" y="99964"/>
                  </a:lnTo>
                  <a:lnTo>
                    <a:pt x="106527" y="94029"/>
                  </a:lnTo>
                  <a:close/>
                  <a:moveTo>
                    <a:pt x="118710" y="94029"/>
                  </a:moveTo>
                  <a:lnTo>
                    <a:pt x="118710" y="99964"/>
                  </a:lnTo>
                  <a:lnTo>
                    <a:pt x="112774" y="99964"/>
                  </a:lnTo>
                  <a:lnTo>
                    <a:pt x="112774" y="94029"/>
                  </a:lnTo>
                  <a:close/>
                  <a:moveTo>
                    <a:pt x="124957" y="94029"/>
                  </a:moveTo>
                  <a:lnTo>
                    <a:pt x="124957" y="99964"/>
                  </a:lnTo>
                  <a:lnTo>
                    <a:pt x="119021" y="99964"/>
                  </a:lnTo>
                  <a:lnTo>
                    <a:pt x="119021" y="94029"/>
                  </a:lnTo>
                  <a:close/>
                  <a:moveTo>
                    <a:pt x="131204" y="94029"/>
                  </a:moveTo>
                  <a:lnTo>
                    <a:pt x="131204" y="99964"/>
                  </a:lnTo>
                  <a:lnTo>
                    <a:pt x="125270" y="99964"/>
                  </a:lnTo>
                  <a:lnTo>
                    <a:pt x="125270" y="94029"/>
                  </a:lnTo>
                  <a:close/>
                  <a:moveTo>
                    <a:pt x="137451" y="94029"/>
                  </a:moveTo>
                  <a:lnTo>
                    <a:pt x="137451" y="99964"/>
                  </a:lnTo>
                  <a:lnTo>
                    <a:pt x="131517" y="99964"/>
                  </a:lnTo>
                  <a:lnTo>
                    <a:pt x="131517" y="94029"/>
                  </a:lnTo>
                  <a:close/>
                  <a:moveTo>
                    <a:pt x="143702" y="94029"/>
                  </a:moveTo>
                  <a:lnTo>
                    <a:pt x="143702" y="99964"/>
                  </a:lnTo>
                  <a:lnTo>
                    <a:pt x="137766" y="99964"/>
                  </a:lnTo>
                  <a:lnTo>
                    <a:pt x="137766" y="94029"/>
                  </a:lnTo>
                  <a:close/>
                  <a:moveTo>
                    <a:pt x="149949" y="94029"/>
                  </a:moveTo>
                  <a:lnTo>
                    <a:pt x="149949" y="99964"/>
                  </a:lnTo>
                  <a:lnTo>
                    <a:pt x="144015" y="99964"/>
                  </a:lnTo>
                  <a:lnTo>
                    <a:pt x="144015" y="94029"/>
                  </a:lnTo>
                  <a:close/>
                  <a:moveTo>
                    <a:pt x="156196" y="94029"/>
                  </a:moveTo>
                  <a:lnTo>
                    <a:pt x="156196" y="99964"/>
                  </a:lnTo>
                  <a:lnTo>
                    <a:pt x="150262" y="99964"/>
                  </a:lnTo>
                  <a:lnTo>
                    <a:pt x="150262" y="94029"/>
                  </a:lnTo>
                  <a:close/>
                  <a:moveTo>
                    <a:pt x="162445" y="94028"/>
                  </a:moveTo>
                  <a:lnTo>
                    <a:pt x="162445" y="99964"/>
                  </a:lnTo>
                  <a:lnTo>
                    <a:pt x="156509" y="99964"/>
                  </a:lnTo>
                  <a:lnTo>
                    <a:pt x="156509" y="94028"/>
                  </a:lnTo>
                  <a:close/>
                  <a:moveTo>
                    <a:pt x="168692" y="94028"/>
                  </a:moveTo>
                  <a:lnTo>
                    <a:pt x="168692" y="99964"/>
                  </a:lnTo>
                  <a:lnTo>
                    <a:pt x="162756" y="99964"/>
                  </a:lnTo>
                  <a:lnTo>
                    <a:pt x="162756" y="94028"/>
                  </a:lnTo>
                  <a:close/>
                  <a:moveTo>
                    <a:pt x="174939" y="94028"/>
                  </a:moveTo>
                  <a:lnTo>
                    <a:pt x="174939" y="99964"/>
                  </a:lnTo>
                  <a:lnTo>
                    <a:pt x="169005" y="99964"/>
                  </a:lnTo>
                  <a:lnTo>
                    <a:pt x="169005" y="94028"/>
                  </a:lnTo>
                  <a:close/>
                  <a:moveTo>
                    <a:pt x="181186" y="94028"/>
                  </a:moveTo>
                  <a:lnTo>
                    <a:pt x="181186" y="99964"/>
                  </a:lnTo>
                  <a:lnTo>
                    <a:pt x="175252" y="99964"/>
                  </a:lnTo>
                  <a:lnTo>
                    <a:pt x="175252" y="94028"/>
                  </a:lnTo>
                  <a:close/>
                  <a:moveTo>
                    <a:pt x="187435" y="94028"/>
                  </a:moveTo>
                  <a:lnTo>
                    <a:pt x="187435" y="99964"/>
                  </a:lnTo>
                  <a:lnTo>
                    <a:pt x="181499" y="99964"/>
                  </a:lnTo>
                  <a:lnTo>
                    <a:pt x="181499" y="94028"/>
                  </a:lnTo>
                  <a:close/>
                  <a:moveTo>
                    <a:pt x="193684" y="94028"/>
                  </a:moveTo>
                  <a:lnTo>
                    <a:pt x="193684" y="99964"/>
                  </a:lnTo>
                  <a:lnTo>
                    <a:pt x="187749" y="99964"/>
                  </a:lnTo>
                  <a:lnTo>
                    <a:pt x="187749" y="94028"/>
                  </a:lnTo>
                  <a:close/>
                  <a:moveTo>
                    <a:pt x="199931" y="94028"/>
                  </a:moveTo>
                  <a:lnTo>
                    <a:pt x="199931" y="99964"/>
                  </a:lnTo>
                  <a:lnTo>
                    <a:pt x="193996" y="99964"/>
                  </a:lnTo>
                  <a:lnTo>
                    <a:pt x="193996" y="94028"/>
                  </a:lnTo>
                  <a:close/>
                  <a:moveTo>
                    <a:pt x="206180" y="94028"/>
                  </a:moveTo>
                  <a:lnTo>
                    <a:pt x="206180" y="99964"/>
                  </a:lnTo>
                  <a:lnTo>
                    <a:pt x="200244" y="99964"/>
                  </a:lnTo>
                  <a:lnTo>
                    <a:pt x="200244" y="94028"/>
                  </a:lnTo>
                  <a:close/>
                  <a:moveTo>
                    <a:pt x="212427" y="94028"/>
                  </a:moveTo>
                  <a:lnTo>
                    <a:pt x="212427" y="99964"/>
                  </a:lnTo>
                  <a:lnTo>
                    <a:pt x="206491" y="99964"/>
                  </a:lnTo>
                  <a:lnTo>
                    <a:pt x="206491" y="94028"/>
                  </a:lnTo>
                  <a:close/>
                  <a:moveTo>
                    <a:pt x="218674" y="94028"/>
                  </a:moveTo>
                  <a:lnTo>
                    <a:pt x="218674" y="99964"/>
                  </a:lnTo>
                  <a:lnTo>
                    <a:pt x="212739" y="99964"/>
                  </a:lnTo>
                  <a:lnTo>
                    <a:pt x="212739" y="94028"/>
                  </a:lnTo>
                  <a:close/>
                  <a:moveTo>
                    <a:pt x="224921" y="94029"/>
                  </a:moveTo>
                  <a:lnTo>
                    <a:pt x="224921" y="99964"/>
                  </a:lnTo>
                  <a:lnTo>
                    <a:pt x="218987" y="99964"/>
                  </a:lnTo>
                  <a:lnTo>
                    <a:pt x="218987" y="94029"/>
                  </a:lnTo>
                  <a:close/>
                  <a:moveTo>
                    <a:pt x="231170" y="94029"/>
                  </a:moveTo>
                  <a:lnTo>
                    <a:pt x="231170" y="99964"/>
                  </a:lnTo>
                  <a:lnTo>
                    <a:pt x="225234" y="99964"/>
                  </a:lnTo>
                  <a:lnTo>
                    <a:pt x="225234" y="94029"/>
                  </a:lnTo>
                  <a:close/>
                  <a:moveTo>
                    <a:pt x="237417" y="94029"/>
                  </a:moveTo>
                  <a:lnTo>
                    <a:pt x="237417" y="99964"/>
                  </a:lnTo>
                  <a:lnTo>
                    <a:pt x="231481" y="99964"/>
                  </a:lnTo>
                  <a:lnTo>
                    <a:pt x="231481" y="94029"/>
                  </a:lnTo>
                  <a:close/>
                  <a:moveTo>
                    <a:pt x="243664" y="94029"/>
                  </a:moveTo>
                  <a:lnTo>
                    <a:pt x="243664" y="99964"/>
                  </a:lnTo>
                  <a:lnTo>
                    <a:pt x="237729" y="99964"/>
                  </a:lnTo>
                  <a:lnTo>
                    <a:pt x="237729" y="94029"/>
                  </a:lnTo>
                  <a:close/>
                  <a:moveTo>
                    <a:pt x="249911" y="94029"/>
                  </a:moveTo>
                  <a:lnTo>
                    <a:pt x="249911" y="99964"/>
                  </a:lnTo>
                  <a:lnTo>
                    <a:pt x="243977" y="99964"/>
                  </a:lnTo>
                  <a:lnTo>
                    <a:pt x="243977" y="94029"/>
                  </a:lnTo>
                  <a:close/>
                  <a:moveTo>
                    <a:pt x="256161" y="94029"/>
                  </a:moveTo>
                  <a:lnTo>
                    <a:pt x="256161" y="99964"/>
                  </a:lnTo>
                  <a:lnTo>
                    <a:pt x="250225" y="99964"/>
                  </a:lnTo>
                  <a:lnTo>
                    <a:pt x="250225" y="94029"/>
                  </a:lnTo>
                  <a:close/>
                  <a:moveTo>
                    <a:pt x="262409" y="94029"/>
                  </a:moveTo>
                  <a:lnTo>
                    <a:pt x="262409" y="99964"/>
                  </a:lnTo>
                  <a:lnTo>
                    <a:pt x="256474" y="99964"/>
                  </a:lnTo>
                  <a:lnTo>
                    <a:pt x="256474" y="94029"/>
                  </a:lnTo>
                  <a:close/>
                  <a:moveTo>
                    <a:pt x="268656" y="94029"/>
                  </a:moveTo>
                  <a:lnTo>
                    <a:pt x="268656" y="99964"/>
                  </a:lnTo>
                  <a:lnTo>
                    <a:pt x="262721" y="99964"/>
                  </a:lnTo>
                  <a:lnTo>
                    <a:pt x="262721" y="94029"/>
                  </a:lnTo>
                  <a:close/>
                  <a:moveTo>
                    <a:pt x="274904" y="94029"/>
                  </a:moveTo>
                  <a:lnTo>
                    <a:pt x="274904" y="99964"/>
                  </a:lnTo>
                  <a:lnTo>
                    <a:pt x="268968" y="99964"/>
                  </a:lnTo>
                  <a:lnTo>
                    <a:pt x="268968" y="94029"/>
                  </a:lnTo>
                  <a:close/>
                  <a:moveTo>
                    <a:pt x="6251" y="100276"/>
                  </a:moveTo>
                  <a:lnTo>
                    <a:pt x="6251" y="106211"/>
                  </a:lnTo>
                  <a:lnTo>
                    <a:pt x="315" y="106211"/>
                  </a:lnTo>
                  <a:lnTo>
                    <a:pt x="315" y="100276"/>
                  </a:lnTo>
                  <a:close/>
                  <a:moveTo>
                    <a:pt x="12498" y="100276"/>
                  </a:moveTo>
                  <a:lnTo>
                    <a:pt x="12498" y="106211"/>
                  </a:lnTo>
                  <a:lnTo>
                    <a:pt x="6562" y="106211"/>
                  </a:lnTo>
                  <a:lnTo>
                    <a:pt x="6562" y="100276"/>
                  </a:lnTo>
                  <a:close/>
                  <a:moveTo>
                    <a:pt x="18745" y="100276"/>
                  </a:moveTo>
                  <a:lnTo>
                    <a:pt x="18745" y="106211"/>
                  </a:lnTo>
                  <a:lnTo>
                    <a:pt x="12810" y="106211"/>
                  </a:lnTo>
                  <a:lnTo>
                    <a:pt x="12810" y="100276"/>
                  </a:lnTo>
                  <a:close/>
                  <a:moveTo>
                    <a:pt x="24992" y="100276"/>
                  </a:moveTo>
                  <a:lnTo>
                    <a:pt x="24992" y="106211"/>
                  </a:lnTo>
                  <a:lnTo>
                    <a:pt x="19058" y="106211"/>
                  </a:lnTo>
                  <a:lnTo>
                    <a:pt x="19058" y="100276"/>
                  </a:lnTo>
                  <a:close/>
                  <a:moveTo>
                    <a:pt x="31242" y="100276"/>
                  </a:moveTo>
                  <a:lnTo>
                    <a:pt x="31242" y="106211"/>
                  </a:lnTo>
                  <a:lnTo>
                    <a:pt x="25305" y="106211"/>
                  </a:lnTo>
                  <a:lnTo>
                    <a:pt x="25305" y="100276"/>
                  </a:lnTo>
                  <a:close/>
                  <a:moveTo>
                    <a:pt x="37489" y="100276"/>
                  </a:moveTo>
                  <a:lnTo>
                    <a:pt x="37489" y="106211"/>
                  </a:lnTo>
                  <a:lnTo>
                    <a:pt x="31553" y="106211"/>
                  </a:lnTo>
                  <a:lnTo>
                    <a:pt x="31553" y="100276"/>
                  </a:lnTo>
                  <a:close/>
                  <a:moveTo>
                    <a:pt x="43737" y="100276"/>
                  </a:moveTo>
                  <a:lnTo>
                    <a:pt x="43737" y="106211"/>
                  </a:lnTo>
                  <a:lnTo>
                    <a:pt x="37802" y="106211"/>
                  </a:lnTo>
                  <a:lnTo>
                    <a:pt x="37802" y="100276"/>
                  </a:lnTo>
                  <a:close/>
                  <a:moveTo>
                    <a:pt x="49985" y="100276"/>
                  </a:moveTo>
                  <a:lnTo>
                    <a:pt x="49985" y="106211"/>
                  </a:lnTo>
                  <a:lnTo>
                    <a:pt x="44049" y="106211"/>
                  </a:lnTo>
                  <a:lnTo>
                    <a:pt x="44049" y="100276"/>
                  </a:lnTo>
                  <a:close/>
                  <a:moveTo>
                    <a:pt x="56232" y="100276"/>
                  </a:moveTo>
                  <a:lnTo>
                    <a:pt x="56232" y="106211"/>
                  </a:lnTo>
                  <a:lnTo>
                    <a:pt x="50296" y="106211"/>
                  </a:lnTo>
                  <a:lnTo>
                    <a:pt x="50296" y="100276"/>
                  </a:lnTo>
                  <a:close/>
                  <a:moveTo>
                    <a:pt x="62480" y="100276"/>
                  </a:moveTo>
                  <a:lnTo>
                    <a:pt x="62480" y="106211"/>
                  </a:lnTo>
                  <a:lnTo>
                    <a:pt x="56545" y="106211"/>
                  </a:lnTo>
                  <a:lnTo>
                    <a:pt x="56545" y="100276"/>
                  </a:lnTo>
                  <a:close/>
                  <a:moveTo>
                    <a:pt x="68727" y="100276"/>
                  </a:moveTo>
                  <a:lnTo>
                    <a:pt x="68727" y="106211"/>
                  </a:lnTo>
                  <a:lnTo>
                    <a:pt x="62792" y="106211"/>
                  </a:lnTo>
                  <a:lnTo>
                    <a:pt x="62792" y="100276"/>
                  </a:lnTo>
                  <a:close/>
                  <a:moveTo>
                    <a:pt x="74975" y="100276"/>
                  </a:moveTo>
                  <a:lnTo>
                    <a:pt x="74975" y="106211"/>
                  </a:lnTo>
                  <a:lnTo>
                    <a:pt x="69039" y="106211"/>
                  </a:lnTo>
                  <a:lnTo>
                    <a:pt x="69039" y="100276"/>
                  </a:lnTo>
                  <a:close/>
                  <a:moveTo>
                    <a:pt x="81223" y="100276"/>
                  </a:moveTo>
                  <a:lnTo>
                    <a:pt x="81223" y="106211"/>
                  </a:lnTo>
                  <a:lnTo>
                    <a:pt x="75286" y="106211"/>
                  </a:lnTo>
                  <a:lnTo>
                    <a:pt x="75286" y="100276"/>
                  </a:lnTo>
                  <a:close/>
                  <a:moveTo>
                    <a:pt x="87470" y="100276"/>
                  </a:moveTo>
                  <a:lnTo>
                    <a:pt x="87470" y="106211"/>
                  </a:lnTo>
                  <a:lnTo>
                    <a:pt x="81535" y="106211"/>
                  </a:lnTo>
                  <a:lnTo>
                    <a:pt x="81535" y="100276"/>
                  </a:lnTo>
                  <a:close/>
                  <a:moveTo>
                    <a:pt x="93718" y="100276"/>
                  </a:moveTo>
                  <a:lnTo>
                    <a:pt x="93718" y="106211"/>
                  </a:lnTo>
                  <a:lnTo>
                    <a:pt x="87784" y="106211"/>
                  </a:lnTo>
                  <a:lnTo>
                    <a:pt x="87784" y="100276"/>
                  </a:lnTo>
                  <a:close/>
                  <a:moveTo>
                    <a:pt x="99967" y="100276"/>
                  </a:moveTo>
                  <a:lnTo>
                    <a:pt x="99967" y="106211"/>
                  </a:lnTo>
                  <a:lnTo>
                    <a:pt x="94031" y="106211"/>
                  </a:lnTo>
                  <a:lnTo>
                    <a:pt x="94031" y="100276"/>
                  </a:lnTo>
                  <a:close/>
                  <a:moveTo>
                    <a:pt x="106214" y="100276"/>
                  </a:moveTo>
                  <a:lnTo>
                    <a:pt x="106214" y="106211"/>
                  </a:lnTo>
                  <a:lnTo>
                    <a:pt x="100278" y="106211"/>
                  </a:lnTo>
                  <a:lnTo>
                    <a:pt x="100278" y="100276"/>
                  </a:lnTo>
                  <a:close/>
                  <a:moveTo>
                    <a:pt x="112461" y="100276"/>
                  </a:moveTo>
                  <a:lnTo>
                    <a:pt x="112461" y="106211"/>
                  </a:lnTo>
                  <a:lnTo>
                    <a:pt x="106527" y="106211"/>
                  </a:lnTo>
                  <a:lnTo>
                    <a:pt x="106527" y="100276"/>
                  </a:lnTo>
                  <a:close/>
                  <a:moveTo>
                    <a:pt x="118710" y="100276"/>
                  </a:moveTo>
                  <a:lnTo>
                    <a:pt x="118710" y="106211"/>
                  </a:lnTo>
                  <a:lnTo>
                    <a:pt x="112774" y="106211"/>
                  </a:lnTo>
                  <a:lnTo>
                    <a:pt x="112774" y="100276"/>
                  </a:lnTo>
                  <a:close/>
                  <a:moveTo>
                    <a:pt x="124957" y="100276"/>
                  </a:moveTo>
                  <a:lnTo>
                    <a:pt x="124957" y="106211"/>
                  </a:lnTo>
                  <a:lnTo>
                    <a:pt x="119021" y="106211"/>
                  </a:lnTo>
                  <a:lnTo>
                    <a:pt x="119021" y="100276"/>
                  </a:lnTo>
                  <a:close/>
                  <a:moveTo>
                    <a:pt x="131204" y="100276"/>
                  </a:moveTo>
                  <a:lnTo>
                    <a:pt x="131204" y="106211"/>
                  </a:lnTo>
                  <a:lnTo>
                    <a:pt x="125270" y="106211"/>
                  </a:lnTo>
                  <a:lnTo>
                    <a:pt x="125270" y="100276"/>
                  </a:lnTo>
                  <a:close/>
                  <a:moveTo>
                    <a:pt x="137451" y="100276"/>
                  </a:moveTo>
                  <a:lnTo>
                    <a:pt x="137451" y="106211"/>
                  </a:lnTo>
                  <a:lnTo>
                    <a:pt x="131517" y="106211"/>
                  </a:lnTo>
                  <a:lnTo>
                    <a:pt x="131517" y="100276"/>
                  </a:lnTo>
                  <a:close/>
                  <a:moveTo>
                    <a:pt x="143702" y="100276"/>
                  </a:moveTo>
                  <a:lnTo>
                    <a:pt x="143702" y="106211"/>
                  </a:lnTo>
                  <a:lnTo>
                    <a:pt x="137766" y="106211"/>
                  </a:lnTo>
                  <a:lnTo>
                    <a:pt x="137766" y="100276"/>
                  </a:lnTo>
                  <a:close/>
                  <a:moveTo>
                    <a:pt x="149949" y="100276"/>
                  </a:moveTo>
                  <a:lnTo>
                    <a:pt x="149949" y="106211"/>
                  </a:lnTo>
                  <a:lnTo>
                    <a:pt x="144015" y="106211"/>
                  </a:lnTo>
                  <a:lnTo>
                    <a:pt x="144015" y="100276"/>
                  </a:lnTo>
                  <a:close/>
                  <a:moveTo>
                    <a:pt x="156196" y="100276"/>
                  </a:moveTo>
                  <a:lnTo>
                    <a:pt x="156196" y="106211"/>
                  </a:lnTo>
                  <a:lnTo>
                    <a:pt x="150262" y="106211"/>
                  </a:lnTo>
                  <a:lnTo>
                    <a:pt x="150262" y="100276"/>
                  </a:lnTo>
                  <a:close/>
                  <a:moveTo>
                    <a:pt x="162445" y="100276"/>
                  </a:moveTo>
                  <a:lnTo>
                    <a:pt x="162445" y="106211"/>
                  </a:lnTo>
                  <a:lnTo>
                    <a:pt x="156509" y="106211"/>
                  </a:lnTo>
                  <a:lnTo>
                    <a:pt x="156509" y="100276"/>
                  </a:lnTo>
                  <a:close/>
                  <a:moveTo>
                    <a:pt x="168692" y="100276"/>
                  </a:moveTo>
                  <a:lnTo>
                    <a:pt x="168692" y="106211"/>
                  </a:lnTo>
                  <a:lnTo>
                    <a:pt x="162756" y="106211"/>
                  </a:lnTo>
                  <a:lnTo>
                    <a:pt x="162756" y="100276"/>
                  </a:lnTo>
                  <a:close/>
                  <a:moveTo>
                    <a:pt x="174939" y="100276"/>
                  </a:moveTo>
                  <a:lnTo>
                    <a:pt x="174939" y="106211"/>
                  </a:lnTo>
                  <a:lnTo>
                    <a:pt x="169005" y="106211"/>
                  </a:lnTo>
                  <a:lnTo>
                    <a:pt x="169005" y="100276"/>
                  </a:lnTo>
                  <a:close/>
                  <a:moveTo>
                    <a:pt x="181186" y="100276"/>
                  </a:moveTo>
                  <a:lnTo>
                    <a:pt x="181186" y="106211"/>
                  </a:lnTo>
                  <a:lnTo>
                    <a:pt x="175252" y="106211"/>
                  </a:lnTo>
                  <a:lnTo>
                    <a:pt x="175252" y="100276"/>
                  </a:lnTo>
                  <a:close/>
                  <a:moveTo>
                    <a:pt x="187435" y="100276"/>
                  </a:moveTo>
                  <a:lnTo>
                    <a:pt x="187435" y="106211"/>
                  </a:lnTo>
                  <a:lnTo>
                    <a:pt x="181499" y="106211"/>
                  </a:lnTo>
                  <a:lnTo>
                    <a:pt x="181499" y="100276"/>
                  </a:lnTo>
                  <a:close/>
                  <a:moveTo>
                    <a:pt x="193684" y="100276"/>
                  </a:moveTo>
                  <a:lnTo>
                    <a:pt x="193684" y="106211"/>
                  </a:lnTo>
                  <a:lnTo>
                    <a:pt x="187749" y="106211"/>
                  </a:lnTo>
                  <a:lnTo>
                    <a:pt x="187749" y="100276"/>
                  </a:lnTo>
                  <a:close/>
                  <a:moveTo>
                    <a:pt x="199931" y="100276"/>
                  </a:moveTo>
                  <a:lnTo>
                    <a:pt x="199931" y="106211"/>
                  </a:lnTo>
                  <a:lnTo>
                    <a:pt x="193996" y="106211"/>
                  </a:lnTo>
                  <a:lnTo>
                    <a:pt x="193996" y="100276"/>
                  </a:lnTo>
                  <a:close/>
                  <a:moveTo>
                    <a:pt x="206180" y="100276"/>
                  </a:moveTo>
                  <a:lnTo>
                    <a:pt x="206180" y="106211"/>
                  </a:lnTo>
                  <a:lnTo>
                    <a:pt x="200244" y="106211"/>
                  </a:lnTo>
                  <a:lnTo>
                    <a:pt x="200244" y="100276"/>
                  </a:lnTo>
                  <a:close/>
                  <a:moveTo>
                    <a:pt x="212427" y="100276"/>
                  </a:moveTo>
                  <a:lnTo>
                    <a:pt x="212427" y="106211"/>
                  </a:lnTo>
                  <a:lnTo>
                    <a:pt x="206491" y="106211"/>
                  </a:lnTo>
                  <a:lnTo>
                    <a:pt x="206491" y="100276"/>
                  </a:lnTo>
                  <a:close/>
                  <a:moveTo>
                    <a:pt x="218674" y="100276"/>
                  </a:moveTo>
                  <a:lnTo>
                    <a:pt x="218674" y="106211"/>
                  </a:lnTo>
                  <a:lnTo>
                    <a:pt x="212739" y="106211"/>
                  </a:lnTo>
                  <a:lnTo>
                    <a:pt x="212739" y="100276"/>
                  </a:lnTo>
                  <a:close/>
                  <a:moveTo>
                    <a:pt x="224921" y="100276"/>
                  </a:moveTo>
                  <a:lnTo>
                    <a:pt x="224921" y="106211"/>
                  </a:lnTo>
                  <a:lnTo>
                    <a:pt x="218987" y="106211"/>
                  </a:lnTo>
                  <a:lnTo>
                    <a:pt x="218987" y="100276"/>
                  </a:lnTo>
                  <a:close/>
                  <a:moveTo>
                    <a:pt x="231170" y="100276"/>
                  </a:moveTo>
                  <a:lnTo>
                    <a:pt x="231170" y="106211"/>
                  </a:lnTo>
                  <a:lnTo>
                    <a:pt x="225234" y="106211"/>
                  </a:lnTo>
                  <a:lnTo>
                    <a:pt x="225234" y="100276"/>
                  </a:lnTo>
                  <a:close/>
                  <a:moveTo>
                    <a:pt x="237417" y="100276"/>
                  </a:moveTo>
                  <a:lnTo>
                    <a:pt x="237417" y="106211"/>
                  </a:lnTo>
                  <a:lnTo>
                    <a:pt x="231481" y="106211"/>
                  </a:lnTo>
                  <a:lnTo>
                    <a:pt x="231481" y="100276"/>
                  </a:lnTo>
                  <a:close/>
                  <a:moveTo>
                    <a:pt x="243664" y="100276"/>
                  </a:moveTo>
                  <a:lnTo>
                    <a:pt x="243664" y="106211"/>
                  </a:lnTo>
                  <a:lnTo>
                    <a:pt x="237729" y="106211"/>
                  </a:lnTo>
                  <a:lnTo>
                    <a:pt x="237729" y="100276"/>
                  </a:lnTo>
                  <a:close/>
                  <a:moveTo>
                    <a:pt x="249911" y="100276"/>
                  </a:moveTo>
                  <a:lnTo>
                    <a:pt x="249911" y="106211"/>
                  </a:lnTo>
                  <a:lnTo>
                    <a:pt x="243977" y="106211"/>
                  </a:lnTo>
                  <a:lnTo>
                    <a:pt x="243977" y="100276"/>
                  </a:lnTo>
                  <a:close/>
                  <a:moveTo>
                    <a:pt x="256161" y="100276"/>
                  </a:moveTo>
                  <a:lnTo>
                    <a:pt x="256161" y="106211"/>
                  </a:lnTo>
                  <a:lnTo>
                    <a:pt x="250225" y="106211"/>
                  </a:lnTo>
                  <a:lnTo>
                    <a:pt x="250225" y="100276"/>
                  </a:lnTo>
                  <a:close/>
                  <a:moveTo>
                    <a:pt x="262409" y="100276"/>
                  </a:moveTo>
                  <a:lnTo>
                    <a:pt x="262409" y="106211"/>
                  </a:lnTo>
                  <a:lnTo>
                    <a:pt x="256474" y="106211"/>
                  </a:lnTo>
                  <a:lnTo>
                    <a:pt x="256474" y="100276"/>
                  </a:lnTo>
                  <a:close/>
                  <a:moveTo>
                    <a:pt x="268656" y="100276"/>
                  </a:moveTo>
                  <a:lnTo>
                    <a:pt x="268656" y="106211"/>
                  </a:lnTo>
                  <a:lnTo>
                    <a:pt x="262721" y="106211"/>
                  </a:lnTo>
                  <a:lnTo>
                    <a:pt x="262721" y="100276"/>
                  </a:lnTo>
                  <a:close/>
                  <a:moveTo>
                    <a:pt x="274904" y="100276"/>
                  </a:moveTo>
                  <a:lnTo>
                    <a:pt x="274904" y="106211"/>
                  </a:lnTo>
                  <a:lnTo>
                    <a:pt x="268968" y="106211"/>
                  </a:lnTo>
                  <a:lnTo>
                    <a:pt x="268968" y="100276"/>
                  </a:lnTo>
                  <a:close/>
                  <a:moveTo>
                    <a:pt x="6251" y="106523"/>
                  </a:moveTo>
                  <a:lnTo>
                    <a:pt x="6251" y="112460"/>
                  </a:lnTo>
                  <a:lnTo>
                    <a:pt x="315" y="112460"/>
                  </a:lnTo>
                  <a:lnTo>
                    <a:pt x="315" y="106523"/>
                  </a:lnTo>
                  <a:close/>
                  <a:moveTo>
                    <a:pt x="12498" y="106523"/>
                  </a:moveTo>
                  <a:lnTo>
                    <a:pt x="12498" y="112460"/>
                  </a:lnTo>
                  <a:lnTo>
                    <a:pt x="6562" y="112460"/>
                  </a:lnTo>
                  <a:lnTo>
                    <a:pt x="6562" y="106523"/>
                  </a:lnTo>
                  <a:close/>
                  <a:moveTo>
                    <a:pt x="18745" y="106523"/>
                  </a:moveTo>
                  <a:lnTo>
                    <a:pt x="18745" y="112460"/>
                  </a:lnTo>
                  <a:lnTo>
                    <a:pt x="12810" y="112460"/>
                  </a:lnTo>
                  <a:lnTo>
                    <a:pt x="12810" y="106523"/>
                  </a:lnTo>
                  <a:close/>
                  <a:moveTo>
                    <a:pt x="24992" y="106523"/>
                  </a:moveTo>
                  <a:lnTo>
                    <a:pt x="24992" y="112460"/>
                  </a:lnTo>
                  <a:lnTo>
                    <a:pt x="19058" y="112460"/>
                  </a:lnTo>
                  <a:lnTo>
                    <a:pt x="19058" y="106523"/>
                  </a:lnTo>
                  <a:close/>
                  <a:moveTo>
                    <a:pt x="31242" y="106523"/>
                  </a:moveTo>
                  <a:lnTo>
                    <a:pt x="31242" y="112460"/>
                  </a:lnTo>
                  <a:lnTo>
                    <a:pt x="25305" y="112460"/>
                  </a:lnTo>
                  <a:lnTo>
                    <a:pt x="25305" y="106523"/>
                  </a:lnTo>
                  <a:close/>
                  <a:moveTo>
                    <a:pt x="37489" y="106523"/>
                  </a:moveTo>
                  <a:lnTo>
                    <a:pt x="37489" y="112460"/>
                  </a:lnTo>
                  <a:lnTo>
                    <a:pt x="31553" y="112460"/>
                  </a:lnTo>
                  <a:lnTo>
                    <a:pt x="31553" y="106523"/>
                  </a:lnTo>
                  <a:close/>
                  <a:moveTo>
                    <a:pt x="43737" y="106523"/>
                  </a:moveTo>
                  <a:lnTo>
                    <a:pt x="43737" y="112460"/>
                  </a:lnTo>
                  <a:lnTo>
                    <a:pt x="37802" y="112460"/>
                  </a:lnTo>
                  <a:lnTo>
                    <a:pt x="37802" y="106523"/>
                  </a:lnTo>
                  <a:close/>
                  <a:moveTo>
                    <a:pt x="49985" y="106523"/>
                  </a:moveTo>
                  <a:lnTo>
                    <a:pt x="49985" y="112460"/>
                  </a:lnTo>
                  <a:lnTo>
                    <a:pt x="44049" y="112460"/>
                  </a:lnTo>
                  <a:lnTo>
                    <a:pt x="44049" y="106523"/>
                  </a:lnTo>
                  <a:close/>
                  <a:moveTo>
                    <a:pt x="56232" y="106523"/>
                  </a:moveTo>
                  <a:lnTo>
                    <a:pt x="56232" y="112460"/>
                  </a:lnTo>
                  <a:lnTo>
                    <a:pt x="50296" y="112460"/>
                  </a:lnTo>
                  <a:lnTo>
                    <a:pt x="50296" y="106523"/>
                  </a:lnTo>
                  <a:close/>
                  <a:moveTo>
                    <a:pt x="62480" y="106523"/>
                  </a:moveTo>
                  <a:lnTo>
                    <a:pt x="62480" y="112460"/>
                  </a:lnTo>
                  <a:lnTo>
                    <a:pt x="56545" y="112460"/>
                  </a:lnTo>
                  <a:lnTo>
                    <a:pt x="56545" y="106523"/>
                  </a:lnTo>
                  <a:close/>
                  <a:moveTo>
                    <a:pt x="68727" y="106523"/>
                  </a:moveTo>
                  <a:lnTo>
                    <a:pt x="68727" y="112460"/>
                  </a:lnTo>
                  <a:lnTo>
                    <a:pt x="62792" y="112460"/>
                  </a:lnTo>
                  <a:lnTo>
                    <a:pt x="62792" y="106523"/>
                  </a:lnTo>
                  <a:close/>
                  <a:moveTo>
                    <a:pt x="74975" y="106523"/>
                  </a:moveTo>
                  <a:lnTo>
                    <a:pt x="74975" y="112460"/>
                  </a:lnTo>
                  <a:lnTo>
                    <a:pt x="69039" y="112460"/>
                  </a:lnTo>
                  <a:lnTo>
                    <a:pt x="69039" y="106523"/>
                  </a:lnTo>
                  <a:close/>
                  <a:moveTo>
                    <a:pt x="81223" y="106523"/>
                  </a:moveTo>
                  <a:lnTo>
                    <a:pt x="81223" y="112460"/>
                  </a:lnTo>
                  <a:lnTo>
                    <a:pt x="75286" y="112460"/>
                  </a:lnTo>
                  <a:lnTo>
                    <a:pt x="75286" y="106523"/>
                  </a:lnTo>
                  <a:close/>
                  <a:moveTo>
                    <a:pt x="87470" y="106523"/>
                  </a:moveTo>
                  <a:lnTo>
                    <a:pt x="87470" y="112460"/>
                  </a:lnTo>
                  <a:lnTo>
                    <a:pt x="81535" y="112460"/>
                  </a:lnTo>
                  <a:lnTo>
                    <a:pt x="81535" y="106523"/>
                  </a:lnTo>
                  <a:close/>
                  <a:moveTo>
                    <a:pt x="93718" y="106523"/>
                  </a:moveTo>
                  <a:lnTo>
                    <a:pt x="93718" y="112460"/>
                  </a:lnTo>
                  <a:lnTo>
                    <a:pt x="87784" y="112460"/>
                  </a:lnTo>
                  <a:lnTo>
                    <a:pt x="87784" y="106523"/>
                  </a:lnTo>
                  <a:close/>
                  <a:moveTo>
                    <a:pt x="99967" y="106523"/>
                  </a:moveTo>
                  <a:lnTo>
                    <a:pt x="99967" y="112460"/>
                  </a:lnTo>
                  <a:lnTo>
                    <a:pt x="94031" y="112460"/>
                  </a:lnTo>
                  <a:lnTo>
                    <a:pt x="94031" y="106523"/>
                  </a:lnTo>
                  <a:close/>
                  <a:moveTo>
                    <a:pt x="106214" y="106523"/>
                  </a:moveTo>
                  <a:lnTo>
                    <a:pt x="106214" y="112460"/>
                  </a:lnTo>
                  <a:lnTo>
                    <a:pt x="100278" y="112460"/>
                  </a:lnTo>
                  <a:lnTo>
                    <a:pt x="100278" y="106523"/>
                  </a:lnTo>
                  <a:close/>
                  <a:moveTo>
                    <a:pt x="112461" y="106523"/>
                  </a:moveTo>
                  <a:lnTo>
                    <a:pt x="112461" y="112460"/>
                  </a:lnTo>
                  <a:lnTo>
                    <a:pt x="106527" y="112460"/>
                  </a:lnTo>
                  <a:lnTo>
                    <a:pt x="106527" y="106523"/>
                  </a:lnTo>
                  <a:close/>
                  <a:moveTo>
                    <a:pt x="118710" y="106523"/>
                  </a:moveTo>
                  <a:lnTo>
                    <a:pt x="118710" y="112460"/>
                  </a:lnTo>
                  <a:lnTo>
                    <a:pt x="112774" y="112460"/>
                  </a:lnTo>
                  <a:lnTo>
                    <a:pt x="112774" y="106523"/>
                  </a:lnTo>
                  <a:close/>
                  <a:moveTo>
                    <a:pt x="124957" y="106523"/>
                  </a:moveTo>
                  <a:lnTo>
                    <a:pt x="124957" y="112460"/>
                  </a:lnTo>
                  <a:lnTo>
                    <a:pt x="119021" y="112460"/>
                  </a:lnTo>
                  <a:lnTo>
                    <a:pt x="119021" y="106523"/>
                  </a:lnTo>
                  <a:close/>
                  <a:moveTo>
                    <a:pt x="131204" y="106523"/>
                  </a:moveTo>
                  <a:lnTo>
                    <a:pt x="131204" y="112460"/>
                  </a:lnTo>
                  <a:lnTo>
                    <a:pt x="125270" y="112460"/>
                  </a:lnTo>
                  <a:lnTo>
                    <a:pt x="125270" y="106523"/>
                  </a:lnTo>
                  <a:close/>
                  <a:moveTo>
                    <a:pt x="137451" y="106523"/>
                  </a:moveTo>
                  <a:lnTo>
                    <a:pt x="137451" y="112460"/>
                  </a:lnTo>
                  <a:lnTo>
                    <a:pt x="131517" y="112460"/>
                  </a:lnTo>
                  <a:lnTo>
                    <a:pt x="131517" y="106523"/>
                  </a:lnTo>
                  <a:close/>
                  <a:moveTo>
                    <a:pt x="143702" y="106523"/>
                  </a:moveTo>
                  <a:lnTo>
                    <a:pt x="143702" y="112460"/>
                  </a:lnTo>
                  <a:lnTo>
                    <a:pt x="137766" y="112460"/>
                  </a:lnTo>
                  <a:lnTo>
                    <a:pt x="137766" y="106523"/>
                  </a:lnTo>
                  <a:close/>
                  <a:moveTo>
                    <a:pt x="149949" y="106523"/>
                  </a:moveTo>
                  <a:lnTo>
                    <a:pt x="149949" y="112460"/>
                  </a:lnTo>
                  <a:lnTo>
                    <a:pt x="144015" y="112460"/>
                  </a:lnTo>
                  <a:lnTo>
                    <a:pt x="144015" y="106523"/>
                  </a:lnTo>
                  <a:close/>
                  <a:moveTo>
                    <a:pt x="156196" y="106523"/>
                  </a:moveTo>
                  <a:lnTo>
                    <a:pt x="156196" y="112460"/>
                  </a:lnTo>
                  <a:lnTo>
                    <a:pt x="150262" y="112460"/>
                  </a:lnTo>
                  <a:lnTo>
                    <a:pt x="150262" y="106523"/>
                  </a:lnTo>
                  <a:close/>
                  <a:moveTo>
                    <a:pt x="162445" y="106523"/>
                  </a:moveTo>
                  <a:lnTo>
                    <a:pt x="162445" y="112460"/>
                  </a:lnTo>
                  <a:lnTo>
                    <a:pt x="156509" y="112460"/>
                  </a:lnTo>
                  <a:lnTo>
                    <a:pt x="156509" y="106523"/>
                  </a:lnTo>
                  <a:close/>
                  <a:moveTo>
                    <a:pt x="168692" y="106523"/>
                  </a:moveTo>
                  <a:lnTo>
                    <a:pt x="168692" y="112460"/>
                  </a:lnTo>
                  <a:lnTo>
                    <a:pt x="162756" y="112460"/>
                  </a:lnTo>
                  <a:lnTo>
                    <a:pt x="162756" y="106523"/>
                  </a:lnTo>
                  <a:close/>
                  <a:moveTo>
                    <a:pt x="174939" y="106523"/>
                  </a:moveTo>
                  <a:lnTo>
                    <a:pt x="174939" y="112460"/>
                  </a:lnTo>
                  <a:lnTo>
                    <a:pt x="169005" y="112460"/>
                  </a:lnTo>
                  <a:lnTo>
                    <a:pt x="169005" y="106523"/>
                  </a:lnTo>
                  <a:close/>
                  <a:moveTo>
                    <a:pt x="181186" y="106523"/>
                  </a:moveTo>
                  <a:lnTo>
                    <a:pt x="181186" y="112460"/>
                  </a:lnTo>
                  <a:lnTo>
                    <a:pt x="175252" y="112460"/>
                  </a:lnTo>
                  <a:lnTo>
                    <a:pt x="175252" y="106523"/>
                  </a:lnTo>
                  <a:close/>
                  <a:moveTo>
                    <a:pt x="187435" y="106523"/>
                  </a:moveTo>
                  <a:lnTo>
                    <a:pt x="187435" y="112460"/>
                  </a:lnTo>
                  <a:lnTo>
                    <a:pt x="181499" y="112460"/>
                  </a:lnTo>
                  <a:lnTo>
                    <a:pt x="181499" y="106523"/>
                  </a:lnTo>
                  <a:close/>
                  <a:moveTo>
                    <a:pt x="193684" y="106523"/>
                  </a:moveTo>
                  <a:lnTo>
                    <a:pt x="193684" y="112460"/>
                  </a:lnTo>
                  <a:lnTo>
                    <a:pt x="187749" y="112460"/>
                  </a:lnTo>
                  <a:lnTo>
                    <a:pt x="187749" y="106523"/>
                  </a:lnTo>
                  <a:close/>
                  <a:moveTo>
                    <a:pt x="199931" y="106523"/>
                  </a:moveTo>
                  <a:lnTo>
                    <a:pt x="199931" y="112460"/>
                  </a:lnTo>
                  <a:lnTo>
                    <a:pt x="193996" y="112460"/>
                  </a:lnTo>
                  <a:lnTo>
                    <a:pt x="193996" y="106523"/>
                  </a:lnTo>
                  <a:close/>
                  <a:moveTo>
                    <a:pt x="206180" y="106523"/>
                  </a:moveTo>
                  <a:lnTo>
                    <a:pt x="206180" y="112460"/>
                  </a:lnTo>
                  <a:lnTo>
                    <a:pt x="200244" y="112460"/>
                  </a:lnTo>
                  <a:lnTo>
                    <a:pt x="200244" y="106523"/>
                  </a:lnTo>
                  <a:close/>
                  <a:moveTo>
                    <a:pt x="212427" y="106523"/>
                  </a:moveTo>
                  <a:lnTo>
                    <a:pt x="212427" y="112460"/>
                  </a:lnTo>
                  <a:lnTo>
                    <a:pt x="206491" y="112460"/>
                  </a:lnTo>
                  <a:lnTo>
                    <a:pt x="206491" y="106523"/>
                  </a:lnTo>
                  <a:close/>
                  <a:moveTo>
                    <a:pt x="218674" y="106523"/>
                  </a:moveTo>
                  <a:lnTo>
                    <a:pt x="218674" y="112460"/>
                  </a:lnTo>
                  <a:lnTo>
                    <a:pt x="212739" y="112460"/>
                  </a:lnTo>
                  <a:lnTo>
                    <a:pt x="212739" y="106523"/>
                  </a:lnTo>
                  <a:close/>
                  <a:moveTo>
                    <a:pt x="224921" y="106523"/>
                  </a:moveTo>
                  <a:lnTo>
                    <a:pt x="224921" y="112460"/>
                  </a:lnTo>
                  <a:lnTo>
                    <a:pt x="218987" y="112460"/>
                  </a:lnTo>
                  <a:lnTo>
                    <a:pt x="218987" y="106523"/>
                  </a:lnTo>
                  <a:close/>
                  <a:moveTo>
                    <a:pt x="231170" y="106523"/>
                  </a:moveTo>
                  <a:lnTo>
                    <a:pt x="231170" y="112460"/>
                  </a:lnTo>
                  <a:lnTo>
                    <a:pt x="225234" y="112460"/>
                  </a:lnTo>
                  <a:lnTo>
                    <a:pt x="225234" y="106523"/>
                  </a:lnTo>
                  <a:close/>
                  <a:moveTo>
                    <a:pt x="237417" y="106523"/>
                  </a:moveTo>
                  <a:lnTo>
                    <a:pt x="237417" y="112460"/>
                  </a:lnTo>
                  <a:lnTo>
                    <a:pt x="231481" y="112460"/>
                  </a:lnTo>
                  <a:lnTo>
                    <a:pt x="231481" y="106523"/>
                  </a:lnTo>
                  <a:close/>
                  <a:moveTo>
                    <a:pt x="243664" y="106523"/>
                  </a:moveTo>
                  <a:lnTo>
                    <a:pt x="243664" y="112460"/>
                  </a:lnTo>
                  <a:lnTo>
                    <a:pt x="237729" y="112460"/>
                  </a:lnTo>
                  <a:lnTo>
                    <a:pt x="237729" y="106523"/>
                  </a:lnTo>
                  <a:close/>
                  <a:moveTo>
                    <a:pt x="249911" y="106523"/>
                  </a:moveTo>
                  <a:lnTo>
                    <a:pt x="249911" y="112460"/>
                  </a:lnTo>
                  <a:lnTo>
                    <a:pt x="243977" y="112460"/>
                  </a:lnTo>
                  <a:lnTo>
                    <a:pt x="243977" y="106523"/>
                  </a:lnTo>
                  <a:close/>
                  <a:moveTo>
                    <a:pt x="256161" y="106523"/>
                  </a:moveTo>
                  <a:lnTo>
                    <a:pt x="256161" y="112460"/>
                  </a:lnTo>
                  <a:lnTo>
                    <a:pt x="250225" y="112460"/>
                  </a:lnTo>
                  <a:lnTo>
                    <a:pt x="250225" y="106523"/>
                  </a:lnTo>
                  <a:close/>
                  <a:moveTo>
                    <a:pt x="262409" y="106523"/>
                  </a:moveTo>
                  <a:lnTo>
                    <a:pt x="262409" y="112460"/>
                  </a:lnTo>
                  <a:lnTo>
                    <a:pt x="256474" y="112460"/>
                  </a:lnTo>
                  <a:lnTo>
                    <a:pt x="256474" y="106523"/>
                  </a:lnTo>
                  <a:close/>
                  <a:moveTo>
                    <a:pt x="268656" y="106523"/>
                  </a:moveTo>
                  <a:lnTo>
                    <a:pt x="268656" y="112460"/>
                  </a:lnTo>
                  <a:lnTo>
                    <a:pt x="262721" y="112460"/>
                  </a:lnTo>
                  <a:lnTo>
                    <a:pt x="262721" y="106523"/>
                  </a:lnTo>
                  <a:close/>
                  <a:moveTo>
                    <a:pt x="274904" y="106523"/>
                  </a:moveTo>
                  <a:lnTo>
                    <a:pt x="274904" y="112460"/>
                  </a:lnTo>
                  <a:lnTo>
                    <a:pt x="268968" y="112460"/>
                  </a:lnTo>
                  <a:lnTo>
                    <a:pt x="268968" y="106523"/>
                  </a:lnTo>
                  <a:close/>
                  <a:moveTo>
                    <a:pt x="6251" y="112771"/>
                  </a:moveTo>
                  <a:lnTo>
                    <a:pt x="6251" y="118707"/>
                  </a:lnTo>
                  <a:lnTo>
                    <a:pt x="315" y="118707"/>
                  </a:lnTo>
                  <a:lnTo>
                    <a:pt x="315" y="112771"/>
                  </a:lnTo>
                  <a:close/>
                  <a:moveTo>
                    <a:pt x="12498" y="112771"/>
                  </a:moveTo>
                  <a:lnTo>
                    <a:pt x="12498" y="118707"/>
                  </a:lnTo>
                  <a:lnTo>
                    <a:pt x="6562" y="118707"/>
                  </a:lnTo>
                  <a:lnTo>
                    <a:pt x="6562" y="112771"/>
                  </a:lnTo>
                  <a:close/>
                  <a:moveTo>
                    <a:pt x="18745" y="112771"/>
                  </a:moveTo>
                  <a:lnTo>
                    <a:pt x="18745" y="118707"/>
                  </a:lnTo>
                  <a:lnTo>
                    <a:pt x="12810" y="118707"/>
                  </a:lnTo>
                  <a:lnTo>
                    <a:pt x="12810" y="112771"/>
                  </a:lnTo>
                  <a:close/>
                  <a:moveTo>
                    <a:pt x="24992" y="112771"/>
                  </a:moveTo>
                  <a:lnTo>
                    <a:pt x="24992" y="118707"/>
                  </a:lnTo>
                  <a:lnTo>
                    <a:pt x="19058" y="118707"/>
                  </a:lnTo>
                  <a:lnTo>
                    <a:pt x="19058" y="112771"/>
                  </a:lnTo>
                  <a:close/>
                  <a:moveTo>
                    <a:pt x="31242" y="112771"/>
                  </a:moveTo>
                  <a:lnTo>
                    <a:pt x="31242" y="118707"/>
                  </a:lnTo>
                  <a:lnTo>
                    <a:pt x="25305" y="118707"/>
                  </a:lnTo>
                  <a:lnTo>
                    <a:pt x="25305" y="112771"/>
                  </a:lnTo>
                  <a:close/>
                  <a:moveTo>
                    <a:pt x="37489" y="112771"/>
                  </a:moveTo>
                  <a:lnTo>
                    <a:pt x="37489" y="118707"/>
                  </a:lnTo>
                  <a:lnTo>
                    <a:pt x="31553" y="118707"/>
                  </a:lnTo>
                  <a:lnTo>
                    <a:pt x="31553" y="112771"/>
                  </a:lnTo>
                  <a:close/>
                  <a:moveTo>
                    <a:pt x="43737" y="112771"/>
                  </a:moveTo>
                  <a:lnTo>
                    <a:pt x="43737" y="118707"/>
                  </a:lnTo>
                  <a:lnTo>
                    <a:pt x="37802" y="118707"/>
                  </a:lnTo>
                  <a:lnTo>
                    <a:pt x="37802" y="112771"/>
                  </a:lnTo>
                  <a:close/>
                  <a:moveTo>
                    <a:pt x="49985" y="112771"/>
                  </a:moveTo>
                  <a:lnTo>
                    <a:pt x="49985" y="118707"/>
                  </a:lnTo>
                  <a:lnTo>
                    <a:pt x="44049" y="118707"/>
                  </a:lnTo>
                  <a:lnTo>
                    <a:pt x="44049" y="112771"/>
                  </a:lnTo>
                  <a:close/>
                  <a:moveTo>
                    <a:pt x="56232" y="112771"/>
                  </a:moveTo>
                  <a:lnTo>
                    <a:pt x="56232" y="118707"/>
                  </a:lnTo>
                  <a:lnTo>
                    <a:pt x="50296" y="118707"/>
                  </a:lnTo>
                  <a:lnTo>
                    <a:pt x="50296" y="112771"/>
                  </a:lnTo>
                  <a:close/>
                  <a:moveTo>
                    <a:pt x="62480" y="112771"/>
                  </a:moveTo>
                  <a:lnTo>
                    <a:pt x="62480" y="118707"/>
                  </a:lnTo>
                  <a:lnTo>
                    <a:pt x="56545" y="118707"/>
                  </a:lnTo>
                  <a:lnTo>
                    <a:pt x="56545" y="112771"/>
                  </a:lnTo>
                  <a:close/>
                  <a:moveTo>
                    <a:pt x="68727" y="112771"/>
                  </a:moveTo>
                  <a:lnTo>
                    <a:pt x="68727" y="118707"/>
                  </a:lnTo>
                  <a:lnTo>
                    <a:pt x="62792" y="118707"/>
                  </a:lnTo>
                  <a:lnTo>
                    <a:pt x="62792" y="112771"/>
                  </a:lnTo>
                  <a:close/>
                  <a:moveTo>
                    <a:pt x="74975" y="112771"/>
                  </a:moveTo>
                  <a:lnTo>
                    <a:pt x="74975" y="118707"/>
                  </a:lnTo>
                  <a:lnTo>
                    <a:pt x="69039" y="118707"/>
                  </a:lnTo>
                  <a:lnTo>
                    <a:pt x="69039" y="112771"/>
                  </a:lnTo>
                  <a:close/>
                  <a:moveTo>
                    <a:pt x="81223" y="112771"/>
                  </a:moveTo>
                  <a:lnTo>
                    <a:pt x="81223" y="118707"/>
                  </a:lnTo>
                  <a:lnTo>
                    <a:pt x="75286" y="118707"/>
                  </a:lnTo>
                  <a:lnTo>
                    <a:pt x="75286" y="112771"/>
                  </a:lnTo>
                  <a:close/>
                  <a:moveTo>
                    <a:pt x="87470" y="112771"/>
                  </a:moveTo>
                  <a:lnTo>
                    <a:pt x="87470" y="118707"/>
                  </a:lnTo>
                  <a:lnTo>
                    <a:pt x="81535" y="118707"/>
                  </a:lnTo>
                  <a:lnTo>
                    <a:pt x="81535" y="112771"/>
                  </a:lnTo>
                  <a:close/>
                  <a:moveTo>
                    <a:pt x="93718" y="112771"/>
                  </a:moveTo>
                  <a:lnTo>
                    <a:pt x="93718" y="118707"/>
                  </a:lnTo>
                  <a:lnTo>
                    <a:pt x="87784" y="118707"/>
                  </a:lnTo>
                  <a:lnTo>
                    <a:pt x="87784" y="112771"/>
                  </a:lnTo>
                  <a:close/>
                  <a:moveTo>
                    <a:pt x="99967" y="112771"/>
                  </a:moveTo>
                  <a:lnTo>
                    <a:pt x="99967" y="118707"/>
                  </a:lnTo>
                  <a:lnTo>
                    <a:pt x="94031" y="118707"/>
                  </a:lnTo>
                  <a:lnTo>
                    <a:pt x="94031" y="112771"/>
                  </a:lnTo>
                  <a:close/>
                  <a:moveTo>
                    <a:pt x="106214" y="112771"/>
                  </a:moveTo>
                  <a:lnTo>
                    <a:pt x="106214" y="118707"/>
                  </a:lnTo>
                  <a:lnTo>
                    <a:pt x="100278" y="118707"/>
                  </a:lnTo>
                  <a:lnTo>
                    <a:pt x="100278" y="112771"/>
                  </a:lnTo>
                  <a:close/>
                  <a:moveTo>
                    <a:pt x="112461" y="112771"/>
                  </a:moveTo>
                  <a:lnTo>
                    <a:pt x="112461" y="118707"/>
                  </a:lnTo>
                  <a:lnTo>
                    <a:pt x="106527" y="118707"/>
                  </a:lnTo>
                  <a:lnTo>
                    <a:pt x="106527" y="112771"/>
                  </a:lnTo>
                  <a:close/>
                  <a:moveTo>
                    <a:pt x="118710" y="112771"/>
                  </a:moveTo>
                  <a:lnTo>
                    <a:pt x="118710" y="118707"/>
                  </a:lnTo>
                  <a:lnTo>
                    <a:pt x="112774" y="118707"/>
                  </a:lnTo>
                  <a:lnTo>
                    <a:pt x="112774" y="112771"/>
                  </a:lnTo>
                  <a:close/>
                  <a:moveTo>
                    <a:pt x="124957" y="112771"/>
                  </a:moveTo>
                  <a:lnTo>
                    <a:pt x="124957" y="118707"/>
                  </a:lnTo>
                  <a:lnTo>
                    <a:pt x="119021" y="118707"/>
                  </a:lnTo>
                  <a:lnTo>
                    <a:pt x="119021" y="112771"/>
                  </a:lnTo>
                  <a:close/>
                  <a:moveTo>
                    <a:pt x="131204" y="112771"/>
                  </a:moveTo>
                  <a:lnTo>
                    <a:pt x="131204" y="118707"/>
                  </a:lnTo>
                  <a:lnTo>
                    <a:pt x="125270" y="118707"/>
                  </a:lnTo>
                  <a:lnTo>
                    <a:pt x="125270" y="112771"/>
                  </a:lnTo>
                  <a:close/>
                  <a:moveTo>
                    <a:pt x="137451" y="112771"/>
                  </a:moveTo>
                  <a:lnTo>
                    <a:pt x="137451" y="118707"/>
                  </a:lnTo>
                  <a:lnTo>
                    <a:pt x="131517" y="118707"/>
                  </a:lnTo>
                  <a:lnTo>
                    <a:pt x="131517" y="112771"/>
                  </a:lnTo>
                  <a:close/>
                  <a:moveTo>
                    <a:pt x="143702" y="112771"/>
                  </a:moveTo>
                  <a:lnTo>
                    <a:pt x="143702" y="118707"/>
                  </a:lnTo>
                  <a:lnTo>
                    <a:pt x="137766" y="118707"/>
                  </a:lnTo>
                  <a:lnTo>
                    <a:pt x="137766" y="112771"/>
                  </a:lnTo>
                  <a:close/>
                  <a:moveTo>
                    <a:pt x="149949" y="112771"/>
                  </a:moveTo>
                  <a:lnTo>
                    <a:pt x="149949" y="118707"/>
                  </a:lnTo>
                  <a:lnTo>
                    <a:pt x="144015" y="118707"/>
                  </a:lnTo>
                  <a:lnTo>
                    <a:pt x="144015" y="112771"/>
                  </a:lnTo>
                  <a:close/>
                  <a:moveTo>
                    <a:pt x="156196" y="112771"/>
                  </a:moveTo>
                  <a:lnTo>
                    <a:pt x="156196" y="118707"/>
                  </a:lnTo>
                  <a:lnTo>
                    <a:pt x="150262" y="118707"/>
                  </a:lnTo>
                  <a:lnTo>
                    <a:pt x="150262" y="112771"/>
                  </a:lnTo>
                  <a:close/>
                  <a:moveTo>
                    <a:pt x="162445" y="112771"/>
                  </a:moveTo>
                  <a:lnTo>
                    <a:pt x="162445" y="118707"/>
                  </a:lnTo>
                  <a:lnTo>
                    <a:pt x="156509" y="118707"/>
                  </a:lnTo>
                  <a:lnTo>
                    <a:pt x="156509" y="112771"/>
                  </a:lnTo>
                  <a:close/>
                  <a:moveTo>
                    <a:pt x="168692" y="112771"/>
                  </a:moveTo>
                  <a:lnTo>
                    <a:pt x="168692" y="118707"/>
                  </a:lnTo>
                  <a:lnTo>
                    <a:pt x="162756" y="118707"/>
                  </a:lnTo>
                  <a:lnTo>
                    <a:pt x="162756" y="112771"/>
                  </a:lnTo>
                  <a:close/>
                  <a:moveTo>
                    <a:pt x="174939" y="112771"/>
                  </a:moveTo>
                  <a:lnTo>
                    <a:pt x="174939" y="118707"/>
                  </a:lnTo>
                  <a:lnTo>
                    <a:pt x="169005" y="118707"/>
                  </a:lnTo>
                  <a:lnTo>
                    <a:pt x="169005" y="112771"/>
                  </a:lnTo>
                  <a:close/>
                  <a:moveTo>
                    <a:pt x="181186" y="112771"/>
                  </a:moveTo>
                  <a:lnTo>
                    <a:pt x="181186" y="118707"/>
                  </a:lnTo>
                  <a:lnTo>
                    <a:pt x="175252" y="118707"/>
                  </a:lnTo>
                  <a:lnTo>
                    <a:pt x="175252" y="112771"/>
                  </a:lnTo>
                  <a:close/>
                  <a:moveTo>
                    <a:pt x="187435" y="112771"/>
                  </a:moveTo>
                  <a:lnTo>
                    <a:pt x="187435" y="118707"/>
                  </a:lnTo>
                  <a:lnTo>
                    <a:pt x="181499" y="118707"/>
                  </a:lnTo>
                  <a:lnTo>
                    <a:pt x="181499" y="112771"/>
                  </a:lnTo>
                  <a:close/>
                  <a:moveTo>
                    <a:pt x="193684" y="112771"/>
                  </a:moveTo>
                  <a:lnTo>
                    <a:pt x="193684" y="118707"/>
                  </a:lnTo>
                  <a:lnTo>
                    <a:pt x="187749" y="118707"/>
                  </a:lnTo>
                  <a:lnTo>
                    <a:pt x="187749" y="112771"/>
                  </a:lnTo>
                  <a:close/>
                  <a:moveTo>
                    <a:pt x="199931" y="112771"/>
                  </a:moveTo>
                  <a:lnTo>
                    <a:pt x="199931" y="118707"/>
                  </a:lnTo>
                  <a:lnTo>
                    <a:pt x="193996" y="118707"/>
                  </a:lnTo>
                  <a:lnTo>
                    <a:pt x="193996" y="112771"/>
                  </a:lnTo>
                  <a:close/>
                  <a:moveTo>
                    <a:pt x="206180" y="112771"/>
                  </a:moveTo>
                  <a:lnTo>
                    <a:pt x="206180" y="118707"/>
                  </a:lnTo>
                  <a:lnTo>
                    <a:pt x="200244" y="118707"/>
                  </a:lnTo>
                  <a:lnTo>
                    <a:pt x="200244" y="112771"/>
                  </a:lnTo>
                  <a:close/>
                  <a:moveTo>
                    <a:pt x="212427" y="112771"/>
                  </a:moveTo>
                  <a:lnTo>
                    <a:pt x="212427" y="118707"/>
                  </a:lnTo>
                  <a:lnTo>
                    <a:pt x="206491" y="118707"/>
                  </a:lnTo>
                  <a:lnTo>
                    <a:pt x="206491" y="112771"/>
                  </a:lnTo>
                  <a:close/>
                  <a:moveTo>
                    <a:pt x="218674" y="112771"/>
                  </a:moveTo>
                  <a:lnTo>
                    <a:pt x="218674" y="118707"/>
                  </a:lnTo>
                  <a:lnTo>
                    <a:pt x="212739" y="118707"/>
                  </a:lnTo>
                  <a:lnTo>
                    <a:pt x="212739" y="112771"/>
                  </a:lnTo>
                  <a:close/>
                  <a:moveTo>
                    <a:pt x="224921" y="112771"/>
                  </a:moveTo>
                  <a:lnTo>
                    <a:pt x="224921" y="118707"/>
                  </a:lnTo>
                  <a:lnTo>
                    <a:pt x="218987" y="118707"/>
                  </a:lnTo>
                  <a:lnTo>
                    <a:pt x="218987" y="112771"/>
                  </a:lnTo>
                  <a:close/>
                  <a:moveTo>
                    <a:pt x="231170" y="112771"/>
                  </a:moveTo>
                  <a:lnTo>
                    <a:pt x="231170" y="118707"/>
                  </a:lnTo>
                  <a:lnTo>
                    <a:pt x="225234" y="118707"/>
                  </a:lnTo>
                  <a:lnTo>
                    <a:pt x="225234" y="112771"/>
                  </a:lnTo>
                  <a:close/>
                  <a:moveTo>
                    <a:pt x="237417" y="112771"/>
                  </a:moveTo>
                  <a:lnTo>
                    <a:pt x="237417" y="118707"/>
                  </a:lnTo>
                  <a:lnTo>
                    <a:pt x="231481" y="118707"/>
                  </a:lnTo>
                  <a:lnTo>
                    <a:pt x="231481" y="112771"/>
                  </a:lnTo>
                  <a:close/>
                  <a:moveTo>
                    <a:pt x="243664" y="112771"/>
                  </a:moveTo>
                  <a:lnTo>
                    <a:pt x="243664" y="118707"/>
                  </a:lnTo>
                  <a:lnTo>
                    <a:pt x="237729" y="118707"/>
                  </a:lnTo>
                  <a:lnTo>
                    <a:pt x="237729" y="112771"/>
                  </a:lnTo>
                  <a:close/>
                  <a:moveTo>
                    <a:pt x="249911" y="112771"/>
                  </a:moveTo>
                  <a:lnTo>
                    <a:pt x="249911" y="118707"/>
                  </a:lnTo>
                  <a:lnTo>
                    <a:pt x="243977" y="118707"/>
                  </a:lnTo>
                  <a:lnTo>
                    <a:pt x="243977" y="112771"/>
                  </a:lnTo>
                  <a:close/>
                  <a:moveTo>
                    <a:pt x="256161" y="112771"/>
                  </a:moveTo>
                  <a:lnTo>
                    <a:pt x="256161" y="118707"/>
                  </a:lnTo>
                  <a:lnTo>
                    <a:pt x="250225" y="118707"/>
                  </a:lnTo>
                  <a:lnTo>
                    <a:pt x="250225" y="112771"/>
                  </a:lnTo>
                  <a:close/>
                  <a:moveTo>
                    <a:pt x="262409" y="112771"/>
                  </a:moveTo>
                  <a:lnTo>
                    <a:pt x="262409" y="118707"/>
                  </a:lnTo>
                  <a:lnTo>
                    <a:pt x="256474" y="118707"/>
                  </a:lnTo>
                  <a:lnTo>
                    <a:pt x="256474" y="112771"/>
                  </a:lnTo>
                  <a:close/>
                  <a:moveTo>
                    <a:pt x="268656" y="112771"/>
                  </a:moveTo>
                  <a:lnTo>
                    <a:pt x="268656" y="118707"/>
                  </a:lnTo>
                  <a:lnTo>
                    <a:pt x="262721" y="118707"/>
                  </a:lnTo>
                  <a:lnTo>
                    <a:pt x="262721" y="112771"/>
                  </a:lnTo>
                  <a:close/>
                  <a:moveTo>
                    <a:pt x="274904" y="112771"/>
                  </a:moveTo>
                  <a:lnTo>
                    <a:pt x="274904" y="118707"/>
                  </a:lnTo>
                  <a:lnTo>
                    <a:pt x="268968" y="118707"/>
                  </a:lnTo>
                  <a:lnTo>
                    <a:pt x="268968" y="112771"/>
                  </a:lnTo>
                  <a:close/>
                  <a:moveTo>
                    <a:pt x="6251" y="119019"/>
                  </a:moveTo>
                  <a:lnTo>
                    <a:pt x="6251" y="124954"/>
                  </a:lnTo>
                  <a:lnTo>
                    <a:pt x="315" y="124954"/>
                  </a:lnTo>
                  <a:lnTo>
                    <a:pt x="315" y="119019"/>
                  </a:lnTo>
                  <a:close/>
                  <a:moveTo>
                    <a:pt x="12498" y="119019"/>
                  </a:moveTo>
                  <a:lnTo>
                    <a:pt x="12498" y="124954"/>
                  </a:lnTo>
                  <a:lnTo>
                    <a:pt x="6562" y="124954"/>
                  </a:lnTo>
                  <a:lnTo>
                    <a:pt x="6562" y="119019"/>
                  </a:lnTo>
                  <a:close/>
                  <a:moveTo>
                    <a:pt x="18745" y="119019"/>
                  </a:moveTo>
                  <a:lnTo>
                    <a:pt x="18745" y="124954"/>
                  </a:lnTo>
                  <a:lnTo>
                    <a:pt x="12810" y="124954"/>
                  </a:lnTo>
                  <a:lnTo>
                    <a:pt x="12810" y="119019"/>
                  </a:lnTo>
                  <a:close/>
                  <a:moveTo>
                    <a:pt x="24992" y="119019"/>
                  </a:moveTo>
                  <a:lnTo>
                    <a:pt x="24992" y="124954"/>
                  </a:lnTo>
                  <a:lnTo>
                    <a:pt x="19058" y="124954"/>
                  </a:lnTo>
                  <a:lnTo>
                    <a:pt x="19058" y="119019"/>
                  </a:lnTo>
                  <a:close/>
                  <a:moveTo>
                    <a:pt x="31242" y="119019"/>
                  </a:moveTo>
                  <a:lnTo>
                    <a:pt x="31242" y="124954"/>
                  </a:lnTo>
                  <a:lnTo>
                    <a:pt x="25305" y="124954"/>
                  </a:lnTo>
                  <a:lnTo>
                    <a:pt x="25305" y="119019"/>
                  </a:lnTo>
                  <a:close/>
                  <a:moveTo>
                    <a:pt x="37489" y="119019"/>
                  </a:moveTo>
                  <a:lnTo>
                    <a:pt x="37489" y="124954"/>
                  </a:lnTo>
                  <a:lnTo>
                    <a:pt x="31553" y="124954"/>
                  </a:lnTo>
                  <a:lnTo>
                    <a:pt x="31553" y="119019"/>
                  </a:lnTo>
                  <a:close/>
                  <a:moveTo>
                    <a:pt x="43737" y="119019"/>
                  </a:moveTo>
                  <a:lnTo>
                    <a:pt x="43737" y="124954"/>
                  </a:lnTo>
                  <a:lnTo>
                    <a:pt x="37802" y="124954"/>
                  </a:lnTo>
                  <a:lnTo>
                    <a:pt x="37802" y="119019"/>
                  </a:lnTo>
                  <a:close/>
                  <a:moveTo>
                    <a:pt x="49985" y="119019"/>
                  </a:moveTo>
                  <a:lnTo>
                    <a:pt x="49985" y="124954"/>
                  </a:lnTo>
                  <a:lnTo>
                    <a:pt x="44049" y="124954"/>
                  </a:lnTo>
                  <a:lnTo>
                    <a:pt x="44049" y="119019"/>
                  </a:lnTo>
                  <a:close/>
                  <a:moveTo>
                    <a:pt x="56232" y="119019"/>
                  </a:moveTo>
                  <a:lnTo>
                    <a:pt x="56232" y="124954"/>
                  </a:lnTo>
                  <a:lnTo>
                    <a:pt x="50296" y="124954"/>
                  </a:lnTo>
                  <a:lnTo>
                    <a:pt x="50296" y="119019"/>
                  </a:lnTo>
                  <a:close/>
                  <a:moveTo>
                    <a:pt x="62480" y="119019"/>
                  </a:moveTo>
                  <a:lnTo>
                    <a:pt x="62480" y="124954"/>
                  </a:lnTo>
                  <a:lnTo>
                    <a:pt x="56545" y="124954"/>
                  </a:lnTo>
                  <a:lnTo>
                    <a:pt x="56545" y="119019"/>
                  </a:lnTo>
                  <a:close/>
                  <a:moveTo>
                    <a:pt x="68727" y="119019"/>
                  </a:moveTo>
                  <a:lnTo>
                    <a:pt x="68727" y="124954"/>
                  </a:lnTo>
                  <a:lnTo>
                    <a:pt x="62792" y="124954"/>
                  </a:lnTo>
                  <a:lnTo>
                    <a:pt x="62792" y="119019"/>
                  </a:lnTo>
                  <a:close/>
                  <a:moveTo>
                    <a:pt x="74975" y="119019"/>
                  </a:moveTo>
                  <a:lnTo>
                    <a:pt x="74975" y="124954"/>
                  </a:lnTo>
                  <a:lnTo>
                    <a:pt x="69039" y="124954"/>
                  </a:lnTo>
                  <a:lnTo>
                    <a:pt x="69039" y="119019"/>
                  </a:lnTo>
                  <a:close/>
                  <a:moveTo>
                    <a:pt x="81223" y="119019"/>
                  </a:moveTo>
                  <a:lnTo>
                    <a:pt x="81223" y="124954"/>
                  </a:lnTo>
                  <a:lnTo>
                    <a:pt x="75286" y="124954"/>
                  </a:lnTo>
                  <a:lnTo>
                    <a:pt x="75286" y="119019"/>
                  </a:lnTo>
                  <a:close/>
                  <a:moveTo>
                    <a:pt x="87470" y="119019"/>
                  </a:moveTo>
                  <a:lnTo>
                    <a:pt x="87470" y="124954"/>
                  </a:lnTo>
                  <a:lnTo>
                    <a:pt x="81535" y="124954"/>
                  </a:lnTo>
                  <a:lnTo>
                    <a:pt x="81535" y="119019"/>
                  </a:lnTo>
                  <a:close/>
                  <a:moveTo>
                    <a:pt x="93718" y="119019"/>
                  </a:moveTo>
                  <a:lnTo>
                    <a:pt x="93718" y="124954"/>
                  </a:lnTo>
                  <a:lnTo>
                    <a:pt x="87784" y="124954"/>
                  </a:lnTo>
                  <a:lnTo>
                    <a:pt x="87784" y="119019"/>
                  </a:lnTo>
                  <a:close/>
                  <a:moveTo>
                    <a:pt x="99967" y="119019"/>
                  </a:moveTo>
                  <a:lnTo>
                    <a:pt x="99967" y="124954"/>
                  </a:lnTo>
                  <a:lnTo>
                    <a:pt x="94031" y="124954"/>
                  </a:lnTo>
                  <a:lnTo>
                    <a:pt x="94031" y="119019"/>
                  </a:lnTo>
                  <a:close/>
                  <a:moveTo>
                    <a:pt x="106214" y="119019"/>
                  </a:moveTo>
                  <a:lnTo>
                    <a:pt x="106214" y="124954"/>
                  </a:lnTo>
                  <a:lnTo>
                    <a:pt x="100278" y="124954"/>
                  </a:lnTo>
                  <a:lnTo>
                    <a:pt x="100278" y="119019"/>
                  </a:lnTo>
                  <a:close/>
                  <a:moveTo>
                    <a:pt x="112461" y="119019"/>
                  </a:moveTo>
                  <a:lnTo>
                    <a:pt x="112461" y="124954"/>
                  </a:lnTo>
                  <a:lnTo>
                    <a:pt x="106527" y="124954"/>
                  </a:lnTo>
                  <a:lnTo>
                    <a:pt x="106527" y="119019"/>
                  </a:lnTo>
                  <a:close/>
                  <a:moveTo>
                    <a:pt x="118710" y="119019"/>
                  </a:moveTo>
                  <a:lnTo>
                    <a:pt x="118710" y="124954"/>
                  </a:lnTo>
                  <a:lnTo>
                    <a:pt x="112774" y="124954"/>
                  </a:lnTo>
                  <a:lnTo>
                    <a:pt x="112774" y="119019"/>
                  </a:lnTo>
                  <a:close/>
                  <a:moveTo>
                    <a:pt x="124957" y="119019"/>
                  </a:moveTo>
                  <a:lnTo>
                    <a:pt x="124957" y="124954"/>
                  </a:lnTo>
                  <a:lnTo>
                    <a:pt x="119021" y="124954"/>
                  </a:lnTo>
                  <a:lnTo>
                    <a:pt x="119021" y="119019"/>
                  </a:lnTo>
                  <a:close/>
                  <a:moveTo>
                    <a:pt x="131204" y="119019"/>
                  </a:moveTo>
                  <a:lnTo>
                    <a:pt x="131204" y="124954"/>
                  </a:lnTo>
                  <a:lnTo>
                    <a:pt x="125270" y="124954"/>
                  </a:lnTo>
                  <a:lnTo>
                    <a:pt x="125270" y="119019"/>
                  </a:lnTo>
                  <a:close/>
                  <a:moveTo>
                    <a:pt x="137451" y="119019"/>
                  </a:moveTo>
                  <a:lnTo>
                    <a:pt x="137451" y="124954"/>
                  </a:lnTo>
                  <a:lnTo>
                    <a:pt x="131517" y="124954"/>
                  </a:lnTo>
                  <a:lnTo>
                    <a:pt x="131517" y="119019"/>
                  </a:lnTo>
                  <a:close/>
                  <a:moveTo>
                    <a:pt x="143702" y="119019"/>
                  </a:moveTo>
                  <a:lnTo>
                    <a:pt x="143702" y="124954"/>
                  </a:lnTo>
                  <a:lnTo>
                    <a:pt x="137766" y="124954"/>
                  </a:lnTo>
                  <a:lnTo>
                    <a:pt x="137766" y="119019"/>
                  </a:lnTo>
                  <a:close/>
                  <a:moveTo>
                    <a:pt x="149949" y="119019"/>
                  </a:moveTo>
                  <a:lnTo>
                    <a:pt x="149949" y="124954"/>
                  </a:lnTo>
                  <a:lnTo>
                    <a:pt x="144015" y="124954"/>
                  </a:lnTo>
                  <a:lnTo>
                    <a:pt x="144015" y="119019"/>
                  </a:lnTo>
                  <a:close/>
                  <a:moveTo>
                    <a:pt x="156196" y="119019"/>
                  </a:moveTo>
                  <a:lnTo>
                    <a:pt x="156196" y="124954"/>
                  </a:lnTo>
                  <a:lnTo>
                    <a:pt x="150262" y="124954"/>
                  </a:lnTo>
                  <a:lnTo>
                    <a:pt x="150262" y="119019"/>
                  </a:lnTo>
                  <a:close/>
                  <a:moveTo>
                    <a:pt x="162445" y="119019"/>
                  </a:moveTo>
                  <a:lnTo>
                    <a:pt x="162445" y="124954"/>
                  </a:lnTo>
                  <a:lnTo>
                    <a:pt x="156509" y="124954"/>
                  </a:lnTo>
                  <a:lnTo>
                    <a:pt x="156509" y="119019"/>
                  </a:lnTo>
                  <a:close/>
                  <a:moveTo>
                    <a:pt x="168692" y="119019"/>
                  </a:moveTo>
                  <a:lnTo>
                    <a:pt x="168692" y="124954"/>
                  </a:lnTo>
                  <a:lnTo>
                    <a:pt x="162756" y="124954"/>
                  </a:lnTo>
                  <a:lnTo>
                    <a:pt x="162756" y="119019"/>
                  </a:lnTo>
                  <a:close/>
                  <a:moveTo>
                    <a:pt x="174939" y="119019"/>
                  </a:moveTo>
                  <a:lnTo>
                    <a:pt x="174939" y="124954"/>
                  </a:lnTo>
                  <a:lnTo>
                    <a:pt x="169005" y="124954"/>
                  </a:lnTo>
                  <a:lnTo>
                    <a:pt x="169005" y="119019"/>
                  </a:lnTo>
                  <a:close/>
                  <a:moveTo>
                    <a:pt x="181186" y="119019"/>
                  </a:moveTo>
                  <a:lnTo>
                    <a:pt x="181186" y="124954"/>
                  </a:lnTo>
                  <a:lnTo>
                    <a:pt x="175252" y="124954"/>
                  </a:lnTo>
                  <a:lnTo>
                    <a:pt x="175252" y="119019"/>
                  </a:lnTo>
                  <a:close/>
                  <a:moveTo>
                    <a:pt x="187435" y="119019"/>
                  </a:moveTo>
                  <a:lnTo>
                    <a:pt x="187435" y="124954"/>
                  </a:lnTo>
                  <a:lnTo>
                    <a:pt x="181499" y="124954"/>
                  </a:lnTo>
                  <a:lnTo>
                    <a:pt x="181499" y="119019"/>
                  </a:lnTo>
                  <a:close/>
                  <a:moveTo>
                    <a:pt x="193684" y="119019"/>
                  </a:moveTo>
                  <a:lnTo>
                    <a:pt x="193684" y="124954"/>
                  </a:lnTo>
                  <a:lnTo>
                    <a:pt x="187749" y="124954"/>
                  </a:lnTo>
                  <a:lnTo>
                    <a:pt x="187749" y="119019"/>
                  </a:lnTo>
                  <a:close/>
                  <a:moveTo>
                    <a:pt x="199931" y="119019"/>
                  </a:moveTo>
                  <a:lnTo>
                    <a:pt x="199931" y="124954"/>
                  </a:lnTo>
                  <a:lnTo>
                    <a:pt x="193996" y="124954"/>
                  </a:lnTo>
                  <a:lnTo>
                    <a:pt x="193996" y="119019"/>
                  </a:lnTo>
                  <a:close/>
                  <a:moveTo>
                    <a:pt x="206180" y="119019"/>
                  </a:moveTo>
                  <a:lnTo>
                    <a:pt x="206180" y="124954"/>
                  </a:lnTo>
                  <a:lnTo>
                    <a:pt x="200244" y="124954"/>
                  </a:lnTo>
                  <a:lnTo>
                    <a:pt x="200244" y="119019"/>
                  </a:lnTo>
                  <a:close/>
                  <a:moveTo>
                    <a:pt x="212427" y="119019"/>
                  </a:moveTo>
                  <a:lnTo>
                    <a:pt x="212427" y="124954"/>
                  </a:lnTo>
                  <a:lnTo>
                    <a:pt x="206491" y="124954"/>
                  </a:lnTo>
                  <a:lnTo>
                    <a:pt x="206491" y="119019"/>
                  </a:lnTo>
                  <a:close/>
                  <a:moveTo>
                    <a:pt x="218674" y="119019"/>
                  </a:moveTo>
                  <a:lnTo>
                    <a:pt x="218674" y="124954"/>
                  </a:lnTo>
                  <a:lnTo>
                    <a:pt x="212739" y="124954"/>
                  </a:lnTo>
                  <a:lnTo>
                    <a:pt x="212739" y="119019"/>
                  </a:lnTo>
                  <a:close/>
                  <a:moveTo>
                    <a:pt x="224921" y="119019"/>
                  </a:moveTo>
                  <a:lnTo>
                    <a:pt x="224921" y="124954"/>
                  </a:lnTo>
                  <a:lnTo>
                    <a:pt x="218987" y="124954"/>
                  </a:lnTo>
                  <a:lnTo>
                    <a:pt x="218987" y="119019"/>
                  </a:lnTo>
                  <a:close/>
                  <a:moveTo>
                    <a:pt x="231170" y="119019"/>
                  </a:moveTo>
                  <a:lnTo>
                    <a:pt x="231170" y="124954"/>
                  </a:lnTo>
                  <a:lnTo>
                    <a:pt x="225234" y="124954"/>
                  </a:lnTo>
                  <a:lnTo>
                    <a:pt x="225234" y="119019"/>
                  </a:lnTo>
                  <a:close/>
                  <a:moveTo>
                    <a:pt x="237417" y="119019"/>
                  </a:moveTo>
                  <a:lnTo>
                    <a:pt x="237417" y="124954"/>
                  </a:lnTo>
                  <a:lnTo>
                    <a:pt x="231481" y="124954"/>
                  </a:lnTo>
                  <a:lnTo>
                    <a:pt x="231481" y="119019"/>
                  </a:lnTo>
                  <a:close/>
                  <a:moveTo>
                    <a:pt x="243664" y="119019"/>
                  </a:moveTo>
                  <a:lnTo>
                    <a:pt x="243664" y="124954"/>
                  </a:lnTo>
                  <a:lnTo>
                    <a:pt x="237729" y="124954"/>
                  </a:lnTo>
                  <a:lnTo>
                    <a:pt x="237729" y="119019"/>
                  </a:lnTo>
                  <a:close/>
                  <a:moveTo>
                    <a:pt x="249911" y="119019"/>
                  </a:moveTo>
                  <a:lnTo>
                    <a:pt x="249911" y="124954"/>
                  </a:lnTo>
                  <a:lnTo>
                    <a:pt x="243977" y="124954"/>
                  </a:lnTo>
                  <a:lnTo>
                    <a:pt x="243977" y="119019"/>
                  </a:lnTo>
                  <a:close/>
                  <a:moveTo>
                    <a:pt x="256161" y="119019"/>
                  </a:moveTo>
                  <a:lnTo>
                    <a:pt x="256161" y="124954"/>
                  </a:lnTo>
                  <a:lnTo>
                    <a:pt x="250225" y="124954"/>
                  </a:lnTo>
                  <a:lnTo>
                    <a:pt x="250225" y="119019"/>
                  </a:lnTo>
                  <a:close/>
                  <a:moveTo>
                    <a:pt x="262409" y="119019"/>
                  </a:moveTo>
                  <a:lnTo>
                    <a:pt x="262409" y="124954"/>
                  </a:lnTo>
                  <a:lnTo>
                    <a:pt x="256474" y="124954"/>
                  </a:lnTo>
                  <a:lnTo>
                    <a:pt x="256474" y="119019"/>
                  </a:lnTo>
                  <a:close/>
                  <a:moveTo>
                    <a:pt x="268656" y="119019"/>
                  </a:moveTo>
                  <a:lnTo>
                    <a:pt x="268656" y="124954"/>
                  </a:lnTo>
                  <a:lnTo>
                    <a:pt x="262721" y="124954"/>
                  </a:lnTo>
                  <a:lnTo>
                    <a:pt x="262721" y="119019"/>
                  </a:lnTo>
                  <a:close/>
                  <a:moveTo>
                    <a:pt x="274904" y="119019"/>
                  </a:moveTo>
                  <a:lnTo>
                    <a:pt x="274904" y="124954"/>
                  </a:lnTo>
                  <a:lnTo>
                    <a:pt x="268968" y="124954"/>
                  </a:lnTo>
                  <a:lnTo>
                    <a:pt x="268968" y="119019"/>
                  </a:lnTo>
                  <a:close/>
                  <a:moveTo>
                    <a:pt x="6251" y="125266"/>
                  </a:moveTo>
                  <a:lnTo>
                    <a:pt x="6251" y="131201"/>
                  </a:lnTo>
                  <a:lnTo>
                    <a:pt x="315" y="131201"/>
                  </a:lnTo>
                  <a:lnTo>
                    <a:pt x="315" y="125266"/>
                  </a:lnTo>
                  <a:close/>
                  <a:moveTo>
                    <a:pt x="12498" y="125266"/>
                  </a:moveTo>
                  <a:lnTo>
                    <a:pt x="12498" y="131201"/>
                  </a:lnTo>
                  <a:lnTo>
                    <a:pt x="6562" y="131201"/>
                  </a:lnTo>
                  <a:lnTo>
                    <a:pt x="6562" y="125266"/>
                  </a:lnTo>
                  <a:close/>
                  <a:moveTo>
                    <a:pt x="18745" y="125266"/>
                  </a:moveTo>
                  <a:lnTo>
                    <a:pt x="18745" y="131201"/>
                  </a:lnTo>
                  <a:lnTo>
                    <a:pt x="12810" y="131201"/>
                  </a:lnTo>
                  <a:lnTo>
                    <a:pt x="12810" y="125266"/>
                  </a:lnTo>
                  <a:close/>
                  <a:moveTo>
                    <a:pt x="24992" y="125266"/>
                  </a:moveTo>
                  <a:lnTo>
                    <a:pt x="24992" y="131201"/>
                  </a:lnTo>
                  <a:lnTo>
                    <a:pt x="19058" y="131201"/>
                  </a:lnTo>
                  <a:lnTo>
                    <a:pt x="19058" y="125266"/>
                  </a:lnTo>
                  <a:close/>
                  <a:moveTo>
                    <a:pt x="31242" y="125266"/>
                  </a:moveTo>
                  <a:lnTo>
                    <a:pt x="31242" y="131201"/>
                  </a:lnTo>
                  <a:lnTo>
                    <a:pt x="25305" y="131201"/>
                  </a:lnTo>
                  <a:lnTo>
                    <a:pt x="25305" y="125266"/>
                  </a:lnTo>
                  <a:close/>
                  <a:moveTo>
                    <a:pt x="37489" y="125266"/>
                  </a:moveTo>
                  <a:lnTo>
                    <a:pt x="37489" y="131201"/>
                  </a:lnTo>
                  <a:lnTo>
                    <a:pt x="31553" y="131201"/>
                  </a:lnTo>
                  <a:lnTo>
                    <a:pt x="31553" y="125266"/>
                  </a:lnTo>
                  <a:close/>
                  <a:moveTo>
                    <a:pt x="43737" y="125266"/>
                  </a:moveTo>
                  <a:lnTo>
                    <a:pt x="43737" y="131201"/>
                  </a:lnTo>
                  <a:lnTo>
                    <a:pt x="37802" y="131201"/>
                  </a:lnTo>
                  <a:lnTo>
                    <a:pt x="37802" y="125266"/>
                  </a:lnTo>
                  <a:close/>
                  <a:moveTo>
                    <a:pt x="49985" y="125266"/>
                  </a:moveTo>
                  <a:lnTo>
                    <a:pt x="49985" y="131201"/>
                  </a:lnTo>
                  <a:lnTo>
                    <a:pt x="44049" y="131201"/>
                  </a:lnTo>
                  <a:lnTo>
                    <a:pt x="44049" y="125266"/>
                  </a:lnTo>
                  <a:close/>
                  <a:moveTo>
                    <a:pt x="56232" y="125266"/>
                  </a:moveTo>
                  <a:lnTo>
                    <a:pt x="56232" y="131201"/>
                  </a:lnTo>
                  <a:lnTo>
                    <a:pt x="50296" y="131201"/>
                  </a:lnTo>
                  <a:lnTo>
                    <a:pt x="50296" y="125266"/>
                  </a:lnTo>
                  <a:close/>
                  <a:moveTo>
                    <a:pt x="62480" y="125266"/>
                  </a:moveTo>
                  <a:lnTo>
                    <a:pt x="62480" y="131201"/>
                  </a:lnTo>
                  <a:lnTo>
                    <a:pt x="56545" y="131201"/>
                  </a:lnTo>
                  <a:lnTo>
                    <a:pt x="56545" y="125266"/>
                  </a:lnTo>
                  <a:close/>
                  <a:moveTo>
                    <a:pt x="68727" y="125266"/>
                  </a:moveTo>
                  <a:lnTo>
                    <a:pt x="68727" y="131201"/>
                  </a:lnTo>
                  <a:lnTo>
                    <a:pt x="62792" y="131201"/>
                  </a:lnTo>
                  <a:lnTo>
                    <a:pt x="62792" y="125266"/>
                  </a:lnTo>
                  <a:close/>
                  <a:moveTo>
                    <a:pt x="74975" y="125266"/>
                  </a:moveTo>
                  <a:lnTo>
                    <a:pt x="74975" y="131201"/>
                  </a:lnTo>
                  <a:lnTo>
                    <a:pt x="69039" y="131201"/>
                  </a:lnTo>
                  <a:lnTo>
                    <a:pt x="69039" y="125266"/>
                  </a:lnTo>
                  <a:close/>
                  <a:moveTo>
                    <a:pt x="81223" y="125266"/>
                  </a:moveTo>
                  <a:lnTo>
                    <a:pt x="81223" y="131201"/>
                  </a:lnTo>
                  <a:lnTo>
                    <a:pt x="75286" y="131201"/>
                  </a:lnTo>
                  <a:lnTo>
                    <a:pt x="75286" y="125266"/>
                  </a:lnTo>
                  <a:close/>
                  <a:moveTo>
                    <a:pt x="87470" y="125266"/>
                  </a:moveTo>
                  <a:lnTo>
                    <a:pt x="87470" y="131201"/>
                  </a:lnTo>
                  <a:lnTo>
                    <a:pt x="81535" y="131201"/>
                  </a:lnTo>
                  <a:lnTo>
                    <a:pt x="81535" y="125266"/>
                  </a:lnTo>
                  <a:close/>
                  <a:moveTo>
                    <a:pt x="93718" y="125266"/>
                  </a:moveTo>
                  <a:lnTo>
                    <a:pt x="93718" y="131201"/>
                  </a:lnTo>
                  <a:lnTo>
                    <a:pt x="87784" y="131201"/>
                  </a:lnTo>
                  <a:lnTo>
                    <a:pt x="87784" y="125266"/>
                  </a:lnTo>
                  <a:close/>
                  <a:moveTo>
                    <a:pt x="99967" y="125266"/>
                  </a:moveTo>
                  <a:lnTo>
                    <a:pt x="99967" y="131201"/>
                  </a:lnTo>
                  <a:lnTo>
                    <a:pt x="94031" y="131201"/>
                  </a:lnTo>
                  <a:lnTo>
                    <a:pt x="94031" y="125266"/>
                  </a:lnTo>
                  <a:close/>
                  <a:moveTo>
                    <a:pt x="106214" y="125266"/>
                  </a:moveTo>
                  <a:lnTo>
                    <a:pt x="106214" y="131201"/>
                  </a:lnTo>
                  <a:lnTo>
                    <a:pt x="100278" y="131201"/>
                  </a:lnTo>
                  <a:lnTo>
                    <a:pt x="100278" y="125266"/>
                  </a:lnTo>
                  <a:close/>
                  <a:moveTo>
                    <a:pt x="112461" y="125266"/>
                  </a:moveTo>
                  <a:lnTo>
                    <a:pt x="112461" y="131201"/>
                  </a:lnTo>
                  <a:lnTo>
                    <a:pt x="106527" y="131201"/>
                  </a:lnTo>
                  <a:lnTo>
                    <a:pt x="106527" y="125266"/>
                  </a:lnTo>
                  <a:close/>
                  <a:moveTo>
                    <a:pt x="118710" y="125266"/>
                  </a:moveTo>
                  <a:lnTo>
                    <a:pt x="118710" y="131201"/>
                  </a:lnTo>
                  <a:lnTo>
                    <a:pt x="112774" y="131201"/>
                  </a:lnTo>
                  <a:lnTo>
                    <a:pt x="112774" y="125266"/>
                  </a:lnTo>
                  <a:close/>
                  <a:moveTo>
                    <a:pt x="124957" y="125266"/>
                  </a:moveTo>
                  <a:lnTo>
                    <a:pt x="124957" y="131201"/>
                  </a:lnTo>
                  <a:lnTo>
                    <a:pt x="119021" y="131201"/>
                  </a:lnTo>
                  <a:lnTo>
                    <a:pt x="119021" y="125266"/>
                  </a:lnTo>
                  <a:close/>
                  <a:moveTo>
                    <a:pt x="131204" y="125266"/>
                  </a:moveTo>
                  <a:lnTo>
                    <a:pt x="131204" y="131201"/>
                  </a:lnTo>
                  <a:lnTo>
                    <a:pt x="125270" y="131201"/>
                  </a:lnTo>
                  <a:lnTo>
                    <a:pt x="125270" y="125266"/>
                  </a:lnTo>
                  <a:close/>
                  <a:moveTo>
                    <a:pt x="137451" y="125266"/>
                  </a:moveTo>
                  <a:lnTo>
                    <a:pt x="137451" y="131201"/>
                  </a:lnTo>
                  <a:lnTo>
                    <a:pt x="131517" y="131201"/>
                  </a:lnTo>
                  <a:lnTo>
                    <a:pt x="131517" y="125266"/>
                  </a:lnTo>
                  <a:close/>
                  <a:moveTo>
                    <a:pt x="143702" y="125266"/>
                  </a:moveTo>
                  <a:lnTo>
                    <a:pt x="143702" y="131201"/>
                  </a:lnTo>
                  <a:lnTo>
                    <a:pt x="137766" y="131201"/>
                  </a:lnTo>
                  <a:lnTo>
                    <a:pt x="137766" y="125266"/>
                  </a:lnTo>
                  <a:close/>
                  <a:moveTo>
                    <a:pt x="149949" y="125266"/>
                  </a:moveTo>
                  <a:lnTo>
                    <a:pt x="149949" y="131201"/>
                  </a:lnTo>
                  <a:lnTo>
                    <a:pt x="144015" y="131201"/>
                  </a:lnTo>
                  <a:lnTo>
                    <a:pt x="144015" y="125266"/>
                  </a:lnTo>
                  <a:close/>
                  <a:moveTo>
                    <a:pt x="156196" y="125266"/>
                  </a:moveTo>
                  <a:lnTo>
                    <a:pt x="156196" y="131201"/>
                  </a:lnTo>
                  <a:lnTo>
                    <a:pt x="150262" y="131201"/>
                  </a:lnTo>
                  <a:lnTo>
                    <a:pt x="150262" y="125266"/>
                  </a:lnTo>
                  <a:close/>
                  <a:moveTo>
                    <a:pt x="162445" y="125266"/>
                  </a:moveTo>
                  <a:lnTo>
                    <a:pt x="162445" y="131201"/>
                  </a:lnTo>
                  <a:lnTo>
                    <a:pt x="156509" y="131201"/>
                  </a:lnTo>
                  <a:lnTo>
                    <a:pt x="156509" y="125266"/>
                  </a:lnTo>
                  <a:close/>
                  <a:moveTo>
                    <a:pt x="168692" y="125266"/>
                  </a:moveTo>
                  <a:lnTo>
                    <a:pt x="168692" y="131201"/>
                  </a:lnTo>
                  <a:lnTo>
                    <a:pt x="162756" y="131201"/>
                  </a:lnTo>
                  <a:lnTo>
                    <a:pt x="162756" y="125266"/>
                  </a:lnTo>
                  <a:close/>
                  <a:moveTo>
                    <a:pt x="174939" y="125266"/>
                  </a:moveTo>
                  <a:lnTo>
                    <a:pt x="174939" y="131201"/>
                  </a:lnTo>
                  <a:lnTo>
                    <a:pt x="169005" y="131201"/>
                  </a:lnTo>
                  <a:lnTo>
                    <a:pt x="169005" y="125266"/>
                  </a:lnTo>
                  <a:close/>
                  <a:moveTo>
                    <a:pt x="181186" y="125266"/>
                  </a:moveTo>
                  <a:lnTo>
                    <a:pt x="181186" y="131201"/>
                  </a:lnTo>
                  <a:lnTo>
                    <a:pt x="175252" y="131201"/>
                  </a:lnTo>
                  <a:lnTo>
                    <a:pt x="175252" y="125266"/>
                  </a:lnTo>
                  <a:close/>
                  <a:moveTo>
                    <a:pt x="187435" y="125266"/>
                  </a:moveTo>
                  <a:lnTo>
                    <a:pt x="187435" y="131201"/>
                  </a:lnTo>
                  <a:lnTo>
                    <a:pt x="181499" y="131201"/>
                  </a:lnTo>
                  <a:lnTo>
                    <a:pt x="181499" y="125266"/>
                  </a:lnTo>
                  <a:close/>
                  <a:moveTo>
                    <a:pt x="193682" y="125266"/>
                  </a:moveTo>
                  <a:lnTo>
                    <a:pt x="193682" y="131201"/>
                  </a:lnTo>
                  <a:lnTo>
                    <a:pt x="187746" y="131201"/>
                  </a:lnTo>
                  <a:lnTo>
                    <a:pt x="187746" y="125266"/>
                  </a:lnTo>
                  <a:close/>
                  <a:moveTo>
                    <a:pt x="199931" y="125266"/>
                  </a:moveTo>
                  <a:lnTo>
                    <a:pt x="199931" y="131201"/>
                  </a:lnTo>
                  <a:lnTo>
                    <a:pt x="193996" y="131201"/>
                  </a:lnTo>
                  <a:lnTo>
                    <a:pt x="193996" y="125266"/>
                  </a:lnTo>
                  <a:close/>
                  <a:moveTo>
                    <a:pt x="206180" y="125266"/>
                  </a:moveTo>
                  <a:lnTo>
                    <a:pt x="206180" y="131201"/>
                  </a:lnTo>
                  <a:lnTo>
                    <a:pt x="200244" y="131201"/>
                  </a:lnTo>
                  <a:lnTo>
                    <a:pt x="200244" y="125266"/>
                  </a:lnTo>
                  <a:close/>
                  <a:moveTo>
                    <a:pt x="212427" y="125266"/>
                  </a:moveTo>
                  <a:lnTo>
                    <a:pt x="212427" y="131201"/>
                  </a:lnTo>
                  <a:lnTo>
                    <a:pt x="206491" y="131201"/>
                  </a:lnTo>
                  <a:lnTo>
                    <a:pt x="206491" y="125266"/>
                  </a:lnTo>
                  <a:close/>
                  <a:moveTo>
                    <a:pt x="218674" y="125266"/>
                  </a:moveTo>
                  <a:lnTo>
                    <a:pt x="218674" y="131201"/>
                  </a:lnTo>
                  <a:lnTo>
                    <a:pt x="212739" y="131201"/>
                  </a:lnTo>
                  <a:lnTo>
                    <a:pt x="212739" y="125266"/>
                  </a:lnTo>
                  <a:close/>
                  <a:moveTo>
                    <a:pt x="224921" y="125266"/>
                  </a:moveTo>
                  <a:lnTo>
                    <a:pt x="224921" y="131201"/>
                  </a:lnTo>
                  <a:lnTo>
                    <a:pt x="218987" y="131201"/>
                  </a:lnTo>
                  <a:lnTo>
                    <a:pt x="218987" y="125266"/>
                  </a:lnTo>
                  <a:close/>
                  <a:moveTo>
                    <a:pt x="231170" y="125266"/>
                  </a:moveTo>
                  <a:lnTo>
                    <a:pt x="231170" y="131201"/>
                  </a:lnTo>
                  <a:lnTo>
                    <a:pt x="225234" y="131201"/>
                  </a:lnTo>
                  <a:lnTo>
                    <a:pt x="225234" y="125266"/>
                  </a:lnTo>
                  <a:close/>
                  <a:moveTo>
                    <a:pt x="237417" y="125266"/>
                  </a:moveTo>
                  <a:lnTo>
                    <a:pt x="237417" y="131201"/>
                  </a:lnTo>
                  <a:lnTo>
                    <a:pt x="231481" y="131201"/>
                  </a:lnTo>
                  <a:lnTo>
                    <a:pt x="231481" y="125266"/>
                  </a:lnTo>
                  <a:close/>
                  <a:moveTo>
                    <a:pt x="243664" y="125266"/>
                  </a:moveTo>
                  <a:lnTo>
                    <a:pt x="243664" y="131201"/>
                  </a:lnTo>
                  <a:lnTo>
                    <a:pt x="237729" y="131201"/>
                  </a:lnTo>
                  <a:lnTo>
                    <a:pt x="237729" y="125266"/>
                  </a:lnTo>
                  <a:close/>
                  <a:moveTo>
                    <a:pt x="249911" y="125266"/>
                  </a:moveTo>
                  <a:lnTo>
                    <a:pt x="249911" y="131201"/>
                  </a:lnTo>
                  <a:lnTo>
                    <a:pt x="243977" y="131201"/>
                  </a:lnTo>
                  <a:lnTo>
                    <a:pt x="243977" y="125266"/>
                  </a:lnTo>
                  <a:close/>
                  <a:moveTo>
                    <a:pt x="256161" y="125266"/>
                  </a:moveTo>
                  <a:lnTo>
                    <a:pt x="256161" y="131201"/>
                  </a:lnTo>
                  <a:lnTo>
                    <a:pt x="250225" y="131201"/>
                  </a:lnTo>
                  <a:lnTo>
                    <a:pt x="250225" y="125266"/>
                  </a:lnTo>
                  <a:close/>
                  <a:moveTo>
                    <a:pt x="262409" y="125266"/>
                  </a:moveTo>
                  <a:lnTo>
                    <a:pt x="262409" y="131201"/>
                  </a:lnTo>
                  <a:lnTo>
                    <a:pt x="256474" y="131201"/>
                  </a:lnTo>
                  <a:lnTo>
                    <a:pt x="256474" y="125266"/>
                  </a:lnTo>
                  <a:close/>
                  <a:moveTo>
                    <a:pt x="268656" y="125266"/>
                  </a:moveTo>
                  <a:lnTo>
                    <a:pt x="268656" y="131201"/>
                  </a:lnTo>
                  <a:lnTo>
                    <a:pt x="262721" y="131201"/>
                  </a:lnTo>
                  <a:lnTo>
                    <a:pt x="262721" y="125266"/>
                  </a:lnTo>
                  <a:close/>
                  <a:moveTo>
                    <a:pt x="274904" y="125266"/>
                  </a:moveTo>
                  <a:lnTo>
                    <a:pt x="274904" y="131201"/>
                  </a:lnTo>
                  <a:lnTo>
                    <a:pt x="268968" y="131201"/>
                  </a:lnTo>
                  <a:lnTo>
                    <a:pt x="268968" y="125266"/>
                  </a:lnTo>
                  <a:close/>
                  <a:moveTo>
                    <a:pt x="6251" y="131513"/>
                  </a:moveTo>
                  <a:lnTo>
                    <a:pt x="6251" y="137449"/>
                  </a:lnTo>
                  <a:lnTo>
                    <a:pt x="315" y="137449"/>
                  </a:lnTo>
                  <a:lnTo>
                    <a:pt x="315" y="131513"/>
                  </a:lnTo>
                  <a:close/>
                  <a:moveTo>
                    <a:pt x="12498" y="131513"/>
                  </a:moveTo>
                  <a:lnTo>
                    <a:pt x="12498" y="137449"/>
                  </a:lnTo>
                  <a:lnTo>
                    <a:pt x="6562" y="137449"/>
                  </a:lnTo>
                  <a:lnTo>
                    <a:pt x="6562" y="131513"/>
                  </a:lnTo>
                  <a:close/>
                  <a:moveTo>
                    <a:pt x="18745" y="131513"/>
                  </a:moveTo>
                  <a:lnTo>
                    <a:pt x="18745" y="137449"/>
                  </a:lnTo>
                  <a:lnTo>
                    <a:pt x="12810" y="137449"/>
                  </a:lnTo>
                  <a:lnTo>
                    <a:pt x="12810" y="131513"/>
                  </a:lnTo>
                  <a:close/>
                  <a:moveTo>
                    <a:pt x="24992" y="131513"/>
                  </a:moveTo>
                  <a:lnTo>
                    <a:pt x="24992" y="137449"/>
                  </a:lnTo>
                  <a:lnTo>
                    <a:pt x="19058" y="137449"/>
                  </a:lnTo>
                  <a:lnTo>
                    <a:pt x="19058" y="131513"/>
                  </a:lnTo>
                  <a:close/>
                  <a:moveTo>
                    <a:pt x="31241" y="131513"/>
                  </a:moveTo>
                  <a:lnTo>
                    <a:pt x="31241" y="137449"/>
                  </a:lnTo>
                  <a:lnTo>
                    <a:pt x="25305" y="137449"/>
                  </a:lnTo>
                  <a:lnTo>
                    <a:pt x="25305" y="131513"/>
                  </a:lnTo>
                  <a:close/>
                  <a:moveTo>
                    <a:pt x="37489" y="131513"/>
                  </a:moveTo>
                  <a:lnTo>
                    <a:pt x="37489" y="137449"/>
                  </a:lnTo>
                  <a:lnTo>
                    <a:pt x="31553" y="137449"/>
                  </a:lnTo>
                  <a:lnTo>
                    <a:pt x="31553" y="131513"/>
                  </a:lnTo>
                  <a:close/>
                  <a:moveTo>
                    <a:pt x="43737" y="131513"/>
                  </a:moveTo>
                  <a:lnTo>
                    <a:pt x="43737" y="137449"/>
                  </a:lnTo>
                  <a:lnTo>
                    <a:pt x="37802" y="137449"/>
                  </a:lnTo>
                  <a:lnTo>
                    <a:pt x="37802" y="131513"/>
                  </a:lnTo>
                  <a:close/>
                  <a:moveTo>
                    <a:pt x="49985" y="131513"/>
                  </a:moveTo>
                  <a:lnTo>
                    <a:pt x="49985" y="137449"/>
                  </a:lnTo>
                  <a:lnTo>
                    <a:pt x="44049" y="137449"/>
                  </a:lnTo>
                  <a:lnTo>
                    <a:pt x="44049" y="131513"/>
                  </a:lnTo>
                  <a:close/>
                  <a:moveTo>
                    <a:pt x="56232" y="131513"/>
                  </a:moveTo>
                  <a:lnTo>
                    <a:pt x="56232" y="137449"/>
                  </a:lnTo>
                  <a:lnTo>
                    <a:pt x="50296" y="137449"/>
                  </a:lnTo>
                  <a:lnTo>
                    <a:pt x="50296" y="131513"/>
                  </a:lnTo>
                  <a:close/>
                  <a:moveTo>
                    <a:pt x="62480" y="131513"/>
                  </a:moveTo>
                  <a:lnTo>
                    <a:pt x="62480" y="137449"/>
                  </a:lnTo>
                  <a:lnTo>
                    <a:pt x="56545" y="137449"/>
                  </a:lnTo>
                  <a:lnTo>
                    <a:pt x="56545" y="131513"/>
                  </a:lnTo>
                  <a:close/>
                  <a:moveTo>
                    <a:pt x="68727" y="131513"/>
                  </a:moveTo>
                  <a:lnTo>
                    <a:pt x="68727" y="137449"/>
                  </a:lnTo>
                  <a:lnTo>
                    <a:pt x="62792" y="137449"/>
                  </a:lnTo>
                  <a:lnTo>
                    <a:pt x="62792" y="131513"/>
                  </a:lnTo>
                  <a:close/>
                  <a:moveTo>
                    <a:pt x="74975" y="131513"/>
                  </a:moveTo>
                  <a:lnTo>
                    <a:pt x="74975" y="137449"/>
                  </a:lnTo>
                  <a:lnTo>
                    <a:pt x="69039" y="137449"/>
                  </a:lnTo>
                  <a:lnTo>
                    <a:pt x="69039" y="131513"/>
                  </a:lnTo>
                  <a:close/>
                  <a:moveTo>
                    <a:pt x="81223" y="131513"/>
                  </a:moveTo>
                  <a:lnTo>
                    <a:pt x="81223" y="137449"/>
                  </a:lnTo>
                  <a:lnTo>
                    <a:pt x="75286" y="137449"/>
                  </a:lnTo>
                  <a:lnTo>
                    <a:pt x="75286" y="131513"/>
                  </a:lnTo>
                  <a:close/>
                  <a:moveTo>
                    <a:pt x="87470" y="131513"/>
                  </a:moveTo>
                  <a:lnTo>
                    <a:pt x="87470" y="137449"/>
                  </a:lnTo>
                  <a:lnTo>
                    <a:pt x="81535" y="137449"/>
                  </a:lnTo>
                  <a:lnTo>
                    <a:pt x="81535" y="131513"/>
                  </a:lnTo>
                  <a:close/>
                  <a:moveTo>
                    <a:pt x="93718" y="131513"/>
                  </a:moveTo>
                  <a:lnTo>
                    <a:pt x="93718" y="137449"/>
                  </a:lnTo>
                  <a:lnTo>
                    <a:pt x="87784" y="137449"/>
                  </a:lnTo>
                  <a:lnTo>
                    <a:pt x="87784" y="131513"/>
                  </a:lnTo>
                  <a:close/>
                  <a:moveTo>
                    <a:pt x="99967" y="131513"/>
                  </a:moveTo>
                  <a:lnTo>
                    <a:pt x="99967" y="137449"/>
                  </a:lnTo>
                  <a:lnTo>
                    <a:pt x="94031" y="137449"/>
                  </a:lnTo>
                  <a:lnTo>
                    <a:pt x="94031" y="131513"/>
                  </a:lnTo>
                  <a:close/>
                  <a:moveTo>
                    <a:pt x="106214" y="131513"/>
                  </a:moveTo>
                  <a:lnTo>
                    <a:pt x="106214" y="137449"/>
                  </a:lnTo>
                  <a:lnTo>
                    <a:pt x="100278" y="137449"/>
                  </a:lnTo>
                  <a:lnTo>
                    <a:pt x="100278" y="131513"/>
                  </a:lnTo>
                  <a:close/>
                  <a:moveTo>
                    <a:pt x="112461" y="131513"/>
                  </a:moveTo>
                  <a:lnTo>
                    <a:pt x="112461" y="137449"/>
                  </a:lnTo>
                  <a:lnTo>
                    <a:pt x="106527" y="137449"/>
                  </a:lnTo>
                  <a:lnTo>
                    <a:pt x="106527" y="131513"/>
                  </a:lnTo>
                  <a:close/>
                  <a:moveTo>
                    <a:pt x="118710" y="131513"/>
                  </a:moveTo>
                  <a:lnTo>
                    <a:pt x="118710" y="137449"/>
                  </a:lnTo>
                  <a:lnTo>
                    <a:pt x="112774" y="137449"/>
                  </a:lnTo>
                  <a:lnTo>
                    <a:pt x="112774" y="131513"/>
                  </a:lnTo>
                  <a:close/>
                  <a:moveTo>
                    <a:pt x="124957" y="131513"/>
                  </a:moveTo>
                  <a:lnTo>
                    <a:pt x="124957" y="137449"/>
                  </a:lnTo>
                  <a:lnTo>
                    <a:pt x="119021" y="137449"/>
                  </a:lnTo>
                  <a:lnTo>
                    <a:pt x="119021" y="131513"/>
                  </a:lnTo>
                  <a:close/>
                  <a:moveTo>
                    <a:pt x="131204" y="131513"/>
                  </a:moveTo>
                  <a:lnTo>
                    <a:pt x="131204" y="137449"/>
                  </a:lnTo>
                  <a:lnTo>
                    <a:pt x="125270" y="137449"/>
                  </a:lnTo>
                  <a:lnTo>
                    <a:pt x="125270" y="131513"/>
                  </a:lnTo>
                  <a:close/>
                  <a:moveTo>
                    <a:pt x="137451" y="131513"/>
                  </a:moveTo>
                  <a:lnTo>
                    <a:pt x="137451" y="137449"/>
                  </a:lnTo>
                  <a:lnTo>
                    <a:pt x="131517" y="137449"/>
                  </a:lnTo>
                  <a:lnTo>
                    <a:pt x="131517" y="131513"/>
                  </a:lnTo>
                  <a:close/>
                  <a:moveTo>
                    <a:pt x="143702" y="131513"/>
                  </a:moveTo>
                  <a:lnTo>
                    <a:pt x="143702" y="137449"/>
                  </a:lnTo>
                  <a:lnTo>
                    <a:pt x="137766" y="137449"/>
                  </a:lnTo>
                  <a:lnTo>
                    <a:pt x="137766" y="131513"/>
                  </a:lnTo>
                  <a:close/>
                  <a:moveTo>
                    <a:pt x="149949" y="131513"/>
                  </a:moveTo>
                  <a:lnTo>
                    <a:pt x="149949" y="137449"/>
                  </a:lnTo>
                  <a:lnTo>
                    <a:pt x="144015" y="137449"/>
                  </a:lnTo>
                  <a:lnTo>
                    <a:pt x="144015" y="131513"/>
                  </a:lnTo>
                  <a:close/>
                  <a:moveTo>
                    <a:pt x="156196" y="131513"/>
                  </a:moveTo>
                  <a:lnTo>
                    <a:pt x="156196" y="137449"/>
                  </a:lnTo>
                  <a:lnTo>
                    <a:pt x="150262" y="137449"/>
                  </a:lnTo>
                  <a:lnTo>
                    <a:pt x="150262" y="131513"/>
                  </a:lnTo>
                  <a:close/>
                  <a:moveTo>
                    <a:pt x="162445" y="131513"/>
                  </a:moveTo>
                  <a:lnTo>
                    <a:pt x="162445" y="137449"/>
                  </a:lnTo>
                  <a:lnTo>
                    <a:pt x="156509" y="137449"/>
                  </a:lnTo>
                  <a:lnTo>
                    <a:pt x="156509" y="131513"/>
                  </a:lnTo>
                  <a:close/>
                  <a:moveTo>
                    <a:pt x="168692" y="131513"/>
                  </a:moveTo>
                  <a:lnTo>
                    <a:pt x="168692" y="137449"/>
                  </a:lnTo>
                  <a:lnTo>
                    <a:pt x="162756" y="137449"/>
                  </a:lnTo>
                  <a:lnTo>
                    <a:pt x="162756" y="131513"/>
                  </a:lnTo>
                  <a:close/>
                  <a:moveTo>
                    <a:pt x="174939" y="131513"/>
                  </a:moveTo>
                  <a:lnTo>
                    <a:pt x="174939" y="137449"/>
                  </a:lnTo>
                  <a:lnTo>
                    <a:pt x="169005" y="137449"/>
                  </a:lnTo>
                  <a:lnTo>
                    <a:pt x="169005" y="131513"/>
                  </a:lnTo>
                  <a:close/>
                  <a:moveTo>
                    <a:pt x="181186" y="131513"/>
                  </a:moveTo>
                  <a:lnTo>
                    <a:pt x="181186" y="137449"/>
                  </a:lnTo>
                  <a:lnTo>
                    <a:pt x="175252" y="137449"/>
                  </a:lnTo>
                  <a:lnTo>
                    <a:pt x="175252" y="131513"/>
                  </a:lnTo>
                  <a:close/>
                  <a:moveTo>
                    <a:pt x="187433" y="131513"/>
                  </a:moveTo>
                  <a:lnTo>
                    <a:pt x="187433" y="137449"/>
                  </a:lnTo>
                  <a:lnTo>
                    <a:pt x="181499" y="137449"/>
                  </a:lnTo>
                  <a:lnTo>
                    <a:pt x="181499" y="131513"/>
                  </a:lnTo>
                  <a:close/>
                  <a:moveTo>
                    <a:pt x="193682" y="131513"/>
                  </a:moveTo>
                  <a:lnTo>
                    <a:pt x="193682" y="137449"/>
                  </a:lnTo>
                  <a:lnTo>
                    <a:pt x="187746" y="137449"/>
                  </a:lnTo>
                  <a:lnTo>
                    <a:pt x="187746" y="131513"/>
                  </a:lnTo>
                  <a:close/>
                  <a:moveTo>
                    <a:pt x="199931" y="131513"/>
                  </a:moveTo>
                  <a:lnTo>
                    <a:pt x="199931" y="137449"/>
                  </a:lnTo>
                  <a:lnTo>
                    <a:pt x="193996" y="137449"/>
                  </a:lnTo>
                  <a:lnTo>
                    <a:pt x="193996" y="131513"/>
                  </a:lnTo>
                  <a:close/>
                  <a:moveTo>
                    <a:pt x="206180" y="131513"/>
                  </a:moveTo>
                  <a:lnTo>
                    <a:pt x="206180" y="137449"/>
                  </a:lnTo>
                  <a:lnTo>
                    <a:pt x="200244" y="137449"/>
                  </a:lnTo>
                  <a:lnTo>
                    <a:pt x="200244" y="131513"/>
                  </a:lnTo>
                  <a:close/>
                  <a:moveTo>
                    <a:pt x="212427" y="131513"/>
                  </a:moveTo>
                  <a:lnTo>
                    <a:pt x="212427" y="137449"/>
                  </a:lnTo>
                  <a:lnTo>
                    <a:pt x="206491" y="137449"/>
                  </a:lnTo>
                  <a:lnTo>
                    <a:pt x="206491" y="131513"/>
                  </a:lnTo>
                  <a:close/>
                  <a:moveTo>
                    <a:pt x="218674" y="131513"/>
                  </a:moveTo>
                  <a:lnTo>
                    <a:pt x="218674" y="137449"/>
                  </a:lnTo>
                  <a:lnTo>
                    <a:pt x="212739" y="137449"/>
                  </a:lnTo>
                  <a:lnTo>
                    <a:pt x="212739" y="131513"/>
                  </a:lnTo>
                  <a:close/>
                  <a:moveTo>
                    <a:pt x="224921" y="131513"/>
                  </a:moveTo>
                  <a:lnTo>
                    <a:pt x="224921" y="137449"/>
                  </a:lnTo>
                  <a:lnTo>
                    <a:pt x="218987" y="137449"/>
                  </a:lnTo>
                  <a:lnTo>
                    <a:pt x="218987" y="131513"/>
                  </a:lnTo>
                  <a:close/>
                  <a:moveTo>
                    <a:pt x="231170" y="131513"/>
                  </a:moveTo>
                  <a:lnTo>
                    <a:pt x="231170" y="137449"/>
                  </a:lnTo>
                  <a:lnTo>
                    <a:pt x="225234" y="137449"/>
                  </a:lnTo>
                  <a:lnTo>
                    <a:pt x="225234" y="131513"/>
                  </a:lnTo>
                  <a:close/>
                  <a:moveTo>
                    <a:pt x="237417" y="131513"/>
                  </a:moveTo>
                  <a:lnTo>
                    <a:pt x="237417" y="137449"/>
                  </a:lnTo>
                  <a:lnTo>
                    <a:pt x="231481" y="137449"/>
                  </a:lnTo>
                  <a:lnTo>
                    <a:pt x="231481" y="131513"/>
                  </a:lnTo>
                  <a:close/>
                  <a:moveTo>
                    <a:pt x="243664" y="131513"/>
                  </a:moveTo>
                  <a:lnTo>
                    <a:pt x="243664" y="137449"/>
                  </a:lnTo>
                  <a:lnTo>
                    <a:pt x="237729" y="137449"/>
                  </a:lnTo>
                  <a:lnTo>
                    <a:pt x="237729" y="131513"/>
                  </a:lnTo>
                  <a:close/>
                  <a:moveTo>
                    <a:pt x="249911" y="131513"/>
                  </a:moveTo>
                  <a:lnTo>
                    <a:pt x="249911" y="137449"/>
                  </a:lnTo>
                  <a:lnTo>
                    <a:pt x="243977" y="137449"/>
                  </a:lnTo>
                  <a:lnTo>
                    <a:pt x="243977" y="131513"/>
                  </a:lnTo>
                  <a:close/>
                  <a:moveTo>
                    <a:pt x="256161" y="131513"/>
                  </a:moveTo>
                  <a:lnTo>
                    <a:pt x="256161" y="137449"/>
                  </a:lnTo>
                  <a:lnTo>
                    <a:pt x="250225" y="137449"/>
                  </a:lnTo>
                  <a:lnTo>
                    <a:pt x="250225" y="131513"/>
                  </a:lnTo>
                  <a:close/>
                  <a:moveTo>
                    <a:pt x="262409" y="131513"/>
                  </a:moveTo>
                  <a:lnTo>
                    <a:pt x="262409" y="137449"/>
                  </a:lnTo>
                  <a:lnTo>
                    <a:pt x="256474" y="137449"/>
                  </a:lnTo>
                  <a:lnTo>
                    <a:pt x="256474" y="131513"/>
                  </a:lnTo>
                  <a:close/>
                  <a:moveTo>
                    <a:pt x="268656" y="131513"/>
                  </a:moveTo>
                  <a:lnTo>
                    <a:pt x="268656" y="137449"/>
                  </a:lnTo>
                  <a:lnTo>
                    <a:pt x="262721" y="137449"/>
                  </a:lnTo>
                  <a:lnTo>
                    <a:pt x="262721" y="131513"/>
                  </a:lnTo>
                  <a:close/>
                  <a:moveTo>
                    <a:pt x="274904" y="131513"/>
                  </a:moveTo>
                  <a:lnTo>
                    <a:pt x="274904" y="137449"/>
                  </a:lnTo>
                  <a:lnTo>
                    <a:pt x="268968" y="137449"/>
                  </a:lnTo>
                  <a:lnTo>
                    <a:pt x="268968" y="131513"/>
                  </a:lnTo>
                  <a:close/>
                  <a:moveTo>
                    <a:pt x="6251" y="137760"/>
                  </a:moveTo>
                  <a:lnTo>
                    <a:pt x="6251" y="143697"/>
                  </a:lnTo>
                  <a:lnTo>
                    <a:pt x="315" y="143697"/>
                  </a:lnTo>
                  <a:lnTo>
                    <a:pt x="315" y="137760"/>
                  </a:lnTo>
                  <a:close/>
                  <a:moveTo>
                    <a:pt x="12498" y="137760"/>
                  </a:moveTo>
                  <a:lnTo>
                    <a:pt x="12498" y="143697"/>
                  </a:lnTo>
                  <a:lnTo>
                    <a:pt x="6562" y="143697"/>
                  </a:lnTo>
                  <a:lnTo>
                    <a:pt x="6562" y="137760"/>
                  </a:lnTo>
                  <a:close/>
                  <a:moveTo>
                    <a:pt x="18745" y="137760"/>
                  </a:moveTo>
                  <a:lnTo>
                    <a:pt x="18745" y="143697"/>
                  </a:lnTo>
                  <a:lnTo>
                    <a:pt x="12810" y="143697"/>
                  </a:lnTo>
                  <a:lnTo>
                    <a:pt x="12810" y="137760"/>
                  </a:lnTo>
                  <a:close/>
                  <a:moveTo>
                    <a:pt x="24992" y="137760"/>
                  </a:moveTo>
                  <a:lnTo>
                    <a:pt x="24992" y="143697"/>
                  </a:lnTo>
                  <a:lnTo>
                    <a:pt x="19058" y="143697"/>
                  </a:lnTo>
                  <a:lnTo>
                    <a:pt x="19058" y="137760"/>
                  </a:lnTo>
                  <a:close/>
                  <a:moveTo>
                    <a:pt x="31241" y="137760"/>
                  </a:moveTo>
                  <a:lnTo>
                    <a:pt x="31241" y="143697"/>
                  </a:lnTo>
                  <a:lnTo>
                    <a:pt x="25305" y="143697"/>
                  </a:lnTo>
                  <a:lnTo>
                    <a:pt x="25305" y="137760"/>
                  </a:lnTo>
                  <a:close/>
                  <a:moveTo>
                    <a:pt x="37489" y="137760"/>
                  </a:moveTo>
                  <a:lnTo>
                    <a:pt x="37489" y="143697"/>
                  </a:lnTo>
                  <a:lnTo>
                    <a:pt x="31553" y="143697"/>
                  </a:lnTo>
                  <a:lnTo>
                    <a:pt x="31553" y="137760"/>
                  </a:lnTo>
                  <a:close/>
                  <a:moveTo>
                    <a:pt x="43737" y="137760"/>
                  </a:moveTo>
                  <a:lnTo>
                    <a:pt x="43737" y="143697"/>
                  </a:lnTo>
                  <a:lnTo>
                    <a:pt x="37802" y="143697"/>
                  </a:lnTo>
                  <a:lnTo>
                    <a:pt x="37802" y="137760"/>
                  </a:lnTo>
                  <a:close/>
                  <a:moveTo>
                    <a:pt x="49985" y="137760"/>
                  </a:moveTo>
                  <a:lnTo>
                    <a:pt x="49985" y="143697"/>
                  </a:lnTo>
                  <a:lnTo>
                    <a:pt x="44049" y="143697"/>
                  </a:lnTo>
                  <a:lnTo>
                    <a:pt x="44049" y="137760"/>
                  </a:lnTo>
                  <a:close/>
                  <a:moveTo>
                    <a:pt x="56232" y="137760"/>
                  </a:moveTo>
                  <a:lnTo>
                    <a:pt x="56232" y="143697"/>
                  </a:lnTo>
                  <a:lnTo>
                    <a:pt x="50296" y="143697"/>
                  </a:lnTo>
                  <a:lnTo>
                    <a:pt x="50296" y="137760"/>
                  </a:lnTo>
                  <a:close/>
                  <a:moveTo>
                    <a:pt x="62480" y="137760"/>
                  </a:moveTo>
                  <a:lnTo>
                    <a:pt x="62480" y="143697"/>
                  </a:lnTo>
                  <a:lnTo>
                    <a:pt x="56545" y="143697"/>
                  </a:lnTo>
                  <a:lnTo>
                    <a:pt x="56545" y="137760"/>
                  </a:lnTo>
                  <a:close/>
                  <a:moveTo>
                    <a:pt x="68727" y="137760"/>
                  </a:moveTo>
                  <a:lnTo>
                    <a:pt x="68727" y="143697"/>
                  </a:lnTo>
                  <a:lnTo>
                    <a:pt x="62792" y="143697"/>
                  </a:lnTo>
                  <a:lnTo>
                    <a:pt x="62792" y="137760"/>
                  </a:lnTo>
                  <a:close/>
                  <a:moveTo>
                    <a:pt x="74975" y="137760"/>
                  </a:moveTo>
                  <a:lnTo>
                    <a:pt x="74975" y="143697"/>
                  </a:lnTo>
                  <a:lnTo>
                    <a:pt x="69039" y="143697"/>
                  </a:lnTo>
                  <a:lnTo>
                    <a:pt x="69039" y="137760"/>
                  </a:lnTo>
                  <a:close/>
                  <a:moveTo>
                    <a:pt x="81223" y="137760"/>
                  </a:moveTo>
                  <a:lnTo>
                    <a:pt x="81223" y="143697"/>
                  </a:lnTo>
                  <a:lnTo>
                    <a:pt x="75286" y="143697"/>
                  </a:lnTo>
                  <a:lnTo>
                    <a:pt x="75286" y="137760"/>
                  </a:lnTo>
                  <a:close/>
                  <a:moveTo>
                    <a:pt x="87470" y="137760"/>
                  </a:moveTo>
                  <a:lnTo>
                    <a:pt x="87470" y="143697"/>
                  </a:lnTo>
                  <a:lnTo>
                    <a:pt x="81535" y="143697"/>
                  </a:lnTo>
                  <a:lnTo>
                    <a:pt x="81535" y="137760"/>
                  </a:lnTo>
                  <a:close/>
                  <a:moveTo>
                    <a:pt x="93718" y="137760"/>
                  </a:moveTo>
                  <a:lnTo>
                    <a:pt x="93718" y="143697"/>
                  </a:lnTo>
                  <a:lnTo>
                    <a:pt x="87784" y="143697"/>
                  </a:lnTo>
                  <a:lnTo>
                    <a:pt x="87784" y="137760"/>
                  </a:lnTo>
                  <a:close/>
                  <a:moveTo>
                    <a:pt x="99967" y="137760"/>
                  </a:moveTo>
                  <a:lnTo>
                    <a:pt x="99967" y="143697"/>
                  </a:lnTo>
                  <a:lnTo>
                    <a:pt x="94031" y="143697"/>
                  </a:lnTo>
                  <a:lnTo>
                    <a:pt x="94031" y="137760"/>
                  </a:lnTo>
                  <a:close/>
                  <a:moveTo>
                    <a:pt x="106214" y="137760"/>
                  </a:moveTo>
                  <a:lnTo>
                    <a:pt x="106214" y="143697"/>
                  </a:lnTo>
                  <a:lnTo>
                    <a:pt x="100278" y="143697"/>
                  </a:lnTo>
                  <a:lnTo>
                    <a:pt x="100278" y="137760"/>
                  </a:lnTo>
                  <a:close/>
                  <a:moveTo>
                    <a:pt x="112461" y="137760"/>
                  </a:moveTo>
                  <a:lnTo>
                    <a:pt x="112461" y="143697"/>
                  </a:lnTo>
                  <a:lnTo>
                    <a:pt x="106527" y="143697"/>
                  </a:lnTo>
                  <a:lnTo>
                    <a:pt x="106527" y="137760"/>
                  </a:lnTo>
                  <a:close/>
                  <a:moveTo>
                    <a:pt x="118710" y="137760"/>
                  </a:moveTo>
                  <a:lnTo>
                    <a:pt x="118710" y="143697"/>
                  </a:lnTo>
                  <a:lnTo>
                    <a:pt x="112774" y="143697"/>
                  </a:lnTo>
                  <a:lnTo>
                    <a:pt x="112774" y="137760"/>
                  </a:lnTo>
                  <a:close/>
                  <a:moveTo>
                    <a:pt x="124957" y="137760"/>
                  </a:moveTo>
                  <a:lnTo>
                    <a:pt x="124957" y="143697"/>
                  </a:lnTo>
                  <a:lnTo>
                    <a:pt x="119021" y="143697"/>
                  </a:lnTo>
                  <a:lnTo>
                    <a:pt x="119021" y="137760"/>
                  </a:lnTo>
                  <a:close/>
                  <a:moveTo>
                    <a:pt x="131204" y="137760"/>
                  </a:moveTo>
                  <a:lnTo>
                    <a:pt x="131204" y="143697"/>
                  </a:lnTo>
                  <a:lnTo>
                    <a:pt x="125270" y="143697"/>
                  </a:lnTo>
                  <a:lnTo>
                    <a:pt x="125270" y="137760"/>
                  </a:lnTo>
                  <a:close/>
                  <a:moveTo>
                    <a:pt x="137451" y="137760"/>
                  </a:moveTo>
                  <a:lnTo>
                    <a:pt x="137451" y="143697"/>
                  </a:lnTo>
                  <a:lnTo>
                    <a:pt x="131517" y="143697"/>
                  </a:lnTo>
                  <a:lnTo>
                    <a:pt x="131517" y="137760"/>
                  </a:lnTo>
                  <a:close/>
                  <a:moveTo>
                    <a:pt x="143702" y="137760"/>
                  </a:moveTo>
                  <a:lnTo>
                    <a:pt x="143702" y="143697"/>
                  </a:lnTo>
                  <a:lnTo>
                    <a:pt x="137766" y="143697"/>
                  </a:lnTo>
                  <a:lnTo>
                    <a:pt x="137766" y="137760"/>
                  </a:lnTo>
                  <a:close/>
                  <a:moveTo>
                    <a:pt x="149949" y="137760"/>
                  </a:moveTo>
                  <a:lnTo>
                    <a:pt x="149949" y="143697"/>
                  </a:lnTo>
                  <a:lnTo>
                    <a:pt x="144015" y="143697"/>
                  </a:lnTo>
                  <a:lnTo>
                    <a:pt x="144015" y="137760"/>
                  </a:lnTo>
                  <a:close/>
                  <a:moveTo>
                    <a:pt x="156196" y="137760"/>
                  </a:moveTo>
                  <a:lnTo>
                    <a:pt x="156196" y="143697"/>
                  </a:lnTo>
                  <a:lnTo>
                    <a:pt x="150262" y="143697"/>
                  </a:lnTo>
                  <a:lnTo>
                    <a:pt x="150262" y="137760"/>
                  </a:lnTo>
                  <a:close/>
                  <a:moveTo>
                    <a:pt x="162445" y="137760"/>
                  </a:moveTo>
                  <a:lnTo>
                    <a:pt x="162445" y="143697"/>
                  </a:lnTo>
                  <a:lnTo>
                    <a:pt x="156509" y="143697"/>
                  </a:lnTo>
                  <a:lnTo>
                    <a:pt x="156509" y="137760"/>
                  </a:lnTo>
                  <a:close/>
                  <a:moveTo>
                    <a:pt x="168692" y="137760"/>
                  </a:moveTo>
                  <a:lnTo>
                    <a:pt x="168692" y="143697"/>
                  </a:lnTo>
                  <a:lnTo>
                    <a:pt x="162756" y="143697"/>
                  </a:lnTo>
                  <a:lnTo>
                    <a:pt x="162756" y="137760"/>
                  </a:lnTo>
                  <a:close/>
                  <a:moveTo>
                    <a:pt x="174939" y="137760"/>
                  </a:moveTo>
                  <a:lnTo>
                    <a:pt x="174939" y="143697"/>
                  </a:lnTo>
                  <a:lnTo>
                    <a:pt x="169005" y="143697"/>
                  </a:lnTo>
                  <a:lnTo>
                    <a:pt x="169005" y="137760"/>
                  </a:lnTo>
                  <a:close/>
                  <a:moveTo>
                    <a:pt x="181186" y="137760"/>
                  </a:moveTo>
                  <a:lnTo>
                    <a:pt x="181186" y="143697"/>
                  </a:lnTo>
                  <a:lnTo>
                    <a:pt x="175252" y="143697"/>
                  </a:lnTo>
                  <a:lnTo>
                    <a:pt x="175252" y="137760"/>
                  </a:lnTo>
                  <a:close/>
                  <a:moveTo>
                    <a:pt x="187433" y="137760"/>
                  </a:moveTo>
                  <a:lnTo>
                    <a:pt x="187433" y="143697"/>
                  </a:lnTo>
                  <a:lnTo>
                    <a:pt x="181499" y="143697"/>
                  </a:lnTo>
                  <a:lnTo>
                    <a:pt x="181499" y="137760"/>
                  </a:lnTo>
                  <a:close/>
                  <a:moveTo>
                    <a:pt x="193682" y="137760"/>
                  </a:moveTo>
                  <a:lnTo>
                    <a:pt x="193682" y="143697"/>
                  </a:lnTo>
                  <a:lnTo>
                    <a:pt x="187746" y="143697"/>
                  </a:lnTo>
                  <a:lnTo>
                    <a:pt x="187746" y="137760"/>
                  </a:lnTo>
                  <a:close/>
                  <a:moveTo>
                    <a:pt x="199931" y="137760"/>
                  </a:moveTo>
                  <a:lnTo>
                    <a:pt x="199931" y="143697"/>
                  </a:lnTo>
                  <a:lnTo>
                    <a:pt x="193996" y="143697"/>
                  </a:lnTo>
                  <a:lnTo>
                    <a:pt x="193996" y="137760"/>
                  </a:lnTo>
                  <a:close/>
                  <a:moveTo>
                    <a:pt x="206180" y="137760"/>
                  </a:moveTo>
                  <a:lnTo>
                    <a:pt x="206180" y="143697"/>
                  </a:lnTo>
                  <a:lnTo>
                    <a:pt x="200244" y="143697"/>
                  </a:lnTo>
                  <a:lnTo>
                    <a:pt x="200244" y="137760"/>
                  </a:lnTo>
                  <a:close/>
                  <a:moveTo>
                    <a:pt x="212427" y="137760"/>
                  </a:moveTo>
                  <a:lnTo>
                    <a:pt x="212427" y="143697"/>
                  </a:lnTo>
                  <a:lnTo>
                    <a:pt x="206491" y="143697"/>
                  </a:lnTo>
                  <a:lnTo>
                    <a:pt x="206491" y="137760"/>
                  </a:lnTo>
                  <a:close/>
                  <a:moveTo>
                    <a:pt x="218674" y="137760"/>
                  </a:moveTo>
                  <a:lnTo>
                    <a:pt x="218674" y="143697"/>
                  </a:lnTo>
                  <a:lnTo>
                    <a:pt x="212739" y="143697"/>
                  </a:lnTo>
                  <a:lnTo>
                    <a:pt x="212739" y="137760"/>
                  </a:lnTo>
                  <a:close/>
                  <a:moveTo>
                    <a:pt x="224921" y="137760"/>
                  </a:moveTo>
                  <a:lnTo>
                    <a:pt x="224921" y="143697"/>
                  </a:lnTo>
                  <a:lnTo>
                    <a:pt x="218987" y="143697"/>
                  </a:lnTo>
                  <a:lnTo>
                    <a:pt x="218987" y="137760"/>
                  </a:lnTo>
                  <a:close/>
                  <a:moveTo>
                    <a:pt x="231170" y="137760"/>
                  </a:moveTo>
                  <a:lnTo>
                    <a:pt x="231170" y="143697"/>
                  </a:lnTo>
                  <a:lnTo>
                    <a:pt x="225234" y="143697"/>
                  </a:lnTo>
                  <a:lnTo>
                    <a:pt x="225234" y="137760"/>
                  </a:lnTo>
                  <a:close/>
                  <a:moveTo>
                    <a:pt x="237417" y="137760"/>
                  </a:moveTo>
                  <a:lnTo>
                    <a:pt x="237417" y="143697"/>
                  </a:lnTo>
                  <a:lnTo>
                    <a:pt x="231481" y="143697"/>
                  </a:lnTo>
                  <a:lnTo>
                    <a:pt x="231481" y="137760"/>
                  </a:lnTo>
                  <a:close/>
                  <a:moveTo>
                    <a:pt x="243664" y="137760"/>
                  </a:moveTo>
                  <a:lnTo>
                    <a:pt x="243664" y="143697"/>
                  </a:lnTo>
                  <a:lnTo>
                    <a:pt x="237729" y="143697"/>
                  </a:lnTo>
                  <a:lnTo>
                    <a:pt x="237729" y="137760"/>
                  </a:lnTo>
                  <a:close/>
                  <a:moveTo>
                    <a:pt x="249911" y="137760"/>
                  </a:moveTo>
                  <a:lnTo>
                    <a:pt x="249911" y="143697"/>
                  </a:lnTo>
                  <a:lnTo>
                    <a:pt x="243977" y="143697"/>
                  </a:lnTo>
                  <a:lnTo>
                    <a:pt x="243977" y="137760"/>
                  </a:lnTo>
                  <a:close/>
                  <a:moveTo>
                    <a:pt x="256161" y="137760"/>
                  </a:moveTo>
                  <a:lnTo>
                    <a:pt x="256161" y="143697"/>
                  </a:lnTo>
                  <a:lnTo>
                    <a:pt x="250225" y="143697"/>
                  </a:lnTo>
                  <a:lnTo>
                    <a:pt x="250225" y="137760"/>
                  </a:lnTo>
                  <a:close/>
                  <a:moveTo>
                    <a:pt x="262409" y="137760"/>
                  </a:moveTo>
                  <a:lnTo>
                    <a:pt x="262409" y="143697"/>
                  </a:lnTo>
                  <a:lnTo>
                    <a:pt x="256474" y="143697"/>
                  </a:lnTo>
                  <a:lnTo>
                    <a:pt x="256474" y="137760"/>
                  </a:lnTo>
                  <a:close/>
                  <a:moveTo>
                    <a:pt x="268656" y="137760"/>
                  </a:moveTo>
                  <a:lnTo>
                    <a:pt x="268656" y="143697"/>
                  </a:lnTo>
                  <a:lnTo>
                    <a:pt x="262721" y="143697"/>
                  </a:lnTo>
                  <a:lnTo>
                    <a:pt x="262721" y="137760"/>
                  </a:lnTo>
                  <a:close/>
                  <a:moveTo>
                    <a:pt x="274904" y="137760"/>
                  </a:moveTo>
                  <a:lnTo>
                    <a:pt x="274904" y="143697"/>
                  </a:lnTo>
                  <a:lnTo>
                    <a:pt x="268968" y="143697"/>
                  </a:lnTo>
                  <a:lnTo>
                    <a:pt x="268968" y="137760"/>
                  </a:lnTo>
                  <a:close/>
                  <a:moveTo>
                    <a:pt x="6251" y="144011"/>
                  </a:moveTo>
                  <a:lnTo>
                    <a:pt x="6251" y="149945"/>
                  </a:lnTo>
                  <a:lnTo>
                    <a:pt x="315" y="149945"/>
                  </a:lnTo>
                  <a:lnTo>
                    <a:pt x="315" y="144011"/>
                  </a:lnTo>
                  <a:close/>
                  <a:moveTo>
                    <a:pt x="12498" y="144011"/>
                  </a:moveTo>
                  <a:lnTo>
                    <a:pt x="12498" y="149945"/>
                  </a:lnTo>
                  <a:lnTo>
                    <a:pt x="6562" y="149945"/>
                  </a:lnTo>
                  <a:lnTo>
                    <a:pt x="6562" y="144011"/>
                  </a:lnTo>
                  <a:close/>
                  <a:moveTo>
                    <a:pt x="18745" y="144011"/>
                  </a:moveTo>
                  <a:lnTo>
                    <a:pt x="18745" y="149945"/>
                  </a:lnTo>
                  <a:lnTo>
                    <a:pt x="12810" y="149945"/>
                  </a:lnTo>
                  <a:lnTo>
                    <a:pt x="12810" y="144011"/>
                  </a:lnTo>
                  <a:close/>
                  <a:moveTo>
                    <a:pt x="24992" y="144011"/>
                  </a:moveTo>
                  <a:lnTo>
                    <a:pt x="24992" y="149945"/>
                  </a:lnTo>
                  <a:lnTo>
                    <a:pt x="19058" y="149945"/>
                  </a:lnTo>
                  <a:lnTo>
                    <a:pt x="19058" y="144011"/>
                  </a:lnTo>
                  <a:close/>
                  <a:moveTo>
                    <a:pt x="31241" y="144011"/>
                  </a:moveTo>
                  <a:lnTo>
                    <a:pt x="31241" y="149945"/>
                  </a:lnTo>
                  <a:lnTo>
                    <a:pt x="25305" y="149945"/>
                  </a:lnTo>
                  <a:lnTo>
                    <a:pt x="25305" y="144011"/>
                  </a:lnTo>
                  <a:close/>
                  <a:moveTo>
                    <a:pt x="37489" y="144011"/>
                  </a:moveTo>
                  <a:lnTo>
                    <a:pt x="37489" y="149945"/>
                  </a:lnTo>
                  <a:lnTo>
                    <a:pt x="31553" y="149945"/>
                  </a:lnTo>
                  <a:lnTo>
                    <a:pt x="31553" y="144011"/>
                  </a:lnTo>
                  <a:close/>
                  <a:moveTo>
                    <a:pt x="43737" y="144011"/>
                  </a:moveTo>
                  <a:lnTo>
                    <a:pt x="43737" y="149945"/>
                  </a:lnTo>
                  <a:lnTo>
                    <a:pt x="37802" y="149945"/>
                  </a:lnTo>
                  <a:lnTo>
                    <a:pt x="37802" y="144011"/>
                  </a:lnTo>
                  <a:close/>
                  <a:moveTo>
                    <a:pt x="49985" y="144011"/>
                  </a:moveTo>
                  <a:lnTo>
                    <a:pt x="49985" y="149945"/>
                  </a:lnTo>
                  <a:lnTo>
                    <a:pt x="44049" y="149945"/>
                  </a:lnTo>
                  <a:lnTo>
                    <a:pt x="44049" y="144011"/>
                  </a:lnTo>
                  <a:close/>
                  <a:moveTo>
                    <a:pt x="56232" y="144011"/>
                  </a:moveTo>
                  <a:lnTo>
                    <a:pt x="56232" y="149945"/>
                  </a:lnTo>
                  <a:lnTo>
                    <a:pt x="50296" y="149945"/>
                  </a:lnTo>
                  <a:lnTo>
                    <a:pt x="50296" y="144011"/>
                  </a:lnTo>
                  <a:close/>
                  <a:moveTo>
                    <a:pt x="62480" y="144011"/>
                  </a:moveTo>
                  <a:lnTo>
                    <a:pt x="62480" y="149945"/>
                  </a:lnTo>
                  <a:lnTo>
                    <a:pt x="56545" y="149945"/>
                  </a:lnTo>
                  <a:lnTo>
                    <a:pt x="56545" y="144011"/>
                  </a:lnTo>
                  <a:close/>
                  <a:moveTo>
                    <a:pt x="68727" y="144011"/>
                  </a:moveTo>
                  <a:lnTo>
                    <a:pt x="68727" y="149945"/>
                  </a:lnTo>
                  <a:lnTo>
                    <a:pt x="62792" y="149945"/>
                  </a:lnTo>
                  <a:lnTo>
                    <a:pt x="62792" y="144011"/>
                  </a:lnTo>
                  <a:close/>
                  <a:moveTo>
                    <a:pt x="74975" y="144011"/>
                  </a:moveTo>
                  <a:lnTo>
                    <a:pt x="74975" y="149945"/>
                  </a:lnTo>
                  <a:lnTo>
                    <a:pt x="69039" y="149945"/>
                  </a:lnTo>
                  <a:lnTo>
                    <a:pt x="69039" y="144011"/>
                  </a:lnTo>
                  <a:close/>
                  <a:moveTo>
                    <a:pt x="81223" y="144011"/>
                  </a:moveTo>
                  <a:lnTo>
                    <a:pt x="81223" y="149945"/>
                  </a:lnTo>
                  <a:lnTo>
                    <a:pt x="75286" y="149945"/>
                  </a:lnTo>
                  <a:lnTo>
                    <a:pt x="75286" y="144011"/>
                  </a:lnTo>
                  <a:close/>
                  <a:moveTo>
                    <a:pt x="87470" y="144011"/>
                  </a:moveTo>
                  <a:lnTo>
                    <a:pt x="87470" y="149945"/>
                  </a:lnTo>
                  <a:lnTo>
                    <a:pt x="81535" y="149945"/>
                  </a:lnTo>
                  <a:lnTo>
                    <a:pt x="81535" y="144011"/>
                  </a:lnTo>
                  <a:close/>
                  <a:moveTo>
                    <a:pt x="93718" y="144011"/>
                  </a:moveTo>
                  <a:lnTo>
                    <a:pt x="93718" y="149945"/>
                  </a:lnTo>
                  <a:lnTo>
                    <a:pt x="87784" y="149945"/>
                  </a:lnTo>
                  <a:lnTo>
                    <a:pt x="87784" y="144011"/>
                  </a:lnTo>
                  <a:close/>
                  <a:moveTo>
                    <a:pt x="99967" y="144011"/>
                  </a:moveTo>
                  <a:lnTo>
                    <a:pt x="99967" y="149945"/>
                  </a:lnTo>
                  <a:lnTo>
                    <a:pt x="94031" y="149945"/>
                  </a:lnTo>
                  <a:lnTo>
                    <a:pt x="94031" y="144011"/>
                  </a:lnTo>
                  <a:close/>
                  <a:moveTo>
                    <a:pt x="106214" y="144011"/>
                  </a:moveTo>
                  <a:lnTo>
                    <a:pt x="106214" y="149945"/>
                  </a:lnTo>
                  <a:lnTo>
                    <a:pt x="100278" y="149945"/>
                  </a:lnTo>
                  <a:lnTo>
                    <a:pt x="100278" y="144011"/>
                  </a:lnTo>
                  <a:close/>
                  <a:moveTo>
                    <a:pt x="112461" y="144011"/>
                  </a:moveTo>
                  <a:lnTo>
                    <a:pt x="112461" y="149945"/>
                  </a:lnTo>
                  <a:lnTo>
                    <a:pt x="106527" y="149945"/>
                  </a:lnTo>
                  <a:lnTo>
                    <a:pt x="106527" y="144011"/>
                  </a:lnTo>
                  <a:close/>
                  <a:moveTo>
                    <a:pt x="118710" y="144011"/>
                  </a:moveTo>
                  <a:lnTo>
                    <a:pt x="118710" y="149945"/>
                  </a:lnTo>
                  <a:lnTo>
                    <a:pt x="112774" y="149945"/>
                  </a:lnTo>
                  <a:lnTo>
                    <a:pt x="112774" y="144011"/>
                  </a:lnTo>
                  <a:close/>
                  <a:moveTo>
                    <a:pt x="124957" y="144011"/>
                  </a:moveTo>
                  <a:lnTo>
                    <a:pt x="124957" y="149945"/>
                  </a:lnTo>
                  <a:lnTo>
                    <a:pt x="119021" y="149945"/>
                  </a:lnTo>
                  <a:lnTo>
                    <a:pt x="119021" y="144011"/>
                  </a:lnTo>
                  <a:close/>
                  <a:moveTo>
                    <a:pt x="131204" y="144011"/>
                  </a:moveTo>
                  <a:lnTo>
                    <a:pt x="131204" y="149945"/>
                  </a:lnTo>
                  <a:lnTo>
                    <a:pt x="125270" y="149945"/>
                  </a:lnTo>
                  <a:lnTo>
                    <a:pt x="125270" y="144011"/>
                  </a:lnTo>
                  <a:close/>
                  <a:moveTo>
                    <a:pt x="137451" y="144011"/>
                  </a:moveTo>
                  <a:lnTo>
                    <a:pt x="137451" y="149945"/>
                  </a:lnTo>
                  <a:lnTo>
                    <a:pt x="131517" y="149945"/>
                  </a:lnTo>
                  <a:lnTo>
                    <a:pt x="131517" y="144011"/>
                  </a:lnTo>
                  <a:close/>
                  <a:moveTo>
                    <a:pt x="143702" y="144011"/>
                  </a:moveTo>
                  <a:lnTo>
                    <a:pt x="143702" y="149945"/>
                  </a:lnTo>
                  <a:lnTo>
                    <a:pt x="137766" y="149945"/>
                  </a:lnTo>
                  <a:lnTo>
                    <a:pt x="137766" y="144011"/>
                  </a:lnTo>
                  <a:close/>
                  <a:moveTo>
                    <a:pt x="149949" y="144011"/>
                  </a:moveTo>
                  <a:lnTo>
                    <a:pt x="149949" y="149945"/>
                  </a:lnTo>
                  <a:lnTo>
                    <a:pt x="144015" y="149945"/>
                  </a:lnTo>
                  <a:lnTo>
                    <a:pt x="144015" y="144011"/>
                  </a:lnTo>
                  <a:close/>
                  <a:moveTo>
                    <a:pt x="156196" y="144011"/>
                  </a:moveTo>
                  <a:lnTo>
                    <a:pt x="156196" y="149945"/>
                  </a:lnTo>
                  <a:lnTo>
                    <a:pt x="150262" y="149945"/>
                  </a:lnTo>
                  <a:lnTo>
                    <a:pt x="150262" y="144011"/>
                  </a:lnTo>
                  <a:close/>
                  <a:moveTo>
                    <a:pt x="162445" y="144011"/>
                  </a:moveTo>
                  <a:lnTo>
                    <a:pt x="162445" y="149945"/>
                  </a:lnTo>
                  <a:lnTo>
                    <a:pt x="156509" y="149945"/>
                  </a:lnTo>
                  <a:lnTo>
                    <a:pt x="156509" y="144011"/>
                  </a:lnTo>
                  <a:close/>
                  <a:moveTo>
                    <a:pt x="168692" y="144011"/>
                  </a:moveTo>
                  <a:lnTo>
                    <a:pt x="168692" y="149945"/>
                  </a:lnTo>
                  <a:lnTo>
                    <a:pt x="162756" y="149945"/>
                  </a:lnTo>
                  <a:lnTo>
                    <a:pt x="162756" y="144011"/>
                  </a:lnTo>
                  <a:close/>
                  <a:moveTo>
                    <a:pt x="174939" y="144011"/>
                  </a:moveTo>
                  <a:lnTo>
                    <a:pt x="174939" y="149945"/>
                  </a:lnTo>
                  <a:lnTo>
                    <a:pt x="169005" y="149945"/>
                  </a:lnTo>
                  <a:lnTo>
                    <a:pt x="169005" y="144011"/>
                  </a:lnTo>
                  <a:close/>
                  <a:moveTo>
                    <a:pt x="181186" y="144011"/>
                  </a:moveTo>
                  <a:lnTo>
                    <a:pt x="181186" y="149945"/>
                  </a:lnTo>
                  <a:lnTo>
                    <a:pt x="175252" y="149945"/>
                  </a:lnTo>
                  <a:lnTo>
                    <a:pt x="175252" y="144011"/>
                  </a:lnTo>
                  <a:close/>
                  <a:moveTo>
                    <a:pt x="187433" y="144011"/>
                  </a:moveTo>
                  <a:lnTo>
                    <a:pt x="187433" y="149945"/>
                  </a:lnTo>
                  <a:lnTo>
                    <a:pt x="181499" y="149945"/>
                  </a:lnTo>
                  <a:lnTo>
                    <a:pt x="181499" y="144011"/>
                  </a:lnTo>
                  <a:close/>
                  <a:moveTo>
                    <a:pt x="193682" y="144011"/>
                  </a:moveTo>
                  <a:lnTo>
                    <a:pt x="193682" y="149945"/>
                  </a:lnTo>
                  <a:lnTo>
                    <a:pt x="187746" y="149945"/>
                  </a:lnTo>
                  <a:lnTo>
                    <a:pt x="187746" y="144011"/>
                  </a:lnTo>
                  <a:close/>
                  <a:moveTo>
                    <a:pt x="199931" y="144011"/>
                  </a:moveTo>
                  <a:lnTo>
                    <a:pt x="199931" y="149945"/>
                  </a:lnTo>
                  <a:lnTo>
                    <a:pt x="193996" y="149945"/>
                  </a:lnTo>
                  <a:lnTo>
                    <a:pt x="193996" y="144011"/>
                  </a:lnTo>
                  <a:close/>
                  <a:moveTo>
                    <a:pt x="206180" y="144011"/>
                  </a:moveTo>
                  <a:lnTo>
                    <a:pt x="206180" y="149945"/>
                  </a:lnTo>
                  <a:lnTo>
                    <a:pt x="200244" y="149945"/>
                  </a:lnTo>
                  <a:lnTo>
                    <a:pt x="200244" y="144011"/>
                  </a:lnTo>
                  <a:close/>
                  <a:moveTo>
                    <a:pt x="212427" y="144011"/>
                  </a:moveTo>
                  <a:lnTo>
                    <a:pt x="212427" y="149945"/>
                  </a:lnTo>
                  <a:lnTo>
                    <a:pt x="206491" y="149945"/>
                  </a:lnTo>
                  <a:lnTo>
                    <a:pt x="206491" y="144011"/>
                  </a:lnTo>
                  <a:close/>
                  <a:moveTo>
                    <a:pt x="218674" y="144011"/>
                  </a:moveTo>
                  <a:lnTo>
                    <a:pt x="218674" y="149945"/>
                  </a:lnTo>
                  <a:lnTo>
                    <a:pt x="212739" y="149945"/>
                  </a:lnTo>
                  <a:lnTo>
                    <a:pt x="212739" y="144011"/>
                  </a:lnTo>
                  <a:close/>
                  <a:moveTo>
                    <a:pt x="224921" y="144011"/>
                  </a:moveTo>
                  <a:lnTo>
                    <a:pt x="224921" y="149945"/>
                  </a:lnTo>
                  <a:lnTo>
                    <a:pt x="218987" y="149945"/>
                  </a:lnTo>
                  <a:lnTo>
                    <a:pt x="218987" y="144011"/>
                  </a:lnTo>
                  <a:close/>
                  <a:moveTo>
                    <a:pt x="231170" y="144011"/>
                  </a:moveTo>
                  <a:lnTo>
                    <a:pt x="231170" y="149945"/>
                  </a:lnTo>
                  <a:lnTo>
                    <a:pt x="225234" y="149945"/>
                  </a:lnTo>
                  <a:lnTo>
                    <a:pt x="225234" y="144011"/>
                  </a:lnTo>
                  <a:close/>
                  <a:moveTo>
                    <a:pt x="237417" y="144011"/>
                  </a:moveTo>
                  <a:lnTo>
                    <a:pt x="237417" y="149945"/>
                  </a:lnTo>
                  <a:lnTo>
                    <a:pt x="231481" y="149945"/>
                  </a:lnTo>
                  <a:lnTo>
                    <a:pt x="231481" y="144011"/>
                  </a:lnTo>
                  <a:close/>
                  <a:moveTo>
                    <a:pt x="243664" y="144011"/>
                  </a:moveTo>
                  <a:lnTo>
                    <a:pt x="243664" y="149945"/>
                  </a:lnTo>
                  <a:lnTo>
                    <a:pt x="237729" y="149945"/>
                  </a:lnTo>
                  <a:lnTo>
                    <a:pt x="237729" y="144011"/>
                  </a:lnTo>
                  <a:close/>
                  <a:moveTo>
                    <a:pt x="249911" y="144011"/>
                  </a:moveTo>
                  <a:lnTo>
                    <a:pt x="249911" y="149945"/>
                  </a:lnTo>
                  <a:lnTo>
                    <a:pt x="243977" y="149945"/>
                  </a:lnTo>
                  <a:lnTo>
                    <a:pt x="243977" y="144011"/>
                  </a:lnTo>
                  <a:close/>
                  <a:moveTo>
                    <a:pt x="256161" y="144011"/>
                  </a:moveTo>
                  <a:lnTo>
                    <a:pt x="256161" y="149945"/>
                  </a:lnTo>
                  <a:lnTo>
                    <a:pt x="250225" y="149945"/>
                  </a:lnTo>
                  <a:lnTo>
                    <a:pt x="250225" y="144011"/>
                  </a:lnTo>
                  <a:close/>
                  <a:moveTo>
                    <a:pt x="262409" y="144011"/>
                  </a:moveTo>
                  <a:lnTo>
                    <a:pt x="262409" y="149945"/>
                  </a:lnTo>
                  <a:lnTo>
                    <a:pt x="256474" y="149945"/>
                  </a:lnTo>
                  <a:lnTo>
                    <a:pt x="256474" y="144011"/>
                  </a:lnTo>
                  <a:close/>
                  <a:moveTo>
                    <a:pt x="268656" y="144011"/>
                  </a:moveTo>
                  <a:lnTo>
                    <a:pt x="268656" y="149945"/>
                  </a:lnTo>
                  <a:lnTo>
                    <a:pt x="262721" y="149945"/>
                  </a:lnTo>
                  <a:lnTo>
                    <a:pt x="262721" y="144011"/>
                  </a:lnTo>
                  <a:close/>
                  <a:moveTo>
                    <a:pt x="274904" y="144011"/>
                  </a:moveTo>
                  <a:lnTo>
                    <a:pt x="274904" y="149945"/>
                  </a:lnTo>
                  <a:lnTo>
                    <a:pt x="268968" y="149945"/>
                  </a:lnTo>
                  <a:lnTo>
                    <a:pt x="268968" y="144011"/>
                  </a:lnTo>
                  <a:close/>
                  <a:moveTo>
                    <a:pt x="6251" y="150258"/>
                  </a:moveTo>
                  <a:lnTo>
                    <a:pt x="6251" y="156192"/>
                  </a:lnTo>
                  <a:lnTo>
                    <a:pt x="315" y="156192"/>
                  </a:lnTo>
                  <a:lnTo>
                    <a:pt x="315" y="150258"/>
                  </a:lnTo>
                  <a:close/>
                  <a:moveTo>
                    <a:pt x="12498" y="150258"/>
                  </a:moveTo>
                  <a:lnTo>
                    <a:pt x="12498" y="156192"/>
                  </a:lnTo>
                  <a:lnTo>
                    <a:pt x="6562" y="156192"/>
                  </a:lnTo>
                  <a:lnTo>
                    <a:pt x="6562" y="150258"/>
                  </a:lnTo>
                  <a:close/>
                  <a:moveTo>
                    <a:pt x="18745" y="150258"/>
                  </a:moveTo>
                  <a:lnTo>
                    <a:pt x="18745" y="156192"/>
                  </a:lnTo>
                  <a:lnTo>
                    <a:pt x="12810" y="156192"/>
                  </a:lnTo>
                  <a:lnTo>
                    <a:pt x="12810" y="150258"/>
                  </a:lnTo>
                  <a:close/>
                  <a:moveTo>
                    <a:pt x="24992" y="150258"/>
                  </a:moveTo>
                  <a:lnTo>
                    <a:pt x="24992" y="156192"/>
                  </a:lnTo>
                  <a:lnTo>
                    <a:pt x="19058" y="156192"/>
                  </a:lnTo>
                  <a:lnTo>
                    <a:pt x="19058" y="150258"/>
                  </a:lnTo>
                  <a:close/>
                  <a:moveTo>
                    <a:pt x="31241" y="150258"/>
                  </a:moveTo>
                  <a:lnTo>
                    <a:pt x="31241" y="156192"/>
                  </a:lnTo>
                  <a:lnTo>
                    <a:pt x="25305" y="156192"/>
                  </a:lnTo>
                  <a:lnTo>
                    <a:pt x="25305" y="150258"/>
                  </a:lnTo>
                  <a:close/>
                  <a:moveTo>
                    <a:pt x="37489" y="150258"/>
                  </a:moveTo>
                  <a:lnTo>
                    <a:pt x="37489" y="156192"/>
                  </a:lnTo>
                  <a:lnTo>
                    <a:pt x="31553" y="156192"/>
                  </a:lnTo>
                  <a:lnTo>
                    <a:pt x="31553" y="150258"/>
                  </a:lnTo>
                  <a:close/>
                  <a:moveTo>
                    <a:pt x="43737" y="150258"/>
                  </a:moveTo>
                  <a:lnTo>
                    <a:pt x="43737" y="156192"/>
                  </a:lnTo>
                  <a:lnTo>
                    <a:pt x="37802" y="156192"/>
                  </a:lnTo>
                  <a:lnTo>
                    <a:pt x="37802" y="150258"/>
                  </a:lnTo>
                  <a:close/>
                  <a:moveTo>
                    <a:pt x="49985" y="150258"/>
                  </a:moveTo>
                  <a:lnTo>
                    <a:pt x="49985" y="156192"/>
                  </a:lnTo>
                  <a:lnTo>
                    <a:pt x="44049" y="156192"/>
                  </a:lnTo>
                  <a:lnTo>
                    <a:pt x="44049" y="150258"/>
                  </a:lnTo>
                  <a:close/>
                  <a:moveTo>
                    <a:pt x="56232" y="150258"/>
                  </a:moveTo>
                  <a:lnTo>
                    <a:pt x="56232" y="156192"/>
                  </a:lnTo>
                  <a:lnTo>
                    <a:pt x="50296" y="156192"/>
                  </a:lnTo>
                  <a:lnTo>
                    <a:pt x="50296" y="150258"/>
                  </a:lnTo>
                  <a:close/>
                  <a:moveTo>
                    <a:pt x="62480" y="150258"/>
                  </a:moveTo>
                  <a:lnTo>
                    <a:pt x="62480" y="156192"/>
                  </a:lnTo>
                  <a:lnTo>
                    <a:pt x="56545" y="156192"/>
                  </a:lnTo>
                  <a:lnTo>
                    <a:pt x="56545" y="150258"/>
                  </a:lnTo>
                  <a:close/>
                  <a:moveTo>
                    <a:pt x="68727" y="150258"/>
                  </a:moveTo>
                  <a:lnTo>
                    <a:pt x="68727" y="156192"/>
                  </a:lnTo>
                  <a:lnTo>
                    <a:pt x="62792" y="156192"/>
                  </a:lnTo>
                  <a:lnTo>
                    <a:pt x="62792" y="150258"/>
                  </a:lnTo>
                  <a:close/>
                  <a:moveTo>
                    <a:pt x="74975" y="150258"/>
                  </a:moveTo>
                  <a:lnTo>
                    <a:pt x="74975" y="156192"/>
                  </a:lnTo>
                  <a:lnTo>
                    <a:pt x="69039" y="156192"/>
                  </a:lnTo>
                  <a:lnTo>
                    <a:pt x="69039" y="150258"/>
                  </a:lnTo>
                  <a:close/>
                  <a:moveTo>
                    <a:pt x="81223" y="150258"/>
                  </a:moveTo>
                  <a:lnTo>
                    <a:pt x="81223" y="156192"/>
                  </a:lnTo>
                  <a:lnTo>
                    <a:pt x="75286" y="156192"/>
                  </a:lnTo>
                  <a:lnTo>
                    <a:pt x="75286" y="150258"/>
                  </a:lnTo>
                  <a:close/>
                  <a:moveTo>
                    <a:pt x="87470" y="150258"/>
                  </a:moveTo>
                  <a:lnTo>
                    <a:pt x="87470" y="156192"/>
                  </a:lnTo>
                  <a:lnTo>
                    <a:pt x="81535" y="156192"/>
                  </a:lnTo>
                  <a:lnTo>
                    <a:pt x="81535" y="150258"/>
                  </a:lnTo>
                  <a:close/>
                  <a:moveTo>
                    <a:pt x="93718" y="150258"/>
                  </a:moveTo>
                  <a:lnTo>
                    <a:pt x="93718" y="156192"/>
                  </a:lnTo>
                  <a:lnTo>
                    <a:pt x="87784" y="156192"/>
                  </a:lnTo>
                  <a:lnTo>
                    <a:pt x="87784" y="150258"/>
                  </a:lnTo>
                  <a:close/>
                  <a:moveTo>
                    <a:pt x="99967" y="150258"/>
                  </a:moveTo>
                  <a:lnTo>
                    <a:pt x="99967" y="156192"/>
                  </a:lnTo>
                  <a:lnTo>
                    <a:pt x="94031" y="156192"/>
                  </a:lnTo>
                  <a:lnTo>
                    <a:pt x="94031" y="150258"/>
                  </a:lnTo>
                  <a:close/>
                  <a:moveTo>
                    <a:pt x="106214" y="150258"/>
                  </a:moveTo>
                  <a:lnTo>
                    <a:pt x="106214" y="156192"/>
                  </a:lnTo>
                  <a:lnTo>
                    <a:pt x="100278" y="156192"/>
                  </a:lnTo>
                  <a:lnTo>
                    <a:pt x="100278" y="150258"/>
                  </a:lnTo>
                  <a:close/>
                  <a:moveTo>
                    <a:pt x="112461" y="150258"/>
                  </a:moveTo>
                  <a:lnTo>
                    <a:pt x="112461" y="156192"/>
                  </a:lnTo>
                  <a:lnTo>
                    <a:pt x="106527" y="156192"/>
                  </a:lnTo>
                  <a:lnTo>
                    <a:pt x="106527" y="150258"/>
                  </a:lnTo>
                  <a:close/>
                  <a:moveTo>
                    <a:pt x="118710" y="150258"/>
                  </a:moveTo>
                  <a:lnTo>
                    <a:pt x="118710" y="156192"/>
                  </a:lnTo>
                  <a:lnTo>
                    <a:pt x="112774" y="156192"/>
                  </a:lnTo>
                  <a:lnTo>
                    <a:pt x="112774" y="150258"/>
                  </a:lnTo>
                  <a:close/>
                  <a:moveTo>
                    <a:pt x="124957" y="150258"/>
                  </a:moveTo>
                  <a:lnTo>
                    <a:pt x="124957" y="156192"/>
                  </a:lnTo>
                  <a:lnTo>
                    <a:pt x="119021" y="156192"/>
                  </a:lnTo>
                  <a:lnTo>
                    <a:pt x="119021" y="150258"/>
                  </a:lnTo>
                  <a:close/>
                  <a:moveTo>
                    <a:pt x="131204" y="150258"/>
                  </a:moveTo>
                  <a:lnTo>
                    <a:pt x="131204" y="156192"/>
                  </a:lnTo>
                  <a:lnTo>
                    <a:pt x="125270" y="156192"/>
                  </a:lnTo>
                  <a:lnTo>
                    <a:pt x="125270" y="150258"/>
                  </a:lnTo>
                  <a:close/>
                  <a:moveTo>
                    <a:pt x="137451" y="150258"/>
                  </a:moveTo>
                  <a:lnTo>
                    <a:pt x="137451" y="156192"/>
                  </a:lnTo>
                  <a:lnTo>
                    <a:pt x="131517" y="156192"/>
                  </a:lnTo>
                  <a:lnTo>
                    <a:pt x="131517" y="150258"/>
                  </a:lnTo>
                  <a:close/>
                  <a:moveTo>
                    <a:pt x="143702" y="150258"/>
                  </a:moveTo>
                  <a:lnTo>
                    <a:pt x="143702" y="156192"/>
                  </a:lnTo>
                  <a:lnTo>
                    <a:pt x="137766" y="156192"/>
                  </a:lnTo>
                  <a:lnTo>
                    <a:pt x="137766" y="150258"/>
                  </a:lnTo>
                  <a:close/>
                  <a:moveTo>
                    <a:pt x="149949" y="150258"/>
                  </a:moveTo>
                  <a:lnTo>
                    <a:pt x="149949" y="156192"/>
                  </a:lnTo>
                  <a:lnTo>
                    <a:pt x="144015" y="156192"/>
                  </a:lnTo>
                  <a:lnTo>
                    <a:pt x="144015" y="150258"/>
                  </a:lnTo>
                  <a:close/>
                  <a:moveTo>
                    <a:pt x="156196" y="150258"/>
                  </a:moveTo>
                  <a:lnTo>
                    <a:pt x="156196" y="156192"/>
                  </a:lnTo>
                  <a:lnTo>
                    <a:pt x="150262" y="156192"/>
                  </a:lnTo>
                  <a:lnTo>
                    <a:pt x="150262" y="150258"/>
                  </a:lnTo>
                  <a:close/>
                  <a:moveTo>
                    <a:pt x="162445" y="150258"/>
                  </a:moveTo>
                  <a:lnTo>
                    <a:pt x="162445" y="156192"/>
                  </a:lnTo>
                  <a:lnTo>
                    <a:pt x="156509" y="156192"/>
                  </a:lnTo>
                  <a:lnTo>
                    <a:pt x="156509" y="150258"/>
                  </a:lnTo>
                  <a:close/>
                  <a:moveTo>
                    <a:pt x="168692" y="150258"/>
                  </a:moveTo>
                  <a:lnTo>
                    <a:pt x="168692" y="156192"/>
                  </a:lnTo>
                  <a:lnTo>
                    <a:pt x="162756" y="156192"/>
                  </a:lnTo>
                  <a:lnTo>
                    <a:pt x="162756" y="150258"/>
                  </a:lnTo>
                  <a:close/>
                  <a:moveTo>
                    <a:pt x="174939" y="150258"/>
                  </a:moveTo>
                  <a:lnTo>
                    <a:pt x="174939" y="156192"/>
                  </a:lnTo>
                  <a:lnTo>
                    <a:pt x="169005" y="156192"/>
                  </a:lnTo>
                  <a:lnTo>
                    <a:pt x="169005" y="150258"/>
                  </a:lnTo>
                  <a:close/>
                  <a:moveTo>
                    <a:pt x="181186" y="150258"/>
                  </a:moveTo>
                  <a:lnTo>
                    <a:pt x="181186" y="156192"/>
                  </a:lnTo>
                  <a:lnTo>
                    <a:pt x="175252" y="156192"/>
                  </a:lnTo>
                  <a:lnTo>
                    <a:pt x="175252" y="150258"/>
                  </a:lnTo>
                  <a:close/>
                  <a:moveTo>
                    <a:pt x="187433" y="150258"/>
                  </a:moveTo>
                  <a:lnTo>
                    <a:pt x="187433" y="156192"/>
                  </a:lnTo>
                  <a:lnTo>
                    <a:pt x="181499" y="156192"/>
                  </a:lnTo>
                  <a:lnTo>
                    <a:pt x="181499" y="150258"/>
                  </a:lnTo>
                  <a:close/>
                  <a:moveTo>
                    <a:pt x="193682" y="150258"/>
                  </a:moveTo>
                  <a:lnTo>
                    <a:pt x="193682" y="156192"/>
                  </a:lnTo>
                  <a:lnTo>
                    <a:pt x="187746" y="156192"/>
                  </a:lnTo>
                  <a:lnTo>
                    <a:pt x="187746" y="150258"/>
                  </a:lnTo>
                  <a:close/>
                  <a:moveTo>
                    <a:pt x="199931" y="150258"/>
                  </a:moveTo>
                  <a:lnTo>
                    <a:pt x="199931" y="156192"/>
                  </a:lnTo>
                  <a:lnTo>
                    <a:pt x="193996" y="156192"/>
                  </a:lnTo>
                  <a:lnTo>
                    <a:pt x="193996" y="150258"/>
                  </a:lnTo>
                  <a:close/>
                  <a:moveTo>
                    <a:pt x="206180" y="150258"/>
                  </a:moveTo>
                  <a:lnTo>
                    <a:pt x="206180" y="156192"/>
                  </a:lnTo>
                  <a:lnTo>
                    <a:pt x="200244" y="156192"/>
                  </a:lnTo>
                  <a:lnTo>
                    <a:pt x="200244" y="150258"/>
                  </a:lnTo>
                  <a:close/>
                  <a:moveTo>
                    <a:pt x="212427" y="150258"/>
                  </a:moveTo>
                  <a:lnTo>
                    <a:pt x="212427" y="156192"/>
                  </a:lnTo>
                  <a:lnTo>
                    <a:pt x="206491" y="156192"/>
                  </a:lnTo>
                  <a:lnTo>
                    <a:pt x="206491" y="150258"/>
                  </a:lnTo>
                  <a:close/>
                  <a:moveTo>
                    <a:pt x="218674" y="150258"/>
                  </a:moveTo>
                  <a:lnTo>
                    <a:pt x="218674" y="156192"/>
                  </a:lnTo>
                  <a:lnTo>
                    <a:pt x="212739" y="156192"/>
                  </a:lnTo>
                  <a:lnTo>
                    <a:pt x="212739" y="150258"/>
                  </a:lnTo>
                  <a:close/>
                  <a:moveTo>
                    <a:pt x="224921" y="150258"/>
                  </a:moveTo>
                  <a:lnTo>
                    <a:pt x="224921" y="156192"/>
                  </a:lnTo>
                  <a:lnTo>
                    <a:pt x="218987" y="156192"/>
                  </a:lnTo>
                  <a:lnTo>
                    <a:pt x="218987" y="150258"/>
                  </a:lnTo>
                  <a:close/>
                  <a:moveTo>
                    <a:pt x="231170" y="150258"/>
                  </a:moveTo>
                  <a:lnTo>
                    <a:pt x="231170" y="156192"/>
                  </a:lnTo>
                  <a:lnTo>
                    <a:pt x="225234" y="156192"/>
                  </a:lnTo>
                  <a:lnTo>
                    <a:pt x="225234" y="150258"/>
                  </a:lnTo>
                  <a:close/>
                  <a:moveTo>
                    <a:pt x="237417" y="150258"/>
                  </a:moveTo>
                  <a:lnTo>
                    <a:pt x="237417" y="156192"/>
                  </a:lnTo>
                  <a:lnTo>
                    <a:pt x="231481" y="156192"/>
                  </a:lnTo>
                  <a:lnTo>
                    <a:pt x="231481" y="150258"/>
                  </a:lnTo>
                  <a:close/>
                  <a:moveTo>
                    <a:pt x="243664" y="150258"/>
                  </a:moveTo>
                  <a:lnTo>
                    <a:pt x="243664" y="156192"/>
                  </a:lnTo>
                  <a:lnTo>
                    <a:pt x="237729" y="156192"/>
                  </a:lnTo>
                  <a:lnTo>
                    <a:pt x="237729" y="150258"/>
                  </a:lnTo>
                  <a:close/>
                  <a:moveTo>
                    <a:pt x="249911" y="150258"/>
                  </a:moveTo>
                  <a:lnTo>
                    <a:pt x="249911" y="156192"/>
                  </a:lnTo>
                  <a:lnTo>
                    <a:pt x="243977" y="156192"/>
                  </a:lnTo>
                  <a:lnTo>
                    <a:pt x="243977" y="150258"/>
                  </a:lnTo>
                  <a:close/>
                  <a:moveTo>
                    <a:pt x="256161" y="150258"/>
                  </a:moveTo>
                  <a:lnTo>
                    <a:pt x="256161" y="156192"/>
                  </a:lnTo>
                  <a:lnTo>
                    <a:pt x="250225" y="156192"/>
                  </a:lnTo>
                  <a:lnTo>
                    <a:pt x="250225" y="150258"/>
                  </a:lnTo>
                  <a:close/>
                  <a:moveTo>
                    <a:pt x="262409" y="150258"/>
                  </a:moveTo>
                  <a:lnTo>
                    <a:pt x="262409" y="156192"/>
                  </a:lnTo>
                  <a:lnTo>
                    <a:pt x="256474" y="156192"/>
                  </a:lnTo>
                  <a:lnTo>
                    <a:pt x="256474" y="150258"/>
                  </a:lnTo>
                  <a:close/>
                  <a:moveTo>
                    <a:pt x="268656" y="150258"/>
                  </a:moveTo>
                  <a:lnTo>
                    <a:pt x="268656" y="156192"/>
                  </a:lnTo>
                  <a:lnTo>
                    <a:pt x="262721" y="156192"/>
                  </a:lnTo>
                  <a:lnTo>
                    <a:pt x="262721" y="150258"/>
                  </a:lnTo>
                  <a:close/>
                  <a:moveTo>
                    <a:pt x="274904" y="150258"/>
                  </a:moveTo>
                  <a:lnTo>
                    <a:pt x="274904" y="156192"/>
                  </a:lnTo>
                  <a:lnTo>
                    <a:pt x="268968" y="156192"/>
                  </a:lnTo>
                  <a:lnTo>
                    <a:pt x="268968" y="150258"/>
                  </a:lnTo>
                  <a:close/>
                  <a:moveTo>
                    <a:pt x="158" y="0"/>
                  </a:moveTo>
                  <a:lnTo>
                    <a:pt x="158" y="157"/>
                  </a:lnTo>
                  <a:lnTo>
                    <a:pt x="0" y="157"/>
                  </a:lnTo>
                  <a:lnTo>
                    <a:pt x="0" y="156350"/>
                  </a:lnTo>
                  <a:lnTo>
                    <a:pt x="158" y="156350"/>
                  </a:lnTo>
                  <a:lnTo>
                    <a:pt x="158" y="156508"/>
                  </a:lnTo>
                  <a:lnTo>
                    <a:pt x="275059" y="156508"/>
                  </a:lnTo>
                  <a:lnTo>
                    <a:pt x="275059" y="156350"/>
                  </a:lnTo>
                  <a:lnTo>
                    <a:pt x="275215" y="156350"/>
                  </a:lnTo>
                  <a:lnTo>
                    <a:pt x="275215" y="155"/>
                  </a:lnTo>
                  <a:lnTo>
                    <a:pt x="275059" y="155"/>
                  </a:lnTo>
                  <a:lnTo>
                    <a:pt x="275059" y="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9" name="Google Shape;259;p14"/>
            <p:cNvSpPr/>
            <p:nvPr/>
          </p:nvSpPr>
          <p:spPr>
            <a:xfrm>
              <a:off x="797071" y="4259188"/>
              <a:ext cx="311650" cy="311650"/>
            </a:xfrm>
            <a:custGeom>
              <a:avLst/>
              <a:gdLst/>
              <a:ahLst/>
              <a:cxnLst/>
              <a:rect l="l" t="t" r="r" b="b"/>
              <a:pathLst>
                <a:path w="5919" h="5919" extrusionOk="0">
                  <a:moveTo>
                    <a:pt x="22" y="1"/>
                  </a:moveTo>
                  <a:lnTo>
                    <a:pt x="1" y="5896"/>
                  </a:lnTo>
                  <a:lnTo>
                    <a:pt x="5897" y="5919"/>
                  </a:lnTo>
                  <a:lnTo>
                    <a:pt x="5919" y="22"/>
                  </a:lnTo>
                  <a:lnTo>
                    <a:pt x="22" y="1"/>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0" name="Google Shape;260;p14"/>
            <p:cNvSpPr/>
            <p:nvPr/>
          </p:nvSpPr>
          <p:spPr>
            <a:xfrm>
              <a:off x="236274" y="4305048"/>
              <a:ext cx="733449" cy="85086"/>
            </a:xfrm>
            <a:custGeom>
              <a:avLst/>
              <a:gdLst/>
              <a:ahLst/>
              <a:cxnLst/>
              <a:rect l="l" t="t" r="r" b="b"/>
              <a:pathLst>
                <a:path w="13930" h="1616" extrusionOk="0">
                  <a:moveTo>
                    <a:pt x="786" y="1"/>
                  </a:moveTo>
                  <a:cubicBezTo>
                    <a:pt x="353" y="1"/>
                    <a:pt x="3" y="350"/>
                    <a:pt x="1" y="782"/>
                  </a:cubicBezTo>
                  <a:cubicBezTo>
                    <a:pt x="0" y="1215"/>
                    <a:pt x="349" y="1568"/>
                    <a:pt x="783" y="1570"/>
                  </a:cubicBezTo>
                  <a:lnTo>
                    <a:pt x="13140" y="1616"/>
                  </a:lnTo>
                  <a:cubicBezTo>
                    <a:pt x="13141" y="1616"/>
                    <a:pt x="13141" y="1616"/>
                    <a:pt x="13142" y="1616"/>
                  </a:cubicBezTo>
                  <a:cubicBezTo>
                    <a:pt x="13575" y="1616"/>
                    <a:pt x="13928" y="1267"/>
                    <a:pt x="13929" y="834"/>
                  </a:cubicBezTo>
                  <a:cubicBezTo>
                    <a:pt x="13930" y="401"/>
                    <a:pt x="13581" y="49"/>
                    <a:pt x="13146" y="49"/>
                  </a:cubicBezTo>
                  <a:lnTo>
                    <a:pt x="788" y="1"/>
                  </a:lnTo>
                  <a:cubicBezTo>
                    <a:pt x="787" y="1"/>
                    <a:pt x="786" y="1"/>
                    <a:pt x="786"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1" name="Google Shape;261;p14"/>
            <p:cNvSpPr/>
            <p:nvPr/>
          </p:nvSpPr>
          <p:spPr>
            <a:xfrm>
              <a:off x="235800" y="4437100"/>
              <a:ext cx="733449" cy="85192"/>
            </a:xfrm>
            <a:custGeom>
              <a:avLst/>
              <a:gdLst/>
              <a:ahLst/>
              <a:cxnLst/>
              <a:rect l="l" t="t" r="r" b="b"/>
              <a:pathLst>
                <a:path w="13930" h="1618" extrusionOk="0">
                  <a:moveTo>
                    <a:pt x="786" y="1"/>
                  </a:moveTo>
                  <a:cubicBezTo>
                    <a:pt x="355" y="1"/>
                    <a:pt x="3" y="349"/>
                    <a:pt x="2" y="782"/>
                  </a:cubicBezTo>
                  <a:cubicBezTo>
                    <a:pt x="1" y="1218"/>
                    <a:pt x="351" y="1568"/>
                    <a:pt x="783" y="1571"/>
                  </a:cubicBezTo>
                  <a:lnTo>
                    <a:pt x="13141" y="1618"/>
                  </a:lnTo>
                  <a:cubicBezTo>
                    <a:pt x="13142" y="1618"/>
                    <a:pt x="13143" y="1618"/>
                    <a:pt x="13144" y="1618"/>
                  </a:cubicBezTo>
                  <a:cubicBezTo>
                    <a:pt x="13576" y="1618"/>
                    <a:pt x="13927" y="1269"/>
                    <a:pt x="13928" y="836"/>
                  </a:cubicBezTo>
                  <a:cubicBezTo>
                    <a:pt x="13929" y="402"/>
                    <a:pt x="13579" y="50"/>
                    <a:pt x="13146" y="47"/>
                  </a:cubicBezTo>
                  <a:lnTo>
                    <a:pt x="788" y="1"/>
                  </a:lnTo>
                  <a:cubicBezTo>
                    <a:pt x="788" y="1"/>
                    <a:pt x="787" y="1"/>
                    <a:pt x="786"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62" name="Google Shape;262;p14"/>
          <p:cNvSpPr txBox="1">
            <a:spLocks noGrp="1"/>
          </p:cNvSpPr>
          <p:nvPr>
            <p:ph type="title"/>
          </p:nvPr>
        </p:nvSpPr>
        <p:spPr>
          <a:xfrm>
            <a:off x="1884213" y="1780338"/>
            <a:ext cx="4360200" cy="8418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3600"/>
              <a:buNone/>
              <a:defRPr sz="5300" b="1"/>
            </a:lvl1pPr>
            <a:lvl2pPr lvl="1" algn="ctr" rtl="0">
              <a:spcBef>
                <a:spcPts val="0"/>
              </a:spcBef>
              <a:spcAft>
                <a:spcPts val="0"/>
              </a:spcAft>
              <a:buSzPts val="3600"/>
              <a:buNone/>
              <a:defRPr sz="3600"/>
            </a:lvl2pPr>
            <a:lvl3pPr lvl="2" algn="ctr" rtl="0">
              <a:spcBef>
                <a:spcPts val="0"/>
              </a:spcBef>
              <a:spcAft>
                <a:spcPts val="0"/>
              </a:spcAft>
              <a:buSzPts val="3600"/>
              <a:buNone/>
              <a:defRPr sz="3600"/>
            </a:lvl3pPr>
            <a:lvl4pPr lvl="3" algn="ctr" rtl="0">
              <a:spcBef>
                <a:spcPts val="0"/>
              </a:spcBef>
              <a:spcAft>
                <a:spcPts val="0"/>
              </a:spcAft>
              <a:buSzPts val="3600"/>
              <a:buNone/>
              <a:defRPr sz="3600"/>
            </a:lvl4pPr>
            <a:lvl5pPr lvl="4" algn="ctr" rtl="0">
              <a:spcBef>
                <a:spcPts val="0"/>
              </a:spcBef>
              <a:spcAft>
                <a:spcPts val="0"/>
              </a:spcAft>
              <a:buSzPts val="3600"/>
              <a:buNone/>
              <a:defRPr sz="3600"/>
            </a:lvl5pPr>
            <a:lvl6pPr lvl="5" algn="ctr" rtl="0">
              <a:spcBef>
                <a:spcPts val="0"/>
              </a:spcBef>
              <a:spcAft>
                <a:spcPts val="0"/>
              </a:spcAft>
              <a:buSzPts val="3600"/>
              <a:buNone/>
              <a:defRPr sz="3600"/>
            </a:lvl6pPr>
            <a:lvl7pPr lvl="6" algn="ctr" rtl="0">
              <a:spcBef>
                <a:spcPts val="0"/>
              </a:spcBef>
              <a:spcAft>
                <a:spcPts val="0"/>
              </a:spcAft>
              <a:buSzPts val="3600"/>
              <a:buNone/>
              <a:defRPr sz="3600"/>
            </a:lvl7pPr>
            <a:lvl8pPr lvl="7" algn="ctr" rtl="0">
              <a:spcBef>
                <a:spcPts val="0"/>
              </a:spcBef>
              <a:spcAft>
                <a:spcPts val="0"/>
              </a:spcAft>
              <a:buSzPts val="3600"/>
              <a:buNone/>
              <a:defRPr sz="3600"/>
            </a:lvl8pPr>
            <a:lvl9pPr lvl="8" algn="ctr" rtl="0">
              <a:spcBef>
                <a:spcPts val="0"/>
              </a:spcBef>
              <a:spcAft>
                <a:spcPts val="0"/>
              </a:spcAft>
              <a:buSzPts val="3600"/>
              <a:buNone/>
              <a:defRPr sz="3600"/>
            </a:lvl9pPr>
          </a:lstStyle>
          <a:p>
            <a:endParaRPr/>
          </a:p>
        </p:txBody>
      </p:sp>
      <p:sp>
        <p:nvSpPr>
          <p:cNvPr id="263" name="Google Shape;263;p14"/>
          <p:cNvSpPr txBox="1">
            <a:spLocks noGrp="1"/>
          </p:cNvSpPr>
          <p:nvPr>
            <p:ph type="title" idx="2" hasCustomPrompt="1"/>
          </p:nvPr>
        </p:nvSpPr>
        <p:spPr>
          <a:xfrm>
            <a:off x="6283125" y="1780350"/>
            <a:ext cx="1818600" cy="15129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6000"/>
              <a:buNone/>
              <a:defRPr sz="11000">
                <a:solidFill>
                  <a:schemeClr val="accent1"/>
                </a:solidFill>
              </a:defRPr>
            </a:lvl1pPr>
            <a:lvl2pPr lvl="1" algn="ctr" rtl="0">
              <a:spcBef>
                <a:spcPts val="0"/>
              </a:spcBef>
              <a:spcAft>
                <a:spcPts val="0"/>
              </a:spcAft>
              <a:buSzPts val="6000"/>
              <a:buNone/>
              <a:defRPr sz="6000"/>
            </a:lvl2pPr>
            <a:lvl3pPr lvl="2" algn="ctr" rtl="0">
              <a:spcBef>
                <a:spcPts val="0"/>
              </a:spcBef>
              <a:spcAft>
                <a:spcPts val="0"/>
              </a:spcAft>
              <a:buSzPts val="6000"/>
              <a:buNone/>
              <a:defRPr sz="6000"/>
            </a:lvl3pPr>
            <a:lvl4pPr lvl="3" algn="ctr" rtl="0">
              <a:spcBef>
                <a:spcPts val="0"/>
              </a:spcBef>
              <a:spcAft>
                <a:spcPts val="0"/>
              </a:spcAft>
              <a:buSzPts val="6000"/>
              <a:buNone/>
              <a:defRPr sz="6000"/>
            </a:lvl4pPr>
            <a:lvl5pPr lvl="4" algn="ctr" rtl="0">
              <a:spcBef>
                <a:spcPts val="0"/>
              </a:spcBef>
              <a:spcAft>
                <a:spcPts val="0"/>
              </a:spcAft>
              <a:buSzPts val="6000"/>
              <a:buNone/>
              <a:defRPr sz="6000"/>
            </a:lvl5pPr>
            <a:lvl6pPr lvl="5" algn="ctr" rtl="0">
              <a:spcBef>
                <a:spcPts val="0"/>
              </a:spcBef>
              <a:spcAft>
                <a:spcPts val="0"/>
              </a:spcAft>
              <a:buSzPts val="6000"/>
              <a:buNone/>
              <a:defRPr sz="6000"/>
            </a:lvl6pPr>
            <a:lvl7pPr lvl="6" algn="ctr" rtl="0">
              <a:spcBef>
                <a:spcPts val="0"/>
              </a:spcBef>
              <a:spcAft>
                <a:spcPts val="0"/>
              </a:spcAft>
              <a:buSzPts val="6000"/>
              <a:buNone/>
              <a:defRPr sz="6000"/>
            </a:lvl7pPr>
            <a:lvl8pPr lvl="7" algn="ctr" rtl="0">
              <a:spcBef>
                <a:spcPts val="0"/>
              </a:spcBef>
              <a:spcAft>
                <a:spcPts val="0"/>
              </a:spcAft>
              <a:buSzPts val="6000"/>
              <a:buNone/>
              <a:defRPr sz="6000"/>
            </a:lvl8pPr>
            <a:lvl9pPr lvl="8" algn="ctr" rtl="0">
              <a:spcBef>
                <a:spcPts val="0"/>
              </a:spcBef>
              <a:spcAft>
                <a:spcPts val="0"/>
              </a:spcAft>
              <a:buSzPts val="6000"/>
              <a:buNone/>
              <a:defRPr sz="6000"/>
            </a:lvl9pPr>
          </a:lstStyle>
          <a:p>
            <a:r>
              <a:t>xx%</a:t>
            </a:r>
          </a:p>
        </p:txBody>
      </p:sp>
      <p:sp>
        <p:nvSpPr>
          <p:cNvPr id="264" name="Google Shape;264;p14"/>
          <p:cNvSpPr txBox="1">
            <a:spLocks noGrp="1"/>
          </p:cNvSpPr>
          <p:nvPr>
            <p:ph type="subTitle" idx="1"/>
          </p:nvPr>
        </p:nvSpPr>
        <p:spPr>
          <a:xfrm>
            <a:off x="1884213" y="2837863"/>
            <a:ext cx="4360200" cy="4434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400"/>
              <a:buNone/>
              <a:defRPr b="1"/>
            </a:lvl1pPr>
            <a:lvl2pPr lvl="1" algn="ctr" rtl="0">
              <a:lnSpc>
                <a:spcPct val="100000"/>
              </a:lnSpc>
              <a:spcBef>
                <a:spcPts val="1600"/>
              </a:spcBef>
              <a:spcAft>
                <a:spcPts val="0"/>
              </a:spcAft>
              <a:buSzPts val="1400"/>
              <a:buNone/>
              <a:defRPr/>
            </a:lvl2pPr>
            <a:lvl3pPr lvl="2" algn="ctr" rtl="0">
              <a:lnSpc>
                <a:spcPct val="100000"/>
              </a:lnSpc>
              <a:spcBef>
                <a:spcPts val="1600"/>
              </a:spcBef>
              <a:spcAft>
                <a:spcPts val="0"/>
              </a:spcAft>
              <a:buSzPts val="1400"/>
              <a:buNone/>
              <a:defRPr/>
            </a:lvl3pPr>
            <a:lvl4pPr lvl="3" algn="ctr" rtl="0">
              <a:lnSpc>
                <a:spcPct val="100000"/>
              </a:lnSpc>
              <a:spcBef>
                <a:spcPts val="1600"/>
              </a:spcBef>
              <a:spcAft>
                <a:spcPts val="0"/>
              </a:spcAft>
              <a:buSzPts val="1400"/>
              <a:buNone/>
              <a:defRPr/>
            </a:lvl4pPr>
            <a:lvl5pPr lvl="4" algn="ctr" rtl="0">
              <a:lnSpc>
                <a:spcPct val="100000"/>
              </a:lnSpc>
              <a:spcBef>
                <a:spcPts val="1600"/>
              </a:spcBef>
              <a:spcAft>
                <a:spcPts val="0"/>
              </a:spcAft>
              <a:buSzPts val="1400"/>
              <a:buNone/>
              <a:defRPr/>
            </a:lvl5pPr>
            <a:lvl6pPr lvl="5" algn="ctr" rtl="0">
              <a:lnSpc>
                <a:spcPct val="100000"/>
              </a:lnSpc>
              <a:spcBef>
                <a:spcPts val="1600"/>
              </a:spcBef>
              <a:spcAft>
                <a:spcPts val="0"/>
              </a:spcAft>
              <a:buSzPts val="1400"/>
              <a:buNone/>
              <a:defRPr/>
            </a:lvl6pPr>
            <a:lvl7pPr lvl="6" algn="ctr" rtl="0">
              <a:lnSpc>
                <a:spcPct val="100000"/>
              </a:lnSpc>
              <a:spcBef>
                <a:spcPts val="1600"/>
              </a:spcBef>
              <a:spcAft>
                <a:spcPts val="0"/>
              </a:spcAft>
              <a:buSzPts val="1400"/>
              <a:buNone/>
              <a:defRPr/>
            </a:lvl7pPr>
            <a:lvl8pPr lvl="7" algn="ctr" rtl="0">
              <a:lnSpc>
                <a:spcPct val="100000"/>
              </a:lnSpc>
              <a:spcBef>
                <a:spcPts val="1600"/>
              </a:spcBef>
              <a:spcAft>
                <a:spcPts val="0"/>
              </a:spcAft>
              <a:buSzPts val="1400"/>
              <a:buNone/>
              <a:defRPr/>
            </a:lvl8pPr>
            <a:lvl9pPr lvl="8" algn="ctr" rtl="0">
              <a:lnSpc>
                <a:spcPct val="100000"/>
              </a:lnSpc>
              <a:spcBef>
                <a:spcPts val="1600"/>
              </a:spcBef>
              <a:spcAft>
                <a:spcPts val="1600"/>
              </a:spcAft>
              <a:buSzPts val="1400"/>
              <a:buNone/>
              <a:defRPr/>
            </a:lvl9pPr>
          </a:lstStyle>
          <a:p>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Table of contents">
  <p:cSld name="BLANK_1_1_1_2_1">
    <p:bg>
      <p:bgPr>
        <a:solidFill>
          <a:schemeClr val="accent2"/>
        </a:solidFill>
        <a:effectLst/>
      </p:bgPr>
    </p:bg>
    <p:spTree>
      <p:nvGrpSpPr>
        <p:cNvPr id="1" name="Shape 265"/>
        <p:cNvGrpSpPr/>
        <p:nvPr/>
      </p:nvGrpSpPr>
      <p:grpSpPr>
        <a:xfrm>
          <a:off x="0" y="0"/>
          <a:ext cx="0" cy="0"/>
          <a:chOff x="0" y="0"/>
          <a:chExt cx="0" cy="0"/>
        </a:xfrm>
      </p:grpSpPr>
      <p:grpSp>
        <p:nvGrpSpPr>
          <p:cNvPr id="266" name="Google Shape;266;p15"/>
          <p:cNvGrpSpPr/>
          <p:nvPr/>
        </p:nvGrpSpPr>
        <p:grpSpPr>
          <a:xfrm>
            <a:off x="235725" y="229350"/>
            <a:ext cx="8672400" cy="4684800"/>
            <a:chOff x="235725" y="229350"/>
            <a:chExt cx="8672400" cy="4684800"/>
          </a:xfrm>
        </p:grpSpPr>
        <p:sp>
          <p:nvSpPr>
            <p:cNvPr id="267" name="Google Shape;267;p15"/>
            <p:cNvSpPr/>
            <p:nvPr/>
          </p:nvSpPr>
          <p:spPr>
            <a:xfrm>
              <a:off x="235725" y="229350"/>
              <a:ext cx="8672400" cy="4684800"/>
            </a:xfrm>
            <a:prstGeom prst="roundRect">
              <a:avLst>
                <a:gd name="adj" fmla="val 3106"/>
              </a:avLst>
            </a:prstGeom>
            <a:solidFill>
              <a:srgbClr val="FFFFFF"/>
            </a:solidFill>
            <a:ln w="9525" cap="flat" cmpd="sng">
              <a:solidFill>
                <a:schemeClr val="accen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8" name="Google Shape;268;p15"/>
            <p:cNvSpPr/>
            <p:nvPr/>
          </p:nvSpPr>
          <p:spPr>
            <a:xfrm>
              <a:off x="408325" y="369475"/>
              <a:ext cx="8327348" cy="4404555"/>
            </a:xfrm>
            <a:custGeom>
              <a:avLst/>
              <a:gdLst/>
              <a:ahLst/>
              <a:cxnLst/>
              <a:rect l="l" t="t" r="r" b="b"/>
              <a:pathLst>
                <a:path w="275216" h="156509" extrusionOk="0">
                  <a:moveTo>
                    <a:pt x="6251" y="311"/>
                  </a:moveTo>
                  <a:lnTo>
                    <a:pt x="6251" y="6247"/>
                  </a:lnTo>
                  <a:lnTo>
                    <a:pt x="315" y="6247"/>
                  </a:lnTo>
                  <a:lnTo>
                    <a:pt x="315" y="311"/>
                  </a:lnTo>
                  <a:close/>
                  <a:moveTo>
                    <a:pt x="12498" y="311"/>
                  </a:moveTo>
                  <a:lnTo>
                    <a:pt x="12498" y="6247"/>
                  </a:lnTo>
                  <a:lnTo>
                    <a:pt x="6562" y="6247"/>
                  </a:lnTo>
                  <a:lnTo>
                    <a:pt x="6562" y="311"/>
                  </a:lnTo>
                  <a:close/>
                  <a:moveTo>
                    <a:pt x="18745" y="311"/>
                  </a:moveTo>
                  <a:lnTo>
                    <a:pt x="18745" y="6247"/>
                  </a:lnTo>
                  <a:lnTo>
                    <a:pt x="12810" y="6247"/>
                  </a:lnTo>
                  <a:lnTo>
                    <a:pt x="12810" y="311"/>
                  </a:lnTo>
                  <a:close/>
                  <a:moveTo>
                    <a:pt x="24992" y="311"/>
                  </a:moveTo>
                  <a:lnTo>
                    <a:pt x="24992" y="6247"/>
                  </a:lnTo>
                  <a:lnTo>
                    <a:pt x="19058" y="6247"/>
                  </a:lnTo>
                  <a:lnTo>
                    <a:pt x="19058" y="311"/>
                  </a:lnTo>
                  <a:close/>
                  <a:moveTo>
                    <a:pt x="31241" y="311"/>
                  </a:moveTo>
                  <a:lnTo>
                    <a:pt x="31241" y="6247"/>
                  </a:lnTo>
                  <a:lnTo>
                    <a:pt x="25305" y="6247"/>
                  </a:lnTo>
                  <a:lnTo>
                    <a:pt x="25305" y="311"/>
                  </a:lnTo>
                  <a:close/>
                  <a:moveTo>
                    <a:pt x="37489" y="311"/>
                  </a:moveTo>
                  <a:lnTo>
                    <a:pt x="37489" y="6247"/>
                  </a:lnTo>
                  <a:lnTo>
                    <a:pt x="31553" y="6247"/>
                  </a:lnTo>
                  <a:lnTo>
                    <a:pt x="31553" y="311"/>
                  </a:lnTo>
                  <a:close/>
                  <a:moveTo>
                    <a:pt x="43737" y="311"/>
                  </a:moveTo>
                  <a:lnTo>
                    <a:pt x="43737" y="6247"/>
                  </a:lnTo>
                  <a:lnTo>
                    <a:pt x="37802" y="6247"/>
                  </a:lnTo>
                  <a:lnTo>
                    <a:pt x="37802" y="311"/>
                  </a:lnTo>
                  <a:close/>
                  <a:moveTo>
                    <a:pt x="49985" y="311"/>
                  </a:moveTo>
                  <a:lnTo>
                    <a:pt x="49985" y="6247"/>
                  </a:lnTo>
                  <a:lnTo>
                    <a:pt x="44049" y="6247"/>
                  </a:lnTo>
                  <a:lnTo>
                    <a:pt x="44049" y="311"/>
                  </a:lnTo>
                  <a:close/>
                  <a:moveTo>
                    <a:pt x="56232" y="311"/>
                  </a:moveTo>
                  <a:lnTo>
                    <a:pt x="56232" y="6247"/>
                  </a:lnTo>
                  <a:lnTo>
                    <a:pt x="50296" y="6247"/>
                  </a:lnTo>
                  <a:lnTo>
                    <a:pt x="50296" y="311"/>
                  </a:lnTo>
                  <a:close/>
                  <a:moveTo>
                    <a:pt x="62480" y="311"/>
                  </a:moveTo>
                  <a:lnTo>
                    <a:pt x="62480" y="6247"/>
                  </a:lnTo>
                  <a:lnTo>
                    <a:pt x="56545" y="6247"/>
                  </a:lnTo>
                  <a:lnTo>
                    <a:pt x="56545" y="311"/>
                  </a:lnTo>
                  <a:close/>
                  <a:moveTo>
                    <a:pt x="68727" y="311"/>
                  </a:moveTo>
                  <a:lnTo>
                    <a:pt x="68727" y="6247"/>
                  </a:lnTo>
                  <a:lnTo>
                    <a:pt x="62792" y="6247"/>
                  </a:lnTo>
                  <a:lnTo>
                    <a:pt x="62792" y="311"/>
                  </a:lnTo>
                  <a:close/>
                  <a:moveTo>
                    <a:pt x="74975" y="311"/>
                  </a:moveTo>
                  <a:lnTo>
                    <a:pt x="74975" y="6247"/>
                  </a:lnTo>
                  <a:lnTo>
                    <a:pt x="69039" y="6247"/>
                  </a:lnTo>
                  <a:lnTo>
                    <a:pt x="69039" y="311"/>
                  </a:lnTo>
                  <a:close/>
                  <a:moveTo>
                    <a:pt x="81223" y="311"/>
                  </a:moveTo>
                  <a:lnTo>
                    <a:pt x="81223" y="6247"/>
                  </a:lnTo>
                  <a:lnTo>
                    <a:pt x="75286" y="6247"/>
                  </a:lnTo>
                  <a:lnTo>
                    <a:pt x="75286" y="311"/>
                  </a:lnTo>
                  <a:close/>
                  <a:moveTo>
                    <a:pt x="87470" y="311"/>
                  </a:moveTo>
                  <a:lnTo>
                    <a:pt x="87470" y="6247"/>
                  </a:lnTo>
                  <a:lnTo>
                    <a:pt x="81535" y="6247"/>
                  </a:lnTo>
                  <a:lnTo>
                    <a:pt x="81535" y="311"/>
                  </a:lnTo>
                  <a:close/>
                  <a:moveTo>
                    <a:pt x="93720" y="311"/>
                  </a:moveTo>
                  <a:lnTo>
                    <a:pt x="93720" y="6247"/>
                  </a:lnTo>
                  <a:lnTo>
                    <a:pt x="87784" y="6247"/>
                  </a:lnTo>
                  <a:lnTo>
                    <a:pt x="87784" y="311"/>
                  </a:lnTo>
                  <a:close/>
                  <a:moveTo>
                    <a:pt x="99967" y="311"/>
                  </a:moveTo>
                  <a:lnTo>
                    <a:pt x="99967" y="6247"/>
                  </a:lnTo>
                  <a:lnTo>
                    <a:pt x="94031" y="6247"/>
                  </a:lnTo>
                  <a:lnTo>
                    <a:pt x="94031" y="311"/>
                  </a:lnTo>
                  <a:close/>
                  <a:moveTo>
                    <a:pt x="106214" y="311"/>
                  </a:moveTo>
                  <a:lnTo>
                    <a:pt x="106214" y="6247"/>
                  </a:lnTo>
                  <a:lnTo>
                    <a:pt x="100280" y="6247"/>
                  </a:lnTo>
                  <a:lnTo>
                    <a:pt x="100280" y="311"/>
                  </a:lnTo>
                  <a:close/>
                  <a:moveTo>
                    <a:pt x="112461" y="311"/>
                  </a:moveTo>
                  <a:lnTo>
                    <a:pt x="112461" y="6247"/>
                  </a:lnTo>
                  <a:lnTo>
                    <a:pt x="106527" y="6247"/>
                  </a:lnTo>
                  <a:lnTo>
                    <a:pt x="106527" y="311"/>
                  </a:lnTo>
                  <a:close/>
                  <a:moveTo>
                    <a:pt x="118710" y="311"/>
                  </a:moveTo>
                  <a:lnTo>
                    <a:pt x="118710" y="6247"/>
                  </a:lnTo>
                  <a:lnTo>
                    <a:pt x="112774" y="6247"/>
                  </a:lnTo>
                  <a:lnTo>
                    <a:pt x="112774" y="311"/>
                  </a:lnTo>
                  <a:close/>
                  <a:moveTo>
                    <a:pt x="124957" y="311"/>
                  </a:moveTo>
                  <a:lnTo>
                    <a:pt x="124957" y="6247"/>
                  </a:lnTo>
                  <a:lnTo>
                    <a:pt x="119021" y="6247"/>
                  </a:lnTo>
                  <a:lnTo>
                    <a:pt x="119021" y="311"/>
                  </a:lnTo>
                  <a:close/>
                  <a:moveTo>
                    <a:pt x="131204" y="311"/>
                  </a:moveTo>
                  <a:lnTo>
                    <a:pt x="131204" y="6247"/>
                  </a:lnTo>
                  <a:lnTo>
                    <a:pt x="125270" y="6247"/>
                  </a:lnTo>
                  <a:lnTo>
                    <a:pt x="125270" y="311"/>
                  </a:lnTo>
                  <a:close/>
                  <a:moveTo>
                    <a:pt x="137451" y="311"/>
                  </a:moveTo>
                  <a:lnTo>
                    <a:pt x="137451" y="6247"/>
                  </a:lnTo>
                  <a:lnTo>
                    <a:pt x="131517" y="6247"/>
                  </a:lnTo>
                  <a:lnTo>
                    <a:pt x="131517" y="311"/>
                  </a:lnTo>
                  <a:close/>
                  <a:moveTo>
                    <a:pt x="143702" y="311"/>
                  </a:moveTo>
                  <a:lnTo>
                    <a:pt x="143702" y="6247"/>
                  </a:lnTo>
                  <a:lnTo>
                    <a:pt x="137766" y="6247"/>
                  </a:lnTo>
                  <a:lnTo>
                    <a:pt x="137766" y="311"/>
                  </a:lnTo>
                  <a:close/>
                  <a:moveTo>
                    <a:pt x="149949" y="311"/>
                  </a:moveTo>
                  <a:lnTo>
                    <a:pt x="149949" y="6247"/>
                  </a:lnTo>
                  <a:lnTo>
                    <a:pt x="144015" y="6247"/>
                  </a:lnTo>
                  <a:lnTo>
                    <a:pt x="144015" y="311"/>
                  </a:lnTo>
                  <a:close/>
                  <a:moveTo>
                    <a:pt x="156196" y="311"/>
                  </a:moveTo>
                  <a:lnTo>
                    <a:pt x="156196" y="6247"/>
                  </a:lnTo>
                  <a:lnTo>
                    <a:pt x="150262" y="6247"/>
                  </a:lnTo>
                  <a:lnTo>
                    <a:pt x="150262" y="311"/>
                  </a:lnTo>
                  <a:close/>
                  <a:moveTo>
                    <a:pt x="162445" y="311"/>
                  </a:moveTo>
                  <a:lnTo>
                    <a:pt x="162445" y="6247"/>
                  </a:lnTo>
                  <a:lnTo>
                    <a:pt x="156509" y="6247"/>
                  </a:lnTo>
                  <a:lnTo>
                    <a:pt x="156509" y="311"/>
                  </a:lnTo>
                  <a:close/>
                  <a:moveTo>
                    <a:pt x="168692" y="311"/>
                  </a:moveTo>
                  <a:lnTo>
                    <a:pt x="168692" y="6247"/>
                  </a:lnTo>
                  <a:lnTo>
                    <a:pt x="162756" y="6247"/>
                  </a:lnTo>
                  <a:lnTo>
                    <a:pt x="162756" y="311"/>
                  </a:lnTo>
                  <a:close/>
                  <a:moveTo>
                    <a:pt x="174939" y="311"/>
                  </a:moveTo>
                  <a:lnTo>
                    <a:pt x="174939" y="6247"/>
                  </a:lnTo>
                  <a:lnTo>
                    <a:pt x="169005" y="6247"/>
                  </a:lnTo>
                  <a:lnTo>
                    <a:pt x="169005" y="311"/>
                  </a:lnTo>
                  <a:close/>
                  <a:moveTo>
                    <a:pt x="181186" y="311"/>
                  </a:moveTo>
                  <a:lnTo>
                    <a:pt x="181186" y="6247"/>
                  </a:lnTo>
                  <a:lnTo>
                    <a:pt x="175252" y="6247"/>
                  </a:lnTo>
                  <a:lnTo>
                    <a:pt x="175252" y="311"/>
                  </a:lnTo>
                  <a:close/>
                  <a:moveTo>
                    <a:pt x="187435" y="311"/>
                  </a:moveTo>
                  <a:lnTo>
                    <a:pt x="187435" y="6247"/>
                  </a:lnTo>
                  <a:lnTo>
                    <a:pt x="181499" y="6247"/>
                  </a:lnTo>
                  <a:lnTo>
                    <a:pt x="181499" y="311"/>
                  </a:lnTo>
                  <a:close/>
                  <a:moveTo>
                    <a:pt x="193684" y="311"/>
                  </a:moveTo>
                  <a:lnTo>
                    <a:pt x="193684" y="6247"/>
                  </a:lnTo>
                  <a:lnTo>
                    <a:pt x="187749" y="6247"/>
                  </a:lnTo>
                  <a:lnTo>
                    <a:pt x="187749" y="311"/>
                  </a:lnTo>
                  <a:close/>
                  <a:moveTo>
                    <a:pt x="199931" y="311"/>
                  </a:moveTo>
                  <a:lnTo>
                    <a:pt x="199931" y="6247"/>
                  </a:lnTo>
                  <a:lnTo>
                    <a:pt x="193996" y="6247"/>
                  </a:lnTo>
                  <a:lnTo>
                    <a:pt x="193996" y="311"/>
                  </a:lnTo>
                  <a:close/>
                  <a:moveTo>
                    <a:pt x="206180" y="311"/>
                  </a:moveTo>
                  <a:lnTo>
                    <a:pt x="206180" y="6247"/>
                  </a:lnTo>
                  <a:lnTo>
                    <a:pt x="200244" y="6247"/>
                  </a:lnTo>
                  <a:lnTo>
                    <a:pt x="200244" y="311"/>
                  </a:lnTo>
                  <a:close/>
                  <a:moveTo>
                    <a:pt x="212427" y="311"/>
                  </a:moveTo>
                  <a:lnTo>
                    <a:pt x="212427" y="6247"/>
                  </a:lnTo>
                  <a:lnTo>
                    <a:pt x="206491" y="6247"/>
                  </a:lnTo>
                  <a:lnTo>
                    <a:pt x="206491" y="311"/>
                  </a:lnTo>
                  <a:close/>
                  <a:moveTo>
                    <a:pt x="218674" y="311"/>
                  </a:moveTo>
                  <a:lnTo>
                    <a:pt x="218674" y="6247"/>
                  </a:lnTo>
                  <a:lnTo>
                    <a:pt x="212739" y="6247"/>
                  </a:lnTo>
                  <a:lnTo>
                    <a:pt x="212739" y="311"/>
                  </a:lnTo>
                  <a:close/>
                  <a:moveTo>
                    <a:pt x="224921" y="311"/>
                  </a:moveTo>
                  <a:lnTo>
                    <a:pt x="224921" y="6247"/>
                  </a:lnTo>
                  <a:lnTo>
                    <a:pt x="218987" y="6247"/>
                  </a:lnTo>
                  <a:lnTo>
                    <a:pt x="218987" y="311"/>
                  </a:lnTo>
                  <a:close/>
                  <a:moveTo>
                    <a:pt x="231170" y="311"/>
                  </a:moveTo>
                  <a:lnTo>
                    <a:pt x="231170" y="6247"/>
                  </a:lnTo>
                  <a:lnTo>
                    <a:pt x="225234" y="6247"/>
                  </a:lnTo>
                  <a:lnTo>
                    <a:pt x="225234" y="311"/>
                  </a:lnTo>
                  <a:close/>
                  <a:moveTo>
                    <a:pt x="237417" y="311"/>
                  </a:moveTo>
                  <a:lnTo>
                    <a:pt x="237417" y="6247"/>
                  </a:lnTo>
                  <a:lnTo>
                    <a:pt x="231481" y="6247"/>
                  </a:lnTo>
                  <a:lnTo>
                    <a:pt x="231481" y="311"/>
                  </a:lnTo>
                  <a:close/>
                  <a:moveTo>
                    <a:pt x="243664" y="311"/>
                  </a:moveTo>
                  <a:lnTo>
                    <a:pt x="243664" y="6247"/>
                  </a:lnTo>
                  <a:lnTo>
                    <a:pt x="237729" y="6247"/>
                  </a:lnTo>
                  <a:lnTo>
                    <a:pt x="237729" y="311"/>
                  </a:lnTo>
                  <a:close/>
                  <a:moveTo>
                    <a:pt x="249914" y="311"/>
                  </a:moveTo>
                  <a:lnTo>
                    <a:pt x="249914" y="6247"/>
                  </a:lnTo>
                  <a:lnTo>
                    <a:pt x="243978" y="6247"/>
                  </a:lnTo>
                  <a:lnTo>
                    <a:pt x="243978" y="311"/>
                  </a:lnTo>
                  <a:close/>
                  <a:moveTo>
                    <a:pt x="256161" y="311"/>
                  </a:moveTo>
                  <a:lnTo>
                    <a:pt x="256161" y="6247"/>
                  </a:lnTo>
                  <a:lnTo>
                    <a:pt x="250225" y="6247"/>
                  </a:lnTo>
                  <a:lnTo>
                    <a:pt x="250225" y="311"/>
                  </a:lnTo>
                  <a:close/>
                  <a:moveTo>
                    <a:pt x="262409" y="311"/>
                  </a:moveTo>
                  <a:lnTo>
                    <a:pt x="262409" y="6247"/>
                  </a:lnTo>
                  <a:lnTo>
                    <a:pt x="256474" y="6247"/>
                  </a:lnTo>
                  <a:lnTo>
                    <a:pt x="256474" y="311"/>
                  </a:lnTo>
                  <a:close/>
                  <a:moveTo>
                    <a:pt x="268656" y="311"/>
                  </a:moveTo>
                  <a:lnTo>
                    <a:pt x="268656" y="6247"/>
                  </a:lnTo>
                  <a:lnTo>
                    <a:pt x="262721" y="6247"/>
                  </a:lnTo>
                  <a:lnTo>
                    <a:pt x="262721" y="311"/>
                  </a:lnTo>
                  <a:close/>
                  <a:moveTo>
                    <a:pt x="274904" y="311"/>
                  </a:moveTo>
                  <a:lnTo>
                    <a:pt x="274904" y="6247"/>
                  </a:lnTo>
                  <a:lnTo>
                    <a:pt x="268968" y="6247"/>
                  </a:lnTo>
                  <a:lnTo>
                    <a:pt x="268968" y="311"/>
                  </a:lnTo>
                  <a:close/>
                  <a:moveTo>
                    <a:pt x="6251" y="6560"/>
                  </a:moveTo>
                  <a:lnTo>
                    <a:pt x="6251" y="12494"/>
                  </a:lnTo>
                  <a:lnTo>
                    <a:pt x="315" y="12494"/>
                  </a:lnTo>
                  <a:lnTo>
                    <a:pt x="315" y="6560"/>
                  </a:lnTo>
                  <a:close/>
                  <a:moveTo>
                    <a:pt x="12498" y="6560"/>
                  </a:moveTo>
                  <a:lnTo>
                    <a:pt x="12498" y="12494"/>
                  </a:lnTo>
                  <a:lnTo>
                    <a:pt x="6562" y="12494"/>
                  </a:lnTo>
                  <a:lnTo>
                    <a:pt x="6562" y="6560"/>
                  </a:lnTo>
                  <a:close/>
                  <a:moveTo>
                    <a:pt x="18745" y="6560"/>
                  </a:moveTo>
                  <a:lnTo>
                    <a:pt x="18745" y="12494"/>
                  </a:lnTo>
                  <a:lnTo>
                    <a:pt x="12810" y="12494"/>
                  </a:lnTo>
                  <a:lnTo>
                    <a:pt x="12810" y="6560"/>
                  </a:lnTo>
                  <a:close/>
                  <a:moveTo>
                    <a:pt x="24992" y="6560"/>
                  </a:moveTo>
                  <a:lnTo>
                    <a:pt x="24992" y="12494"/>
                  </a:lnTo>
                  <a:lnTo>
                    <a:pt x="19058" y="12494"/>
                  </a:lnTo>
                  <a:lnTo>
                    <a:pt x="19058" y="6560"/>
                  </a:lnTo>
                  <a:close/>
                  <a:moveTo>
                    <a:pt x="31241" y="6560"/>
                  </a:moveTo>
                  <a:lnTo>
                    <a:pt x="31241" y="12494"/>
                  </a:lnTo>
                  <a:lnTo>
                    <a:pt x="25305" y="12494"/>
                  </a:lnTo>
                  <a:lnTo>
                    <a:pt x="25305" y="6560"/>
                  </a:lnTo>
                  <a:close/>
                  <a:moveTo>
                    <a:pt x="37489" y="6560"/>
                  </a:moveTo>
                  <a:lnTo>
                    <a:pt x="37489" y="12494"/>
                  </a:lnTo>
                  <a:lnTo>
                    <a:pt x="31553" y="12494"/>
                  </a:lnTo>
                  <a:lnTo>
                    <a:pt x="31553" y="6560"/>
                  </a:lnTo>
                  <a:close/>
                  <a:moveTo>
                    <a:pt x="43737" y="6560"/>
                  </a:moveTo>
                  <a:lnTo>
                    <a:pt x="43737" y="12494"/>
                  </a:lnTo>
                  <a:lnTo>
                    <a:pt x="37802" y="12494"/>
                  </a:lnTo>
                  <a:lnTo>
                    <a:pt x="37802" y="6560"/>
                  </a:lnTo>
                  <a:close/>
                  <a:moveTo>
                    <a:pt x="49985" y="6560"/>
                  </a:moveTo>
                  <a:lnTo>
                    <a:pt x="49985" y="12494"/>
                  </a:lnTo>
                  <a:lnTo>
                    <a:pt x="44049" y="12494"/>
                  </a:lnTo>
                  <a:lnTo>
                    <a:pt x="44049" y="6560"/>
                  </a:lnTo>
                  <a:close/>
                  <a:moveTo>
                    <a:pt x="56232" y="6560"/>
                  </a:moveTo>
                  <a:lnTo>
                    <a:pt x="56232" y="12494"/>
                  </a:lnTo>
                  <a:lnTo>
                    <a:pt x="50296" y="12494"/>
                  </a:lnTo>
                  <a:lnTo>
                    <a:pt x="50296" y="6560"/>
                  </a:lnTo>
                  <a:close/>
                  <a:moveTo>
                    <a:pt x="62480" y="6560"/>
                  </a:moveTo>
                  <a:lnTo>
                    <a:pt x="62480" y="12494"/>
                  </a:lnTo>
                  <a:lnTo>
                    <a:pt x="56545" y="12494"/>
                  </a:lnTo>
                  <a:lnTo>
                    <a:pt x="56545" y="6560"/>
                  </a:lnTo>
                  <a:close/>
                  <a:moveTo>
                    <a:pt x="68727" y="6560"/>
                  </a:moveTo>
                  <a:lnTo>
                    <a:pt x="68727" y="12494"/>
                  </a:lnTo>
                  <a:lnTo>
                    <a:pt x="62792" y="12494"/>
                  </a:lnTo>
                  <a:lnTo>
                    <a:pt x="62792" y="6560"/>
                  </a:lnTo>
                  <a:close/>
                  <a:moveTo>
                    <a:pt x="74975" y="6560"/>
                  </a:moveTo>
                  <a:lnTo>
                    <a:pt x="74975" y="12494"/>
                  </a:lnTo>
                  <a:lnTo>
                    <a:pt x="69039" y="12494"/>
                  </a:lnTo>
                  <a:lnTo>
                    <a:pt x="69039" y="6560"/>
                  </a:lnTo>
                  <a:close/>
                  <a:moveTo>
                    <a:pt x="81223" y="6560"/>
                  </a:moveTo>
                  <a:lnTo>
                    <a:pt x="81223" y="12494"/>
                  </a:lnTo>
                  <a:lnTo>
                    <a:pt x="75286" y="12494"/>
                  </a:lnTo>
                  <a:lnTo>
                    <a:pt x="75286" y="6560"/>
                  </a:lnTo>
                  <a:close/>
                  <a:moveTo>
                    <a:pt x="87470" y="6560"/>
                  </a:moveTo>
                  <a:lnTo>
                    <a:pt x="87470" y="12494"/>
                  </a:lnTo>
                  <a:lnTo>
                    <a:pt x="81535" y="12494"/>
                  </a:lnTo>
                  <a:lnTo>
                    <a:pt x="81535" y="6560"/>
                  </a:lnTo>
                  <a:close/>
                  <a:moveTo>
                    <a:pt x="93720" y="6560"/>
                  </a:moveTo>
                  <a:lnTo>
                    <a:pt x="93720" y="12494"/>
                  </a:lnTo>
                  <a:lnTo>
                    <a:pt x="87784" y="12494"/>
                  </a:lnTo>
                  <a:lnTo>
                    <a:pt x="87784" y="6560"/>
                  </a:lnTo>
                  <a:close/>
                  <a:moveTo>
                    <a:pt x="99967" y="6560"/>
                  </a:moveTo>
                  <a:lnTo>
                    <a:pt x="99967" y="12494"/>
                  </a:lnTo>
                  <a:lnTo>
                    <a:pt x="94031" y="12494"/>
                  </a:lnTo>
                  <a:lnTo>
                    <a:pt x="94031" y="6560"/>
                  </a:lnTo>
                  <a:close/>
                  <a:moveTo>
                    <a:pt x="106214" y="6560"/>
                  </a:moveTo>
                  <a:lnTo>
                    <a:pt x="106214" y="12494"/>
                  </a:lnTo>
                  <a:lnTo>
                    <a:pt x="100280" y="12494"/>
                  </a:lnTo>
                  <a:lnTo>
                    <a:pt x="100280" y="6560"/>
                  </a:lnTo>
                  <a:close/>
                  <a:moveTo>
                    <a:pt x="112461" y="6560"/>
                  </a:moveTo>
                  <a:lnTo>
                    <a:pt x="112461" y="12494"/>
                  </a:lnTo>
                  <a:lnTo>
                    <a:pt x="106527" y="12494"/>
                  </a:lnTo>
                  <a:lnTo>
                    <a:pt x="106527" y="6560"/>
                  </a:lnTo>
                  <a:close/>
                  <a:moveTo>
                    <a:pt x="118710" y="6560"/>
                  </a:moveTo>
                  <a:lnTo>
                    <a:pt x="118710" y="12494"/>
                  </a:lnTo>
                  <a:lnTo>
                    <a:pt x="112774" y="12494"/>
                  </a:lnTo>
                  <a:lnTo>
                    <a:pt x="112774" y="6560"/>
                  </a:lnTo>
                  <a:close/>
                  <a:moveTo>
                    <a:pt x="124957" y="6560"/>
                  </a:moveTo>
                  <a:lnTo>
                    <a:pt x="124957" y="12494"/>
                  </a:lnTo>
                  <a:lnTo>
                    <a:pt x="119021" y="12494"/>
                  </a:lnTo>
                  <a:lnTo>
                    <a:pt x="119021" y="6560"/>
                  </a:lnTo>
                  <a:close/>
                  <a:moveTo>
                    <a:pt x="131204" y="6560"/>
                  </a:moveTo>
                  <a:lnTo>
                    <a:pt x="131204" y="12494"/>
                  </a:lnTo>
                  <a:lnTo>
                    <a:pt x="125270" y="12494"/>
                  </a:lnTo>
                  <a:lnTo>
                    <a:pt x="125270" y="6560"/>
                  </a:lnTo>
                  <a:close/>
                  <a:moveTo>
                    <a:pt x="137451" y="6560"/>
                  </a:moveTo>
                  <a:lnTo>
                    <a:pt x="137451" y="12494"/>
                  </a:lnTo>
                  <a:lnTo>
                    <a:pt x="131517" y="12494"/>
                  </a:lnTo>
                  <a:lnTo>
                    <a:pt x="131517" y="6560"/>
                  </a:lnTo>
                  <a:close/>
                  <a:moveTo>
                    <a:pt x="143702" y="6560"/>
                  </a:moveTo>
                  <a:lnTo>
                    <a:pt x="143702" y="12494"/>
                  </a:lnTo>
                  <a:lnTo>
                    <a:pt x="137766" y="12494"/>
                  </a:lnTo>
                  <a:lnTo>
                    <a:pt x="137766" y="6560"/>
                  </a:lnTo>
                  <a:close/>
                  <a:moveTo>
                    <a:pt x="149949" y="6560"/>
                  </a:moveTo>
                  <a:lnTo>
                    <a:pt x="149949" y="12494"/>
                  </a:lnTo>
                  <a:lnTo>
                    <a:pt x="144015" y="12494"/>
                  </a:lnTo>
                  <a:lnTo>
                    <a:pt x="144015" y="6560"/>
                  </a:lnTo>
                  <a:close/>
                  <a:moveTo>
                    <a:pt x="156196" y="6560"/>
                  </a:moveTo>
                  <a:lnTo>
                    <a:pt x="156196" y="12494"/>
                  </a:lnTo>
                  <a:lnTo>
                    <a:pt x="150262" y="12494"/>
                  </a:lnTo>
                  <a:lnTo>
                    <a:pt x="150262" y="6560"/>
                  </a:lnTo>
                  <a:close/>
                  <a:moveTo>
                    <a:pt x="162445" y="6560"/>
                  </a:moveTo>
                  <a:lnTo>
                    <a:pt x="162445" y="12494"/>
                  </a:lnTo>
                  <a:lnTo>
                    <a:pt x="156509" y="12494"/>
                  </a:lnTo>
                  <a:lnTo>
                    <a:pt x="156509" y="6560"/>
                  </a:lnTo>
                  <a:close/>
                  <a:moveTo>
                    <a:pt x="168692" y="6560"/>
                  </a:moveTo>
                  <a:lnTo>
                    <a:pt x="168692" y="12494"/>
                  </a:lnTo>
                  <a:lnTo>
                    <a:pt x="162756" y="12494"/>
                  </a:lnTo>
                  <a:lnTo>
                    <a:pt x="162756" y="6560"/>
                  </a:lnTo>
                  <a:close/>
                  <a:moveTo>
                    <a:pt x="174939" y="6560"/>
                  </a:moveTo>
                  <a:lnTo>
                    <a:pt x="174939" y="12494"/>
                  </a:lnTo>
                  <a:lnTo>
                    <a:pt x="169005" y="12494"/>
                  </a:lnTo>
                  <a:lnTo>
                    <a:pt x="169005" y="6560"/>
                  </a:lnTo>
                  <a:close/>
                  <a:moveTo>
                    <a:pt x="181186" y="6560"/>
                  </a:moveTo>
                  <a:lnTo>
                    <a:pt x="181186" y="12494"/>
                  </a:lnTo>
                  <a:lnTo>
                    <a:pt x="175252" y="12494"/>
                  </a:lnTo>
                  <a:lnTo>
                    <a:pt x="175252" y="6560"/>
                  </a:lnTo>
                  <a:close/>
                  <a:moveTo>
                    <a:pt x="187435" y="6560"/>
                  </a:moveTo>
                  <a:lnTo>
                    <a:pt x="187435" y="12494"/>
                  </a:lnTo>
                  <a:lnTo>
                    <a:pt x="181499" y="12494"/>
                  </a:lnTo>
                  <a:lnTo>
                    <a:pt x="181499" y="6560"/>
                  </a:lnTo>
                  <a:close/>
                  <a:moveTo>
                    <a:pt x="193684" y="6560"/>
                  </a:moveTo>
                  <a:lnTo>
                    <a:pt x="193684" y="12494"/>
                  </a:lnTo>
                  <a:lnTo>
                    <a:pt x="187749" y="12494"/>
                  </a:lnTo>
                  <a:lnTo>
                    <a:pt x="187749" y="6560"/>
                  </a:lnTo>
                  <a:close/>
                  <a:moveTo>
                    <a:pt x="199931" y="6560"/>
                  </a:moveTo>
                  <a:lnTo>
                    <a:pt x="199931" y="12494"/>
                  </a:lnTo>
                  <a:lnTo>
                    <a:pt x="193996" y="12494"/>
                  </a:lnTo>
                  <a:lnTo>
                    <a:pt x="193996" y="6560"/>
                  </a:lnTo>
                  <a:close/>
                  <a:moveTo>
                    <a:pt x="206180" y="6560"/>
                  </a:moveTo>
                  <a:lnTo>
                    <a:pt x="206180" y="12494"/>
                  </a:lnTo>
                  <a:lnTo>
                    <a:pt x="200244" y="12494"/>
                  </a:lnTo>
                  <a:lnTo>
                    <a:pt x="200244" y="6560"/>
                  </a:lnTo>
                  <a:close/>
                  <a:moveTo>
                    <a:pt x="212427" y="6560"/>
                  </a:moveTo>
                  <a:lnTo>
                    <a:pt x="212427" y="12494"/>
                  </a:lnTo>
                  <a:lnTo>
                    <a:pt x="206491" y="12494"/>
                  </a:lnTo>
                  <a:lnTo>
                    <a:pt x="206491" y="6560"/>
                  </a:lnTo>
                  <a:close/>
                  <a:moveTo>
                    <a:pt x="218674" y="6560"/>
                  </a:moveTo>
                  <a:lnTo>
                    <a:pt x="218674" y="12494"/>
                  </a:lnTo>
                  <a:lnTo>
                    <a:pt x="212739" y="12494"/>
                  </a:lnTo>
                  <a:lnTo>
                    <a:pt x="212739" y="6560"/>
                  </a:lnTo>
                  <a:close/>
                  <a:moveTo>
                    <a:pt x="224921" y="6560"/>
                  </a:moveTo>
                  <a:lnTo>
                    <a:pt x="224921" y="12494"/>
                  </a:lnTo>
                  <a:lnTo>
                    <a:pt x="218987" y="12494"/>
                  </a:lnTo>
                  <a:lnTo>
                    <a:pt x="218987" y="6560"/>
                  </a:lnTo>
                  <a:close/>
                  <a:moveTo>
                    <a:pt x="231170" y="6560"/>
                  </a:moveTo>
                  <a:lnTo>
                    <a:pt x="231170" y="12494"/>
                  </a:lnTo>
                  <a:lnTo>
                    <a:pt x="225234" y="12494"/>
                  </a:lnTo>
                  <a:lnTo>
                    <a:pt x="225234" y="6560"/>
                  </a:lnTo>
                  <a:close/>
                  <a:moveTo>
                    <a:pt x="237417" y="6560"/>
                  </a:moveTo>
                  <a:lnTo>
                    <a:pt x="237417" y="12494"/>
                  </a:lnTo>
                  <a:lnTo>
                    <a:pt x="231481" y="12494"/>
                  </a:lnTo>
                  <a:lnTo>
                    <a:pt x="231481" y="6560"/>
                  </a:lnTo>
                  <a:close/>
                  <a:moveTo>
                    <a:pt x="243664" y="6560"/>
                  </a:moveTo>
                  <a:lnTo>
                    <a:pt x="243664" y="12494"/>
                  </a:lnTo>
                  <a:lnTo>
                    <a:pt x="237729" y="12494"/>
                  </a:lnTo>
                  <a:lnTo>
                    <a:pt x="237729" y="6560"/>
                  </a:lnTo>
                  <a:close/>
                  <a:moveTo>
                    <a:pt x="249914" y="6560"/>
                  </a:moveTo>
                  <a:lnTo>
                    <a:pt x="249914" y="12494"/>
                  </a:lnTo>
                  <a:lnTo>
                    <a:pt x="243978" y="12494"/>
                  </a:lnTo>
                  <a:lnTo>
                    <a:pt x="243978" y="6560"/>
                  </a:lnTo>
                  <a:close/>
                  <a:moveTo>
                    <a:pt x="256161" y="6560"/>
                  </a:moveTo>
                  <a:lnTo>
                    <a:pt x="256161" y="12494"/>
                  </a:lnTo>
                  <a:lnTo>
                    <a:pt x="250225" y="12494"/>
                  </a:lnTo>
                  <a:lnTo>
                    <a:pt x="250225" y="6560"/>
                  </a:lnTo>
                  <a:close/>
                  <a:moveTo>
                    <a:pt x="262409" y="6560"/>
                  </a:moveTo>
                  <a:lnTo>
                    <a:pt x="262409" y="12494"/>
                  </a:lnTo>
                  <a:lnTo>
                    <a:pt x="256474" y="12494"/>
                  </a:lnTo>
                  <a:lnTo>
                    <a:pt x="256474" y="6560"/>
                  </a:lnTo>
                  <a:close/>
                  <a:moveTo>
                    <a:pt x="268656" y="6560"/>
                  </a:moveTo>
                  <a:lnTo>
                    <a:pt x="268656" y="12494"/>
                  </a:lnTo>
                  <a:lnTo>
                    <a:pt x="262721" y="12494"/>
                  </a:lnTo>
                  <a:lnTo>
                    <a:pt x="262721" y="6560"/>
                  </a:lnTo>
                  <a:close/>
                  <a:moveTo>
                    <a:pt x="274904" y="6560"/>
                  </a:moveTo>
                  <a:lnTo>
                    <a:pt x="274904" y="12494"/>
                  </a:lnTo>
                  <a:lnTo>
                    <a:pt x="268968" y="12494"/>
                  </a:lnTo>
                  <a:lnTo>
                    <a:pt x="268968" y="6560"/>
                  </a:lnTo>
                  <a:close/>
                  <a:moveTo>
                    <a:pt x="6251" y="12807"/>
                  </a:moveTo>
                  <a:lnTo>
                    <a:pt x="6251" y="18742"/>
                  </a:lnTo>
                  <a:lnTo>
                    <a:pt x="315" y="18742"/>
                  </a:lnTo>
                  <a:lnTo>
                    <a:pt x="315" y="12807"/>
                  </a:lnTo>
                  <a:close/>
                  <a:moveTo>
                    <a:pt x="12498" y="12807"/>
                  </a:moveTo>
                  <a:lnTo>
                    <a:pt x="12498" y="18742"/>
                  </a:lnTo>
                  <a:lnTo>
                    <a:pt x="6562" y="18742"/>
                  </a:lnTo>
                  <a:lnTo>
                    <a:pt x="6562" y="12807"/>
                  </a:lnTo>
                  <a:close/>
                  <a:moveTo>
                    <a:pt x="18745" y="12807"/>
                  </a:moveTo>
                  <a:lnTo>
                    <a:pt x="18745" y="18742"/>
                  </a:lnTo>
                  <a:lnTo>
                    <a:pt x="12810" y="18742"/>
                  </a:lnTo>
                  <a:lnTo>
                    <a:pt x="12810" y="12807"/>
                  </a:lnTo>
                  <a:close/>
                  <a:moveTo>
                    <a:pt x="24992" y="12807"/>
                  </a:moveTo>
                  <a:lnTo>
                    <a:pt x="24992" y="18742"/>
                  </a:lnTo>
                  <a:lnTo>
                    <a:pt x="19058" y="18742"/>
                  </a:lnTo>
                  <a:lnTo>
                    <a:pt x="19058" y="12807"/>
                  </a:lnTo>
                  <a:close/>
                  <a:moveTo>
                    <a:pt x="31241" y="12807"/>
                  </a:moveTo>
                  <a:lnTo>
                    <a:pt x="31241" y="18742"/>
                  </a:lnTo>
                  <a:lnTo>
                    <a:pt x="25305" y="18742"/>
                  </a:lnTo>
                  <a:lnTo>
                    <a:pt x="25305" y="12807"/>
                  </a:lnTo>
                  <a:close/>
                  <a:moveTo>
                    <a:pt x="37489" y="12807"/>
                  </a:moveTo>
                  <a:lnTo>
                    <a:pt x="37489" y="18742"/>
                  </a:lnTo>
                  <a:lnTo>
                    <a:pt x="31553" y="18742"/>
                  </a:lnTo>
                  <a:lnTo>
                    <a:pt x="31553" y="12807"/>
                  </a:lnTo>
                  <a:close/>
                  <a:moveTo>
                    <a:pt x="43737" y="12807"/>
                  </a:moveTo>
                  <a:lnTo>
                    <a:pt x="43737" y="18742"/>
                  </a:lnTo>
                  <a:lnTo>
                    <a:pt x="37802" y="18742"/>
                  </a:lnTo>
                  <a:lnTo>
                    <a:pt x="37802" y="12807"/>
                  </a:lnTo>
                  <a:close/>
                  <a:moveTo>
                    <a:pt x="49985" y="12807"/>
                  </a:moveTo>
                  <a:lnTo>
                    <a:pt x="49985" y="18742"/>
                  </a:lnTo>
                  <a:lnTo>
                    <a:pt x="44049" y="18742"/>
                  </a:lnTo>
                  <a:lnTo>
                    <a:pt x="44049" y="12807"/>
                  </a:lnTo>
                  <a:close/>
                  <a:moveTo>
                    <a:pt x="56232" y="12807"/>
                  </a:moveTo>
                  <a:lnTo>
                    <a:pt x="56232" y="18742"/>
                  </a:lnTo>
                  <a:lnTo>
                    <a:pt x="50296" y="18742"/>
                  </a:lnTo>
                  <a:lnTo>
                    <a:pt x="50296" y="12807"/>
                  </a:lnTo>
                  <a:close/>
                  <a:moveTo>
                    <a:pt x="62480" y="12807"/>
                  </a:moveTo>
                  <a:lnTo>
                    <a:pt x="62480" y="18742"/>
                  </a:lnTo>
                  <a:lnTo>
                    <a:pt x="56545" y="18742"/>
                  </a:lnTo>
                  <a:lnTo>
                    <a:pt x="56545" y="12807"/>
                  </a:lnTo>
                  <a:close/>
                  <a:moveTo>
                    <a:pt x="68727" y="12807"/>
                  </a:moveTo>
                  <a:lnTo>
                    <a:pt x="68727" y="18742"/>
                  </a:lnTo>
                  <a:lnTo>
                    <a:pt x="62792" y="18742"/>
                  </a:lnTo>
                  <a:lnTo>
                    <a:pt x="62792" y="12807"/>
                  </a:lnTo>
                  <a:close/>
                  <a:moveTo>
                    <a:pt x="74975" y="12807"/>
                  </a:moveTo>
                  <a:lnTo>
                    <a:pt x="74975" y="18742"/>
                  </a:lnTo>
                  <a:lnTo>
                    <a:pt x="69039" y="18742"/>
                  </a:lnTo>
                  <a:lnTo>
                    <a:pt x="69039" y="12807"/>
                  </a:lnTo>
                  <a:close/>
                  <a:moveTo>
                    <a:pt x="81223" y="12807"/>
                  </a:moveTo>
                  <a:lnTo>
                    <a:pt x="81223" y="18742"/>
                  </a:lnTo>
                  <a:lnTo>
                    <a:pt x="75286" y="18742"/>
                  </a:lnTo>
                  <a:lnTo>
                    <a:pt x="75286" y="12807"/>
                  </a:lnTo>
                  <a:close/>
                  <a:moveTo>
                    <a:pt x="87470" y="12807"/>
                  </a:moveTo>
                  <a:lnTo>
                    <a:pt x="87470" y="18742"/>
                  </a:lnTo>
                  <a:lnTo>
                    <a:pt x="81535" y="18742"/>
                  </a:lnTo>
                  <a:lnTo>
                    <a:pt x="81535" y="12807"/>
                  </a:lnTo>
                  <a:close/>
                  <a:moveTo>
                    <a:pt x="93720" y="12807"/>
                  </a:moveTo>
                  <a:lnTo>
                    <a:pt x="93720" y="18742"/>
                  </a:lnTo>
                  <a:lnTo>
                    <a:pt x="87784" y="18742"/>
                  </a:lnTo>
                  <a:lnTo>
                    <a:pt x="87784" y="12807"/>
                  </a:lnTo>
                  <a:close/>
                  <a:moveTo>
                    <a:pt x="99967" y="12807"/>
                  </a:moveTo>
                  <a:lnTo>
                    <a:pt x="99967" y="18742"/>
                  </a:lnTo>
                  <a:lnTo>
                    <a:pt x="94031" y="18742"/>
                  </a:lnTo>
                  <a:lnTo>
                    <a:pt x="94031" y="12807"/>
                  </a:lnTo>
                  <a:close/>
                  <a:moveTo>
                    <a:pt x="106214" y="12807"/>
                  </a:moveTo>
                  <a:lnTo>
                    <a:pt x="106214" y="18742"/>
                  </a:lnTo>
                  <a:lnTo>
                    <a:pt x="100280" y="18742"/>
                  </a:lnTo>
                  <a:lnTo>
                    <a:pt x="100280" y="12807"/>
                  </a:lnTo>
                  <a:close/>
                  <a:moveTo>
                    <a:pt x="112461" y="12807"/>
                  </a:moveTo>
                  <a:lnTo>
                    <a:pt x="112461" y="18742"/>
                  </a:lnTo>
                  <a:lnTo>
                    <a:pt x="106527" y="18742"/>
                  </a:lnTo>
                  <a:lnTo>
                    <a:pt x="106527" y="12807"/>
                  </a:lnTo>
                  <a:close/>
                  <a:moveTo>
                    <a:pt x="118710" y="12807"/>
                  </a:moveTo>
                  <a:lnTo>
                    <a:pt x="118710" y="18742"/>
                  </a:lnTo>
                  <a:lnTo>
                    <a:pt x="112774" y="18742"/>
                  </a:lnTo>
                  <a:lnTo>
                    <a:pt x="112774" y="12807"/>
                  </a:lnTo>
                  <a:close/>
                  <a:moveTo>
                    <a:pt x="124957" y="12807"/>
                  </a:moveTo>
                  <a:lnTo>
                    <a:pt x="124957" y="18742"/>
                  </a:lnTo>
                  <a:lnTo>
                    <a:pt x="119021" y="18742"/>
                  </a:lnTo>
                  <a:lnTo>
                    <a:pt x="119021" y="12807"/>
                  </a:lnTo>
                  <a:close/>
                  <a:moveTo>
                    <a:pt x="131204" y="12807"/>
                  </a:moveTo>
                  <a:lnTo>
                    <a:pt x="131204" y="18742"/>
                  </a:lnTo>
                  <a:lnTo>
                    <a:pt x="125270" y="18742"/>
                  </a:lnTo>
                  <a:lnTo>
                    <a:pt x="125270" y="12807"/>
                  </a:lnTo>
                  <a:close/>
                  <a:moveTo>
                    <a:pt x="137451" y="12807"/>
                  </a:moveTo>
                  <a:lnTo>
                    <a:pt x="137451" y="18742"/>
                  </a:lnTo>
                  <a:lnTo>
                    <a:pt x="131517" y="18742"/>
                  </a:lnTo>
                  <a:lnTo>
                    <a:pt x="131517" y="12807"/>
                  </a:lnTo>
                  <a:close/>
                  <a:moveTo>
                    <a:pt x="143702" y="12807"/>
                  </a:moveTo>
                  <a:lnTo>
                    <a:pt x="143702" y="18742"/>
                  </a:lnTo>
                  <a:lnTo>
                    <a:pt x="137766" y="18742"/>
                  </a:lnTo>
                  <a:lnTo>
                    <a:pt x="137766" y="12807"/>
                  </a:lnTo>
                  <a:close/>
                  <a:moveTo>
                    <a:pt x="149949" y="12807"/>
                  </a:moveTo>
                  <a:lnTo>
                    <a:pt x="149949" y="18742"/>
                  </a:lnTo>
                  <a:lnTo>
                    <a:pt x="144015" y="18742"/>
                  </a:lnTo>
                  <a:lnTo>
                    <a:pt x="144015" y="12807"/>
                  </a:lnTo>
                  <a:close/>
                  <a:moveTo>
                    <a:pt x="156196" y="12807"/>
                  </a:moveTo>
                  <a:lnTo>
                    <a:pt x="156196" y="18742"/>
                  </a:lnTo>
                  <a:lnTo>
                    <a:pt x="150262" y="18742"/>
                  </a:lnTo>
                  <a:lnTo>
                    <a:pt x="150262" y="12807"/>
                  </a:lnTo>
                  <a:close/>
                  <a:moveTo>
                    <a:pt x="162445" y="12807"/>
                  </a:moveTo>
                  <a:lnTo>
                    <a:pt x="162445" y="18742"/>
                  </a:lnTo>
                  <a:lnTo>
                    <a:pt x="156509" y="18742"/>
                  </a:lnTo>
                  <a:lnTo>
                    <a:pt x="156509" y="12807"/>
                  </a:lnTo>
                  <a:close/>
                  <a:moveTo>
                    <a:pt x="168692" y="12807"/>
                  </a:moveTo>
                  <a:lnTo>
                    <a:pt x="168692" y="18742"/>
                  </a:lnTo>
                  <a:lnTo>
                    <a:pt x="162756" y="18742"/>
                  </a:lnTo>
                  <a:lnTo>
                    <a:pt x="162756" y="12807"/>
                  </a:lnTo>
                  <a:close/>
                  <a:moveTo>
                    <a:pt x="174939" y="12807"/>
                  </a:moveTo>
                  <a:lnTo>
                    <a:pt x="174939" y="18742"/>
                  </a:lnTo>
                  <a:lnTo>
                    <a:pt x="169005" y="18742"/>
                  </a:lnTo>
                  <a:lnTo>
                    <a:pt x="169005" y="12807"/>
                  </a:lnTo>
                  <a:close/>
                  <a:moveTo>
                    <a:pt x="181186" y="12807"/>
                  </a:moveTo>
                  <a:lnTo>
                    <a:pt x="181186" y="18742"/>
                  </a:lnTo>
                  <a:lnTo>
                    <a:pt x="175252" y="18742"/>
                  </a:lnTo>
                  <a:lnTo>
                    <a:pt x="175252" y="12807"/>
                  </a:lnTo>
                  <a:close/>
                  <a:moveTo>
                    <a:pt x="187435" y="12807"/>
                  </a:moveTo>
                  <a:lnTo>
                    <a:pt x="187435" y="18742"/>
                  </a:lnTo>
                  <a:lnTo>
                    <a:pt x="181499" y="18742"/>
                  </a:lnTo>
                  <a:lnTo>
                    <a:pt x="181499" y="12807"/>
                  </a:lnTo>
                  <a:close/>
                  <a:moveTo>
                    <a:pt x="193684" y="12807"/>
                  </a:moveTo>
                  <a:lnTo>
                    <a:pt x="193684" y="18742"/>
                  </a:lnTo>
                  <a:lnTo>
                    <a:pt x="187749" y="18742"/>
                  </a:lnTo>
                  <a:lnTo>
                    <a:pt x="187749" y="12807"/>
                  </a:lnTo>
                  <a:close/>
                  <a:moveTo>
                    <a:pt x="199931" y="12807"/>
                  </a:moveTo>
                  <a:lnTo>
                    <a:pt x="199931" y="18742"/>
                  </a:lnTo>
                  <a:lnTo>
                    <a:pt x="193996" y="18742"/>
                  </a:lnTo>
                  <a:lnTo>
                    <a:pt x="193996" y="12807"/>
                  </a:lnTo>
                  <a:close/>
                  <a:moveTo>
                    <a:pt x="206180" y="12807"/>
                  </a:moveTo>
                  <a:lnTo>
                    <a:pt x="206180" y="18742"/>
                  </a:lnTo>
                  <a:lnTo>
                    <a:pt x="200244" y="18742"/>
                  </a:lnTo>
                  <a:lnTo>
                    <a:pt x="200244" y="12807"/>
                  </a:lnTo>
                  <a:close/>
                  <a:moveTo>
                    <a:pt x="212427" y="12807"/>
                  </a:moveTo>
                  <a:lnTo>
                    <a:pt x="212427" y="18742"/>
                  </a:lnTo>
                  <a:lnTo>
                    <a:pt x="206491" y="18742"/>
                  </a:lnTo>
                  <a:lnTo>
                    <a:pt x="206491" y="12807"/>
                  </a:lnTo>
                  <a:close/>
                  <a:moveTo>
                    <a:pt x="218674" y="12807"/>
                  </a:moveTo>
                  <a:lnTo>
                    <a:pt x="218674" y="18742"/>
                  </a:lnTo>
                  <a:lnTo>
                    <a:pt x="212739" y="18742"/>
                  </a:lnTo>
                  <a:lnTo>
                    <a:pt x="212739" y="12807"/>
                  </a:lnTo>
                  <a:close/>
                  <a:moveTo>
                    <a:pt x="224921" y="12807"/>
                  </a:moveTo>
                  <a:lnTo>
                    <a:pt x="224921" y="18742"/>
                  </a:lnTo>
                  <a:lnTo>
                    <a:pt x="218987" y="18742"/>
                  </a:lnTo>
                  <a:lnTo>
                    <a:pt x="218987" y="12807"/>
                  </a:lnTo>
                  <a:close/>
                  <a:moveTo>
                    <a:pt x="231170" y="12807"/>
                  </a:moveTo>
                  <a:lnTo>
                    <a:pt x="231170" y="18742"/>
                  </a:lnTo>
                  <a:lnTo>
                    <a:pt x="225234" y="18742"/>
                  </a:lnTo>
                  <a:lnTo>
                    <a:pt x="225234" y="12807"/>
                  </a:lnTo>
                  <a:close/>
                  <a:moveTo>
                    <a:pt x="237417" y="12807"/>
                  </a:moveTo>
                  <a:lnTo>
                    <a:pt x="237417" y="18742"/>
                  </a:lnTo>
                  <a:lnTo>
                    <a:pt x="231481" y="18742"/>
                  </a:lnTo>
                  <a:lnTo>
                    <a:pt x="231481" y="12807"/>
                  </a:lnTo>
                  <a:close/>
                  <a:moveTo>
                    <a:pt x="243664" y="12807"/>
                  </a:moveTo>
                  <a:lnTo>
                    <a:pt x="243664" y="18742"/>
                  </a:lnTo>
                  <a:lnTo>
                    <a:pt x="237729" y="18742"/>
                  </a:lnTo>
                  <a:lnTo>
                    <a:pt x="237729" y="12807"/>
                  </a:lnTo>
                  <a:close/>
                  <a:moveTo>
                    <a:pt x="249914" y="12807"/>
                  </a:moveTo>
                  <a:lnTo>
                    <a:pt x="249914" y="18742"/>
                  </a:lnTo>
                  <a:lnTo>
                    <a:pt x="243978" y="18742"/>
                  </a:lnTo>
                  <a:lnTo>
                    <a:pt x="243978" y="12807"/>
                  </a:lnTo>
                  <a:close/>
                  <a:moveTo>
                    <a:pt x="256161" y="12807"/>
                  </a:moveTo>
                  <a:lnTo>
                    <a:pt x="256161" y="18742"/>
                  </a:lnTo>
                  <a:lnTo>
                    <a:pt x="250225" y="18742"/>
                  </a:lnTo>
                  <a:lnTo>
                    <a:pt x="250225" y="12807"/>
                  </a:lnTo>
                  <a:close/>
                  <a:moveTo>
                    <a:pt x="262409" y="12807"/>
                  </a:moveTo>
                  <a:lnTo>
                    <a:pt x="262409" y="18742"/>
                  </a:lnTo>
                  <a:lnTo>
                    <a:pt x="256474" y="18742"/>
                  </a:lnTo>
                  <a:lnTo>
                    <a:pt x="256474" y="12807"/>
                  </a:lnTo>
                  <a:close/>
                  <a:moveTo>
                    <a:pt x="268656" y="12807"/>
                  </a:moveTo>
                  <a:lnTo>
                    <a:pt x="268656" y="18742"/>
                  </a:lnTo>
                  <a:lnTo>
                    <a:pt x="262721" y="18742"/>
                  </a:lnTo>
                  <a:lnTo>
                    <a:pt x="262721" y="12807"/>
                  </a:lnTo>
                  <a:close/>
                  <a:moveTo>
                    <a:pt x="274904" y="12807"/>
                  </a:moveTo>
                  <a:lnTo>
                    <a:pt x="274904" y="18742"/>
                  </a:lnTo>
                  <a:lnTo>
                    <a:pt x="268968" y="18742"/>
                  </a:lnTo>
                  <a:lnTo>
                    <a:pt x="268968" y="12807"/>
                  </a:lnTo>
                  <a:close/>
                  <a:moveTo>
                    <a:pt x="6251" y="19054"/>
                  </a:moveTo>
                  <a:lnTo>
                    <a:pt x="6251" y="24990"/>
                  </a:lnTo>
                  <a:lnTo>
                    <a:pt x="315" y="24990"/>
                  </a:lnTo>
                  <a:lnTo>
                    <a:pt x="315" y="19054"/>
                  </a:lnTo>
                  <a:close/>
                  <a:moveTo>
                    <a:pt x="12498" y="19054"/>
                  </a:moveTo>
                  <a:lnTo>
                    <a:pt x="12498" y="24990"/>
                  </a:lnTo>
                  <a:lnTo>
                    <a:pt x="6562" y="24990"/>
                  </a:lnTo>
                  <a:lnTo>
                    <a:pt x="6562" y="19054"/>
                  </a:lnTo>
                  <a:close/>
                  <a:moveTo>
                    <a:pt x="18745" y="19054"/>
                  </a:moveTo>
                  <a:lnTo>
                    <a:pt x="18745" y="24990"/>
                  </a:lnTo>
                  <a:lnTo>
                    <a:pt x="12810" y="24990"/>
                  </a:lnTo>
                  <a:lnTo>
                    <a:pt x="12810" y="19054"/>
                  </a:lnTo>
                  <a:close/>
                  <a:moveTo>
                    <a:pt x="24992" y="19054"/>
                  </a:moveTo>
                  <a:lnTo>
                    <a:pt x="24992" y="24990"/>
                  </a:lnTo>
                  <a:lnTo>
                    <a:pt x="19058" y="24990"/>
                  </a:lnTo>
                  <a:lnTo>
                    <a:pt x="19058" y="19054"/>
                  </a:lnTo>
                  <a:close/>
                  <a:moveTo>
                    <a:pt x="31241" y="19054"/>
                  </a:moveTo>
                  <a:lnTo>
                    <a:pt x="31241" y="24990"/>
                  </a:lnTo>
                  <a:lnTo>
                    <a:pt x="25305" y="24990"/>
                  </a:lnTo>
                  <a:lnTo>
                    <a:pt x="25305" y="19054"/>
                  </a:lnTo>
                  <a:close/>
                  <a:moveTo>
                    <a:pt x="37489" y="19054"/>
                  </a:moveTo>
                  <a:lnTo>
                    <a:pt x="37489" y="24990"/>
                  </a:lnTo>
                  <a:lnTo>
                    <a:pt x="31553" y="24990"/>
                  </a:lnTo>
                  <a:lnTo>
                    <a:pt x="31553" y="19054"/>
                  </a:lnTo>
                  <a:close/>
                  <a:moveTo>
                    <a:pt x="43737" y="19054"/>
                  </a:moveTo>
                  <a:lnTo>
                    <a:pt x="43737" y="24990"/>
                  </a:lnTo>
                  <a:lnTo>
                    <a:pt x="37802" y="24990"/>
                  </a:lnTo>
                  <a:lnTo>
                    <a:pt x="37802" y="19054"/>
                  </a:lnTo>
                  <a:close/>
                  <a:moveTo>
                    <a:pt x="49985" y="19054"/>
                  </a:moveTo>
                  <a:lnTo>
                    <a:pt x="49985" y="24990"/>
                  </a:lnTo>
                  <a:lnTo>
                    <a:pt x="44049" y="24990"/>
                  </a:lnTo>
                  <a:lnTo>
                    <a:pt x="44049" y="19054"/>
                  </a:lnTo>
                  <a:close/>
                  <a:moveTo>
                    <a:pt x="56232" y="19054"/>
                  </a:moveTo>
                  <a:lnTo>
                    <a:pt x="56232" y="24990"/>
                  </a:lnTo>
                  <a:lnTo>
                    <a:pt x="50296" y="24990"/>
                  </a:lnTo>
                  <a:lnTo>
                    <a:pt x="50296" y="19054"/>
                  </a:lnTo>
                  <a:close/>
                  <a:moveTo>
                    <a:pt x="62480" y="19054"/>
                  </a:moveTo>
                  <a:lnTo>
                    <a:pt x="62480" y="24990"/>
                  </a:lnTo>
                  <a:lnTo>
                    <a:pt x="56545" y="24990"/>
                  </a:lnTo>
                  <a:lnTo>
                    <a:pt x="56545" y="19054"/>
                  </a:lnTo>
                  <a:close/>
                  <a:moveTo>
                    <a:pt x="68727" y="19054"/>
                  </a:moveTo>
                  <a:lnTo>
                    <a:pt x="68727" y="24990"/>
                  </a:lnTo>
                  <a:lnTo>
                    <a:pt x="62792" y="24990"/>
                  </a:lnTo>
                  <a:lnTo>
                    <a:pt x="62792" y="19054"/>
                  </a:lnTo>
                  <a:close/>
                  <a:moveTo>
                    <a:pt x="74975" y="19054"/>
                  </a:moveTo>
                  <a:lnTo>
                    <a:pt x="74975" y="24990"/>
                  </a:lnTo>
                  <a:lnTo>
                    <a:pt x="69039" y="24990"/>
                  </a:lnTo>
                  <a:lnTo>
                    <a:pt x="69039" y="19054"/>
                  </a:lnTo>
                  <a:close/>
                  <a:moveTo>
                    <a:pt x="81223" y="19054"/>
                  </a:moveTo>
                  <a:lnTo>
                    <a:pt x="81223" y="24990"/>
                  </a:lnTo>
                  <a:lnTo>
                    <a:pt x="75286" y="24990"/>
                  </a:lnTo>
                  <a:lnTo>
                    <a:pt x="75286" y="19054"/>
                  </a:lnTo>
                  <a:close/>
                  <a:moveTo>
                    <a:pt x="87470" y="19054"/>
                  </a:moveTo>
                  <a:lnTo>
                    <a:pt x="87470" y="24990"/>
                  </a:lnTo>
                  <a:lnTo>
                    <a:pt x="81535" y="24990"/>
                  </a:lnTo>
                  <a:lnTo>
                    <a:pt x="81535" y="19054"/>
                  </a:lnTo>
                  <a:close/>
                  <a:moveTo>
                    <a:pt x="93720" y="19054"/>
                  </a:moveTo>
                  <a:lnTo>
                    <a:pt x="93720" y="24990"/>
                  </a:lnTo>
                  <a:lnTo>
                    <a:pt x="87784" y="24990"/>
                  </a:lnTo>
                  <a:lnTo>
                    <a:pt x="87784" y="19054"/>
                  </a:lnTo>
                  <a:close/>
                  <a:moveTo>
                    <a:pt x="99967" y="19054"/>
                  </a:moveTo>
                  <a:lnTo>
                    <a:pt x="99967" y="24990"/>
                  </a:lnTo>
                  <a:lnTo>
                    <a:pt x="94031" y="24990"/>
                  </a:lnTo>
                  <a:lnTo>
                    <a:pt x="94031" y="19054"/>
                  </a:lnTo>
                  <a:close/>
                  <a:moveTo>
                    <a:pt x="106214" y="19054"/>
                  </a:moveTo>
                  <a:lnTo>
                    <a:pt x="106214" y="24990"/>
                  </a:lnTo>
                  <a:lnTo>
                    <a:pt x="100280" y="24990"/>
                  </a:lnTo>
                  <a:lnTo>
                    <a:pt x="100280" y="19054"/>
                  </a:lnTo>
                  <a:close/>
                  <a:moveTo>
                    <a:pt x="112461" y="19054"/>
                  </a:moveTo>
                  <a:lnTo>
                    <a:pt x="112461" y="24990"/>
                  </a:lnTo>
                  <a:lnTo>
                    <a:pt x="106527" y="24990"/>
                  </a:lnTo>
                  <a:lnTo>
                    <a:pt x="106527" y="19054"/>
                  </a:lnTo>
                  <a:close/>
                  <a:moveTo>
                    <a:pt x="118710" y="19054"/>
                  </a:moveTo>
                  <a:lnTo>
                    <a:pt x="118710" y="24990"/>
                  </a:lnTo>
                  <a:lnTo>
                    <a:pt x="112774" y="24990"/>
                  </a:lnTo>
                  <a:lnTo>
                    <a:pt x="112774" y="19054"/>
                  </a:lnTo>
                  <a:close/>
                  <a:moveTo>
                    <a:pt x="124957" y="19054"/>
                  </a:moveTo>
                  <a:lnTo>
                    <a:pt x="124957" y="24990"/>
                  </a:lnTo>
                  <a:lnTo>
                    <a:pt x="119021" y="24990"/>
                  </a:lnTo>
                  <a:lnTo>
                    <a:pt x="119021" y="19054"/>
                  </a:lnTo>
                  <a:close/>
                  <a:moveTo>
                    <a:pt x="131204" y="19054"/>
                  </a:moveTo>
                  <a:lnTo>
                    <a:pt x="131204" y="24990"/>
                  </a:lnTo>
                  <a:lnTo>
                    <a:pt x="125270" y="24990"/>
                  </a:lnTo>
                  <a:lnTo>
                    <a:pt x="125270" y="19054"/>
                  </a:lnTo>
                  <a:close/>
                  <a:moveTo>
                    <a:pt x="137451" y="19054"/>
                  </a:moveTo>
                  <a:lnTo>
                    <a:pt x="137451" y="24990"/>
                  </a:lnTo>
                  <a:lnTo>
                    <a:pt x="131517" y="24990"/>
                  </a:lnTo>
                  <a:lnTo>
                    <a:pt x="131517" y="19054"/>
                  </a:lnTo>
                  <a:close/>
                  <a:moveTo>
                    <a:pt x="143702" y="19054"/>
                  </a:moveTo>
                  <a:lnTo>
                    <a:pt x="143702" y="24990"/>
                  </a:lnTo>
                  <a:lnTo>
                    <a:pt x="137766" y="24990"/>
                  </a:lnTo>
                  <a:lnTo>
                    <a:pt x="137766" y="19054"/>
                  </a:lnTo>
                  <a:close/>
                  <a:moveTo>
                    <a:pt x="149949" y="19054"/>
                  </a:moveTo>
                  <a:lnTo>
                    <a:pt x="149949" y="24990"/>
                  </a:lnTo>
                  <a:lnTo>
                    <a:pt x="144015" y="24990"/>
                  </a:lnTo>
                  <a:lnTo>
                    <a:pt x="144015" y="19054"/>
                  </a:lnTo>
                  <a:close/>
                  <a:moveTo>
                    <a:pt x="156196" y="19054"/>
                  </a:moveTo>
                  <a:lnTo>
                    <a:pt x="156196" y="24990"/>
                  </a:lnTo>
                  <a:lnTo>
                    <a:pt x="150262" y="24990"/>
                  </a:lnTo>
                  <a:lnTo>
                    <a:pt x="150262" y="19054"/>
                  </a:lnTo>
                  <a:close/>
                  <a:moveTo>
                    <a:pt x="162445" y="19054"/>
                  </a:moveTo>
                  <a:lnTo>
                    <a:pt x="162445" y="24990"/>
                  </a:lnTo>
                  <a:lnTo>
                    <a:pt x="156509" y="24990"/>
                  </a:lnTo>
                  <a:lnTo>
                    <a:pt x="156509" y="19054"/>
                  </a:lnTo>
                  <a:close/>
                  <a:moveTo>
                    <a:pt x="168692" y="19054"/>
                  </a:moveTo>
                  <a:lnTo>
                    <a:pt x="168692" y="24990"/>
                  </a:lnTo>
                  <a:lnTo>
                    <a:pt x="162756" y="24990"/>
                  </a:lnTo>
                  <a:lnTo>
                    <a:pt x="162756" y="19054"/>
                  </a:lnTo>
                  <a:close/>
                  <a:moveTo>
                    <a:pt x="174939" y="19054"/>
                  </a:moveTo>
                  <a:lnTo>
                    <a:pt x="174939" y="24990"/>
                  </a:lnTo>
                  <a:lnTo>
                    <a:pt x="169005" y="24990"/>
                  </a:lnTo>
                  <a:lnTo>
                    <a:pt x="169005" y="19054"/>
                  </a:lnTo>
                  <a:close/>
                  <a:moveTo>
                    <a:pt x="181186" y="19054"/>
                  </a:moveTo>
                  <a:lnTo>
                    <a:pt x="181186" y="24990"/>
                  </a:lnTo>
                  <a:lnTo>
                    <a:pt x="175252" y="24990"/>
                  </a:lnTo>
                  <a:lnTo>
                    <a:pt x="175252" y="19054"/>
                  </a:lnTo>
                  <a:close/>
                  <a:moveTo>
                    <a:pt x="187435" y="19054"/>
                  </a:moveTo>
                  <a:lnTo>
                    <a:pt x="187435" y="24990"/>
                  </a:lnTo>
                  <a:lnTo>
                    <a:pt x="181499" y="24990"/>
                  </a:lnTo>
                  <a:lnTo>
                    <a:pt x="181499" y="19054"/>
                  </a:lnTo>
                  <a:close/>
                  <a:moveTo>
                    <a:pt x="193684" y="19054"/>
                  </a:moveTo>
                  <a:lnTo>
                    <a:pt x="193684" y="24990"/>
                  </a:lnTo>
                  <a:lnTo>
                    <a:pt x="187749" y="24990"/>
                  </a:lnTo>
                  <a:lnTo>
                    <a:pt x="187749" y="19054"/>
                  </a:lnTo>
                  <a:close/>
                  <a:moveTo>
                    <a:pt x="199931" y="19054"/>
                  </a:moveTo>
                  <a:lnTo>
                    <a:pt x="199931" y="24990"/>
                  </a:lnTo>
                  <a:lnTo>
                    <a:pt x="193996" y="24990"/>
                  </a:lnTo>
                  <a:lnTo>
                    <a:pt x="193996" y="19054"/>
                  </a:lnTo>
                  <a:close/>
                  <a:moveTo>
                    <a:pt x="206180" y="19054"/>
                  </a:moveTo>
                  <a:lnTo>
                    <a:pt x="206180" y="24990"/>
                  </a:lnTo>
                  <a:lnTo>
                    <a:pt x="200244" y="24990"/>
                  </a:lnTo>
                  <a:lnTo>
                    <a:pt x="200244" y="19054"/>
                  </a:lnTo>
                  <a:close/>
                  <a:moveTo>
                    <a:pt x="212427" y="19054"/>
                  </a:moveTo>
                  <a:lnTo>
                    <a:pt x="212427" y="24990"/>
                  </a:lnTo>
                  <a:lnTo>
                    <a:pt x="206491" y="24990"/>
                  </a:lnTo>
                  <a:lnTo>
                    <a:pt x="206491" y="19054"/>
                  </a:lnTo>
                  <a:close/>
                  <a:moveTo>
                    <a:pt x="218674" y="19054"/>
                  </a:moveTo>
                  <a:lnTo>
                    <a:pt x="218674" y="24990"/>
                  </a:lnTo>
                  <a:lnTo>
                    <a:pt x="212739" y="24990"/>
                  </a:lnTo>
                  <a:lnTo>
                    <a:pt x="212739" y="19054"/>
                  </a:lnTo>
                  <a:close/>
                  <a:moveTo>
                    <a:pt x="224921" y="19054"/>
                  </a:moveTo>
                  <a:lnTo>
                    <a:pt x="224921" y="24990"/>
                  </a:lnTo>
                  <a:lnTo>
                    <a:pt x="218987" y="24990"/>
                  </a:lnTo>
                  <a:lnTo>
                    <a:pt x="218987" y="19054"/>
                  </a:lnTo>
                  <a:close/>
                  <a:moveTo>
                    <a:pt x="231170" y="19054"/>
                  </a:moveTo>
                  <a:lnTo>
                    <a:pt x="231170" y="24990"/>
                  </a:lnTo>
                  <a:lnTo>
                    <a:pt x="225234" y="24990"/>
                  </a:lnTo>
                  <a:lnTo>
                    <a:pt x="225234" y="19054"/>
                  </a:lnTo>
                  <a:close/>
                  <a:moveTo>
                    <a:pt x="237417" y="19054"/>
                  </a:moveTo>
                  <a:lnTo>
                    <a:pt x="237417" y="24990"/>
                  </a:lnTo>
                  <a:lnTo>
                    <a:pt x="231481" y="24990"/>
                  </a:lnTo>
                  <a:lnTo>
                    <a:pt x="231481" y="19054"/>
                  </a:lnTo>
                  <a:close/>
                  <a:moveTo>
                    <a:pt x="243664" y="19054"/>
                  </a:moveTo>
                  <a:lnTo>
                    <a:pt x="243664" y="24990"/>
                  </a:lnTo>
                  <a:lnTo>
                    <a:pt x="237729" y="24990"/>
                  </a:lnTo>
                  <a:lnTo>
                    <a:pt x="237729" y="19054"/>
                  </a:lnTo>
                  <a:close/>
                  <a:moveTo>
                    <a:pt x="249911" y="19054"/>
                  </a:moveTo>
                  <a:lnTo>
                    <a:pt x="249911" y="24990"/>
                  </a:lnTo>
                  <a:lnTo>
                    <a:pt x="243977" y="24990"/>
                  </a:lnTo>
                  <a:lnTo>
                    <a:pt x="243977" y="19054"/>
                  </a:lnTo>
                  <a:close/>
                  <a:moveTo>
                    <a:pt x="256161" y="19054"/>
                  </a:moveTo>
                  <a:lnTo>
                    <a:pt x="256161" y="24990"/>
                  </a:lnTo>
                  <a:lnTo>
                    <a:pt x="250225" y="24990"/>
                  </a:lnTo>
                  <a:lnTo>
                    <a:pt x="250225" y="19054"/>
                  </a:lnTo>
                  <a:close/>
                  <a:moveTo>
                    <a:pt x="262409" y="19054"/>
                  </a:moveTo>
                  <a:lnTo>
                    <a:pt x="262409" y="24990"/>
                  </a:lnTo>
                  <a:lnTo>
                    <a:pt x="256474" y="24990"/>
                  </a:lnTo>
                  <a:lnTo>
                    <a:pt x="256474" y="19054"/>
                  </a:lnTo>
                  <a:close/>
                  <a:moveTo>
                    <a:pt x="268656" y="19054"/>
                  </a:moveTo>
                  <a:lnTo>
                    <a:pt x="268656" y="24990"/>
                  </a:lnTo>
                  <a:lnTo>
                    <a:pt x="262721" y="24990"/>
                  </a:lnTo>
                  <a:lnTo>
                    <a:pt x="262721" y="19054"/>
                  </a:lnTo>
                  <a:close/>
                  <a:moveTo>
                    <a:pt x="274904" y="19054"/>
                  </a:moveTo>
                  <a:lnTo>
                    <a:pt x="274904" y="24990"/>
                  </a:lnTo>
                  <a:lnTo>
                    <a:pt x="268968" y="24990"/>
                  </a:lnTo>
                  <a:lnTo>
                    <a:pt x="268968" y="19054"/>
                  </a:lnTo>
                  <a:close/>
                  <a:moveTo>
                    <a:pt x="6251" y="25301"/>
                  </a:moveTo>
                  <a:lnTo>
                    <a:pt x="6251" y="31237"/>
                  </a:lnTo>
                  <a:lnTo>
                    <a:pt x="315" y="31237"/>
                  </a:lnTo>
                  <a:lnTo>
                    <a:pt x="315" y="25301"/>
                  </a:lnTo>
                  <a:close/>
                  <a:moveTo>
                    <a:pt x="12498" y="25301"/>
                  </a:moveTo>
                  <a:lnTo>
                    <a:pt x="12498" y="31237"/>
                  </a:lnTo>
                  <a:lnTo>
                    <a:pt x="6562" y="31237"/>
                  </a:lnTo>
                  <a:lnTo>
                    <a:pt x="6562" y="25301"/>
                  </a:lnTo>
                  <a:close/>
                  <a:moveTo>
                    <a:pt x="18745" y="25301"/>
                  </a:moveTo>
                  <a:lnTo>
                    <a:pt x="18745" y="31237"/>
                  </a:lnTo>
                  <a:lnTo>
                    <a:pt x="12810" y="31237"/>
                  </a:lnTo>
                  <a:lnTo>
                    <a:pt x="12810" y="25301"/>
                  </a:lnTo>
                  <a:close/>
                  <a:moveTo>
                    <a:pt x="24992" y="25301"/>
                  </a:moveTo>
                  <a:lnTo>
                    <a:pt x="24992" y="31237"/>
                  </a:lnTo>
                  <a:lnTo>
                    <a:pt x="19058" y="31237"/>
                  </a:lnTo>
                  <a:lnTo>
                    <a:pt x="19058" y="25301"/>
                  </a:lnTo>
                  <a:close/>
                  <a:moveTo>
                    <a:pt x="31241" y="25301"/>
                  </a:moveTo>
                  <a:lnTo>
                    <a:pt x="31241" y="31237"/>
                  </a:lnTo>
                  <a:lnTo>
                    <a:pt x="25305" y="31237"/>
                  </a:lnTo>
                  <a:lnTo>
                    <a:pt x="25305" y="25301"/>
                  </a:lnTo>
                  <a:close/>
                  <a:moveTo>
                    <a:pt x="37489" y="25301"/>
                  </a:moveTo>
                  <a:lnTo>
                    <a:pt x="37489" y="31237"/>
                  </a:lnTo>
                  <a:lnTo>
                    <a:pt x="31553" y="31237"/>
                  </a:lnTo>
                  <a:lnTo>
                    <a:pt x="31553" y="25301"/>
                  </a:lnTo>
                  <a:close/>
                  <a:moveTo>
                    <a:pt x="43737" y="25301"/>
                  </a:moveTo>
                  <a:lnTo>
                    <a:pt x="43737" y="31237"/>
                  </a:lnTo>
                  <a:lnTo>
                    <a:pt x="37802" y="31237"/>
                  </a:lnTo>
                  <a:lnTo>
                    <a:pt x="37802" y="25301"/>
                  </a:lnTo>
                  <a:close/>
                  <a:moveTo>
                    <a:pt x="49985" y="25301"/>
                  </a:moveTo>
                  <a:lnTo>
                    <a:pt x="49985" y="31237"/>
                  </a:lnTo>
                  <a:lnTo>
                    <a:pt x="44049" y="31237"/>
                  </a:lnTo>
                  <a:lnTo>
                    <a:pt x="44049" y="25301"/>
                  </a:lnTo>
                  <a:close/>
                  <a:moveTo>
                    <a:pt x="56232" y="25301"/>
                  </a:moveTo>
                  <a:lnTo>
                    <a:pt x="56232" y="31237"/>
                  </a:lnTo>
                  <a:lnTo>
                    <a:pt x="50296" y="31237"/>
                  </a:lnTo>
                  <a:lnTo>
                    <a:pt x="50296" y="25301"/>
                  </a:lnTo>
                  <a:close/>
                  <a:moveTo>
                    <a:pt x="62480" y="25301"/>
                  </a:moveTo>
                  <a:lnTo>
                    <a:pt x="62480" y="31237"/>
                  </a:lnTo>
                  <a:lnTo>
                    <a:pt x="56545" y="31237"/>
                  </a:lnTo>
                  <a:lnTo>
                    <a:pt x="56545" y="25301"/>
                  </a:lnTo>
                  <a:close/>
                  <a:moveTo>
                    <a:pt x="68727" y="25301"/>
                  </a:moveTo>
                  <a:lnTo>
                    <a:pt x="68727" y="31237"/>
                  </a:lnTo>
                  <a:lnTo>
                    <a:pt x="62792" y="31237"/>
                  </a:lnTo>
                  <a:lnTo>
                    <a:pt x="62792" y="25301"/>
                  </a:lnTo>
                  <a:close/>
                  <a:moveTo>
                    <a:pt x="74975" y="25301"/>
                  </a:moveTo>
                  <a:lnTo>
                    <a:pt x="74975" y="31237"/>
                  </a:lnTo>
                  <a:lnTo>
                    <a:pt x="69039" y="31237"/>
                  </a:lnTo>
                  <a:lnTo>
                    <a:pt x="69039" y="25301"/>
                  </a:lnTo>
                  <a:close/>
                  <a:moveTo>
                    <a:pt x="81223" y="25301"/>
                  </a:moveTo>
                  <a:lnTo>
                    <a:pt x="81223" y="31237"/>
                  </a:lnTo>
                  <a:lnTo>
                    <a:pt x="75286" y="31237"/>
                  </a:lnTo>
                  <a:lnTo>
                    <a:pt x="75286" y="25301"/>
                  </a:lnTo>
                  <a:close/>
                  <a:moveTo>
                    <a:pt x="87470" y="25301"/>
                  </a:moveTo>
                  <a:lnTo>
                    <a:pt x="87470" y="31237"/>
                  </a:lnTo>
                  <a:lnTo>
                    <a:pt x="81535" y="31237"/>
                  </a:lnTo>
                  <a:lnTo>
                    <a:pt x="81535" y="25301"/>
                  </a:lnTo>
                  <a:close/>
                  <a:moveTo>
                    <a:pt x="93720" y="25301"/>
                  </a:moveTo>
                  <a:lnTo>
                    <a:pt x="93720" y="31237"/>
                  </a:lnTo>
                  <a:lnTo>
                    <a:pt x="87784" y="31237"/>
                  </a:lnTo>
                  <a:lnTo>
                    <a:pt x="87784" y="25301"/>
                  </a:lnTo>
                  <a:close/>
                  <a:moveTo>
                    <a:pt x="99967" y="25301"/>
                  </a:moveTo>
                  <a:lnTo>
                    <a:pt x="99967" y="31237"/>
                  </a:lnTo>
                  <a:lnTo>
                    <a:pt x="94031" y="31237"/>
                  </a:lnTo>
                  <a:lnTo>
                    <a:pt x="94031" y="25301"/>
                  </a:lnTo>
                  <a:close/>
                  <a:moveTo>
                    <a:pt x="106214" y="25301"/>
                  </a:moveTo>
                  <a:lnTo>
                    <a:pt x="106214" y="31237"/>
                  </a:lnTo>
                  <a:lnTo>
                    <a:pt x="100280" y="31237"/>
                  </a:lnTo>
                  <a:lnTo>
                    <a:pt x="100280" y="25301"/>
                  </a:lnTo>
                  <a:close/>
                  <a:moveTo>
                    <a:pt x="112461" y="25301"/>
                  </a:moveTo>
                  <a:lnTo>
                    <a:pt x="112461" y="31237"/>
                  </a:lnTo>
                  <a:lnTo>
                    <a:pt x="106527" y="31237"/>
                  </a:lnTo>
                  <a:lnTo>
                    <a:pt x="106527" y="25301"/>
                  </a:lnTo>
                  <a:close/>
                  <a:moveTo>
                    <a:pt x="118710" y="25301"/>
                  </a:moveTo>
                  <a:lnTo>
                    <a:pt x="118710" y="31237"/>
                  </a:lnTo>
                  <a:lnTo>
                    <a:pt x="112774" y="31237"/>
                  </a:lnTo>
                  <a:lnTo>
                    <a:pt x="112774" y="25301"/>
                  </a:lnTo>
                  <a:close/>
                  <a:moveTo>
                    <a:pt x="124957" y="25301"/>
                  </a:moveTo>
                  <a:lnTo>
                    <a:pt x="124957" y="31237"/>
                  </a:lnTo>
                  <a:lnTo>
                    <a:pt x="119021" y="31237"/>
                  </a:lnTo>
                  <a:lnTo>
                    <a:pt x="119021" y="25301"/>
                  </a:lnTo>
                  <a:close/>
                  <a:moveTo>
                    <a:pt x="131204" y="25301"/>
                  </a:moveTo>
                  <a:lnTo>
                    <a:pt x="131204" y="31237"/>
                  </a:lnTo>
                  <a:lnTo>
                    <a:pt x="125270" y="31237"/>
                  </a:lnTo>
                  <a:lnTo>
                    <a:pt x="125270" y="25301"/>
                  </a:lnTo>
                  <a:close/>
                  <a:moveTo>
                    <a:pt x="137451" y="25301"/>
                  </a:moveTo>
                  <a:lnTo>
                    <a:pt x="137451" y="31237"/>
                  </a:lnTo>
                  <a:lnTo>
                    <a:pt x="131517" y="31237"/>
                  </a:lnTo>
                  <a:lnTo>
                    <a:pt x="131517" y="25301"/>
                  </a:lnTo>
                  <a:close/>
                  <a:moveTo>
                    <a:pt x="143702" y="25301"/>
                  </a:moveTo>
                  <a:lnTo>
                    <a:pt x="143702" y="31237"/>
                  </a:lnTo>
                  <a:lnTo>
                    <a:pt x="137766" y="31237"/>
                  </a:lnTo>
                  <a:lnTo>
                    <a:pt x="137766" y="25301"/>
                  </a:lnTo>
                  <a:close/>
                  <a:moveTo>
                    <a:pt x="149949" y="25301"/>
                  </a:moveTo>
                  <a:lnTo>
                    <a:pt x="149949" y="31237"/>
                  </a:lnTo>
                  <a:lnTo>
                    <a:pt x="144015" y="31237"/>
                  </a:lnTo>
                  <a:lnTo>
                    <a:pt x="144015" y="25301"/>
                  </a:lnTo>
                  <a:close/>
                  <a:moveTo>
                    <a:pt x="156196" y="25301"/>
                  </a:moveTo>
                  <a:lnTo>
                    <a:pt x="156196" y="31237"/>
                  </a:lnTo>
                  <a:lnTo>
                    <a:pt x="150262" y="31237"/>
                  </a:lnTo>
                  <a:lnTo>
                    <a:pt x="150262" y="25301"/>
                  </a:lnTo>
                  <a:close/>
                  <a:moveTo>
                    <a:pt x="162445" y="25301"/>
                  </a:moveTo>
                  <a:lnTo>
                    <a:pt x="162445" y="31237"/>
                  </a:lnTo>
                  <a:lnTo>
                    <a:pt x="156509" y="31237"/>
                  </a:lnTo>
                  <a:lnTo>
                    <a:pt x="156509" y="25301"/>
                  </a:lnTo>
                  <a:close/>
                  <a:moveTo>
                    <a:pt x="168692" y="25301"/>
                  </a:moveTo>
                  <a:lnTo>
                    <a:pt x="168692" y="31237"/>
                  </a:lnTo>
                  <a:lnTo>
                    <a:pt x="162756" y="31237"/>
                  </a:lnTo>
                  <a:lnTo>
                    <a:pt x="162756" y="25301"/>
                  </a:lnTo>
                  <a:close/>
                  <a:moveTo>
                    <a:pt x="174939" y="25301"/>
                  </a:moveTo>
                  <a:lnTo>
                    <a:pt x="174939" y="31237"/>
                  </a:lnTo>
                  <a:lnTo>
                    <a:pt x="169005" y="31237"/>
                  </a:lnTo>
                  <a:lnTo>
                    <a:pt x="169005" y="25301"/>
                  </a:lnTo>
                  <a:close/>
                  <a:moveTo>
                    <a:pt x="181186" y="25301"/>
                  </a:moveTo>
                  <a:lnTo>
                    <a:pt x="181186" y="31237"/>
                  </a:lnTo>
                  <a:lnTo>
                    <a:pt x="175252" y="31237"/>
                  </a:lnTo>
                  <a:lnTo>
                    <a:pt x="175252" y="25301"/>
                  </a:lnTo>
                  <a:close/>
                  <a:moveTo>
                    <a:pt x="187435" y="25301"/>
                  </a:moveTo>
                  <a:lnTo>
                    <a:pt x="187435" y="31237"/>
                  </a:lnTo>
                  <a:lnTo>
                    <a:pt x="181499" y="31237"/>
                  </a:lnTo>
                  <a:lnTo>
                    <a:pt x="181499" y="25301"/>
                  </a:lnTo>
                  <a:close/>
                  <a:moveTo>
                    <a:pt x="193684" y="25301"/>
                  </a:moveTo>
                  <a:lnTo>
                    <a:pt x="193684" y="31237"/>
                  </a:lnTo>
                  <a:lnTo>
                    <a:pt x="187749" y="31237"/>
                  </a:lnTo>
                  <a:lnTo>
                    <a:pt x="187749" y="25301"/>
                  </a:lnTo>
                  <a:close/>
                  <a:moveTo>
                    <a:pt x="199931" y="25301"/>
                  </a:moveTo>
                  <a:lnTo>
                    <a:pt x="199931" y="31237"/>
                  </a:lnTo>
                  <a:lnTo>
                    <a:pt x="193996" y="31237"/>
                  </a:lnTo>
                  <a:lnTo>
                    <a:pt x="193996" y="25301"/>
                  </a:lnTo>
                  <a:close/>
                  <a:moveTo>
                    <a:pt x="206180" y="25301"/>
                  </a:moveTo>
                  <a:lnTo>
                    <a:pt x="206180" y="31237"/>
                  </a:lnTo>
                  <a:lnTo>
                    <a:pt x="200244" y="31237"/>
                  </a:lnTo>
                  <a:lnTo>
                    <a:pt x="200244" y="25301"/>
                  </a:lnTo>
                  <a:close/>
                  <a:moveTo>
                    <a:pt x="212427" y="25301"/>
                  </a:moveTo>
                  <a:lnTo>
                    <a:pt x="212427" y="31237"/>
                  </a:lnTo>
                  <a:lnTo>
                    <a:pt x="206491" y="31237"/>
                  </a:lnTo>
                  <a:lnTo>
                    <a:pt x="206491" y="25301"/>
                  </a:lnTo>
                  <a:close/>
                  <a:moveTo>
                    <a:pt x="218674" y="25301"/>
                  </a:moveTo>
                  <a:lnTo>
                    <a:pt x="218674" y="31237"/>
                  </a:lnTo>
                  <a:lnTo>
                    <a:pt x="212739" y="31237"/>
                  </a:lnTo>
                  <a:lnTo>
                    <a:pt x="212739" y="25301"/>
                  </a:lnTo>
                  <a:close/>
                  <a:moveTo>
                    <a:pt x="224921" y="25301"/>
                  </a:moveTo>
                  <a:lnTo>
                    <a:pt x="224921" y="31237"/>
                  </a:lnTo>
                  <a:lnTo>
                    <a:pt x="218987" y="31237"/>
                  </a:lnTo>
                  <a:lnTo>
                    <a:pt x="218987" y="25301"/>
                  </a:lnTo>
                  <a:close/>
                  <a:moveTo>
                    <a:pt x="231170" y="25301"/>
                  </a:moveTo>
                  <a:lnTo>
                    <a:pt x="231170" y="31237"/>
                  </a:lnTo>
                  <a:lnTo>
                    <a:pt x="225234" y="31237"/>
                  </a:lnTo>
                  <a:lnTo>
                    <a:pt x="225234" y="25301"/>
                  </a:lnTo>
                  <a:close/>
                  <a:moveTo>
                    <a:pt x="237417" y="25301"/>
                  </a:moveTo>
                  <a:lnTo>
                    <a:pt x="237417" y="31237"/>
                  </a:lnTo>
                  <a:lnTo>
                    <a:pt x="231481" y="31237"/>
                  </a:lnTo>
                  <a:lnTo>
                    <a:pt x="231481" y="25301"/>
                  </a:lnTo>
                  <a:close/>
                  <a:moveTo>
                    <a:pt x="243664" y="25301"/>
                  </a:moveTo>
                  <a:lnTo>
                    <a:pt x="243664" y="31237"/>
                  </a:lnTo>
                  <a:lnTo>
                    <a:pt x="237729" y="31237"/>
                  </a:lnTo>
                  <a:lnTo>
                    <a:pt x="237729" y="25301"/>
                  </a:lnTo>
                  <a:close/>
                  <a:moveTo>
                    <a:pt x="249911" y="25301"/>
                  </a:moveTo>
                  <a:lnTo>
                    <a:pt x="249911" y="31237"/>
                  </a:lnTo>
                  <a:lnTo>
                    <a:pt x="243977" y="31237"/>
                  </a:lnTo>
                  <a:lnTo>
                    <a:pt x="243977" y="25301"/>
                  </a:lnTo>
                  <a:close/>
                  <a:moveTo>
                    <a:pt x="256161" y="25301"/>
                  </a:moveTo>
                  <a:lnTo>
                    <a:pt x="256161" y="31237"/>
                  </a:lnTo>
                  <a:lnTo>
                    <a:pt x="250225" y="31237"/>
                  </a:lnTo>
                  <a:lnTo>
                    <a:pt x="250225" y="25301"/>
                  </a:lnTo>
                  <a:close/>
                  <a:moveTo>
                    <a:pt x="262409" y="25301"/>
                  </a:moveTo>
                  <a:lnTo>
                    <a:pt x="262409" y="31237"/>
                  </a:lnTo>
                  <a:lnTo>
                    <a:pt x="256474" y="31237"/>
                  </a:lnTo>
                  <a:lnTo>
                    <a:pt x="256474" y="25301"/>
                  </a:lnTo>
                  <a:close/>
                  <a:moveTo>
                    <a:pt x="268656" y="25301"/>
                  </a:moveTo>
                  <a:lnTo>
                    <a:pt x="268656" y="31237"/>
                  </a:lnTo>
                  <a:lnTo>
                    <a:pt x="262721" y="31237"/>
                  </a:lnTo>
                  <a:lnTo>
                    <a:pt x="262721" y="25301"/>
                  </a:lnTo>
                  <a:close/>
                  <a:moveTo>
                    <a:pt x="274904" y="25301"/>
                  </a:moveTo>
                  <a:lnTo>
                    <a:pt x="274904" y="31237"/>
                  </a:lnTo>
                  <a:lnTo>
                    <a:pt x="268968" y="31237"/>
                  </a:lnTo>
                  <a:lnTo>
                    <a:pt x="268968" y="25301"/>
                  </a:lnTo>
                  <a:close/>
                  <a:moveTo>
                    <a:pt x="6251" y="31548"/>
                  </a:moveTo>
                  <a:lnTo>
                    <a:pt x="6251" y="31550"/>
                  </a:lnTo>
                  <a:lnTo>
                    <a:pt x="6251" y="37484"/>
                  </a:lnTo>
                  <a:lnTo>
                    <a:pt x="315" y="37484"/>
                  </a:lnTo>
                  <a:lnTo>
                    <a:pt x="315" y="31548"/>
                  </a:lnTo>
                  <a:close/>
                  <a:moveTo>
                    <a:pt x="12498" y="31548"/>
                  </a:moveTo>
                  <a:lnTo>
                    <a:pt x="12498" y="31550"/>
                  </a:lnTo>
                  <a:lnTo>
                    <a:pt x="12498" y="37484"/>
                  </a:lnTo>
                  <a:lnTo>
                    <a:pt x="6562" y="37484"/>
                  </a:lnTo>
                  <a:lnTo>
                    <a:pt x="6562" y="31548"/>
                  </a:lnTo>
                  <a:close/>
                  <a:moveTo>
                    <a:pt x="18745" y="31548"/>
                  </a:moveTo>
                  <a:lnTo>
                    <a:pt x="18745" y="31550"/>
                  </a:lnTo>
                  <a:lnTo>
                    <a:pt x="18745" y="37484"/>
                  </a:lnTo>
                  <a:lnTo>
                    <a:pt x="12810" y="37484"/>
                  </a:lnTo>
                  <a:lnTo>
                    <a:pt x="12810" y="31548"/>
                  </a:lnTo>
                  <a:close/>
                  <a:moveTo>
                    <a:pt x="24992" y="31548"/>
                  </a:moveTo>
                  <a:lnTo>
                    <a:pt x="24992" y="31550"/>
                  </a:lnTo>
                  <a:lnTo>
                    <a:pt x="24992" y="37484"/>
                  </a:lnTo>
                  <a:lnTo>
                    <a:pt x="19058" y="37484"/>
                  </a:lnTo>
                  <a:lnTo>
                    <a:pt x="19058" y="31548"/>
                  </a:lnTo>
                  <a:close/>
                  <a:moveTo>
                    <a:pt x="31242" y="31548"/>
                  </a:moveTo>
                  <a:lnTo>
                    <a:pt x="31242" y="31550"/>
                  </a:lnTo>
                  <a:lnTo>
                    <a:pt x="31242" y="37484"/>
                  </a:lnTo>
                  <a:lnTo>
                    <a:pt x="25305" y="37484"/>
                  </a:lnTo>
                  <a:lnTo>
                    <a:pt x="25305" y="31548"/>
                  </a:lnTo>
                  <a:close/>
                  <a:moveTo>
                    <a:pt x="162445" y="31548"/>
                  </a:moveTo>
                  <a:lnTo>
                    <a:pt x="162445" y="31550"/>
                  </a:lnTo>
                  <a:lnTo>
                    <a:pt x="162445" y="37484"/>
                  </a:lnTo>
                  <a:lnTo>
                    <a:pt x="156509" y="37484"/>
                  </a:lnTo>
                  <a:lnTo>
                    <a:pt x="156509" y="31548"/>
                  </a:lnTo>
                  <a:close/>
                  <a:moveTo>
                    <a:pt x="168692" y="31548"/>
                  </a:moveTo>
                  <a:lnTo>
                    <a:pt x="168692" y="31550"/>
                  </a:lnTo>
                  <a:lnTo>
                    <a:pt x="168692" y="37484"/>
                  </a:lnTo>
                  <a:lnTo>
                    <a:pt x="162756" y="37484"/>
                  </a:lnTo>
                  <a:lnTo>
                    <a:pt x="162756" y="31548"/>
                  </a:lnTo>
                  <a:close/>
                  <a:moveTo>
                    <a:pt x="174939" y="31548"/>
                  </a:moveTo>
                  <a:lnTo>
                    <a:pt x="174939" y="31550"/>
                  </a:lnTo>
                  <a:lnTo>
                    <a:pt x="174939" y="37484"/>
                  </a:lnTo>
                  <a:lnTo>
                    <a:pt x="169005" y="37484"/>
                  </a:lnTo>
                  <a:lnTo>
                    <a:pt x="169005" y="31548"/>
                  </a:lnTo>
                  <a:close/>
                  <a:moveTo>
                    <a:pt x="181186" y="31548"/>
                  </a:moveTo>
                  <a:lnTo>
                    <a:pt x="181186" y="31550"/>
                  </a:lnTo>
                  <a:lnTo>
                    <a:pt x="181186" y="37484"/>
                  </a:lnTo>
                  <a:lnTo>
                    <a:pt x="175252" y="37484"/>
                  </a:lnTo>
                  <a:lnTo>
                    <a:pt x="175252" y="31548"/>
                  </a:lnTo>
                  <a:close/>
                  <a:moveTo>
                    <a:pt x="187435" y="31548"/>
                  </a:moveTo>
                  <a:lnTo>
                    <a:pt x="187435" y="31550"/>
                  </a:lnTo>
                  <a:lnTo>
                    <a:pt x="187435" y="37484"/>
                  </a:lnTo>
                  <a:lnTo>
                    <a:pt x="181499" y="37484"/>
                  </a:lnTo>
                  <a:lnTo>
                    <a:pt x="181499" y="31548"/>
                  </a:lnTo>
                  <a:close/>
                  <a:moveTo>
                    <a:pt x="37489" y="31552"/>
                  </a:moveTo>
                  <a:lnTo>
                    <a:pt x="37489" y="37486"/>
                  </a:lnTo>
                  <a:lnTo>
                    <a:pt x="31553" y="37486"/>
                  </a:lnTo>
                  <a:lnTo>
                    <a:pt x="31553" y="31552"/>
                  </a:lnTo>
                  <a:close/>
                  <a:moveTo>
                    <a:pt x="43737" y="31552"/>
                  </a:moveTo>
                  <a:lnTo>
                    <a:pt x="43737" y="37486"/>
                  </a:lnTo>
                  <a:lnTo>
                    <a:pt x="37802" y="37486"/>
                  </a:lnTo>
                  <a:lnTo>
                    <a:pt x="37802" y="31552"/>
                  </a:lnTo>
                  <a:close/>
                  <a:moveTo>
                    <a:pt x="49985" y="31552"/>
                  </a:moveTo>
                  <a:lnTo>
                    <a:pt x="49985" y="37486"/>
                  </a:lnTo>
                  <a:lnTo>
                    <a:pt x="44049" y="37486"/>
                  </a:lnTo>
                  <a:lnTo>
                    <a:pt x="44049" y="31552"/>
                  </a:lnTo>
                  <a:close/>
                  <a:moveTo>
                    <a:pt x="56232" y="31552"/>
                  </a:moveTo>
                  <a:lnTo>
                    <a:pt x="56232" y="37486"/>
                  </a:lnTo>
                  <a:lnTo>
                    <a:pt x="50296" y="37486"/>
                  </a:lnTo>
                  <a:lnTo>
                    <a:pt x="50296" y="31552"/>
                  </a:lnTo>
                  <a:close/>
                  <a:moveTo>
                    <a:pt x="62480" y="31552"/>
                  </a:moveTo>
                  <a:lnTo>
                    <a:pt x="62480" y="37486"/>
                  </a:lnTo>
                  <a:lnTo>
                    <a:pt x="56545" y="37486"/>
                  </a:lnTo>
                  <a:lnTo>
                    <a:pt x="56545" y="31552"/>
                  </a:lnTo>
                  <a:close/>
                  <a:moveTo>
                    <a:pt x="68727" y="31552"/>
                  </a:moveTo>
                  <a:lnTo>
                    <a:pt x="68727" y="37486"/>
                  </a:lnTo>
                  <a:lnTo>
                    <a:pt x="62792" y="37486"/>
                  </a:lnTo>
                  <a:lnTo>
                    <a:pt x="62792" y="31552"/>
                  </a:lnTo>
                  <a:close/>
                  <a:moveTo>
                    <a:pt x="74975" y="31552"/>
                  </a:moveTo>
                  <a:lnTo>
                    <a:pt x="74975" y="37486"/>
                  </a:lnTo>
                  <a:lnTo>
                    <a:pt x="69039" y="37486"/>
                  </a:lnTo>
                  <a:lnTo>
                    <a:pt x="69039" y="31552"/>
                  </a:lnTo>
                  <a:close/>
                  <a:moveTo>
                    <a:pt x="81223" y="31552"/>
                  </a:moveTo>
                  <a:lnTo>
                    <a:pt x="81223" y="37486"/>
                  </a:lnTo>
                  <a:lnTo>
                    <a:pt x="75286" y="37486"/>
                  </a:lnTo>
                  <a:lnTo>
                    <a:pt x="75286" y="31552"/>
                  </a:lnTo>
                  <a:close/>
                  <a:moveTo>
                    <a:pt x="87470" y="31552"/>
                  </a:moveTo>
                  <a:lnTo>
                    <a:pt x="87470" y="37486"/>
                  </a:lnTo>
                  <a:lnTo>
                    <a:pt x="81535" y="37486"/>
                  </a:lnTo>
                  <a:lnTo>
                    <a:pt x="81535" y="31552"/>
                  </a:lnTo>
                  <a:close/>
                  <a:moveTo>
                    <a:pt x="93720" y="31552"/>
                  </a:moveTo>
                  <a:lnTo>
                    <a:pt x="93720" y="37486"/>
                  </a:lnTo>
                  <a:lnTo>
                    <a:pt x="87784" y="37486"/>
                  </a:lnTo>
                  <a:lnTo>
                    <a:pt x="87784" y="31552"/>
                  </a:lnTo>
                  <a:close/>
                  <a:moveTo>
                    <a:pt x="99967" y="31552"/>
                  </a:moveTo>
                  <a:lnTo>
                    <a:pt x="99967" y="37486"/>
                  </a:lnTo>
                  <a:lnTo>
                    <a:pt x="94031" y="37486"/>
                  </a:lnTo>
                  <a:lnTo>
                    <a:pt x="94031" y="31552"/>
                  </a:lnTo>
                  <a:close/>
                  <a:moveTo>
                    <a:pt x="106214" y="31552"/>
                  </a:moveTo>
                  <a:lnTo>
                    <a:pt x="106214" y="37486"/>
                  </a:lnTo>
                  <a:lnTo>
                    <a:pt x="100280" y="37486"/>
                  </a:lnTo>
                  <a:lnTo>
                    <a:pt x="100280" y="31552"/>
                  </a:lnTo>
                  <a:close/>
                  <a:moveTo>
                    <a:pt x="112461" y="31552"/>
                  </a:moveTo>
                  <a:lnTo>
                    <a:pt x="112461" y="37486"/>
                  </a:lnTo>
                  <a:lnTo>
                    <a:pt x="106527" y="37486"/>
                  </a:lnTo>
                  <a:lnTo>
                    <a:pt x="106527" y="31552"/>
                  </a:lnTo>
                  <a:close/>
                  <a:moveTo>
                    <a:pt x="118710" y="31552"/>
                  </a:moveTo>
                  <a:lnTo>
                    <a:pt x="118710" y="37486"/>
                  </a:lnTo>
                  <a:lnTo>
                    <a:pt x="112774" y="37486"/>
                  </a:lnTo>
                  <a:lnTo>
                    <a:pt x="112774" y="31552"/>
                  </a:lnTo>
                  <a:close/>
                  <a:moveTo>
                    <a:pt x="124957" y="31552"/>
                  </a:moveTo>
                  <a:lnTo>
                    <a:pt x="124957" y="37486"/>
                  </a:lnTo>
                  <a:lnTo>
                    <a:pt x="119021" y="37486"/>
                  </a:lnTo>
                  <a:lnTo>
                    <a:pt x="119021" y="31552"/>
                  </a:lnTo>
                  <a:close/>
                  <a:moveTo>
                    <a:pt x="131204" y="31552"/>
                  </a:moveTo>
                  <a:lnTo>
                    <a:pt x="131204" y="37486"/>
                  </a:lnTo>
                  <a:lnTo>
                    <a:pt x="125270" y="37486"/>
                  </a:lnTo>
                  <a:lnTo>
                    <a:pt x="125270" y="31552"/>
                  </a:lnTo>
                  <a:close/>
                  <a:moveTo>
                    <a:pt x="137451" y="31552"/>
                  </a:moveTo>
                  <a:lnTo>
                    <a:pt x="137451" y="37486"/>
                  </a:lnTo>
                  <a:lnTo>
                    <a:pt x="131517" y="37486"/>
                  </a:lnTo>
                  <a:lnTo>
                    <a:pt x="131517" y="31552"/>
                  </a:lnTo>
                  <a:close/>
                  <a:moveTo>
                    <a:pt x="143702" y="31552"/>
                  </a:moveTo>
                  <a:lnTo>
                    <a:pt x="143702" y="37486"/>
                  </a:lnTo>
                  <a:lnTo>
                    <a:pt x="137766" y="37486"/>
                  </a:lnTo>
                  <a:lnTo>
                    <a:pt x="137766" y="31552"/>
                  </a:lnTo>
                  <a:close/>
                  <a:moveTo>
                    <a:pt x="149949" y="31552"/>
                  </a:moveTo>
                  <a:lnTo>
                    <a:pt x="149949" y="37486"/>
                  </a:lnTo>
                  <a:lnTo>
                    <a:pt x="144015" y="37486"/>
                  </a:lnTo>
                  <a:lnTo>
                    <a:pt x="144015" y="31552"/>
                  </a:lnTo>
                  <a:close/>
                  <a:moveTo>
                    <a:pt x="156196" y="31552"/>
                  </a:moveTo>
                  <a:lnTo>
                    <a:pt x="156196" y="37486"/>
                  </a:lnTo>
                  <a:lnTo>
                    <a:pt x="150262" y="37486"/>
                  </a:lnTo>
                  <a:lnTo>
                    <a:pt x="150262" y="31552"/>
                  </a:lnTo>
                  <a:close/>
                  <a:moveTo>
                    <a:pt x="193684" y="31552"/>
                  </a:moveTo>
                  <a:lnTo>
                    <a:pt x="193684" y="37486"/>
                  </a:lnTo>
                  <a:lnTo>
                    <a:pt x="187749" y="37486"/>
                  </a:lnTo>
                  <a:lnTo>
                    <a:pt x="187749" y="31552"/>
                  </a:lnTo>
                  <a:close/>
                  <a:moveTo>
                    <a:pt x="199931" y="31552"/>
                  </a:moveTo>
                  <a:lnTo>
                    <a:pt x="199931" y="37486"/>
                  </a:lnTo>
                  <a:lnTo>
                    <a:pt x="193996" y="37486"/>
                  </a:lnTo>
                  <a:lnTo>
                    <a:pt x="193996" y="31552"/>
                  </a:lnTo>
                  <a:close/>
                  <a:moveTo>
                    <a:pt x="206180" y="31552"/>
                  </a:moveTo>
                  <a:lnTo>
                    <a:pt x="206180" y="37486"/>
                  </a:lnTo>
                  <a:lnTo>
                    <a:pt x="200244" y="37486"/>
                  </a:lnTo>
                  <a:lnTo>
                    <a:pt x="200244" y="31552"/>
                  </a:lnTo>
                  <a:close/>
                  <a:moveTo>
                    <a:pt x="212427" y="31552"/>
                  </a:moveTo>
                  <a:lnTo>
                    <a:pt x="212427" y="37486"/>
                  </a:lnTo>
                  <a:lnTo>
                    <a:pt x="206491" y="37486"/>
                  </a:lnTo>
                  <a:lnTo>
                    <a:pt x="206491" y="31552"/>
                  </a:lnTo>
                  <a:close/>
                  <a:moveTo>
                    <a:pt x="218674" y="31552"/>
                  </a:moveTo>
                  <a:lnTo>
                    <a:pt x="218674" y="37486"/>
                  </a:lnTo>
                  <a:lnTo>
                    <a:pt x="212739" y="37486"/>
                  </a:lnTo>
                  <a:lnTo>
                    <a:pt x="212739" y="31552"/>
                  </a:lnTo>
                  <a:close/>
                  <a:moveTo>
                    <a:pt x="224921" y="31552"/>
                  </a:moveTo>
                  <a:lnTo>
                    <a:pt x="224921" y="37486"/>
                  </a:lnTo>
                  <a:lnTo>
                    <a:pt x="218987" y="37486"/>
                  </a:lnTo>
                  <a:lnTo>
                    <a:pt x="218987" y="31552"/>
                  </a:lnTo>
                  <a:close/>
                  <a:moveTo>
                    <a:pt x="231170" y="31552"/>
                  </a:moveTo>
                  <a:lnTo>
                    <a:pt x="231170" y="37486"/>
                  </a:lnTo>
                  <a:lnTo>
                    <a:pt x="225234" y="37486"/>
                  </a:lnTo>
                  <a:lnTo>
                    <a:pt x="225234" y="31552"/>
                  </a:lnTo>
                  <a:close/>
                  <a:moveTo>
                    <a:pt x="237417" y="31552"/>
                  </a:moveTo>
                  <a:lnTo>
                    <a:pt x="237417" y="37486"/>
                  </a:lnTo>
                  <a:lnTo>
                    <a:pt x="231481" y="37486"/>
                  </a:lnTo>
                  <a:lnTo>
                    <a:pt x="231481" y="31552"/>
                  </a:lnTo>
                  <a:close/>
                  <a:moveTo>
                    <a:pt x="243664" y="31552"/>
                  </a:moveTo>
                  <a:lnTo>
                    <a:pt x="243664" y="37486"/>
                  </a:lnTo>
                  <a:lnTo>
                    <a:pt x="237729" y="37486"/>
                  </a:lnTo>
                  <a:lnTo>
                    <a:pt x="237729" y="31552"/>
                  </a:lnTo>
                  <a:close/>
                  <a:moveTo>
                    <a:pt x="249911" y="31552"/>
                  </a:moveTo>
                  <a:lnTo>
                    <a:pt x="249911" y="37486"/>
                  </a:lnTo>
                  <a:lnTo>
                    <a:pt x="243977" y="37486"/>
                  </a:lnTo>
                  <a:lnTo>
                    <a:pt x="243977" y="31552"/>
                  </a:lnTo>
                  <a:close/>
                  <a:moveTo>
                    <a:pt x="256161" y="31552"/>
                  </a:moveTo>
                  <a:lnTo>
                    <a:pt x="256161" y="37486"/>
                  </a:lnTo>
                  <a:lnTo>
                    <a:pt x="250225" y="37486"/>
                  </a:lnTo>
                  <a:lnTo>
                    <a:pt x="250225" y="31552"/>
                  </a:lnTo>
                  <a:close/>
                  <a:moveTo>
                    <a:pt x="262409" y="31552"/>
                  </a:moveTo>
                  <a:lnTo>
                    <a:pt x="262409" y="37486"/>
                  </a:lnTo>
                  <a:lnTo>
                    <a:pt x="256474" y="37486"/>
                  </a:lnTo>
                  <a:lnTo>
                    <a:pt x="256474" y="31552"/>
                  </a:lnTo>
                  <a:close/>
                  <a:moveTo>
                    <a:pt x="268656" y="31552"/>
                  </a:moveTo>
                  <a:lnTo>
                    <a:pt x="268656" y="37486"/>
                  </a:lnTo>
                  <a:lnTo>
                    <a:pt x="262721" y="37486"/>
                  </a:lnTo>
                  <a:lnTo>
                    <a:pt x="262721" y="31552"/>
                  </a:lnTo>
                  <a:close/>
                  <a:moveTo>
                    <a:pt x="274904" y="31552"/>
                  </a:moveTo>
                  <a:lnTo>
                    <a:pt x="274904" y="37486"/>
                  </a:lnTo>
                  <a:lnTo>
                    <a:pt x="268968" y="37486"/>
                  </a:lnTo>
                  <a:lnTo>
                    <a:pt x="268968" y="31552"/>
                  </a:lnTo>
                  <a:close/>
                  <a:moveTo>
                    <a:pt x="6251" y="37799"/>
                  </a:moveTo>
                  <a:lnTo>
                    <a:pt x="6251" y="43735"/>
                  </a:lnTo>
                  <a:lnTo>
                    <a:pt x="315" y="43735"/>
                  </a:lnTo>
                  <a:lnTo>
                    <a:pt x="315" y="37799"/>
                  </a:lnTo>
                  <a:close/>
                  <a:moveTo>
                    <a:pt x="12498" y="37799"/>
                  </a:moveTo>
                  <a:lnTo>
                    <a:pt x="12498" y="43735"/>
                  </a:lnTo>
                  <a:lnTo>
                    <a:pt x="6562" y="43735"/>
                  </a:lnTo>
                  <a:lnTo>
                    <a:pt x="6562" y="37799"/>
                  </a:lnTo>
                  <a:close/>
                  <a:moveTo>
                    <a:pt x="18745" y="37799"/>
                  </a:moveTo>
                  <a:lnTo>
                    <a:pt x="18745" y="43735"/>
                  </a:lnTo>
                  <a:lnTo>
                    <a:pt x="12810" y="43735"/>
                  </a:lnTo>
                  <a:lnTo>
                    <a:pt x="12810" y="37799"/>
                  </a:lnTo>
                  <a:close/>
                  <a:moveTo>
                    <a:pt x="24992" y="37799"/>
                  </a:moveTo>
                  <a:lnTo>
                    <a:pt x="24992" y="43735"/>
                  </a:lnTo>
                  <a:lnTo>
                    <a:pt x="19058" y="43735"/>
                  </a:lnTo>
                  <a:lnTo>
                    <a:pt x="19058" y="37799"/>
                  </a:lnTo>
                  <a:close/>
                  <a:moveTo>
                    <a:pt x="31242" y="37799"/>
                  </a:moveTo>
                  <a:lnTo>
                    <a:pt x="31242" y="43735"/>
                  </a:lnTo>
                  <a:lnTo>
                    <a:pt x="25305" y="43735"/>
                  </a:lnTo>
                  <a:lnTo>
                    <a:pt x="25305" y="37799"/>
                  </a:lnTo>
                  <a:close/>
                  <a:moveTo>
                    <a:pt x="37489" y="37799"/>
                  </a:moveTo>
                  <a:lnTo>
                    <a:pt x="37489" y="43735"/>
                  </a:lnTo>
                  <a:lnTo>
                    <a:pt x="31553" y="43735"/>
                  </a:lnTo>
                  <a:lnTo>
                    <a:pt x="31553" y="37799"/>
                  </a:lnTo>
                  <a:close/>
                  <a:moveTo>
                    <a:pt x="43737" y="37799"/>
                  </a:moveTo>
                  <a:lnTo>
                    <a:pt x="43737" y="43735"/>
                  </a:lnTo>
                  <a:lnTo>
                    <a:pt x="37802" y="43735"/>
                  </a:lnTo>
                  <a:lnTo>
                    <a:pt x="37802" y="37799"/>
                  </a:lnTo>
                  <a:close/>
                  <a:moveTo>
                    <a:pt x="49985" y="37799"/>
                  </a:moveTo>
                  <a:lnTo>
                    <a:pt x="49985" y="43735"/>
                  </a:lnTo>
                  <a:lnTo>
                    <a:pt x="44049" y="43735"/>
                  </a:lnTo>
                  <a:lnTo>
                    <a:pt x="44049" y="37799"/>
                  </a:lnTo>
                  <a:close/>
                  <a:moveTo>
                    <a:pt x="56232" y="37799"/>
                  </a:moveTo>
                  <a:lnTo>
                    <a:pt x="56232" y="43735"/>
                  </a:lnTo>
                  <a:lnTo>
                    <a:pt x="50296" y="43735"/>
                  </a:lnTo>
                  <a:lnTo>
                    <a:pt x="50296" y="37799"/>
                  </a:lnTo>
                  <a:close/>
                  <a:moveTo>
                    <a:pt x="62480" y="37799"/>
                  </a:moveTo>
                  <a:lnTo>
                    <a:pt x="62480" y="43735"/>
                  </a:lnTo>
                  <a:lnTo>
                    <a:pt x="56545" y="43735"/>
                  </a:lnTo>
                  <a:lnTo>
                    <a:pt x="56545" y="37799"/>
                  </a:lnTo>
                  <a:close/>
                  <a:moveTo>
                    <a:pt x="68727" y="37799"/>
                  </a:moveTo>
                  <a:lnTo>
                    <a:pt x="68727" y="43735"/>
                  </a:lnTo>
                  <a:lnTo>
                    <a:pt x="62792" y="43735"/>
                  </a:lnTo>
                  <a:lnTo>
                    <a:pt x="62792" y="37799"/>
                  </a:lnTo>
                  <a:close/>
                  <a:moveTo>
                    <a:pt x="74975" y="37799"/>
                  </a:moveTo>
                  <a:lnTo>
                    <a:pt x="74975" y="43735"/>
                  </a:lnTo>
                  <a:lnTo>
                    <a:pt x="69039" y="43735"/>
                  </a:lnTo>
                  <a:lnTo>
                    <a:pt x="69039" y="37799"/>
                  </a:lnTo>
                  <a:close/>
                  <a:moveTo>
                    <a:pt x="81223" y="37799"/>
                  </a:moveTo>
                  <a:lnTo>
                    <a:pt x="81223" y="43735"/>
                  </a:lnTo>
                  <a:lnTo>
                    <a:pt x="75286" y="43735"/>
                  </a:lnTo>
                  <a:lnTo>
                    <a:pt x="75286" y="37799"/>
                  </a:lnTo>
                  <a:close/>
                  <a:moveTo>
                    <a:pt x="87470" y="37799"/>
                  </a:moveTo>
                  <a:lnTo>
                    <a:pt x="87470" y="43735"/>
                  </a:lnTo>
                  <a:lnTo>
                    <a:pt x="81535" y="43735"/>
                  </a:lnTo>
                  <a:lnTo>
                    <a:pt x="81535" y="37799"/>
                  </a:lnTo>
                  <a:close/>
                  <a:moveTo>
                    <a:pt x="93720" y="37799"/>
                  </a:moveTo>
                  <a:lnTo>
                    <a:pt x="93720" y="43735"/>
                  </a:lnTo>
                  <a:lnTo>
                    <a:pt x="87784" y="43735"/>
                  </a:lnTo>
                  <a:lnTo>
                    <a:pt x="87784" y="37799"/>
                  </a:lnTo>
                  <a:close/>
                  <a:moveTo>
                    <a:pt x="99967" y="37799"/>
                  </a:moveTo>
                  <a:lnTo>
                    <a:pt x="99967" y="43735"/>
                  </a:lnTo>
                  <a:lnTo>
                    <a:pt x="94031" y="43735"/>
                  </a:lnTo>
                  <a:lnTo>
                    <a:pt x="94031" y="37799"/>
                  </a:lnTo>
                  <a:close/>
                  <a:moveTo>
                    <a:pt x="106214" y="37799"/>
                  </a:moveTo>
                  <a:lnTo>
                    <a:pt x="106214" y="43735"/>
                  </a:lnTo>
                  <a:lnTo>
                    <a:pt x="100280" y="43735"/>
                  </a:lnTo>
                  <a:lnTo>
                    <a:pt x="100280" y="37799"/>
                  </a:lnTo>
                  <a:close/>
                  <a:moveTo>
                    <a:pt x="112461" y="37799"/>
                  </a:moveTo>
                  <a:lnTo>
                    <a:pt x="112461" y="43735"/>
                  </a:lnTo>
                  <a:lnTo>
                    <a:pt x="106527" y="43735"/>
                  </a:lnTo>
                  <a:lnTo>
                    <a:pt x="106527" y="37799"/>
                  </a:lnTo>
                  <a:close/>
                  <a:moveTo>
                    <a:pt x="118710" y="37799"/>
                  </a:moveTo>
                  <a:lnTo>
                    <a:pt x="118710" y="43735"/>
                  </a:lnTo>
                  <a:lnTo>
                    <a:pt x="112774" y="43735"/>
                  </a:lnTo>
                  <a:lnTo>
                    <a:pt x="112774" y="37799"/>
                  </a:lnTo>
                  <a:close/>
                  <a:moveTo>
                    <a:pt x="124957" y="37799"/>
                  </a:moveTo>
                  <a:lnTo>
                    <a:pt x="124957" y="43735"/>
                  </a:lnTo>
                  <a:lnTo>
                    <a:pt x="119021" y="43735"/>
                  </a:lnTo>
                  <a:lnTo>
                    <a:pt x="119021" y="37799"/>
                  </a:lnTo>
                  <a:close/>
                  <a:moveTo>
                    <a:pt x="131204" y="37799"/>
                  </a:moveTo>
                  <a:lnTo>
                    <a:pt x="131204" y="43735"/>
                  </a:lnTo>
                  <a:lnTo>
                    <a:pt x="125270" y="43735"/>
                  </a:lnTo>
                  <a:lnTo>
                    <a:pt x="125270" y="37799"/>
                  </a:lnTo>
                  <a:close/>
                  <a:moveTo>
                    <a:pt x="137451" y="37799"/>
                  </a:moveTo>
                  <a:lnTo>
                    <a:pt x="137451" y="43735"/>
                  </a:lnTo>
                  <a:lnTo>
                    <a:pt x="131517" y="43735"/>
                  </a:lnTo>
                  <a:lnTo>
                    <a:pt x="131517" y="37799"/>
                  </a:lnTo>
                  <a:close/>
                  <a:moveTo>
                    <a:pt x="143702" y="37799"/>
                  </a:moveTo>
                  <a:lnTo>
                    <a:pt x="143702" y="43735"/>
                  </a:lnTo>
                  <a:lnTo>
                    <a:pt x="137766" y="43735"/>
                  </a:lnTo>
                  <a:lnTo>
                    <a:pt x="137766" y="37799"/>
                  </a:lnTo>
                  <a:close/>
                  <a:moveTo>
                    <a:pt x="149949" y="37799"/>
                  </a:moveTo>
                  <a:lnTo>
                    <a:pt x="149949" y="43735"/>
                  </a:lnTo>
                  <a:lnTo>
                    <a:pt x="144015" y="43735"/>
                  </a:lnTo>
                  <a:lnTo>
                    <a:pt x="144015" y="37799"/>
                  </a:lnTo>
                  <a:close/>
                  <a:moveTo>
                    <a:pt x="156196" y="37799"/>
                  </a:moveTo>
                  <a:lnTo>
                    <a:pt x="156196" y="43735"/>
                  </a:lnTo>
                  <a:lnTo>
                    <a:pt x="150262" y="43735"/>
                  </a:lnTo>
                  <a:lnTo>
                    <a:pt x="150262" y="37799"/>
                  </a:lnTo>
                  <a:close/>
                  <a:moveTo>
                    <a:pt x="162445" y="37799"/>
                  </a:moveTo>
                  <a:lnTo>
                    <a:pt x="162445" y="43735"/>
                  </a:lnTo>
                  <a:lnTo>
                    <a:pt x="156509" y="43735"/>
                  </a:lnTo>
                  <a:lnTo>
                    <a:pt x="156509" y="37799"/>
                  </a:lnTo>
                  <a:close/>
                  <a:moveTo>
                    <a:pt x="168692" y="37799"/>
                  </a:moveTo>
                  <a:lnTo>
                    <a:pt x="168692" y="43735"/>
                  </a:lnTo>
                  <a:lnTo>
                    <a:pt x="162756" y="43735"/>
                  </a:lnTo>
                  <a:lnTo>
                    <a:pt x="162756" y="37799"/>
                  </a:lnTo>
                  <a:close/>
                  <a:moveTo>
                    <a:pt x="174939" y="37799"/>
                  </a:moveTo>
                  <a:lnTo>
                    <a:pt x="174939" y="43735"/>
                  </a:lnTo>
                  <a:lnTo>
                    <a:pt x="169005" y="43735"/>
                  </a:lnTo>
                  <a:lnTo>
                    <a:pt x="169005" y="37799"/>
                  </a:lnTo>
                  <a:close/>
                  <a:moveTo>
                    <a:pt x="181186" y="37799"/>
                  </a:moveTo>
                  <a:lnTo>
                    <a:pt x="181186" y="43735"/>
                  </a:lnTo>
                  <a:lnTo>
                    <a:pt x="175252" y="43735"/>
                  </a:lnTo>
                  <a:lnTo>
                    <a:pt x="175252" y="37799"/>
                  </a:lnTo>
                  <a:close/>
                  <a:moveTo>
                    <a:pt x="187435" y="37799"/>
                  </a:moveTo>
                  <a:lnTo>
                    <a:pt x="187435" y="43735"/>
                  </a:lnTo>
                  <a:lnTo>
                    <a:pt x="181499" y="43735"/>
                  </a:lnTo>
                  <a:lnTo>
                    <a:pt x="181499" y="37799"/>
                  </a:lnTo>
                  <a:close/>
                  <a:moveTo>
                    <a:pt x="193684" y="37799"/>
                  </a:moveTo>
                  <a:lnTo>
                    <a:pt x="193684" y="43735"/>
                  </a:lnTo>
                  <a:lnTo>
                    <a:pt x="187749" y="43735"/>
                  </a:lnTo>
                  <a:lnTo>
                    <a:pt x="187749" y="37799"/>
                  </a:lnTo>
                  <a:close/>
                  <a:moveTo>
                    <a:pt x="199931" y="37799"/>
                  </a:moveTo>
                  <a:lnTo>
                    <a:pt x="199931" y="43735"/>
                  </a:lnTo>
                  <a:lnTo>
                    <a:pt x="193996" y="43735"/>
                  </a:lnTo>
                  <a:lnTo>
                    <a:pt x="193996" y="37799"/>
                  </a:lnTo>
                  <a:close/>
                  <a:moveTo>
                    <a:pt x="206180" y="37799"/>
                  </a:moveTo>
                  <a:lnTo>
                    <a:pt x="206180" y="43735"/>
                  </a:lnTo>
                  <a:lnTo>
                    <a:pt x="200244" y="43735"/>
                  </a:lnTo>
                  <a:lnTo>
                    <a:pt x="200244" y="37799"/>
                  </a:lnTo>
                  <a:close/>
                  <a:moveTo>
                    <a:pt x="212427" y="37799"/>
                  </a:moveTo>
                  <a:lnTo>
                    <a:pt x="212427" y="43735"/>
                  </a:lnTo>
                  <a:lnTo>
                    <a:pt x="206491" y="43735"/>
                  </a:lnTo>
                  <a:lnTo>
                    <a:pt x="206491" y="37799"/>
                  </a:lnTo>
                  <a:close/>
                  <a:moveTo>
                    <a:pt x="218674" y="37799"/>
                  </a:moveTo>
                  <a:lnTo>
                    <a:pt x="218674" y="43735"/>
                  </a:lnTo>
                  <a:lnTo>
                    <a:pt x="212739" y="43735"/>
                  </a:lnTo>
                  <a:lnTo>
                    <a:pt x="212739" y="37799"/>
                  </a:lnTo>
                  <a:close/>
                  <a:moveTo>
                    <a:pt x="224921" y="37799"/>
                  </a:moveTo>
                  <a:lnTo>
                    <a:pt x="224921" y="43735"/>
                  </a:lnTo>
                  <a:lnTo>
                    <a:pt x="218987" y="43735"/>
                  </a:lnTo>
                  <a:lnTo>
                    <a:pt x="218987" y="37799"/>
                  </a:lnTo>
                  <a:close/>
                  <a:moveTo>
                    <a:pt x="231170" y="37799"/>
                  </a:moveTo>
                  <a:lnTo>
                    <a:pt x="231170" y="43735"/>
                  </a:lnTo>
                  <a:lnTo>
                    <a:pt x="225234" y="43735"/>
                  </a:lnTo>
                  <a:lnTo>
                    <a:pt x="225234" y="37799"/>
                  </a:lnTo>
                  <a:close/>
                  <a:moveTo>
                    <a:pt x="237417" y="37799"/>
                  </a:moveTo>
                  <a:lnTo>
                    <a:pt x="237417" y="43735"/>
                  </a:lnTo>
                  <a:lnTo>
                    <a:pt x="231481" y="43735"/>
                  </a:lnTo>
                  <a:lnTo>
                    <a:pt x="231481" y="37799"/>
                  </a:lnTo>
                  <a:close/>
                  <a:moveTo>
                    <a:pt x="243664" y="37799"/>
                  </a:moveTo>
                  <a:lnTo>
                    <a:pt x="243664" y="43735"/>
                  </a:lnTo>
                  <a:lnTo>
                    <a:pt x="237729" y="43735"/>
                  </a:lnTo>
                  <a:lnTo>
                    <a:pt x="237729" y="37799"/>
                  </a:lnTo>
                  <a:close/>
                  <a:moveTo>
                    <a:pt x="249911" y="37799"/>
                  </a:moveTo>
                  <a:lnTo>
                    <a:pt x="249911" y="43735"/>
                  </a:lnTo>
                  <a:lnTo>
                    <a:pt x="243977" y="43735"/>
                  </a:lnTo>
                  <a:lnTo>
                    <a:pt x="243977" y="37799"/>
                  </a:lnTo>
                  <a:close/>
                  <a:moveTo>
                    <a:pt x="256161" y="37799"/>
                  </a:moveTo>
                  <a:lnTo>
                    <a:pt x="256161" y="43735"/>
                  </a:lnTo>
                  <a:lnTo>
                    <a:pt x="250225" y="43735"/>
                  </a:lnTo>
                  <a:lnTo>
                    <a:pt x="250225" y="37799"/>
                  </a:lnTo>
                  <a:close/>
                  <a:moveTo>
                    <a:pt x="262409" y="37799"/>
                  </a:moveTo>
                  <a:lnTo>
                    <a:pt x="262409" y="43735"/>
                  </a:lnTo>
                  <a:lnTo>
                    <a:pt x="256474" y="43735"/>
                  </a:lnTo>
                  <a:lnTo>
                    <a:pt x="256474" y="37799"/>
                  </a:lnTo>
                  <a:close/>
                  <a:moveTo>
                    <a:pt x="268656" y="37799"/>
                  </a:moveTo>
                  <a:lnTo>
                    <a:pt x="268656" y="43735"/>
                  </a:lnTo>
                  <a:lnTo>
                    <a:pt x="262721" y="43735"/>
                  </a:lnTo>
                  <a:lnTo>
                    <a:pt x="262721" y="37799"/>
                  </a:lnTo>
                  <a:close/>
                  <a:moveTo>
                    <a:pt x="274904" y="37799"/>
                  </a:moveTo>
                  <a:lnTo>
                    <a:pt x="274904" y="43735"/>
                  </a:lnTo>
                  <a:lnTo>
                    <a:pt x="268968" y="43735"/>
                  </a:lnTo>
                  <a:lnTo>
                    <a:pt x="268968" y="37799"/>
                  </a:lnTo>
                  <a:close/>
                  <a:moveTo>
                    <a:pt x="6251" y="44046"/>
                  </a:moveTo>
                  <a:lnTo>
                    <a:pt x="6251" y="49982"/>
                  </a:lnTo>
                  <a:lnTo>
                    <a:pt x="315" y="49982"/>
                  </a:lnTo>
                  <a:lnTo>
                    <a:pt x="315" y="44046"/>
                  </a:lnTo>
                  <a:close/>
                  <a:moveTo>
                    <a:pt x="12498" y="44046"/>
                  </a:moveTo>
                  <a:lnTo>
                    <a:pt x="12498" y="49982"/>
                  </a:lnTo>
                  <a:lnTo>
                    <a:pt x="6562" y="49982"/>
                  </a:lnTo>
                  <a:lnTo>
                    <a:pt x="6562" y="44046"/>
                  </a:lnTo>
                  <a:close/>
                  <a:moveTo>
                    <a:pt x="18745" y="44046"/>
                  </a:moveTo>
                  <a:lnTo>
                    <a:pt x="18745" y="49982"/>
                  </a:lnTo>
                  <a:lnTo>
                    <a:pt x="12810" y="49982"/>
                  </a:lnTo>
                  <a:lnTo>
                    <a:pt x="12810" y="44046"/>
                  </a:lnTo>
                  <a:close/>
                  <a:moveTo>
                    <a:pt x="24992" y="44046"/>
                  </a:moveTo>
                  <a:lnTo>
                    <a:pt x="24992" y="49982"/>
                  </a:lnTo>
                  <a:lnTo>
                    <a:pt x="19058" y="49982"/>
                  </a:lnTo>
                  <a:lnTo>
                    <a:pt x="19058" y="44046"/>
                  </a:lnTo>
                  <a:close/>
                  <a:moveTo>
                    <a:pt x="31242" y="44046"/>
                  </a:moveTo>
                  <a:lnTo>
                    <a:pt x="31242" y="49982"/>
                  </a:lnTo>
                  <a:lnTo>
                    <a:pt x="25305" y="49982"/>
                  </a:lnTo>
                  <a:lnTo>
                    <a:pt x="25305" y="44046"/>
                  </a:lnTo>
                  <a:close/>
                  <a:moveTo>
                    <a:pt x="37489" y="44046"/>
                  </a:moveTo>
                  <a:lnTo>
                    <a:pt x="37489" y="49982"/>
                  </a:lnTo>
                  <a:lnTo>
                    <a:pt x="31553" y="49982"/>
                  </a:lnTo>
                  <a:lnTo>
                    <a:pt x="31553" y="44046"/>
                  </a:lnTo>
                  <a:close/>
                  <a:moveTo>
                    <a:pt x="43737" y="44046"/>
                  </a:moveTo>
                  <a:lnTo>
                    <a:pt x="43737" y="49982"/>
                  </a:lnTo>
                  <a:lnTo>
                    <a:pt x="37802" y="49982"/>
                  </a:lnTo>
                  <a:lnTo>
                    <a:pt x="37802" y="44046"/>
                  </a:lnTo>
                  <a:close/>
                  <a:moveTo>
                    <a:pt x="49985" y="44046"/>
                  </a:moveTo>
                  <a:lnTo>
                    <a:pt x="49985" y="49982"/>
                  </a:lnTo>
                  <a:lnTo>
                    <a:pt x="44049" y="49982"/>
                  </a:lnTo>
                  <a:lnTo>
                    <a:pt x="44049" y="44046"/>
                  </a:lnTo>
                  <a:close/>
                  <a:moveTo>
                    <a:pt x="56232" y="44046"/>
                  </a:moveTo>
                  <a:lnTo>
                    <a:pt x="56232" y="49982"/>
                  </a:lnTo>
                  <a:lnTo>
                    <a:pt x="50296" y="49982"/>
                  </a:lnTo>
                  <a:lnTo>
                    <a:pt x="50296" y="44046"/>
                  </a:lnTo>
                  <a:close/>
                  <a:moveTo>
                    <a:pt x="62480" y="44046"/>
                  </a:moveTo>
                  <a:lnTo>
                    <a:pt x="62480" y="49982"/>
                  </a:lnTo>
                  <a:lnTo>
                    <a:pt x="56545" y="49982"/>
                  </a:lnTo>
                  <a:lnTo>
                    <a:pt x="56545" y="44046"/>
                  </a:lnTo>
                  <a:close/>
                  <a:moveTo>
                    <a:pt x="68727" y="44046"/>
                  </a:moveTo>
                  <a:lnTo>
                    <a:pt x="68727" y="49982"/>
                  </a:lnTo>
                  <a:lnTo>
                    <a:pt x="62792" y="49982"/>
                  </a:lnTo>
                  <a:lnTo>
                    <a:pt x="62792" y="44046"/>
                  </a:lnTo>
                  <a:close/>
                  <a:moveTo>
                    <a:pt x="74975" y="44046"/>
                  </a:moveTo>
                  <a:lnTo>
                    <a:pt x="74975" y="49982"/>
                  </a:lnTo>
                  <a:lnTo>
                    <a:pt x="69039" y="49982"/>
                  </a:lnTo>
                  <a:lnTo>
                    <a:pt x="69039" y="44046"/>
                  </a:lnTo>
                  <a:close/>
                  <a:moveTo>
                    <a:pt x="81223" y="44046"/>
                  </a:moveTo>
                  <a:lnTo>
                    <a:pt x="81223" y="49982"/>
                  </a:lnTo>
                  <a:lnTo>
                    <a:pt x="75286" y="49982"/>
                  </a:lnTo>
                  <a:lnTo>
                    <a:pt x="75286" y="44046"/>
                  </a:lnTo>
                  <a:close/>
                  <a:moveTo>
                    <a:pt x="87470" y="44046"/>
                  </a:moveTo>
                  <a:lnTo>
                    <a:pt x="87470" y="49982"/>
                  </a:lnTo>
                  <a:lnTo>
                    <a:pt x="81535" y="49982"/>
                  </a:lnTo>
                  <a:lnTo>
                    <a:pt x="81535" y="44046"/>
                  </a:lnTo>
                  <a:close/>
                  <a:moveTo>
                    <a:pt x="93720" y="44046"/>
                  </a:moveTo>
                  <a:lnTo>
                    <a:pt x="93720" y="49982"/>
                  </a:lnTo>
                  <a:lnTo>
                    <a:pt x="87784" y="49982"/>
                  </a:lnTo>
                  <a:lnTo>
                    <a:pt x="87784" y="44046"/>
                  </a:lnTo>
                  <a:close/>
                  <a:moveTo>
                    <a:pt x="99967" y="44046"/>
                  </a:moveTo>
                  <a:lnTo>
                    <a:pt x="99967" y="49982"/>
                  </a:lnTo>
                  <a:lnTo>
                    <a:pt x="94031" y="49982"/>
                  </a:lnTo>
                  <a:lnTo>
                    <a:pt x="94031" y="44046"/>
                  </a:lnTo>
                  <a:close/>
                  <a:moveTo>
                    <a:pt x="106214" y="44046"/>
                  </a:moveTo>
                  <a:lnTo>
                    <a:pt x="106214" y="49982"/>
                  </a:lnTo>
                  <a:lnTo>
                    <a:pt x="100278" y="49982"/>
                  </a:lnTo>
                  <a:lnTo>
                    <a:pt x="100278" y="44046"/>
                  </a:lnTo>
                  <a:close/>
                  <a:moveTo>
                    <a:pt x="112461" y="44046"/>
                  </a:moveTo>
                  <a:lnTo>
                    <a:pt x="112461" y="49982"/>
                  </a:lnTo>
                  <a:lnTo>
                    <a:pt x="106527" y="49982"/>
                  </a:lnTo>
                  <a:lnTo>
                    <a:pt x="106527" y="44046"/>
                  </a:lnTo>
                  <a:close/>
                  <a:moveTo>
                    <a:pt x="118710" y="44046"/>
                  </a:moveTo>
                  <a:lnTo>
                    <a:pt x="118710" y="49982"/>
                  </a:lnTo>
                  <a:lnTo>
                    <a:pt x="112774" y="49982"/>
                  </a:lnTo>
                  <a:lnTo>
                    <a:pt x="112774" y="44046"/>
                  </a:lnTo>
                  <a:close/>
                  <a:moveTo>
                    <a:pt x="124957" y="44046"/>
                  </a:moveTo>
                  <a:lnTo>
                    <a:pt x="124957" y="49982"/>
                  </a:lnTo>
                  <a:lnTo>
                    <a:pt x="119021" y="49982"/>
                  </a:lnTo>
                  <a:lnTo>
                    <a:pt x="119021" y="44046"/>
                  </a:lnTo>
                  <a:close/>
                  <a:moveTo>
                    <a:pt x="131204" y="44046"/>
                  </a:moveTo>
                  <a:lnTo>
                    <a:pt x="131204" y="49982"/>
                  </a:lnTo>
                  <a:lnTo>
                    <a:pt x="125270" y="49982"/>
                  </a:lnTo>
                  <a:lnTo>
                    <a:pt x="125270" y="44046"/>
                  </a:lnTo>
                  <a:close/>
                  <a:moveTo>
                    <a:pt x="137451" y="44046"/>
                  </a:moveTo>
                  <a:lnTo>
                    <a:pt x="137451" y="49982"/>
                  </a:lnTo>
                  <a:lnTo>
                    <a:pt x="131517" y="49982"/>
                  </a:lnTo>
                  <a:lnTo>
                    <a:pt x="131517" y="44046"/>
                  </a:lnTo>
                  <a:close/>
                  <a:moveTo>
                    <a:pt x="143702" y="44046"/>
                  </a:moveTo>
                  <a:lnTo>
                    <a:pt x="143702" y="49982"/>
                  </a:lnTo>
                  <a:lnTo>
                    <a:pt x="137766" y="49982"/>
                  </a:lnTo>
                  <a:lnTo>
                    <a:pt x="137766" y="44046"/>
                  </a:lnTo>
                  <a:close/>
                  <a:moveTo>
                    <a:pt x="149949" y="44046"/>
                  </a:moveTo>
                  <a:lnTo>
                    <a:pt x="149949" y="49982"/>
                  </a:lnTo>
                  <a:lnTo>
                    <a:pt x="144015" y="49982"/>
                  </a:lnTo>
                  <a:lnTo>
                    <a:pt x="144015" y="44046"/>
                  </a:lnTo>
                  <a:close/>
                  <a:moveTo>
                    <a:pt x="156196" y="44046"/>
                  </a:moveTo>
                  <a:lnTo>
                    <a:pt x="156196" y="49982"/>
                  </a:lnTo>
                  <a:lnTo>
                    <a:pt x="150262" y="49982"/>
                  </a:lnTo>
                  <a:lnTo>
                    <a:pt x="150262" y="44046"/>
                  </a:lnTo>
                  <a:close/>
                  <a:moveTo>
                    <a:pt x="162445" y="44046"/>
                  </a:moveTo>
                  <a:lnTo>
                    <a:pt x="162445" y="49982"/>
                  </a:lnTo>
                  <a:lnTo>
                    <a:pt x="156509" y="49982"/>
                  </a:lnTo>
                  <a:lnTo>
                    <a:pt x="156509" y="44046"/>
                  </a:lnTo>
                  <a:close/>
                  <a:moveTo>
                    <a:pt x="168692" y="44046"/>
                  </a:moveTo>
                  <a:lnTo>
                    <a:pt x="168692" y="49982"/>
                  </a:lnTo>
                  <a:lnTo>
                    <a:pt x="162756" y="49982"/>
                  </a:lnTo>
                  <a:lnTo>
                    <a:pt x="162756" y="44046"/>
                  </a:lnTo>
                  <a:close/>
                  <a:moveTo>
                    <a:pt x="174939" y="44046"/>
                  </a:moveTo>
                  <a:lnTo>
                    <a:pt x="174939" y="49982"/>
                  </a:lnTo>
                  <a:lnTo>
                    <a:pt x="169005" y="49982"/>
                  </a:lnTo>
                  <a:lnTo>
                    <a:pt x="169005" y="44046"/>
                  </a:lnTo>
                  <a:close/>
                  <a:moveTo>
                    <a:pt x="181186" y="44046"/>
                  </a:moveTo>
                  <a:lnTo>
                    <a:pt x="181186" y="49982"/>
                  </a:lnTo>
                  <a:lnTo>
                    <a:pt x="175252" y="49982"/>
                  </a:lnTo>
                  <a:lnTo>
                    <a:pt x="175252" y="44046"/>
                  </a:lnTo>
                  <a:close/>
                  <a:moveTo>
                    <a:pt x="187435" y="44046"/>
                  </a:moveTo>
                  <a:lnTo>
                    <a:pt x="187435" y="49982"/>
                  </a:lnTo>
                  <a:lnTo>
                    <a:pt x="181499" y="49982"/>
                  </a:lnTo>
                  <a:lnTo>
                    <a:pt x="181499" y="44046"/>
                  </a:lnTo>
                  <a:close/>
                  <a:moveTo>
                    <a:pt x="193684" y="44046"/>
                  </a:moveTo>
                  <a:lnTo>
                    <a:pt x="193684" y="49982"/>
                  </a:lnTo>
                  <a:lnTo>
                    <a:pt x="187749" y="49982"/>
                  </a:lnTo>
                  <a:lnTo>
                    <a:pt x="187749" y="44046"/>
                  </a:lnTo>
                  <a:close/>
                  <a:moveTo>
                    <a:pt x="199931" y="44046"/>
                  </a:moveTo>
                  <a:lnTo>
                    <a:pt x="199931" y="49982"/>
                  </a:lnTo>
                  <a:lnTo>
                    <a:pt x="193996" y="49982"/>
                  </a:lnTo>
                  <a:lnTo>
                    <a:pt x="193996" y="44046"/>
                  </a:lnTo>
                  <a:close/>
                  <a:moveTo>
                    <a:pt x="206180" y="44046"/>
                  </a:moveTo>
                  <a:lnTo>
                    <a:pt x="206180" y="49982"/>
                  </a:lnTo>
                  <a:lnTo>
                    <a:pt x="200244" y="49982"/>
                  </a:lnTo>
                  <a:lnTo>
                    <a:pt x="200244" y="44046"/>
                  </a:lnTo>
                  <a:close/>
                  <a:moveTo>
                    <a:pt x="212427" y="44046"/>
                  </a:moveTo>
                  <a:lnTo>
                    <a:pt x="212427" y="49982"/>
                  </a:lnTo>
                  <a:lnTo>
                    <a:pt x="206491" y="49982"/>
                  </a:lnTo>
                  <a:lnTo>
                    <a:pt x="206491" y="44046"/>
                  </a:lnTo>
                  <a:close/>
                  <a:moveTo>
                    <a:pt x="218674" y="44046"/>
                  </a:moveTo>
                  <a:lnTo>
                    <a:pt x="218674" y="49982"/>
                  </a:lnTo>
                  <a:lnTo>
                    <a:pt x="212739" y="49982"/>
                  </a:lnTo>
                  <a:lnTo>
                    <a:pt x="212739" y="44046"/>
                  </a:lnTo>
                  <a:close/>
                  <a:moveTo>
                    <a:pt x="224921" y="44046"/>
                  </a:moveTo>
                  <a:lnTo>
                    <a:pt x="224921" y="49982"/>
                  </a:lnTo>
                  <a:lnTo>
                    <a:pt x="218987" y="49982"/>
                  </a:lnTo>
                  <a:lnTo>
                    <a:pt x="218987" y="44046"/>
                  </a:lnTo>
                  <a:close/>
                  <a:moveTo>
                    <a:pt x="231170" y="44046"/>
                  </a:moveTo>
                  <a:lnTo>
                    <a:pt x="231170" y="49982"/>
                  </a:lnTo>
                  <a:lnTo>
                    <a:pt x="225234" y="49982"/>
                  </a:lnTo>
                  <a:lnTo>
                    <a:pt x="225234" y="44046"/>
                  </a:lnTo>
                  <a:close/>
                  <a:moveTo>
                    <a:pt x="237417" y="44046"/>
                  </a:moveTo>
                  <a:lnTo>
                    <a:pt x="237417" y="49982"/>
                  </a:lnTo>
                  <a:lnTo>
                    <a:pt x="231481" y="49982"/>
                  </a:lnTo>
                  <a:lnTo>
                    <a:pt x="231481" y="44046"/>
                  </a:lnTo>
                  <a:close/>
                  <a:moveTo>
                    <a:pt x="243664" y="44046"/>
                  </a:moveTo>
                  <a:lnTo>
                    <a:pt x="243664" y="49982"/>
                  </a:lnTo>
                  <a:lnTo>
                    <a:pt x="237729" y="49982"/>
                  </a:lnTo>
                  <a:lnTo>
                    <a:pt x="237729" y="44046"/>
                  </a:lnTo>
                  <a:close/>
                  <a:moveTo>
                    <a:pt x="249911" y="44046"/>
                  </a:moveTo>
                  <a:lnTo>
                    <a:pt x="249911" y="49982"/>
                  </a:lnTo>
                  <a:lnTo>
                    <a:pt x="243977" y="49982"/>
                  </a:lnTo>
                  <a:lnTo>
                    <a:pt x="243977" y="44046"/>
                  </a:lnTo>
                  <a:close/>
                  <a:moveTo>
                    <a:pt x="256161" y="44046"/>
                  </a:moveTo>
                  <a:lnTo>
                    <a:pt x="256161" y="49982"/>
                  </a:lnTo>
                  <a:lnTo>
                    <a:pt x="250225" y="49982"/>
                  </a:lnTo>
                  <a:lnTo>
                    <a:pt x="250225" y="44046"/>
                  </a:lnTo>
                  <a:close/>
                  <a:moveTo>
                    <a:pt x="262409" y="44046"/>
                  </a:moveTo>
                  <a:lnTo>
                    <a:pt x="262409" y="49982"/>
                  </a:lnTo>
                  <a:lnTo>
                    <a:pt x="256474" y="49982"/>
                  </a:lnTo>
                  <a:lnTo>
                    <a:pt x="256474" y="44046"/>
                  </a:lnTo>
                  <a:close/>
                  <a:moveTo>
                    <a:pt x="268656" y="44046"/>
                  </a:moveTo>
                  <a:lnTo>
                    <a:pt x="268656" y="49982"/>
                  </a:lnTo>
                  <a:lnTo>
                    <a:pt x="262721" y="49982"/>
                  </a:lnTo>
                  <a:lnTo>
                    <a:pt x="262721" y="44046"/>
                  </a:lnTo>
                  <a:close/>
                  <a:moveTo>
                    <a:pt x="274904" y="44046"/>
                  </a:moveTo>
                  <a:lnTo>
                    <a:pt x="274904" y="49982"/>
                  </a:lnTo>
                  <a:lnTo>
                    <a:pt x="268968" y="49982"/>
                  </a:lnTo>
                  <a:lnTo>
                    <a:pt x="268968" y="44046"/>
                  </a:lnTo>
                  <a:close/>
                  <a:moveTo>
                    <a:pt x="6251" y="50295"/>
                  </a:moveTo>
                  <a:lnTo>
                    <a:pt x="6251" y="56229"/>
                  </a:lnTo>
                  <a:lnTo>
                    <a:pt x="315" y="56229"/>
                  </a:lnTo>
                  <a:lnTo>
                    <a:pt x="315" y="50295"/>
                  </a:lnTo>
                  <a:close/>
                  <a:moveTo>
                    <a:pt x="12498" y="50295"/>
                  </a:moveTo>
                  <a:lnTo>
                    <a:pt x="12498" y="56229"/>
                  </a:lnTo>
                  <a:lnTo>
                    <a:pt x="6562" y="56229"/>
                  </a:lnTo>
                  <a:lnTo>
                    <a:pt x="6562" y="50295"/>
                  </a:lnTo>
                  <a:close/>
                  <a:moveTo>
                    <a:pt x="18745" y="50295"/>
                  </a:moveTo>
                  <a:lnTo>
                    <a:pt x="18745" y="56229"/>
                  </a:lnTo>
                  <a:lnTo>
                    <a:pt x="12810" y="56229"/>
                  </a:lnTo>
                  <a:lnTo>
                    <a:pt x="12810" y="50295"/>
                  </a:lnTo>
                  <a:close/>
                  <a:moveTo>
                    <a:pt x="24992" y="50295"/>
                  </a:moveTo>
                  <a:lnTo>
                    <a:pt x="24992" y="56229"/>
                  </a:lnTo>
                  <a:lnTo>
                    <a:pt x="19058" y="56229"/>
                  </a:lnTo>
                  <a:lnTo>
                    <a:pt x="19058" y="50295"/>
                  </a:lnTo>
                  <a:close/>
                  <a:moveTo>
                    <a:pt x="31242" y="50295"/>
                  </a:moveTo>
                  <a:lnTo>
                    <a:pt x="31242" y="56229"/>
                  </a:lnTo>
                  <a:lnTo>
                    <a:pt x="25305" y="56229"/>
                  </a:lnTo>
                  <a:lnTo>
                    <a:pt x="25305" y="50295"/>
                  </a:lnTo>
                  <a:close/>
                  <a:moveTo>
                    <a:pt x="37489" y="50295"/>
                  </a:moveTo>
                  <a:lnTo>
                    <a:pt x="37489" y="56229"/>
                  </a:lnTo>
                  <a:lnTo>
                    <a:pt x="31553" y="56229"/>
                  </a:lnTo>
                  <a:lnTo>
                    <a:pt x="31553" y="50295"/>
                  </a:lnTo>
                  <a:close/>
                  <a:moveTo>
                    <a:pt x="43737" y="50295"/>
                  </a:moveTo>
                  <a:lnTo>
                    <a:pt x="43737" y="56229"/>
                  </a:lnTo>
                  <a:lnTo>
                    <a:pt x="37802" y="56229"/>
                  </a:lnTo>
                  <a:lnTo>
                    <a:pt x="37802" y="50295"/>
                  </a:lnTo>
                  <a:close/>
                  <a:moveTo>
                    <a:pt x="49985" y="50295"/>
                  </a:moveTo>
                  <a:lnTo>
                    <a:pt x="49985" y="56229"/>
                  </a:lnTo>
                  <a:lnTo>
                    <a:pt x="44049" y="56229"/>
                  </a:lnTo>
                  <a:lnTo>
                    <a:pt x="44049" y="50295"/>
                  </a:lnTo>
                  <a:close/>
                  <a:moveTo>
                    <a:pt x="56232" y="50295"/>
                  </a:moveTo>
                  <a:lnTo>
                    <a:pt x="56232" y="56229"/>
                  </a:lnTo>
                  <a:lnTo>
                    <a:pt x="50296" y="56229"/>
                  </a:lnTo>
                  <a:lnTo>
                    <a:pt x="50296" y="50295"/>
                  </a:lnTo>
                  <a:close/>
                  <a:moveTo>
                    <a:pt x="62480" y="50295"/>
                  </a:moveTo>
                  <a:lnTo>
                    <a:pt x="62480" y="56229"/>
                  </a:lnTo>
                  <a:lnTo>
                    <a:pt x="56545" y="56229"/>
                  </a:lnTo>
                  <a:lnTo>
                    <a:pt x="56545" y="50295"/>
                  </a:lnTo>
                  <a:close/>
                  <a:moveTo>
                    <a:pt x="68727" y="50295"/>
                  </a:moveTo>
                  <a:lnTo>
                    <a:pt x="68727" y="56229"/>
                  </a:lnTo>
                  <a:lnTo>
                    <a:pt x="62792" y="56229"/>
                  </a:lnTo>
                  <a:lnTo>
                    <a:pt x="62792" y="50295"/>
                  </a:lnTo>
                  <a:close/>
                  <a:moveTo>
                    <a:pt x="74975" y="50295"/>
                  </a:moveTo>
                  <a:lnTo>
                    <a:pt x="74975" y="56229"/>
                  </a:lnTo>
                  <a:lnTo>
                    <a:pt x="69039" y="56229"/>
                  </a:lnTo>
                  <a:lnTo>
                    <a:pt x="69039" y="50295"/>
                  </a:lnTo>
                  <a:close/>
                  <a:moveTo>
                    <a:pt x="81223" y="50295"/>
                  </a:moveTo>
                  <a:lnTo>
                    <a:pt x="81223" y="56229"/>
                  </a:lnTo>
                  <a:lnTo>
                    <a:pt x="75286" y="56229"/>
                  </a:lnTo>
                  <a:lnTo>
                    <a:pt x="75286" y="50295"/>
                  </a:lnTo>
                  <a:close/>
                  <a:moveTo>
                    <a:pt x="87470" y="50295"/>
                  </a:moveTo>
                  <a:lnTo>
                    <a:pt x="87470" y="56229"/>
                  </a:lnTo>
                  <a:lnTo>
                    <a:pt x="81535" y="56229"/>
                  </a:lnTo>
                  <a:lnTo>
                    <a:pt x="81535" y="50295"/>
                  </a:lnTo>
                  <a:close/>
                  <a:moveTo>
                    <a:pt x="93720" y="50295"/>
                  </a:moveTo>
                  <a:lnTo>
                    <a:pt x="93720" y="56229"/>
                  </a:lnTo>
                  <a:lnTo>
                    <a:pt x="87784" y="56229"/>
                  </a:lnTo>
                  <a:lnTo>
                    <a:pt x="87784" y="50295"/>
                  </a:lnTo>
                  <a:close/>
                  <a:moveTo>
                    <a:pt x="99967" y="50295"/>
                  </a:moveTo>
                  <a:lnTo>
                    <a:pt x="99967" y="56229"/>
                  </a:lnTo>
                  <a:lnTo>
                    <a:pt x="94031" y="56229"/>
                  </a:lnTo>
                  <a:lnTo>
                    <a:pt x="94031" y="50295"/>
                  </a:lnTo>
                  <a:close/>
                  <a:moveTo>
                    <a:pt x="106214" y="50295"/>
                  </a:moveTo>
                  <a:lnTo>
                    <a:pt x="106214" y="56229"/>
                  </a:lnTo>
                  <a:lnTo>
                    <a:pt x="100278" y="56229"/>
                  </a:lnTo>
                  <a:lnTo>
                    <a:pt x="100278" y="50295"/>
                  </a:lnTo>
                  <a:close/>
                  <a:moveTo>
                    <a:pt x="112461" y="50295"/>
                  </a:moveTo>
                  <a:lnTo>
                    <a:pt x="112461" y="56229"/>
                  </a:lnTo>
                  <a:lnTo>
                    <a:pt x="106527" y="56229"/>
                  </a:lnTo>
                  <a:lnTo>
                    <a:pt x="106527" y="50295"/>
                  </a:lnTo>
                  <a:close/>
                  <a:moveTo>
                    <a:pt x="118710" y="50295"/>
                  </a:moveTo>
                  <a:lnTo>
                    <a:pt x="118710" y="56229"/>
                  </a:lnTo>
                  <a:lnTo>
                    <a:pt x="112774" y="56229"/>
                  </a:lnTo>
                  <a:lnTo>
                    <a:pt x="112774" y="50295"/>
                  </a:lnTo>
                  <a:close/>
                  <a:moveTo>
                    <a:pt x="124957" y="50295"/>
                  </a:moveTo>
                  <a:lnTo>
                    <a:pt x="124957" y="56229"/>
                  </a:lnTo>
                  <a:lnTo>
                    <a:pt x="119021" y="56229"/>
                  </a:lnTo>
                  <a:lnTo>
                    <a:pt x="119021" y="50295"/>
                  </a:lnTo>
                  <a:close/>
                  <a:moveTo>
                    <a:pt x="131204" y="50295"/>
                  </a:moveTo>
                  <a:lnTo>
                    <a:pt x="131204" y="56229"/>
                  </a:lnTo>
                  <a:lnTo>
                    <a:pt x="125270" y="56229"/>
                  </a:lnTo>
                  <a:lnTo>
                    <a:pt x="125270" y="50295"/>
                  </a:lnTo>
                  <a:close/>
                  <a:moveTo>
                    <a:pt x="137451" y="50295"/>
                  </a:moveTo>
                  <a:lnTo>
                    <a:pt x="137451" y="56229"/>
                  </a:lnTo>
                  <a:lnTo>
                    <a:pt x="131517" y="56229"/>
                  </a:lnTo>
                  <a:lnTo>
                    <a:pt x="131517" y="50295"/>
                  </a:lnTo>
                  <a:close/>
                  <a:moveTo>
                    <a:pt x="143702" y="50295"/>
                  </a:moveTo>
                  <a:lnTo>
                    <a:pt x="143702" y="56229"/>
                  </a:lnTo>
                  <a:lnTo>
                    <a:pt x="137766" y="56229"/>
                  </a:lnTo>
                  <a:lnTo>
                    <a:pt x="137766" y="50295"/>
                  </a:lnTo>
                  <a:close/>
                  <a:moveTo>
                    <a:pt x="149949" y="50295"/>
                  </a:moveTo>
                  <a:lnTo>
                    <a:pt x="149949" y="56229"/>
                  </a:lnTo>
                  <a:lnTo>
                    <a:pt x="144015" y="56229"/>
                  </a:lnTo>
                  <a:lnTo>
                    <a:pt x="144015" y="50295"/>
                  </a:lnTo>
                  <a:close/>
                  <a:moveTo>
                    <a:pt x="156196" y="50295"/>
                  </a:moveTo>
                  <a:lnTo>
                    <a:pt x="156196" y="56229"/>
                  </a:lnTo>
                  <a:lnTo>
                    <a:pt x="150262" y="56229"/>
                  </a:lnTo>
                  <a:lnTo>
                    <a:pt x="150262" y="50295"/>
                  </a:lnTo>
                  <a:close/>
                  <a:moveTo>
                    <a:pt x="162445" y="50295"/>
                  </a:moveTo>
                  <a:lnTo>
                    <a:pt x="162445" y="56229"/>
                  </a:lnTo>
                  <a:lnTo>
                    <a:pt x="156509" y="56229"/>
                  </a:lnTo>
                  <a:lnTo>
                    <a:pt x="156509" y="50295"/>
                  </a:lnTo>
                  <a:close/>
                  <a:moveTo>
                    <a:pt x="168692" y="50295"/>
                  </a:moveTo>
                  <a:lnTo>
                    <a:pt x="168692" y="56229"/>
                  </a:lnTo>
                  <a:lnTo>
                    <a:pt x="162756" y="56229"/>
                  </a:lnTo>
                  <a:lnTo>
                    <a:pt x="162756" y="50295"/>
                  </a:lnTo>
                  <a:close/>
                  <a:moveTo>
                    <a:pt x="174939" y="50295"/>
                  </a:moveTo>
                  <a:lnTo>
                    <a:pt x="174939" y="56229"/>
                  </a:lnTo>
                  <a:lnTo>
                    <a:pt x="169005" y="56229"/>
                  </a:lnTo>
                  <a:lnTo>
                    <a:pt x="169005" y="50295"/>
                  </a:lnTo>
                  <a:close/>
                  <a:moveTo>
                    <a:pt x="181186" y="50295"/>
                  </a:moveTo>
                  <a:lnTo>
                    <a:pt x="181186" y="56229"/>
                  </a:lnTo>
                  <a:lnTo>
                    <a:pt x="175252" y="56229"/>
                  </a:lnTo>
                  <a:lnTo>
                    <a:pt x="175252" y="50295"/>
                  </a:lnTo>
                  <a:close/>
                  <a:moveTo>
                    <a:pt x="187435" y="50295"/>
                  </a:moveTo>
                  <a:lnTo>
                    <a:pt x="187435" y="56229"/>
                  </a:lnTo>
                  <a:lnTo>
                    <a:pt x="181499" y="56229"/>
                  </a:lnTo>
                  <a:lnTo>
                    <a:pt x="181499" y="50295"/>
                  </a:lnTo>
                  <a:close/>
                  <a:moveTo>
                    <a:pt x="193684" y="50295"/>
                  </a:moveTo>
                  <a:lnTo>
                    <a:pt x="193684" y="56229"/>
                  </a:lnTo>
                  <a:lnTo>
                    <a:pt x="187749" y="56229"/>
                  </a:lnTo>
                  <a:lnTo>
                    <a:pt x="187749" y="50295"/>
                  </a:lnTo>
                  <a:close/>
                  <a:moveTo>
                    <a:pt x="199931" y="50295"/>
                  </a:moveTo>
                  <a:lnTo>
                    <a:pt x="199931" y="56229"/>
                  </a:lnTo>
                  <a:lnTo>
                    <a:pt x="193996" y="56229"/>
                  </a:lnTo>
                  <a:lnTo>
                    <a:pt x="193996" y="50295"/>
                  </a:lnTo>
                  <a:close/>
                  <a:moveTo>
                    <a:pt x="206180" y="50295"/>
                  </a:moveTo>
                  <a:lnTo>
                    <a:pt x="206180" y="56229"/>
                  </a:lnTo>
                  <a:lnTo>
                    <a:pt x="200244" y="56229"/>
                  </a:lnTo>
                  <a:lnTo>
                    <a:pt x="200244" y="50295"/>
                  </a:lnTo>
                  <a:close/>
                  <a:moveTo>
                    <a:pt x="212427" y="50295"/>
                  </a:moveTo>
                  <a:lnTo>
                    <a:pt x="212427" y="56229"/>
                  </a:lnTo>
                  <a:lnTo>
                    <a:pt x="206491" y="56229"/>
                  </a:lnTo>
                  <a:lnTo>
                    <a:pt x="206491" y="50295"/>
                  </a:lnTo>
                  <a:close/>
                  <a:moveTo>
                    <a:pt x="218674" y="50295"/>
                  </a:moveTo>
                  <a:lnTo>
                    <a:pt x="218674" y="56229"/>
                  </a:lnTo>
                  <a:lnTo>
                    <a:pt x="212739" y="56229"/>
                  </a:lnTo>
                  <a:lnTo>
                    <a:pt x="212739" y="50295"/>
                  </a:lnTo>
                  <a:close/>
                  <a:moveTo>
                    <a:pt x="224921" y="50295"/>
                  </a:moveTo>
                  <a:lnTo>
                    <a:pt x="224921" y="56229"/>
                  </a:lnTo>
                  <a:lnTo>
                    <a:pt x="218987" y="56229"/>
                  </a:lnTo>
                  <a:lnTo>
                    <a:pt x="218987" y="50295"/>
                  </a:lnTo>
                  <a:close/>
                  <a:moveTo>
                    <a:pt x="231170" y="50295"/>
                  </a:moveTo>
                  <a:lnTo>
                    <a:pt x="231170" y="56229"/>
                  </a:lnTo>
                  <a:lnTo>
                    <a:pt x="225234" y="56229"/>
                  </a:lnTo>
                  <a:lnTo>
                    <a:pt x="225234" y="50295"/>
                  </a:lnTo>
                  <a:close/>
                  <a:moveTo>
                    <a:pt x="237417" y="50295"/>
                  </a:moveTo>
                  <a:lnTo>
                    <a:pt x="237417" y="56229"/>
                  </a:lnTo>
                  <a:lnTo>
                    <a:pt x="231481" y="56229"/>
                  </a:lnTo>
                  <a:lnTo>
                    <a:pt x="231481" y="50295"/>
                  </a:lnTo>
                  <a:close/>
                  <a:moveTo>
                    <a:pt x="243664" y="50295"/>
                  </a:moveTo>
                  <a:lnTo>
                    <a:pt x="243664" y="56229"/>
                  </a:lnTo>
                  <a:lnTo>
                    <a:pt x="237729" y="56229"/>
                  </a:lnTo>
                  <a:lnTo>
                    <a:pt x="237729" y="50295"/>
                  </a:lnTo>
                  <a:close/>
                  <a:moveTo>
                    <a:pt x="249911" y="50295"/>
                  </a:moveTo>
                  <a:lnTo>
                    <a:pt x="249911" y="56229"/>
                  </a:lnTo>
                  <a:lnTo>
                    <a:pt x="243977" y="56229"/>
                  </a:lnTo>
                  <a:lnTo>
                    <a:pt x="243977" y="50295"/>
                  </a:lnTo>
                  <a:close/>
                  <a:moveTo>
                    <a:pt x="256161" y="50295"/>
                  </a:moveTo>
                  <a:lnTo>
                    <a:pt x="256161" y="56229"/>
                  </a:lnTo>
                  <a:lnTo>
                    <a:pt x="250225" y="56229"/>
                  </a:lnTo>
                  <a:lnTo>
                    <a:pt x="250225" y="50295"/>
                  </a:lnTo>
                  <a:close/>
                  <a:moveTo>
                    <a:pt x="262409" y="50295"/>
                  </a:moveTo>
                  <a:lnTo>
                    <a:pt x="262409" y="56229"/>
                  </a:lnTo>
                  <a:lnTo>
                    <a:pt x="256474" y="56229"/>
                  </a:lnTo>
                  <a:lnTo>
                    <a:pt x="256474" y="50295"/>
                  </a:lnTo>
                  <a:close/>
                  <a:moveTo>
                    <a:pt x="268656" y="50295"/>
                  </a:moveTo>
                  <a:lnTo>
                    <a:pt x="268656" y="56229"/>
                  </a:lnTo>
                  <a:lnTo>
                    <a:pt x="262721" y="56229"/>
                  </a:lnTo>
                  <a:lnTo>
                    <a:pt x="262721" y="50295"/>
                  </a:lnTo>
                  <a:close/>
                  <a:moveTo>
                    <a:pt x="274904" y="50295"/>
                  </a:moveTo>
                  <a:lnTo>
                    <a:pt x="274904" y="56229"/>
                  </a:lnTo>
                  <a:lnTo>
                    <a:pt x="268968" y="56229"/>
                  </a:lnTo>
                  <a:lnTo>
                    <a:pt x="268968" y="50295"/>
                  </a:lnTo>
                  <a:close/>
                  <a:moveTo>
                    <a:pt x="6251" y="56542"/>
                  </a:moveTo>
                  <a:lnTo>
                    <a:pt x="6251" y="62476"/>
                  </a:lnTo>
                  <a:lnTo>
                    <a:pt x="315" y="62476"/>
                  </a:lnTo>
                  <a:lnTo>
                    <a:pt x="315" y="56542"/>
                  </a:lnTo>
                  <a:close/>
                  <a:moveTo>
                    <a:pt x="12498" y="56542"/>
                  </a:moveTo>
                  <a:lnTo>
                    <a:pt x="12498" y="62476"/>
                  </a:lnTo>
                  <a:lnTo>
                    <a:pt x="6562" y="62476"/>
                  </a:lnTo>
                  <a:lnTo>
                    <a:pt x="6562" y="56542"/>
                  </a:lnTo>
                  <a:close/>
                  <a:moveTo>
                    <a:pt x="18745" y="56542"/>
                  </a:moveTo>
                  <a:lnTo>
                    <a:pt x="18745" y="62476"/>
                  </a:lnTo>
                  <a:lnTo>
                    <a:pt x="12810" y="62476"/>
                  </a:lnTo>
                  <a:lnTo>
                    <a:pt x="12810" y="56542"/>
                  </a:lnTo>
                  <a:close/>
                  <a:moveTo>
                    <a:pt x="24992" y="56542"/>
                  </a:moveTo>
                  <a:lnTo>
                    <a:pt x="24992" y="62476"/>
                  </a:lnTo>
                  <a:lnTo>
                    <a:pt x="19058" y="62476"/>
                  </a:lnTo>
                  <a:lnTo>
                    <a:pt x="19058" y="56542"/>
                  </a:lnTo>
                  <a:close/>
                  <a:moveTo>
                    <a:pt x="31242" y="56542"/>
                  </a:moveTo>
                  <a:lnTo>
                    <a:pt x="31242" y="62476"/>
                  </a:lnTo>
                  <a:lnTo>
                    <a:pt x="25305" y="62476"/>
                  </a:lnTo>
                  <a:lnTo>
                    <a:pt x="25305" y="56542"/>
                  </a:lnTo>
                  <a:close/>
                  <a:moveTo>
                    <a:pt x="37489" y="56542"/>
                  </a:moveTo>
                  <a:lnTo>
                    <a:pt x="37489" y="62476"/>
                  </a:lnTo>
                  <a:lnTo>
                    <a:pt x="31553" y="62476"/>
                  </a:lnTo>
                  <a:lnTo>
                    <a:pt x="31553" y="56542"/>
                  </a:lnTo>
                  <a:close/>
                  <a:moveTo>
                    <a:pt x="43737" y="56542"/>
                  </a:moveTo>
                  <a:lnTo>
                    <a:pt x="43737" y="62476"/>
                  </a:lnTo>
                  <a:lnTo>
                    <a:pt x="37802" y="62476"/>
                  </a:lnTo>
                  <a:lnTo>
                    <a:pt x="37802" y="56542"/>
                  </a:lnTo>
                  <a:close/>
                  <a:moveTo>
                    <a:pt x="49985" y="56542"/>
                  </a:moveTo>
                  <a:lnTo>
                    <a:pt x="49985" y="62476"/>
                  </a:lnTo>
                  <a:lnTo>
                    <a:pt x="44049" y="62476"/>
                  </a:lnTo>
                  <a:lnTo>
                    <a:pt x="44049" y="56542"/>
                  </a:lnTo>
                  <a:close/>
                  <a:moveTo>
                    <a:pt x="56232" y="56542"/>
                  </a:moveTo>
                  <a:lnTo>
                    <a:pt x="56232" y="62476"/>
                  </a:lnTo>
                  <a:lnTo>
                    <a:pt x="50296" y="62476"/>
                  </a:lnTo>
                  <a:lnTo>
                    <a:pt x="50296" y="56542"/>
                  </a:lnTo>
                  <a:close/>
                  <a:moveTo>
                    <a:pt x="62480" y="56542"/>
                  </a:moveTo>
                  <a:lnTo>
                    <a:pt x="62480" y="62476"/>
                  </a:lnTo>
                  <a:lnTo>
                    <a:pt x="56545" y="62476"/>
                  </a:lnTo>
                  <a:lnTo>
                    <a:pt x="56545" y="56542"/>
                  </a:lnTo>
                  <a:close/>
                  <a:moveTo>
                    <a:pt x="68727" y="56542"/>
                  </a:moveTo>
                  <a:lnTo>
                    <a:pt x="68727" y="62476"/>
                  </a:lnTo>
                  <a:lnTo>
                    <a:pt x="62792" y="62476"/>
                  </a:lnTo>
                  <a:lnTo>
                    <a:pt x="62792" y="56542"/>
                  </a:lnTo>
                  <a:close/>
                  <a:moveTo>
                    <a:pt x="74975" y="56542"/>
                  </a:moveTo>
                  <a:lnTo>
                    <a:pt x="74975" y="62476"/>
                  </a:lnTo>
                  <a:lnTo>
                    <a:pt x="69039" y="62476"/>
                  </a:lnTo>
                  <a:lnTo>
                    <a:pt x="69039" y="56542"/>
                  </a:lnTo>
                  <a:close/>
                  <a:moveTo>
                    <a:pt x="81223" y="56542"/>
                  </a:moveTo>
                  <a:lnTo>
                    <a:pt x="81223" y="62476"/>
                  </a:lnTo>
                  <a:lnTo>
                    <a:pt x="75286" y="62476"/>
                  </a:lnTo>
                  <a:lnTo>
                    <a:pt x="75286" y="56542"/>
                  </a:lnTo>
                  <a:close/>
                  <a:moveTo>
                    <a:pt x="87470" y="56542"/>
                  </a:moveTo>
                  <a:lnTo>
                    <a:pt x="87470" y="62476"/>
                  </a:lnTo>
                  <a:lnTo>
                    <a:pt x="81535" y="62476"/>
                  </a:lnTo>
                  <a:lnTo>
                    <a:pt x="81535" y="56542"/>
                  </a:lnTo>
                  <a:close/>
                  <a:moveTo>
                    <a:pt x="93718" y="56542"/>
                  </a:moveTo>
                  <a:lnTo>
                    <a:pt x="93718" y="62476"/>
                  </a:lnTo>
                  <a:lnTo>
                    <a:pt x="87784" y="62476"/>
                  </a:lnTo>
                  <a:lnTo>
                    <a:pt x="87784" y="56542"/>
                  </a:lnTo>
                  <a:close/>
                  <a:moveTo>
                    <a:pt x="99967" y="56542"/>
                  </a:moveTo>
                  <a:lnTo>
                    <a:pt x="99967" y="62476"/>
                  </a:lnTo>
                  <a:lnTo>
                    <a:pt x="94031" y="62476"/>
                  </a:lnTo>
                  <a:lnTo>
                    <a:pt x="94031" y="56542"/>
                  </a:lnTo>
                  <a:close/>
                  <a:moveTo>
                    <a:pt x="106214" y="56542"/>
                  </a:moveTo>
                  <a:lnTo>
                    <a:pt x="106214" y="62476"/>
                  </a:lnTo>
                  <a:lnTo>
                    <a:pt x="100278" y="62476"/>
                  </a:lnTo>
                  <a:lnTo>
                    <a:pt x="100278" y="56542"/>
                  </a:lnTo>
                  <a:close/>
                  <a:moveTo>
                    <a:pt x="112461" y="56542"/>
                  </a:moveTo>
                  <a:lnTo>
                    <a:pt x="112461" y="62476"/>
                  </a:lnTo>
                  <a:lnTo>
                    <a:pt x="106527" y="62476"/>
                  </a:lnTo>
                  <a:lnTo>
                    <a:pt x="106527" y="56542"/>
                  </a:lnTo>
                  <a:close/>
                  <a:moveTo>
                    <a:pt x="118710" y="56542"/>
                  </a:moveTo>
                  <a:lnTo>
                    <a:pt x="118710" y="62476"/>
                  </a:lnTo>
                  <a:lnTo>
                    <a:pt x="112774" y="62476"/>
                  </a:lnTo>
                  <a:lnTo>
                    <a:pt x="112774" y="56542"/>
                  </a:lnTo>
                  <a:close/>
                  <a:moveTo>
                    <a:pt x="124957" y="56542"/>
                  </a:moveTo>
                  <a:lnTo>
                    <a:pt x="124957" y="62476"/>
                  </a:lnTo>
                  <a:lnTo>
                    <a:pt x="119021" y="62476"/>
                  </a:lnTo>
                  <a:lnTo>
                    <a:pt x="119021" y="56542"/>
                  </a:lnTo>
                  <a:close/>
                  <a:moveTo>
                    <a:pt x="131204" y="56542"/>
                  </a:moveTo>
                  <a:lnTo>
                    <a:pt x="131204" y="62476"/>
                  </a:lnTo>
                  <a:lnTo>
                    <a:pt x="125270" y="62476"/>
                  </a:lnTo>
                  <a:lnTo>
                    <a:pt x="125270" y="56542"/>
                  </a:lnTo>
                  <a:close/>
                  <a:moveTo>
                    <a:pt x="137451" y="56542"/>
                  </a:moveTo>
                  <a:lnTo>
                    <a:pt x="137451" y="62476"/>
                  </a:lnTo>
                  <a:lnTo>
                    <a:pt x="131517" y="62476"/>
                  </a:lnTo>
                  <a:lnTo>
                    <a:pt x="131517" y="56542"/>
                  </a:lnTo>
                  <a:close/>
                  <a:moveTo>
                    <a:pt x="143702" y="56542"/>
                  </a:moveTo>
                  <a:lnTo>
                    <a:pt x="143702" y="62476"/>
                  </a:lnTo>
                  <a:lnTo>
                    <a:pt x="137766" y="62476"/>
                  </a:lnTo>
                  <a:lnTo>
                    <a:pt x="137766" y="56542"/>
                  </a:lnTo>
                  <a:close/>
                  <a:moveTo>
                    <a:pt x="149949" y="56542"/>
                  </a:moveTo>
                  <a:lnTo>
                    <a:pt x="149949" y="62476"/>
                  </a:lnTo>
                  <a:lnTo>
                    <a:pt x="144015" y="62476"/>
                  </a:lnTo>
                  <a:lnTo>
                    <a:pt x="144015" y="56542"/>
                  </a:lnTo>
                  <a:close/>
                  <a:moveTo>
                    <a:pt x="156196" y="56542"/>
                  </a:moveTo>
                  <a:lnTo>
                    <a:pt x="156196" y="62476"/>
                  </a:lnTo>
                  <a:lnTo>
                    <a:pt x="150262" y="62476"/>
                  </a:lnTo>
                  <a:lnTo>
                    <a:pt x="150262" y="56542"/>
                  </a:lnTo>
                  <a:close/>
                  <a:moveTo>
                    <a:pt x="162445" y="56542"/>
                  </a:moveTo>
                  <a:lnTo>
                    <a:pt x="162445" y="62476"/>
                  </a:lnTo>
                  <a:lnTo>
                    <a:pt x="156509" y="62476"/>
                  </a:lnTo>
                  <a:lnTo>
                    <a:pt x="156509" y="56542"/>
                  </a:lnTo>
                  <a:close/>
                  <a:moveTo>
                    <a:pt x="168692" y="56542"/>
                  </a:moveTo>
                  <a:lnTo>
                    <a:pt x="168692" y="62476"/>
                  </a:lnTo>
                  <a:lnTo>
                    <a:pt x="162756" y="62476"/>
                  </a:lnTo>
                  <a:lnTo>
                    <a:pt x="162756" y="56542"/>
                  </a:lnTo>
                  <a:close/>
                  <a:moveTo>
                    <a:pt x="174939" y="56542"/>
                  </a:moveTo>
                  <a:lnTo>
                    <a:pt x="174939" y="62476"/>
                  </a:lnTo>
                  <a:lnTo>
                    <a:pt x="169005" y="62476"/>
                  </a:lnTo>
                  <a:lnTo>
                    <a:pt x="169005" y="56542"/>
                  </a:lnTo>
                  <a:close/>
                  <a:moveTo>
                    <a:pt x="181186" y="56542"/>
                  </a:moveTo>
                  <a:lnTo>
                    <a:pt x="181186" y="62476"/>
                  </a:lnTo>
                  <a:lnTo>
                    <a:pt x="175252" y="62476"/>
                  </a:lnTo>
                  <a:lnTo>
                    <a:pt x="175252" y="56542"/>
                  </a:lnTo>
                  <a:close/>
                  <a:moveTo>
                    <a:pt x="187435" y="56542"/>
                  </a:moveTo>
                  <a:lnTo>
                    <a:pt x="187435" y="62476"/>
                  </a:lnTo>
                  <a:lnTo>
                    <a:pt x="181499" y="62476"/>
                  </a:lnTo>
                  <a:lnTo>
                    <a:pt x="181499" y="56542"/>
                  </a:lnTo>
                  <a:close/>
                  <a:moveTo>
                    <a:pt x="193684" y="56542"/>
                  </a:moveTo>
                  <a:lnTo>
                    <a:pt x="193684" y="62476"/>
                  </a:lnTo>
                  <a:lnTo>
                    <a:pt x="187749" y="62476"/>
                  </a:lnTo>
                  <a:lnTo>
                    <a:pt x="187749" y="56542"/>
                  </a:lnTo>
                  <a:close/>
                  <a:moveTo>
                    <a:pt x="199931" y="56542"/>
                  </a:moveTo>
                  <a:lnTo>
                    <a:pt x="199931" y="62476"/>
                  </a:lnTo>
                  <a:lnTo>
                    <a:pt x="193996" y="62476"/>
                  </a:lnTo>
                  <a:lnTo>
                    <a:pt x="193996" y="56542"/>
                  </a:lnTo>
                  <a:close/>
                  <a:moveTo>
                    <a:pt x="206180" y="56542"/>
                  </a:moveTo>
                  <a:lnTo>
                    <a:pt x="206180" y="62476"/>
                  </a:lnTo>
                  <a:lnTo>
                    <a:pt x="200244" y="62476"/>
                  </a:lnTo>
                  <a:lnTo>
                    <a:pt x="200244" y="56542"/>
                  </a:lnTo>
                  <a:close/>
                  <a:moveTo>
                    <a:pt x="212427" y="56542"/>
                  </a:moveTo>
                  <a:lnTo>
                    <a:pt x="212427" y="62476"/>
                  </a:lnTo>
                  <a:lnTo>
                    <a:pt x="206491" y="62476"/>
                  </a:lnTo>
                  <a:lnTo>
                    <a:pt x="206491" y="56542"/>
                  </a:lnTo>
                  <a:close/>
                  <a:moveTo>
                    <a:pt x="218674" y="56542"/>
                  </a:moveTo>
                  <a:lnTo>
                    <a:pt x="218674" y="62476"/>
                  </a:lnTo>
                  <a:lnTo>
                    <a:pt x="212739" y="62476"/>
                  </a:lnTo>
                  <a:lnTo>
                    <a:pt x="212739" y="56542"/>
                  </a:lnTo>
                  <a:close/>
                  <a:moveTo>
                    <a:pt x="224921" y="56542"/>
                  </a:moveTo>
                  <a:lnTo>
                    <a:pt x="224921" y="62476"/>
                  </a:lnTo>
                  <a:lnTo>
                    <a:pt x="218987" y="62476"/>
                  </a:lnTo>
                  <a:lnTo>
                    <a:pt x="218987" y="56542"/>
                  </a:lnTo>
                  <a:close/>
                  <a:moveTo>
                    <a:pt x="231170" y="56542"/>
                  </a:moveTo>
                  <a:lnTo>
                    <a:pt x="231170" y="62476"/>
                  </a:lnTo>
                  <a:lnTo>
                    <a:pt x="225234" y="62476"/>
                  </a:lnTo>
                  <a:lnTo>
                    <a:pt x="225234" y="56542"/>
                  </a:lnTo>
                  <a:close/>
                  <a:moveTo>
                    <a:pt x="237417" y="56542"/>
                  </a:moveTo>
                  <a:lnTo>
                    <a:pt x="237417" y="62476"/>
                  </a:lnTo>
                  <a:lnTo>
                    <a:pt x="231481" y="62476"/>
                  </a:lnTo>
                  <a:lnTo>
                    <a:pt x="231481" y="56542"/>
                  </a:lnTo>
                  <a:close/>
                  <a:moveTo>
                    <a:pt x="243664" y="56542"/>
                  </a:moveTo>
                  <a:lnTo>
                    <a:pt x="243664" y="62476"/>
                  </a:lnTo>
                  <a:lnTo>
                    <a:pt x="237729" y="62476"/>
                  </a:lnTo>
                  <a:lnTo>
                    <a:pt x="237729" y="56542"/>
                  </a:lnTo>
                  <a:close/>
                  <a:moveTo>
                    <a:pt x="249911" y="56542"/>
                  </a:moveTo>
                  <a:lnTo>
                    <a:pt x="249911" y="62476"/>
                  </a:lnTo>
                  <a:lnTo>
                    <a:pt x="243977" y="62476"/>
                  </a:lnTo>
                  <a:lnTo>
                    <a:pt x="243977" y="56542"/>
                  </a:lnTo>
                  <a:close/>
                  <a:moveTo>
                    <a:pt x="256161" y="56542"/>
                  </a:moveTo>
                  <a:lnTo>
                    <a:pt x="256161" y="62476"/>
                  </a:lnTo>
                  <a:lnTo>
                    <a:pt x="250225" y="62476"/>
                  </a:lnTo>
                  <a:lnTo>
                    <a:pt x="250225" y="56542"/>
                  </a:lnTo>
                  <a:close/>
                  <a:moveTo>
                    <a:pt x="262409" y="56542"/>
                  </a:moveTo>
                  <a:lnTo>
                    <a:pt x="262409" y="62476"/>
                  </a:lnTo>
                  <a:lnTo>
                    <a:pt x="256474" y="62476"/>
                  </a:lnTo>
                  <a:lnTo>
                    <a:pt x="256474" y="56542"/>
                  </a:lnTo>
                  <a:close/>
                  <a:moveTo>
                    <a:pt x="268656" y="56542"/>
                  </a:moveTo>
                  <a:lnTo>
                    <a:pt x="268656" y="62476"/>
                  </a:lnTo>
                  <a:lnTo>
                    <a:pt x="262721" y="62476"/>
                  </a:lnTo>
                  <a:lnTo>
                    <a:pt x="262721" y="56542"/>
                  </a:lnTo>
                  <a:close/>
                  <a:moveTo>
                    <a:pt x="274904" y="56542"/>
                  </a:moveTo>
                  <a:lnTo>
                    <a:pt x="274904" y="62476"/>
                  </a:lnTo>
                  <a:lnTo>
                    <a:pt x="268968" y="62476"/>
                  </a:lnTo>
                  <a:lnTo>
                    <a:pt x="268968" y="56542"/>
                  </a:lnTo>
                  <a:close/>
                  <a:moveTo>
                    <a:pt x="6251" y="62789"/>
                  </a:moveTo>
                  <a:lnTo>
                    <a:pt x="6251" y="68725"/>
                  </a:lnTo>
                  <a:lnTo>
                    <a:pt x="315" y="68725"/>
                  </a:lnTo>
                  <a:lnTo>
                    <a:pt x="315" y="62789"/>
                  </a:lnTo>
                  <a:close/>
                  <a:moveTo>
                    <a:pt x="12498" y="62789"/>
                  </a:moveTo>
                  <a:lnTo>
                    <a:pt x="12498" y="68725"/>
                  </a:lnTo>
                  <a:lnTo>
                    <a:pt x="6562" y="68725"/>
                  </a:lnTo>
                  <a:lnTo>
                    <a:pt x="6562" y="62789"/>
                  </a:lnTo>
                  <a:close/>
                  <a:moveTo>
                    <a:pt x="18745" y="62789"/>
                  </a:moveTo>
                  <a:lnTo>
                    <a:pt x="18745" y="68725"/>
                  </a:lnTo>
                  <a:lnTo>
                    <a:pt x="12810" y="68725"/>
                  </a:lnTo>
                  <a:lnTo>
                    <a:pt x="12810" y="62789"/>
                  </a:lnTo>
                  <a:close/>
                  <a:moveTo>
                    <a:pt x="24992" y="62789"/>
                  </a:moveTo>
                  <a:lnTo>
                    <a:pt x="24992" y="68725"/>
                  </a:lnTo>
                  <a:lnTo>
                    <a:pt x="19058" y="68725"/>
                  </a:lnTo>
                  <a:lnTo>
                    <a:pt x="19058" y="62789"/>
                  </a:lnTo>
                  <a:close/>
                  <a:moveTo>
                    <a:pt x="31242" y="62789"/>
                  </a:moveTo>
                  <a:lnTo>
                    <a:pt x="31242" y="68725"/>
                  </a:lnTo>
                  <a:lnTo>
                    <a:pt x="25305" y="68725"/>
                  </a:lnTo>
                  <a:lnTo>
                    <a:pt x="25305" y="62789"/>
                  </a:lnTo>
                  <a:close/>
                  <a:moveTo>
                    <a:pt x="37489" y="62789"/>
                  </a:moveTo>
                  <a:lnTo>
                    <a:pt x="37489" y="68725"/>
                  </a:lnTo>
                  <a:lnTo>
                    <a:pt x="31553" y="68725"/>
                  </a:lnTo>
                  <a:lnTo>
                    <a:pt x="31553" y="62789"/>
                  </a:lnTo>
                  <a:close/>
                  <a:moveTo>
                    <a:pt x="43737" y="62789"/>
                  </a:moveTo>
                  <a:lnTo>
                    <a:pt x="43737" y="68725"/>
                  </a:lnTo>
                  <a:lnTo>
                    <a:pt x="37802" y="68725"/>
                  </a:lnTo>
                  <a:lnTo>
                    <a:pt x="37802" y="62789"/>
                  </a:lnTo>
                  <a:close/>
                  <a:moveTo>
                    <a:pt x="49985" y="62789"/>
                  </a:moveTo>
                  <a:lnTo>
                    <a:pt x="49985" y="68725"/>
                  </a:lnTo>
                  <a:lnTo>
                    <a:pt x="44049" y="68725"/>
                  </a:lnTo>
                  <a:lnTo>
                    <a:pt x="44049" y="62789"/>
                  </a:lnTo>
                  <a:close/>
                  <a:moveTo>
                    <a:pt x="56232" y="62789"/>
                  </a:moveTo>
                  <a:lnTo>
                    <a:pt x="56232" y="68725"/>
                  </a:lnTo>
                  <a:lnTo>
                    <a:pt x="50296" y="68725"/>
                  </a:lnTo>
                  <a:lnTo>
                    <a:pt x="50296" y="62789"/>
                  </a:lnTo>
                  <a:close/>
                  <a:moveTo>
                    <a:pt x="62480" y="62789"/>
                  </a:moveTo>
                  <a:lnTo>
                    <a:pt x="62480" y="68725"/>
                  </a:lnTo>
                  <a:lnTo>
                    <a:pt x="56545" y="68725"/>
                  </a:lnTo>
                  <a:lnTo>
                    <a:pt x="56545" y="62789"/>
                  </a:lnTo>
                  <a:close/>
                  <a:moveTo>
                    <a:pt x="68727" y="62789"/>
                  </a:moveTo>
                  <a:lnTo>
                    <a:pt x="68727" y="68725"/>
                  </a:lnTo>
                  <a:lnTo>
                    <a:pt x="62792" y="68725"/>
                  </a:lnTo>
                  <a:lnTo>
                    <a:pt x="62792" y="62789"/>
                  </a:lnTo>
                  <a:close/>
                  <a:moveTo>
                    <a:pt x="74975" y="62789"/>
                  </a:moveTo>
                  <a:lnTo>
                    <a:pt x="74975" y="68725"/>
                  </a:lnTo>
                  <a:lnTo>
                    <a:pt x="69039" y="68725"/>
                  </a:lnTo>
                  <a:lnTo>
                    <a:pt x="69039" y="62789"/>
                  </a:lnTo>
                  <a:close/>
                  <a:moveTo>
                    <a:pt x="81223" y="62789"/>
                  </a:moveTo>
                  <a:lnTo>
                    <a:pt x="81223" y="68725"/>
                  </a:lnTo>
                  <a:lnTo>
                    <a:pt x="75286" y="68725"/>
                  </a:lnTo>
                  <a:lnTo>
                    <a:pt x="75286" y="62789"/>
                  </a:lnTo>
                  <a:close/>
                  <a:moveTo>
                    <a:pt x="87470" y="62789"/>
                  </a:moveTo>
                  <a:lnTo>
                    <a:pt x="87470" y="68725"/>
                  </a:lnTo>
                  <a:lnTo>
                    <a:pt x="81535" y="68725"/>
                  </a:lnTo>
                  <a:lnTo>
                    <a:pt x="81535" y="62789"/>
                  </a:lnTo>
                  <a:close/>
                  <a:moveTo>
                    <a:pt x="93718" y="62789"/>
                  </a:moveTo>
                  <a:lnTo>
                    <a:pt x="93718" y="68725"/>
                  </a:lnTo>
                  <a:lnTo>
                    <a:pt x="87784" y="68725"/>
                  </a:lnTo>
                  <a:lnTo>
                    <a:pt x="87784" y="62789"/>
                  </a:lnTo>
                  <a:close/>
                  <a:moveTo>
                    <a:pt x="99967" y="62789"/>
                  </a:moveTo>
                  <a:lnTo>
                    <a:pt x="99967" y="68725"/>
                  </a:lnTo>
                  <a:lnTo>
                    <a:pt x="94031" y="68725"/>
                  </a:lnTo>
                  <a:lnTo>
                    <a:pt x="94031" y="62789"/>
                  </a:lnTo>
                  <a:close/>
                  <a:moveTo>
                    <a:pt x="106214" y="62789"/>
                  </a:moveTo>
                  <a:lnTo>
                    <a:pt x="106214" y="68725"/>
                  </a:lnTo>
                  <a:lnTo>
                    <a:pt x="100278" y="68725"/>
                  </a:lnTo>
                  <a:lnTo>
                    <a:pt x="100278" y="62789"/>
                  </a:lnTo>
                  <a:close/>
                  <a:moveTo>
                    <a:pt x="112461" y="62789"/>
                  </a:moveTo>
                  <a:lnTo>
                    <a:pt x="112461" y="68725"/>
                  </a:lnTo>
                  <a:lnTo>
                    <a:pt x="106527" y="68725"/>
                  </a:lnTo>
                  <a:lnTo>
                    <a:pt x="106527" y="62789"/>
                  </a:lnTo>
                  <a:close/>
                  <a:moveTo>
                    <a:pt x="118710" y="62789"/>
                  </a:moveTo>
                  <a:lnTo>
                    <a:pt x="118710" y="68725"/>
                  </a:lnTo>
                  <a:lnTo>
                    <a:pt x="112774" y="68725"/>
                  </a:lnTo>
                  <a:lnTo>
                    <a:pt x="112774" y="62789"/>
                  </a:lnTo>
                  <a:close/>
                  <a:moveTo>
                    <a:pt x="124957" y="62789"/>
                  </a:moveTo>
                  <a:lnTo>
                    <a:pt x="124957" y="68725"/>
                  </a:lnTo>
                  <a:lnTo>
                    <a:pt x="119021" y="68725"/>
                  </a:lnTo>
                  <a:lnTo>
                    <a:pt x="119021" y="62789"/>
                  </a:lnTo>
                  <a:close/>
                  <a:moveTo>
                    <a:pt x="131204" y="62789"/>
                  </a:moveTo>
                  <a:lnTo>
                    <a:pt x="131204" y="68725"/>
                  </a:lnTo>
                  <a:lnTo>
                    <a:pt x="125270" y="68725"/>
                  </a:lnTo>
                  <a:lnTo>
                    <a:pt x="125270" y="62789"/>
                  </a:lnTo>
                  <a:close/>
                  <a:moveTo>
                    <a:pt x="137451" y="62789"/>
                  </a:moveTo>
                  <a:lnTo>
                    <a:pt x="137451" y="68725"/>
                  </a:lnTo>
                  <a:lnTo>
                    <a:pt x="131517" y="68725"/>
                  </a:lnTo>
                  <a:lnTo>
                    <a:pt x="131517" y="62789"/>
                  </a:lnTo>
                  <a:close/>
                  <a:moveTo>
                    <a:pt x="143702" y="62789"/>
                  </a:moveTo>
                  <a:lnTo>
                    <a:pt x="143702" y="68725"/>
                  </a:lnTo>
                  <a:lnTo>
                    <a:pt x="137766" y="68725"/>
                  </a:lnTo>
                  <a:lnTo>
                    <a:pt x="137766" y="62789"/>
                  </a:lnTo>
                  <a:close/>
                  <a:moveTo>
                    <a:pt x="149949" y="62789"/>
                  </a:moveTo>
                  <a:lnTo>
                    <a:pt x="149949" y="68725"/>
                  </a:lnTo>
                  <a:lnTo>
                    <a:pt x="144015" y="68725"/>
                  </a:lnTo>
                  <a:lnTo>
                    <a:pt x="144015" y="62789"/>
                  </a:lnTo>
                  <a:close/>
                  <a:moveTo>
                    <a:pt x="156196" y="62789"/>
                  </a:moveTo>
                  <a:lnTo>
                    <a:pt x="156196" y="68725"/>
                  </a:lnTo>
                  <a:lnTo>
                    <a:pt x="150262" y="68725"/>
                  </a:lnTo>
                  <a:lnTo>
                    <a:pt x="150262" y="62789"/>
                  </a:lnTo>
                  <a:close/>
                  <a:moveTo>
                    <a:pt x="162445" y="62789"/>
                  </a:moveTo>
                  <a:lnTo>
                    <a:pt x="162445" y="68725"/>
                  </a:lnTo>
                  <a:lnTo>
                    <a:pt x="156509" y="68725"/>
                  </a:lnTo>
                  <a:lnTo>
                    <a:pt x="156509" y="62789"/>
                  </a:lnTo>
                  <a:close/>
                  <a:moveTo>
                    <a:pt x="168692" y="62789"/>
                  </a:moveTo>
                  <a:lnTo>
                    <a:pt x="168692" y="68725"/>
                  </a:lnTo>
                  <a:lnTo>
                    <a:pt x="162756" y="68725"/>
                  </a:lnTo>
                  <a:lnTo>
                    <a:pt x="162756" y="62789"/>
                  </a:lnTo>
                  <a:close/>
                  <a:moveTo>
                    <a:pt x="174939" y="62789"/>
                  </a:moveTo>
                  <a:lnTo>
                    <a:pt x="174939" y="68725"/>
                  </a:lnTo>
                  <a:lnTo>
                    <a:pt x="169005" y="68725"/>
                  </a:lnTo>
                  <a:lnTo>
                    <a:pt x="169005" y="62789"/>
                  </a:lnTo>
                  <a:close/>
                  <a:moveTo>
                    <a:pt x="181186" y="62789"/>
                  </a:moveTo>
                  <a:lnTo>
                    <a:pt x="181186" y="68725"/>
                  </a:lnTo>
                  <a:lnTo>
                    <a:pt x="175252" y="68725"/>
                  </a:lnTo>
                  <a:lnTo>
                    <a:pt x="175252" y="62789"/>
                  </a:lnTo>
                  <a:close/>
                  <a:moveTo>
                    <a:pt x="187435" y="62789"/>
                  </a:moveTo>
                  <a:lnTo>
                    <a:pt x="187435" y="68725"/>
                  </a:lnTo>
                  <a:lnTo>
                    <a:pt x="181499" y="68725"/>
                  </a:lnTo>
                  <a:lnTo>
                    <a:pt x="181499" y="62789"/>
                  </a:lnTo>
                  <a:close/>
                  <a:moveTo>
                    <a:pt x="193684" y="62789"/>
                  </a:moveTo>
                  <a:lnTo>
                    <a:pt x="193684" y="68725"/>
                  </a:lnTo>
                  <a:lnTo>
                    <a:pt x="187749" y="68725"/>
                  </a:lnTo>
                  <a:lnTo>
                    <a:pt x="187749" y="62789"/>
                  </a:lnTo>
                  <a:close/>
                  <a:moveTo>
                    <a:pt x="199931" y="62789"/>
                  </a:moveTo>
                  <a:lnTo>
                    <a:pt x="199931" y="68725"/>
                  </a:lnTo>
                  <a:lnTo>
                    <a:pt x="193996" y="68725"/>
                  </a:lnTo>
                  <a:lnTo>
                    <a:pt x="193996" y="62789"/>
                  </a:lnTo>
                  <a:close/>
                  <a:moveTo>
                    <a:pt x="206180" y="62789"/>
                  </a:moveTo>
                  <a:lnTo>
                    <a:pt x="206180" y="68725"/>
                  </a:lnTo>
                  <a:lnTo>
                    <a:pt x="200244" y="68725"/>
                  </a:lnTo>
                  <a:lnTo>
                    <a:pt x="200244" y="62789"/>
                  </a:lnTo>
                  <a:close/>
                  <a:moveTo>
                    <a:pt x="212427" y="62789"/>
                  </a:moveTo>
                  <a:lnTo>
                    <a:pt x="212427" y="68725"/>
                  </a:lnTo>
                  <a:lnTo>
                    <a:pt x="206491" y="68725"/>
                  </a:lnTo>
                  <a:lnTo>
                    <a:pt x="206491" y="62789"/>
                  </a:lnTo>
                  <a:close/>
                  <a:moveTo>
                    <a:pt x="218674" y="62789"/>
                  </a:moveTo>
                  <a:lnTo>
                    <a:pt x="218674" y="68725"/>
                  </a:lnTo>
                  <a:lnTo>
                    <a:pt x="212739" y="68725"/>
                  </a:lnTo>
                  <a:lnTo>
                    <a:pt x="212739" y="62789"/>
                  </a:lnTo>
                  <a:close/>
                  <a:moveTo>
                    <a:pt x="224921" y="62789"/>
                  </a:moveTo>
                  <a:lnTo>
                    <a:pt x="224921" y="68725"/>
                  </a:lnTo>
                  <a:lnTo>
                    <a:pt x="218987" y="68725"/>
                  </a:lnTo>
                  <a:lnTo>
                    <a:pt x="218987" y="62789"/>
                  </a:lnTo>
                  <a:close/>
                  <a:moveTo>
                    <a:pt x="231170" y="62789"/>
                  </a:moveTo>
                  <a:lnTo>
                    <a:pt x="231170" y="68725"/>
                  </a:lnTo>
                  <a:lnTo>
                    <a:pt x="225234" y="68725"/>
                  </a:lnTo>
                  <a:lnTo>
                    <a:pt x="225234" y="62789"/>
                  </a:lnTo>
                  <a:close/>
                  <a:moveTo>
                    <a:pt x="237417" y="62789"/>
                  </a:moveTo>
                  <a:lnTo>
                    <a:pt x="237417" y="68725"/>
                  </a:lnTo>
                  <a:lnTo>
                    <a:pt x="231481" y="68725"/>
                  </a:lnTo>
                  <a:lnTo>
                    <a:pt x="231481" y="62789"/>
                  </a:lnTo>
                  <a:close/>
                  <a:moveTo>
                    <a:pt x="243664" y="62789"/>
                  </a:moveTo>
                  <a:lnTo>
                    <a:pt x="243664" y="68725"/>
                  </a:lnTo>
                  <a:lnTo>
                    <a:pt x="237729" y="68725"/>
                  </a:lnTo>
                  <a:lnTo>
                    <a:pt x="237729" y="62789"/>
                  </a:lnTo>
                  <a:close/>
                  <a:moveTo>
                    <a:pt x="249911" y="62789"/>
                  </a:moveTo>
                  <a:lnTo>
                    <a:pt x="249911" y="68725"/>
                  </a:lnTo>
                  <a:lnTo>
                    <a:pt x="243977" y="68725"/>
                  </a:lnTo>
                  <a:lnTo>
                    <a:pt x="243977" y="62789"/>
                  </a:lnTo>
                  <a:close/>
                  <a:moveTo>
                    <a:pt x="256161" y="62789"/>
                  </a:moveTo>
                  <a:lnTo>
                    <a:pt x="256161" y="68725"/>
                  </a:lnTo>
                  <a:lnTo>
                    <a:pt x="250225" y="68725"/>
                  </a:lnTo>
                  <a:lnTo>
                    <a:pt x="250225" y="62789"/>
                  </a:lnTo>
                  <a:close/>
                  <a:moveTo>
                    <a:pt x="262409" y="62789"/>
                  </a:moveTo>
                  <a:lnTo>
                    <a:pt x="262409" y="68725"/>
                  </a:lnTo>
                  <a:lnTo>
                    <a:pt x="256474" y="68725"/>
                  </a:lnTo>
                  <a:lnTo>
                    <a:pt x="256474" y="62789"/>
                  </a:lnTo>
                  <a:close/>
                  <a:moveTo>
                    <a:pt x="268656" y="62789"/>
                  </a:moveTo>
                  <a:lnTo>
                    <a:pt x="268656" y="68725"/>
                  </a:lnTo>
                  <a:lnTo>
                    <a:pt x="262721" y="68725"/>
                  </a:lnTo>
                  <a:lnTo>
                    <a:pt x="262721" y="62789"/>
                  </a:lnTo>
                  <a:close/>
                  <a:moveTo>
                    <a:pt x="274904" y="62789"/>
                  </a:moveTo>
                  <a:lnTo>
                    <a:pt x="274904" y="68725"/>
                  </a:lnTo>
                  <a:lnTo>
                    <a:pt x="268968" y="68725"/>
                  </a:lnTo>
                  <a:lnTo>
                    <a:pt x="268968" y="62789"/>
                  </a:lnTo>
                  <a:close/>
                  <a:moveTo>
                    <a:pt x="6251" y="69036"/>
                  </a:moveTo>
                  <a:lnTo>
                    <a:pt x="6251" y="74972"/>
                  </a:lnTo>
                  <a:lnTo>
                    <a:pt x="315" y="74972"/>
                  </a:lnTo>
                  <a:lnTo>
                    <a:pt x="315" y="69036"/>
                  </a:lnTo>
                  <a:close/>
                  <a:moveTo>
                    <a:pt x="12498" y="69036"/>
                  </a:moveTo>
                  <a:lnTo>
                    <a:pt x="12498" y="74972"/>
                  </a:lnTo>
                  <a:lnTo>
                    <a:pt x="6562" y="74972"/>
                  </a:lnTo>
                  <a:lnTo>
                    <a:pt x="6562" y="69036"/>
                  </a:lnTo>
                  <a:close/>
                  <a:moveTo>
                    <a:pt x="18745" y="69036"/>
                  </a:moveTo>
                  <a:lnTo>
                    <a:pt x="18745" y="74972"/>
                  </a:lnTo>
                  <a:lnTo>
                    <a:pt x="12810" y="74972"/>
                  </a:lnTo>
                  <a:lnTo>
                    <a:pt x="12810" y="69036"/>
                  </a:lnTo>
                  <a:close/>
                  <a:moveTo>
                    <a:pt x="24992" y="69036"/>
                  </a:moveTo>
                  <a:lnTo>
                    <a:pt x="24992" y="74972"/>
                  </a:lnTo>
                  <a:lnTo>
                    <a:pt x="19058" y="74972"/>
                  </a:lnTo>
                  <a:lnTo>
                    <a:pt x="19058" y="69036"/>
                  </a:lnTo>
                  <a:close/>
                  <a:moveTo>
                    <a:pt x="31242" y="69036"/>
                  </a:moveTo>
                  <a:lnTo>
                    <a:pt x="31242" y="74972"/>
                  </a:lnTo>
                  <a:lnTo>
                    <a:pt x="25305" y="74972"/>
                  </a:lnTo>
                  <a:lnTo>
                    <a:pt x="25305" y="69036"/>
                  </a:lnTo>
                  <a:close/>
                  <a:moveTo>
                    <a:pt x="37489" y="69036"/>
                  </a:moveTo>
                  <a:lnTo>
                    <a:pt x="37489" y="74972"/>
                  </a:lnTo>
                  <a:lnTo>
                    <a:pt x="31553" y="74972"/>
                  </a:lnTo>
                  <a:lnTo>
                    <a:pt x="31553" y="69036"/>
                  </a:lnTo>
                  <a:close/>
                  <a:moveTo>
                    <a:pt x="43737" y="69036"/>
                  </a:moveTo>
                  <a:lnTo>
                    <a:pt x="43737" y="74972"/>
                  </a:lnTo>
                  <a:lnTo>
                    <a:pt x="37802" y="74972"/>
                  </a:lnTo>
                  <a:lnTo>
                    <a:pt x="37802" y="69036"/>
                  </a:lnTo>
                  <a:close/>
                  <a:moveTo>
                    <a:pt x="49985" y="69036"/>
                  </a:moveTo>
                  <a:lnTo>
                    <a:pt x="49985" y="74972"/>
                  </a:lnTo>
                  <a:lnTo>
                    <a:pt x="44049" y="74972"/>
                  </a:lnTo>
                  <a:lnTo>
                    <a:pt x="44049" y="69036"/>
                  </a:lnTo>
                  <a:close/>
                  <a:moveTo>
                    <a:pt x="56232" y="69036"/>
                  </a:moveTo>
                  <a:lnTo>
                    <a:pt x="56232" y="74972"/>
                  </a:lnTo>
                  <a:lnTo>
                    <a:pt x="50296" y="74972"/>
                  </a:lnTo>
                  <a:lnTo>
                    <a:pt x="50296" y="69036"/>
                  </a:lnTo>
                  <a:close/>
                  <a:moveTo>
                    <a:pt x="62480" y="69036"/>
                  </a:moveTo>
                  <a:lnTo>
                    <a:pt x="62480" y="74972"/>
                  </a:lnTo>
                  <a:lnTo>
                    <a:pt x="56545" y="74972"/>
                  </a:lnTo>
                  <a:lnTo>
                    <a:pt x="56545" y="69036"/>
                  </a:lnTo>
                  <a:close/>
                  <a:moveTo>
                    <a:pt x="68727" y="69036"/>
                  </a:moveTo>
                  <a:lnTo>
                    <a:pt x="68727" y="74972"/>
                  </a:lnTo>
                  <a:lnTo>
                    <a:pt x="62792" y="74972"/>
                  </a:lnTo>
                  <a:lnTo>
                    <a:pt x="62792" y="69036"/>
                  </a:lnTo>
                  <a:close/>
                  <a:moveTo>
                    <a:pt x="74975" y="69036"/>
                  </a:moveTo>
                  <a:lnTo>
                    <a:pt x="74975" y="74972"/>
                  </a:lnTo>
                  <a:lnTo>
                    <a:pt x="69039" y="74972"/>
                  </a:lnTo>
                  <a:lnTo>
                    <a:pt x="69039" y="69036"/>
                  </a:lnTo>
                  <a:close/>
                  <a:moveTo>
                    <a:pt x="81223" y="69036"/>
                  </a:moveTo>
                  <a:lnTo>
                    <a:pt x="81223" y="74972"/>
                  </a:lnTo>
                  <a:lnTo>
                    <a:pt x="75286" y="74972"/>
                  </a:lnTo>
                  <a:lnTo>
                    <a:pt x="75286" y="69036"/>
                  </a:lnTo>
                  <a:close/>
                  <a:moveTo>
                    <a:pt x="87470" y="69036"/>
                  </a:moveTo>
                  <a:lnTo>
                    <a:pt x="87470" y="74972"/>
                  </a:lnTo>
                  <a:lnTo>
                    <a:pt x="81535" y="74972"/>
                  </a:lnTo>
                  <a:lnTo>
                    <a:pt x="81535" y="69036"/>
                  </a:lnTo>
                  <a:close/>
                  <a:moveTo>
                    <a:pt x="93718" y="69036"/>
                  </a:moveTo>
                  <a:lnTo>
                    <a:pt x="93718" y="74972"/>
                  </a:lnTo>
                  <a:lnTo>
                    <a:pt x="87784" y="74972"/>
                  </a:lnTo>
                  <a:lnTo>
                    <a:pt x="87784" y="69036"/>
                  </a:lnTo>
                  <a:close/>
                  <a:moveTo>
                    <a:pt x="99967" y="69036"/>
                  </a:moveTo>
                  <a:lnTo>
                    <a:pt x="99967" y="74972"/>
                  </a:lnTo>
                  <a:lnTo>
                    <a:pt x="94031" y="74972"/>
                  </a:lnTo>
                  <a:lnTo>
                    <a:pt x="94031" y="69036"/>
                  </a:lnTo>
                  <a:close/>
                  <a:moveTo>
                    <a:pt x="106214" y="69036"/>
                  </a:moveTo>
                  <a:lnTo>
                    <a:pt x="106214" y="74972"/>
                  </a:lnTo>
                  <a:lnTo>
                    <a:pt x="100278" y="74972"/>
                  </a:lnTo>
                  <a:lnTo>
                    <a:pt x="100278" y="69036"/>
                  </a:lnTo>
                  <a:close/>
                  <a:moveTo>
                    <a:pt x="112461" y="69036"/>
                  </a:moveTo>
                  <a:lnTo>
                    <a:pt x="112461" y="74972"/>
                  </a:lnTo>
                  <a:lnTo>
                    <a:pt x="106527" y="74972"/>
                  </a:lnTo>
                  <a:lnTo>
                    <a:pt x="106527" y="69036"/>
                  </a:lnTo>
                  <a:close/>
                  <a:moveTo>
                    <a:pt x="118710" y="69036"/>
                  </a:moveTo>
                  <a:lnTo>
                    <a:pt x="118710" y="74972"/>
                  </a:lnTo>
                  <a:lnTo>
                    <a:pt x="112774" y="74972"/>
                  </a:lnTo>
                  <a:lnTo>
                    <a:pt x="112774" y="69036"/>
                  </a:lnTo>
                  <a:close/>
                  <a:moveTo>
                    <a:pt x="124957" y="69036"/>
                  </a:moveTo>
                  <a:lnTo>
                    <a:pt x="124957" y="74972"/>
                  </a:lnTo>
                  <a:lnTo>
                    <a:pt x="119021" y="74972"/>
                  </a:lnTo>
                  <a:lnTo>
                    <a:pt x="119021" y="69036"/>
                  </a:lnTo>
                  <a:close/>
                  <a:moveTo>
                    <a:pt x="131204" y="69036"/>
                  </a:moveTo>
                  <a:lnTo>
                    <a:pt x="131204" y="74972"/>
                  </a:lnTo>
                  <a:lnTo>
                    <a:pt x="125270" y="74972"/>
                  </a:lnTo>
                  <a:lnTo>
                    <a:pt x="125270" y="69036"/>
                  </a:lnTo>
                  <a:close/>
                  <a:moveTo>
                    <a:pt x="137451" y="69036"/>
                  </a:moveTo>
                  <a:lnTo>
                    <a:pt x="137451" y="74972"/>
                  </a:lnTo>
                  <a:lnTo>
                    <a:pt x="131517" y="74972"/>
                  </a:lnTo>
                  <a:lnTo>
                    <a:pt x="131517" y="69036"/>
                  </a:lnTo>
                  <a:close/>
                  <a:moveTo>
                    <a:pt x="143702" y="69036"/>
                  </a:moveTo>
                  <a:lnTo>
                    <a:pt x="143702" y="74972"/>
                  </a:lnTo>
                  <a:lnTo>
                    <a:pt x="137766" y="74972"/>
                  </a:lnTo>
                  <a:lnTo>
                    <a:pt x="137766" y="69036"/>
                  </a:lnTo>
                  <a:close/>
                  <a:moveTo>
                    <a:pt x="149949" y="69036"/>
                  </a:moveTo>
                  <a:lnTo>
                    <a:pt x="149949" y="74972"/>
                  </a:lnTo>
                  <a:lnTo>
                    <a:pt x="144015" y="74972"/>
                  </a:lnTo>
                  <a:lnTo>
                    <a:pt x="144015" y="69036"/>
                  </a:lnTo>
                  <a:close/>
                  <a:moveTo>
                    <a:pt x="156196" y="69036"/>
                  </a:moveTo>
                  <a:lnTo>
                    <a:pt x="156196" y="74972"/>
                  </a:lnTo>
                  <a:lnTo>
                    <a:pt x="150262" y="74972"/>
                  </a:lnTo>
                  <a:lnTo>
                    <a:pt x="150262" y="69036"/>
                  </a:lnTo>
                  <a:close/>
                  <a:moveTo>
                    <a:pt x="162445" y="69036"/>
                  </a:moveTo>
                  <a:lnTo>
                    <a:pt x="162445" y="74972"/>
                  </a:lnTo>
                  <a:lnTo>
                    <a:pt x="156509" y="74972"/>
                  </a:lnTo>
                  <a:lnTo>
                    <a:pt x="156509" y="69036"/>
                  </a:lnTo>
                  <a:close/>
                  <a:moveTo>
                    <a:pt x="168692" y="69036"/>
                  </a:moveTo>
                  <a:lnTo>
                    <a:pt x="168692" y="74972"/>
                  </a:lnTo>
                  <a:lnTo>
                    <a:pt x="162756" y="74972"/>
                  </a:lnTo>
                  <a:lnTo>
                    <a:pt x="162756" y="69036"/>
                  </a:lnTo>
                  <a:close/>
                  <a:moveTo>
                    <a:pt x="174939" y="69036"/>
                  </a:moveTo>
                  <a:lnTo>
                    <a:pt x="174939" y="74972"/>
                  </a:lnTo>
                  <a:lnTo>
                    <a:pt x="169005" y="74972"/>
                  </a:lnTo>
                  <a:lnTo>
                    <a:pt x="169005" y="69036"/>
                  </a:lnTo>
                  <a:close/>
                  <a:moveTo>
                    <a:pt x="181186" y="69036"/>
                  </a:moveTo>
                  <a:lnTo>
                    <a:pt x="181186" y="74972"/>
                  </a:lnTo>
                  <a:lnTo>
                    <a:pt x="175252" y="74972"/>
                  </a:lnTo>
                  <a:lnTo>
                    <a:pt x="175252" y="69036"/>
                  </a:lnTo>
                  <a:close/>
                  <a:moveTo>
                    <a:pt x="187435" y="69036"/>
                  </a:moveTo>
                  <a:lnTo>
                    <a:pt x="187435" y="74972"/>
                  </a:lnTo>
                  <a:lnTo>
                    <a:pt x="181499" y="74972"/>
                  </a:lnTo>
                  <a:lnTo>
                    <a:pt x="181499" y="69036"/>
                  </a:lnTo>
                  <a:close/>
                  <a:moveTo>
                    <a:pt x="193684" y="69036"/>
                  </a:moveTo>
                  <a:lnTo>
                    <a:pt x="193684" y="74972"/>
                  </a:lnTo>
                  <a:lnTo>
                    <a:pt x="187749" y="74972"/>
                  </a:lnTo>
                  <a:lnTo>
                    <a:pt x="187749" y="69036"/>
                  </a:lnTo>
                  <a:close/>
                  <a:moveTo>
                    <a:pt x="199931" y="69036"/>
                  </a:moveTo>
                  <a:lnTo>
                    <a:pt x="199931" y="74972"/>
                  </a:lnTo>
                  <a:lnTo>
                    <a:pt x="193996" y="74972"/>
                  </a:lnTo>
                  <a:lnTo>
                    <a:pt x="193996" y="69036"/>
                  </a:lnTo>
                  <a:close/>
                  <a:moveTo>
                    <a:pt x="206180" y="69036"/>
                  </a:moveTo>
                  <a:lnTo>
                    <a:pt x="206180" y="74972"/>
                  </a:lnTo>
                  <a:lnTo>
                    <a:pt x="200244" y="74972"/>
                  </a:lnTo>
                  <a:lnTo>
                    <a:pt x="200244" y="69036"/>
                  </a:lnTo>
                  <a:close/>
                  <a:moveTo>
                    <a:pt x="212427" y="69036"/>
                  </a:moveTo>
                  <a:lnTo>
                    <a:pt x="212427" y="74972"/>
                  </a:lnTo>
                  <a:lnTo>
                    <a:pt x="206491" y="74972"/>
                  </a:lnTo>
                  <a:lnTo>
                    <a:pt x="206491" y="69036"/>
                  </a:lnTo>
                  <a:close/>
                  <a:moveTo>
                    <a:pt x="218674" y="69036"/>
                  </a:moveTo>
                  <a:lnTo>
                    <a:pt x="218674" y="74972"/>
                  </a:lnTo>
                  <a:lnTo>
                    <a:pt x="212739" y="74972"/>
                  </a:lnTo>
                  <a:lnTo>
                    <a:pt x="212739" y="69036"/>
                  </a:lnTo>
                  <a:close/>
                  <a:moveTo>
                    <a:pt x="224921" y="69036"/>
                  </a:moveTo>
                  <a:lnTo>
                    <a:pt x="224921" y="74972"/>
                  </a:lnTo>
                  <a:lnTo>
                    <a:pt x="218987" y="74972"/>
                  </a:lnTo>
                  <a:lnTo>
                    <a:pt x="218987" y="69036"/>
                  </a:lnTo>
                  <a:close/>
                  <a:moveTo>
                    <a:pt x="231170" y="69036"/>
                  </a:moveTo>
                  <a:lnTo>
                    <a:pt x="231170" y="74972"/>
                  </a:lnTo>
                  <a:lnTo>
                    <a:pt x="225234" y="74972"/>
                  </a:lnTo>
                  <a:lnTo>
                    <a:pt x="225234" y="69036"/>
                  </a:lnTo>
                  <a:close/>
                  <a:moveTo>
                    <a:pt x="237417" y="69036"/>
                  </a:moveTo>
                  <a:lnTo>
                    <a:pt x="237417" y="74972"/>
                  </a:lnTo>
                  <a:lnTo>
                    <a:pt x="231481" y="74972"/>
                  </a:lnTo>
                  <a:lnTo>
                    <a:pt x="231481" y="69036"/>
                  </a:lnTo>
                  <a:close/>
                  <a:moveTo>
                    <a:pt x="243664" y="69036"/>
                  </a:moveTo>
                  <a:lnTo>
                    <a:pt x="243664" y="74972"/>
                  </a:lnTo>
                  <a:lnTo>
                    <a:pt x="237729" y="74972"/>
                  </a:lnTo>
                  <a:lnTo>
                    <a:pt x="237729" y="69036"/>
                  </a:lnTo>
                  <a:close/>
                  <a:moveTo>
                    <a:pt x="249911" y="69036"/>
                  </a:moveTo>
                  <a:lnTo>
                    <a:pt x="249911" y="74972"/>
                  </a:lnTo>
                  <a:lnTo>
                    <a:pt x="243977" y="74972"/>
                  </a:lnTo>
                  <a:lnTo>
                    <a:pt x="243977" y="69036"/>
                  </a:lnTo>
                  <a:close/>
                  <a:moveTo>
                    <a:pt x="256161" y="69036"/>
                  </a:moveTo>
                  <a:lnTo>
                    <a:pt x="256161" y="74972"/>
                  </a:lnTo>
                  <a:lnTo>
                    <a:pt x="250225" y="74972"/>
                  </a:lnTo>
                  <a:lnTo>
                    <a:pt x="250225" y="69036"/>
                  </a:lnTo>
                  <a:close/>
                  <a:moveTo>
                    <a:pt x="262409" y="69036"/>
                  </a:moveTo>
                  <a:lnTo>
                    <a:pt x="262409" y="74972"/>
                  </a:lnTo>
                  <a:lnTo>
                    <a:pt x="256474" y="74972"/>
                  </a:lnTo>
                  <a:lnTo>
                    <a:pt x="256474" y="69036"/>
                  </a:lnTo>
                  <a:close/>
                  <a:moveTo>
                    <a:pt x="268656" y="69036"/>
                  </a:moveTo>
                  <a:lnTo>
                    <a:pt x="268656" y="74972"/>
                  </a:lnTo>
                  <a:lnTo>
                    <a:pt x="262721" y="74972"/>
                  </a:lnTo>
                  <a:lnTo>
                    <a:pt x="262721" y="69036"/>
                  </a:lnTo>
                  <a:close/>
                  <a:moveTo>
                    <a:pt x="274904" y="69036"/>
                  </a:moveTo>
                  <a:lnTo>
                    <a:pt x="274904" y="74972"/>
                  </a:lnTo>
                  <a:lnTo>
                    <a:pt x="268968" y="74972"/>
                  </a:lnTo>
                  <a:lnTo>
                    <a:pt x="268968" y="69036"/>
                  </a:lnTo>
                  <a:close/>
                  <a:moveTo>
                    <a:pt x="6251" y="75285"/>
                  </a:moveTo>
                  <a:lnTo>
                    <a:pt x="6251" y="81219"/>
                  </a:lnTo>
                  <a:lnTo>
                    <a:pt x="315" y="81219"/>
                  </a:lnTo>
                  <a:lnTo>
                    <a:pt x="315" y="75285"/>
                  </a:lnTo>
                  <a:close/>
                  <a:moveTo>
                    <a:pt x="12498" y="75285"/>
                  </a:moveTo>
                  <a:lnTo>
                    <a:pt x="12498" y="81219"/>
                  </a:lnTo>
                  <a:lnTo>
                    <a:pt x="6562" y="81219"/>
                  </a:lnTo>
                  <a:lnTo>
                    <a:pt x="6562" y="75285"/>
                  </a:lnTo>
                  <a:close/>
                  <a:moveTo>
                    <a:pt x="18745" y="75285"/>
                  </a:moveTo>
                  <a:lnTo>
                    <a:pt x="18745" y="81219"/>
                  </a:lnTo>
                  <a:lnTo>
                    <a:pt x="12810" y="81219"/>
                  </a:lnTo>
                  <a:lnTo>
                    <a:pt x="12810" y="75285"/>
                  </a:lnTo>
                  <a:close/>
                  <a:moveTo>
                    <a:pt x="24992" y="75285"/>
                  </a:moveTo>
                  <a:lnTo>
                    <a:pt x="24992" y="81219"/>
                  </a:lnTo>
                  <a:lnTo>
                    <a:pt x="19058" y="81219"/>
                  </a:lnTo>
                  <a:lnTo>
                    <a:pt x="19058" y="75285"/>
                  </a:lnTo>
                  <a:close/>
                  <a:moveTo>
                    <a:pt x="31242" y="75285"/>
                  </a:moveTo>
                  <a:lnTo>
                    <a:pt x="31242" y="81219"/>
                  </a:lnTo>
                  <a:lnTo>
                    <a:pt x="25305" y="81219"/>
                  </a:lnTo>
                  <a:lnTo>
                    <a:pt x="25305" y="75285"/>
                  </a:lnTo>
                  <a:close/>
                  <a:moveTo>
                    <a:pt x="37489" y="75285"/>
                  </a:moveTo>
                  <a:lnTo>
                    <a:pt x="37489" y="81219"/>
                  </a:lnTo>
                  <a:lnTo>
                    <a:pt x="31553" y="81219"/>
                  </a:lnTo>
                  <a:lnTo>
                    <a:pt x="31553" y="75285"/>
                  </a:lnTo>
                  <a:close/>
                  <a:moveTo>
                    <a:pt x="43737" y="75285"/>
                  </a:moveTo>
                  <a:lnTo>
                    <a:pt x="43737" y="81219"/>
                  </a:lnTo>
                  <a:lnTo>
                    <a:pt x="37802" y="81219"/>
                  </a:lnTo>
                  <a:lnTo>
                    <a:pt x="37802" y="75285"/>
                  </a:lnTo>
                  <a:close/>
                  <a:moveTo>
                    <a:pt x="49985" y="75285"/>
                  </a:moveTo>
                  <a:lnTo>
                    <a:pt x="49985" y="81219"/>
                  </a:lnTo>
                  <a:lnTo>
                    <a:pt x="44049" y="81219"/>
                  </a:lnTo>
                  <a:lnTo>
                    <a:pt x="44049" y="75285"/>
                  </a:lnTo>
                  <a:close/>
                  <a:moveTo>
                    <a:pt x="56232" y="75285"/>
                  </a:moveTo>
                  <a:lnTo>
                    <a:pt x="56232" y="81219"/>
                  </a:lnTo>
                  <a:lnTo>
                    <a:pt x="50296" y="81219"/>
                  </a:lnTo>
                  <a:lnTo>
                    <a:pt x="50296" y="75285"/>
                  </a:lnTo>
                  <a:close/>
                  <a:moveTo>
                    <a:pt x="62480" y="75285"/>
                  </a:moveTo>
                  <a:lnTo>
                    <a:pt x="62480" y="81219"/>
                  </a:lnTo>
                  <a:lnTo>
                    <a:pt x="56545" y="81219"/>
                  </a:lnTo>
                  <a:lnTo>
                    <a:pt x="56545" y="75285"/>
                  </a:lnTo>
                  <a:close/>
                  <a:moveTo>
                    <a:pt x="68727" y="75285"/>
                  </a:moveTo>
                  <a:lnTo>
                    <a:pt x="68727" y="81219"/>
                  </a:lnTo>
                  <a:lnTo>
                    <a:pt x="62792" y="81219"/>
                  </a:lnTo>
                  <a:lnTo>
                    <a:pt x="62792" y="75285"/>
                  </a:lnTo>
                  <a:close/>
                  <a:moveTo>
                    <a:pt x="74975" y="75285"/>
                  </a:moveTo>
                  <a:lnTo>
                    <a:pt x="74975" y="81219"/>
                  </a:lnTo>
                  <a:lnTo>
                    <a:pt x="69039" y="81219"/>
                  </a:lnTo>
                  <a:lnTo>
                    <a:pt x="69039" y="75285"/>
                  </a:lnTo>
                  <a:close/>
                  <a:moveTo>
                    <a:pt x="81223" y="75285"/>
                  </a:moveTo>
                  <a:lnTo>
                    <a:pt x="81223" y="81219"/>
                  </a:lnTo>
                  <a:lnTo>
                    <a:pt x="75286" y="81219"/>
                  </a:lnTo>
                  <a:lnTo>
                    <a:pt x="75286" y="75285"/>
                  </a:lnTo>
                  <a:close/>
                  <a:moveTo>
                    <a:pt x="87470" y="75285"/>
                  </a:moveTo>
                  <a:lnTo>
                    <a:pt x="87470" y="81219"/>
                  </a:lnTo>
                  <a:lnTo>
                    <a:pt x="81535" y="81219"/>
                  </a:lnTo>
                  <a:lnTo>
                    <a:pt x="81535" y="75285"/>
                  </a:lnTo>
                  <a:close/>
                  <a:moveTo>
                    <a:pt x="93718" y="75285"/>
                  </a:moveTo>
                  <a:lnTo>
                    <a:pt x="93718" y="81219"/>
                  </a:lnTo>
                  <a:lnTo>
                    <a:pt x="87784" y="81219"/>
                  </a:lnTo>
                  <a:lnTo>
                    <a:pt x="87784" y="75285"/>
                  </a:lnTo>
                  <a:close/>
                  <a:moveTo>
                    <a:pt x="99967" y="75285"/>
                  </a:moveTo>
                  <a:lnTo>
                    <a:pt x="99967" y="81219"/>
                  </a:lnTo>
                  <a:lnTo>
                    <a:pt x="94031" y="81219"/>
                  </a:lnTo>
                  <a:lnTo>
                    <a:pt x="94031" y="75285"/>
                  </a:lnTo>
                  <a:close/>
                  <a:moveTo>
                    <a:pt x="106214" y="75285"/>
                  </a:moveTo>
                  <a:lnTo>
                    <a:pt x="106214" y="81219"/>
                  </a:lnTo>
                  <a:lnTo>
                    <a:pt x="100278" y="81219"/>
                  </a:lnTo>
                  <a:lnTo>
                    <a:pt x="100278" y="75285"/>
                  </a:lnTo>
                  <a:close/>
                  <a:moveTo>
                    <a:pt x="112461" y="75285"/>
                  </a:moveTo>
                  <a:lnTo>
                    <a:pt x="112461" y="81219"/>
                  </a:lnTo>
                  <a:lnTo>
                    <a:pt x="106527" y="81219"/>
                  </a:lnTo>
                  <a:lnTo>
                    <a:pt x="106527" y="75285"/>
                  </a:lnTo>
                  <a:close/>
                  <a:moveTo>
                    <a:pt x="118710" y="75285"/>
                  </a:moveTo>
                  <a:lnTo>
                    <a:pt x="118710" y="81219"/>
                  </a:lnTo>
                  <a:lnTo>
                    <a:pt x="112774" y="81219"/>
                  </a:lnTo>
                  <a:lnTo>
                    <a:pt x="112774" y="75285"/>
                  </a:lnTo>
                  <a:close/>
                  <a:moveTo>
                    <a:pt x="124957" y="75285"/>
                  </a:moveTo>
                  <a:lnTo>
                    <a:pt x="124957" y="81219"/>
                  </a:lnTo>
                  <a:lnTo>
                    <a:pt x="119021" y="81219"/>
                  </a:lnTo>
                  <a:lnTo>
                    <a:pt x="119021" y="75285"/>
                  </a:lnTo>
                  <a:close/>
                  <a:moveTo>
                    <a:pt x="131204" y="75285"/>
                  </a:moveTo>
                  <a:lnTo>
                    <a:pt x="131204" y="81219"/>
                  </a:lnTo>
                  <a:lnTo>
                    <a:pt x="125270" y="81219"/>
                  </a:lnTo>
                  <a:lnTo>
                    <a:pt x="125270" y="75285"/>
                  </a:lnTo>
                  <a:close/>
                  <a:moveTo>
                    <a:pt x="137451" y="75285"/>
                  </a:moveTo>
                  <a:lnTo>
                    <a:pt x="137451" y="81219"/>
                  </a:lnTo>
                  <a:lnTo>
                    <a:pt x="131517" y="81219"/>
                  </a:lnTo>
                  <a:lnTo>
                    <a:pt x="131517" y="75285"/>
                  </a:lnTo>
                  <a:close/>
                  <a:moveTo>
                    <a:pt x="143702" y="75285"/>
                  </a:moveTo>
                  <a:lnTo>
                    <a:pt x="143702" y="81219"/>
                  </a:lnTo>
                  <a:lnTo>
                    <a:pt x="137766" y="81219"/>
                  </a:lnTo>
                  <a:lnTo>
                    <a:pt x="137766" y="75285"/>
                  </a:lnTo>
                  <a:close/>
                  <a:moveTo>
                    <a:pt x="149949" y="75285"/>
                  </a:moveTo>
                  <a:lnTo>
                    <a:pt x="149949" y="81219"/>
                  </a:lnTo>
                  <a:lnTo>
                    <a:pt x="144015" y="81219"/>
                  </a:lnTo>
                  <a:lnTo>
                    <a:pt x="144015" y="75285"/>
                  </a:lnTo>
                  <a:close/>
                  <a:moveTo>
                    <a:pt x="156196" y="75285"/>
                  </a:moveTo>
                  <a:lnTo>
                    <a:pt x="156196" y="81219"/>
                  </a:lnTo>
                  <a:lnTo>
                    <a:pt x="150262" y="81219"/>
                  </a:lnTo>
                  <a:lnTo>
                    <a:pt x="150262" y="75285"/>
                  </a:lnTo>
                  <a:close/>
                  <a:moveTo>
                    <a:pt x="162445" y="75285"/>
                  </a:moveTo>
                  <a:lnTo>
                    <a:pt x="162445" y="81219"/>
                  </a:lnTo>
                  <a:lnTo>
                    <a:pt x="156509" y="81219"/>
                  </a:lnTo>
                  <a:lnTo>
                    <a:pt x="156509" y="75285"/>
                  </a:lnTo>
                  <a:close/>
                  <a:moveTo>
                    <a:pt x="168692" y="75285"/>
                  </a:moveTo>
                  <a:lnTo>
                    <a:pt x="168692" y="81219"/>
                  </a:lnTo>
                  <a:lnTo>
                    <a:pt x="162756" y="81219"/>
                  </a:lnTo>
                  <a:lnTo>
                    <a:pt x="162756" y="75285"/>
                  </a:lnTo>
                  <a:close/>
                  <a:moveTo>
                    <a:pt x="174939" y="75285"/>
                  </a:moveTo>
                  <a:lnTo>
                    <a:pt x="174939" y="81219"/>
                  </a:lnTo>
                  <a:lnTo>
                    <a:pt x="169005" y="81219"/>
                  </a:lnTo>
                  <a:lnTo>
                    <a:pt x="169005" y="75285"/>
                  </a:lnTo>
                  <a:close/>
                  <a:moveTo>
                    <a:pt x="181186" y="75285"/>
                  </a:moveTo>
                  <a:lnTo>
                    <a:pt x="181186" y="81219"/>
                  </a:lnTo>
                  <a:lnTo>
                    <a:pt x="175252" y="81219"/>
                  </a:lnTo>
                  <a:lnTo>
                    <a:pt x="175252" y="75285"/>
                  </a:lnTo>
                  <a:close/>
                  <a:moveTo>
                    <a:pt x="187435" y="75285"/>
                  </a:moveTo>
                  <a:lnTo>
                    <a:pt x="187435" y="81219"/>
                  </a:lnTo>
                  <a:lnTo>
                    <a:pt x="181499" y="81219"/>
                  </a:lnTo>
                  <a:lnTo>
                    <a:pt x="181499" y="75285"/>
                  </a:lnTo>
                  <a:close/>
                  <a:moveTo>
                    <a:pt x="193684" y="75285"/>
                  </a:moveTo>
                  <a:lnTo>
                    <a:pt x="193684" y="81219"/>
                  </a:lnTo>
                  <a:lnTo>
                    <a:pt x="187749" y="81219"/>
                  </a:lnTo>
                  <a:lnTo>
                    <a:pt x="187749" y="75285"/>
                  </a:lnTo>
                  <a:close/>
                  <a:moveTo>
                    <a:pt x="199931" y="75285"/>
                  </a:moveTo>
                  <a:lnTo>
                    <a:pt x="199931" y="81219"/>
                  </a:lnTo>
                  <a:lnTo>
                    <a:pt x="193996" y="81219"/>
                  </a:lnTo>
                  <a:lnTo>
                    <a:pt x="193996" y="75285"/>
                  </a:lnTo>
                  <a:close/>
                  <a:moveTo>
                    <a:pt x="206180" y="75285"/>
                  </a:moveTo>
                  <a:lnTo>
                    <a:pt x="206180" y="81219"/>
                  </a:lnTo>
                  <a:lnTo>
                    <a:pt x="200244" y="81219"/>
                  </a:lnTo>
                  <a:lnTo>
                    <a:pt x="200244" y="75285"/>
                  </a:lnTo>
                  <a:close/>
                  <a:moveTo>
                    <a:pt x="212427" y="75285"/>
                  </a:moveTo>
                  <a:lnTo>
                    <a:pt x="212427" y="81219"/>
                  </a:lnTo>
                  <a:lnTo>
                    <a:pt x="206491" y="81219"/>
                  </a:lnTo>
                  <a:lnTo>
                    <a:pt x="206491" y="75285"/>
                  </a:lnTo>
                  <a:close/>
                  <a:moveTo>
                    <a:pt x="218674" y="75285"/>
                  </a:moveTo>
                  <a:lnTo>
                    <a:pt x="218674" y="81219"/>
                  </a:lnTo>
                  <a:lnTo>
                    <a:pt x="212739" y="81219"/>
                  </a:lnTo>
                  <a:lnTo>
                    <a:pt x="212739" y="75285"/>
                  </a:lnTo>
                  <a:close/>
                  <a:moveTo>
                    <a:pt x="224921" y="75285"/>
                  </a:moveTo>
                  <a:lnTo>
                    <a:pt x="224921" y="81219"/>
                  </a:lnTo>
                  <a:lnTo>
                    <a:pt x="218987" y="81219"/>
                  </a:lnTo>
                  <a:lnTo>
                    <a:pt x="218987" y="75285"/>
                  </a:lnTo>
                  <a:close/>
                  <a:moveTo>
                    <a:pt x="231170" y="75285"/>
                  </a:moveTo>
                  <a:lnTo>
                    <a:pt x="231170" y="81219"/>
                  </a:lnTo>
                  <a:lnTo>
                    <a:pt x="225234" y="81219"/>
                  </a:lnTo>
                  <a:lnTo>
                    <a:pt x="225234" y="75285"/>
                  </a:lnTo>
                  <a:close/>
                  <a:moveTo>
                    <a:pt x="237417" y="75285"/>
                  </a:moveTo>
                  <a:lnTo>
                    <a:pt x="237417" y="81219"/>
                  </a:lnTo>
                  <a:lnTo>
                    <a:pt x="231481" y="81219"/>
                  </a:lnTo>
                  <a:lnTo>
                    <a:pt x="231481" y="75285"/>
                  </a:lnTo>
                  <a:close/>
                  <a:moveTo>
                    <a:pt x="243664" y="75285"/>
                  </a:moveTo>
                  <a:lnTo>
                    <a:pt x="243664" y="81219"/>
                  </a:lnTo>
                  <a:lnTo>
                    <a:pt x="237729" y="81219"/>
                  </a:lnTo>
                  <a:lnTo>
                    <a:pt x="237729" y="75285"/>
                  </a:lnTo>
                  <a:close/>
                  <a:moveTo>
                    <a:pt x="249911" y="75285"/>
                  </a:moveTo>
                  <a:lnTo>
                    <a:pt x="249911" y="81219"/>
                  </a:lnTo>
                  <a:lnTo>
                    <a:pt x="243977" y="81219"/>
                  </a:lnTo>
                  <a:lnTo>
                    <a:pt x="243977" y="75285"/>
                  </a:lnTo>
                  <a:close/>
                  <a:moveTo>
                    <a:pt x="256161" y="75285"/>
                  </a:moveTo>
                  <a:lnTo>
                    <a:pt x="256161" y="81219"/>
                  </a:lnTo>
                  <a:lnTo>
                    <a:pt x="250225" y="81219"/>
                  </a:lnTo>
                  <a:lnTo>
                    <a:pt x="250225" y="75285"/>
                  </a:lnTo>
                  <a:close/>
                  <a:moveTo>
                    <a:pt x="262409" y="75285"/>
                  </a:moveTo>
                  <a:lnTo>
                    <a:pt x="262409" y="81219"/>
                  </a:lnTo>
                  <a:lnTo>
                    <a:pt x="256474" y="81219"/>
                  </a:lnTo>
                  <a:lnTo>
                    <a:pt x="256474" y="75285"/>
                  </a:lnTo>
                  <a:close/>
                  <a:moveTo>
                    <a:pt x="268656" y="75285"/>
                  </a:moveTo>
                  <a:lnTo>
                    <a:pt x="268656" y="81219"/>
                  </a:lnTo>
                  <a:lnTo>
                    <a:pt x="262721" y="81219"/>
                  </a:lnTo>
                  <a:lnTo>
                    <a:pt x="262721" y="75285"/>
                  </a:lnTo>
                  <a:close/>
                  <a:moveTo>
                    <a:pt x="274904" y="75285"/>
                  </a:moveTo>
                  <a:lnTo>
                    <a:pt x="274904" y="81219"/>
                  </a:lnTo>
                  <a:lnTo>
                    <a:pt x="268968" y="81219"/>
                  </a:lnTo>
                  <a:lnTo>
                    <a:pt x="268968" y="75285"/>
                  </a:lnTo>
                  <a:close/>
                  <a:moveTo>
                    <a:pt x="6251" y="81532"/>
                  </a:moveTo>
                  <a:lnTo>
                    <a:pt x="6251" y="87466"/>
                  </a:lnTo>
                  <a:lnTo>
                    <a:pt x="315" y="87466"/>
                  </a:lnTo>
                  <a:lnTo>
                    <a:pt x="315" y="81532"/>
                  </a:lnTo>
                  <a:close/>
                  <a:moveTo>
                    <a:pt x="12498" y="81532"/>
                  </a:moveTo>
                  <a:lnTo>
                    <a:pt x="12498" y="87466"/>
                  </a:lnTo>
                  <a:lnTo>
                    <a:pt x="6562" y="87466"/>
                  </a:lnTo>
                  <a:lnTo>
                    <a:pt x="6562" y="81532"/>
                  </a:lnTo>
                  <a:close/>
                  <a:moveTo>
                    <a:pt x="18745" y="81532"/>
                  </a:moveTo>
                  <a:lnTo>
                    <a:pt x="18745" y="87466"/>
                  </a:lnTo>
                  <a:lnTo>
                    <a:pt x="12810" y="87466"/>
                  </a:lnTo>
                  <a:lnTo>
                    <a:pt x="12810" y="81532"/>
                  </a:lnTo>
                  <a:close/>
                  <a:moveTo>
                    <a:pt x="24992" y="81532"/>
                  </a:moveTo>
                  <a:lnTo>
                    <a:pt x="24992" y="87466"/>
                  </a:lnTo>
                  <a:lnTo>
                    <a:pt x="19058" y="87466"/>
                  </a:lnTo>
                  <a:lnTo>
                    <a:pt x="19058" y="81532"/>
                  </a:lnTo>
                  <a:close/>
                  <a:moveTo>
                    <a:pt x="31242" y="81532"/>
                  </a:moveTo>
                  <a:lnTo>
                    <a:pt x="31242" y="87466"/>
                  </a:lnTo>
                  <a:lnTo>
                    <a:pt x="25305" y="87466"/>
                  </a:lnTo>
                  <a:lnTo>
                    <a:pt x="25305" y="81532"/>
                  </a:lnTo>
                  <a:close/>
                  <a:moveTo>
                    <a:pt x="37489" y="81532"/>
                  </a:moveTo>
                  <a:lnTo>
                    <a:pt x="37489" y="87466"/>
                  </a:lnTo>
                  <a:lnTo>
                    <a:pt x="31553" y="87466"/>
                  </a:lnTo>
                  <a:lnTo>
                    <a:pt x="31553" y="81532"/>
                  </a:lnTo>
                  <a:close/>
                  <a:moveTo>
                    <a:pt x="43737" y="81532"/>
                  </a:moveTo>
                  <a:lnTo>
                    <a:pt x="43737" y="87466"/>
                  </a:lnTo>
                  <a:lnTo>
                    <a:pt x="37802" y="87466"/>
                  </a:lnTo>
                  <a:lnTo>
                    <a:pt x="37802" y="81532"/>
                  </a:lnTo>
                  <a:close/>
                  <a:moveTo>
                    <a:pt x="49985" y="81532"/>
                  </a:moveTo>
                  <a:lnTo>
                    <a:pt x="49985" y="87466"/>
                  </a:lnTo>
                  <a:lnTo>
                    <a:pt x="44049" y="87466"/>
                  </a:lnTo>
                  <a:lnTo>
                    <a:pt x="44049" y="81532"/>
                  </a:lnTo>
                  <a:close/>
                  <a:moveTo>
                    <a:pt x="56232" y="81532"/>
                  </a:moveTo>
                  <a:lnTo>
                    <a:pt x="56232" y="87466"/>
                  </a:lnTo>
                  <a:lnTo>
                    <a:pt x="50296" y="87466"/>
                  </a:lnTo>
                  <a:lnTo>
                    <a:pt x="50296" y="81532"/>
                  </a:lnTo>
                  <a:close/>
                  <a:moveTo>
                    <a:pt x="62480" y="81532"/>
                  </a:moveTo>
                  <a:lnTo>
                    <a:pt x="62480" y="87466"/>
                  </a:lnTo>
                  <a:lnTo>
                    <a:pt x="56545" y="87466"/>
                  </a:lnTo>
                  <a:lnTo>
                    <a:pt x="56545" y="81532"/>
                  </a:lnTo>
                  <a:close/>
                  <a:moveTo>
                    <a:pt x="68727" y="81532"/>
                  </a:moveTo>
                  <a:lnTo>
                    <a:pt x="68727" y="87466"/>
                  </a:lnTo>
                  <a:lnTo>
                    <a:pt x="62792" y="87466"/>
                  </a:lnTo>
                  <a:lnTo>
                    <a:pt x="62792" y="81532"/>
                  </a:lnTo>
                  <a:close/>
                  <a:moveTo>
                    <a:pt x="74975" y="81532"/>
                  </a:moveTo>
                  <a:lnTo>
                    <a:pt x="74975" y="87466"/>
                  </a:lnTo>
                  <a:lnTo>
                    <a:pt x="69039" y="87466"/>
                  </a:lnTo>
                  <a:lnTo>
                    <a:pt x="69039" y="81532"/>
                  </a:lnTo>
                  <a:close/>
                  <a:moveTo>
                    <a:pt x="81223" y="81532"/>
                  </a:moveTo>
                  <a:lnTo>
                    <a:pt x="81223" y="87466"/>
                  </a:lnTo>
                  <a:lnTo>
                    <a:pt x="75286" y="87466"/>
                  </a:lnTo>
                  <a:lnTo>
                    <a:pt x="75286" y="81532"/>
                  </a:lnTo>
                  <a:close/>
                  <a:moveTo>
                    <a:pt x="87470" y="81532"/>
                  </a:moveTo>
                  <a:lnTo>
                    <a:pt x="87470" y="87466"/>
                  </a:lnTo>
                  <a:lnTo>
                    <a:pt x="81535" y="87466"/>
                  </a:lnTo>
                  <a:lnTo>
                    <a:pt x="81535" y="81532"/>
                  </a:lnTo>
                  <a:close/>
                  <a:moveTo>
                    <a:pt x="93718" y="81532"/>
                  </a:moveTo>
                  <a:lnTo>
                    <a:pt x="93718" y="87466"/>
                  </a:lnTo>
                  <a:lnTo>
                    <a:pt x="87784" y="87466"/>
                  </a:lnTo>
                  <a:lnTo>
                    <a:pt x="87784" y="81532"/>
                  </a:lnTo>
                  <a:close/>
                  <a:moveTo>
                    <a:pt x="99967" y="81532"/>
                  </a:moveTo>
                  <a:lnTo>
                    <a:pt x="99967" y="87466"/>
                  </a:lnTo>
                  <a:lnTo>
                    <a:pt x="94031" y="87466"/>
                  </a:lnTo>
                  <a:lnTo>
                    <a:pt x="94031" y="81532"/>
                  </a:lnTo>
                  <a:close/>
                  <a:moveTo>
                    <a:pt x="106214" y="81532"/>
                  </a:moveTo>
                  <a:lnTo>
                    <a:pt x="106214" y="87466"/>
                  </a:lnTo>
                  <a:lnTo>
                    <a:pt x="100278" y="87466"/>
                  </a:lnTo>
                  <a:lnTo>
                    <a:pt x="100278" y="81532"/>
                  </a:lnTo>
                  <a:close/>
                  <a:moveTo>
                    <a:pt x="112461" y="81532"/>
                  </a:moveTo>
                  <a:lnTo>
                    <a:pt x="112461" y="87466"/>
                  </a:lnTo>
                  <a:lnTo>
                    <a:pt x="106527" y="87466"/>
                  </a:lnTo>
                  <a:lnTo>
                    <a:pt x="106527" y="81532"/>
                  </a:lnTo>
                  <a:close/>
                  <a:moveTo>
                    <a:pt x="118710" y="81532"/>
                  </a:moveTo>
                  <a:lnTo>
                    <a:pt x="118710" y="87466"/>
                  </a:lnTo>
                  <a:lnTo>
                    <a:pt x="112774" y="87466"/>
                  </a:lnTo>
                  <a:lnTo>
                    <a:pt x="112774" y="81532"/>
                  </a:lnTo>
                  <a:close/>
                  <a:moveTo>
                    <a:pt x="124957" y="81532"/>
                  </a:moveTo>
                  <a:lnTo>
                    <a:pt x="124957" y="87466"/>
                  </a:lnTo>
                  <a:lnTo>
                    <a:pt x="119021" y="87466"/>
                  </a:lnTo>
                  <a:lnTo>
                    <a:pt x="119021" y="81532"/>
                  </a:lnTo>
                  <a:close/>
                  <a:moveTo>
                    <a:pt x="131204" y="81532"/>
                  </a:moveTo>
                  <a:lnTo>
                    <a:pt x="131204" y="87466"/>
                  </a:lnTo>
                  <a:lnTo>
                    <a:pt x="125270" y="87466"/>
                  </a:lnTo>
                  <a:lnTo>
                    <a:pt x="125270" y="81532"/>
                  </a:lnTo>
                  <a:close/>
                  <a:moveTo>
                    <a:pt x="137451" y="81532"/>
                  </a:moveTo>
                  <a:lnTo>
                    <a:pt x="137451" y="87466"/>
                  </a:lnTo>
                  <a:lnTo>
                    <a:pt x="131517" y="87466"/>
                  </a:lnTo>
                  <a:lnTo>
                    <a:pt x="131517" y="81532"/>
                  </a:lnTo>
                  <a:close/>
                  <a:moveTo>
                    <a:pt x="143702" y="81532"/>
                  </a:moveTo>
                  <a:lnTo>
                    <a:pt x="143702" y="87466"/>
                  </a:lnTo>
                  <a:lnTo>
                    <a:pt x="137766" y="87466"/>
                  </a:lnTo>
                  <a:lnTo>
                    <a:pt x="137766" y="81532"/>
                  </a:lnTo>
                  <a:close/>
                  <a:moveTo>
                    <a:pt x="149949" y="81532"/>
                  </a:moveTo>
                  <a:lnTo>
                    <a:pt x="149949" y="87466"/>
                  </a:lnTo>
                  <a:lnTo>
                    <a:pt x="144015" y="87466"/>
                  </a:lnTo>
                  <a:lnTo>
                    <a:pt x="144015" y="81532"/>
                  </a:lnTo>
                  <a:close/>
                  <a:moveTo>
                    <a:pt x="156196" y="81532"/>
                  </a:moveTo>
                  <a:lnTo>
                    <a:pt x="156196" y="87466"/>
                  </a:lnTo>
                  <a:lnTo>
                    <a:pt x="150262" y="87466"/>
                  </a:lnTo>
                  <a:lnTo>
                    <a:pt x="150262" y="81532"/>
                  </a:lnTo>
                  <a:close/>
                  <a:moveTo>
                    <a:pt x="162445" y="81532"/>
                  </a:moveTo>
                  <a:lnTo>
                    <a:pt x="162445" y="87466"/>
                  </a:lnTo>
                  <a:lnTo>
                    <a:pt x="156509" y="87466"/>
                  </a:lnTo>
                  <a:lnTo>
                    <a:pt x="156509" y="81532"/>
                  </a:lnTo>
                  <a:close/>
                  <a:moveTo>
                    <a:pt x="168692" y="81532"/>
                  </a:moveTo>
                  <a:lnTo>
                    <a:pt x="168692" y="87466"/>
                  </a:lnTo>
                  <a:lnTo>
                    <a:pt x="162756" y="87466"/>
                  </a:lnTo>
                  <a:lnTo>
                    <a:pt x="162756" y="81532"/>
                  </a:lnTo>
                  <a:close/>
                  <a:moveTo>
                    <a:pt x="174939" y="81532"/>
                  </a:moveTo>
                  <a:lnTo>
                    <a:pt x="174939" y="87466"/>
                  </a:lnTo>
                  <a:lnTo>
                    <a:pt x="169005" y="87466"/>
                  </a:lnTo>
                  <a:lnTo>
                    <a:pt x="169005" y="81532"/>
                  </a:lnTo>
                  <a:close/>
                  <a:moveTo>
                    <a:pt x="181186" y="81532"/>
                  </a:moveTo>
                  <a:lnTo>
                    <a:pt x="181186" y="87466"/>
                  </a:lnTo>
                  <a:lnTo>
                    <a:pt x="175252" y="87466"/>
                  </a:lnTo>
                  <a:lnTo>
                    <a:pt x="175252" y="81532"/>
                  </a:lnTo>
                  <a:close/>
                  <a:moveTo>
                    <a:pt x="187435" y="81532"/>
                  </a:moveTo>
                  <a:lnTo>
                    <a:pt x="187435" y="87466"/>
                  </a:lnTo>
                  <a:lnTo>
                    <a:pt x="181499" y="87466"/>
                  </a:lnTo>
                  <a:lnTo>
                    <a:pt x="181499" y="81532"/>
                  </a:lnTo>
                  <a:close/>
                  <a:moveTo>
                    <a:pt x="193684" y="81532"/>
                  </a:moveTo>
                  <a:lnTo>
                    <a:pt x="193684" y="87466"/>
                  </a:lnTo>
                  <a:lnTo>
                    <a:pt x="187749" y="87466"/>
                  </a:lnTo>
                  <a:lnTo>
                    <a:pt x="187749" y="81532"/>
                  </a:lnTo>
                  <a:close/>
                  <a:moveTo>
                    <a:pt x="199931" y="81532"/>
                  </a:moveTo>
                  <a:lnTo>
                    <a:pt x="199931" y="87466"/>
                  </a:lnTo>
                  <a:lnTo>
                    <a:pt x="193996" y="87466"/>
                  </a:lnTo>
                  <a:lnTo>
                    <a:pt x="193996" y="81532"/>
                  </a:lnTo>
                  <a:close/>
                  <a:moveTo>
                    <a:pt x="206180" y="81532"/>
                  </a:moveTo>
                  <a:lnTo>
                    <a:pt x="206180" y="87466"/>
                  </a:lnTo>
                  <a:lnTo>
                    <a:pt x="200244" y="87466"/>
                  </a:lnTo>
                  <a:lnTo>
                    <a:pt x="200244" y="81532"/>
                  </a:lnTo>
                  <a:close/>
                  <a:moveTo>
                    <a:pt x="212427" y="81532"/>
                  </a:moveTo>
                  <a:lnTo>
                    <a:pt x="212427" y="87466"/>
                  </a:lnTo>
                  <a:lnTo>
                    <a:pt x="206491" y="87466"/>
                  </a:lnTo>
                  <a:lnTo>
                    <a:pt x="206491" y="81532"/>
                  </a:lnTo>
                  <a:close/>
                  <a:moveTo>
                    <a:pt x="218674" y="81532"/>
                  </a:moveTo>
                  <a:lnTo>
                    <a:pt x="218674" y="87466"/>
                  </a:lnTo>
                  <a:lnTo>
                    <a:pt x="212739" y="87466"/>
                  </a:lnTo>
                  <a:lnTo>
                    <a:pt x="212739" y="81532"/>
                  </a:lnTo>
                  <a:close/>
                  <a:moveTo>
                    <a:pt x="224921" y="81532"/>
                  </a:moveTo>
                  <a:lnTo>
                    <a:pt x="224921" y="87466"/>
                  </a:lnTo>
                  <a:lnTo>
                    <a:pt x="218987" y="87466"/>
                  </a:lnTo>
                  <a:lnTo>
                    <a:pt x="218987" y="81532"/>
                  </a:lnTo>
                  <a:close/>
                  <a:moveTo>
                    <a:pt x="231170" y="81532"/>
                  </a:moveTo>
                  <a:lnTo>
                    <a:pt x="231170" y="87466"/>
                  </a:lnTo>
                  <a:lnTo>
                    <a:pt x="225234" y="87466"/>
                  </a:lnTo>
                  <a:lnTo>
                    <a:pt x="225234" y="81532"/>
                  </a:lnTo>
                  <a:close/>
                  <a:moveTo>
                    <a:pt x="237417" y="81532"/>
                  </a:moveTo>
                  <a:lnTo>
                    <a:pt x="237417" y="87466"/>
                  </a:lnTo>
                  <a:lnTo>
                    <a:pt x="231481" y="87466"/>
                  </a:lnTo>
                  <a:lnTo>
                    <a:pt x="231481" y="81532"/>
                  </a:lnTo>
                  <a:close/>
                  <a:moveTo>
                    <a:pt x="243664" y="81532"/>
                  </a:moveTo>
                  <a:lnTo>
                    <a:pt x="243664" y="87466"/>
                  </a:lnTo>
                  <a:lnTo>
                    <a:pt x="237729" y="87466"/>
                  </a:lnTo>
                  <a:lnTo>
                    <a:pt x="237729" y="81532"/>
                  </a:lnTo>
                  <a:close/>
                  <a:moveTo>
                    <a:pt x="249911" y="81532"/>
                  </a:moveTo>
                  <a:lnTo>
                    <a:pt x="249911" y="87466"/>
                  </a:lnTo>
                  <a:lnTo>
                    <a:pt x="243977" y="87466"/>
                  </a:lnTo>
                  <a:lnTo>
                    <a:pt x="243977" y="81532"/>
                  </a:lnTo>
                  <a:close/>
                  <a:moveTo>
                    <a:pt x="256161" y="81532"/>
                  </a:moveTo>
                  <a:lnTo>
                    <a:pt x="256161" y="87466"/>
                  </a:lnTo>
                  <a:lnTo>
                    <a:pt x="250225" y="87466"/>
                  </a:lnTo>
                  <a:lnTo>
                    <a:pt x="250225" y="81532"/>
                  </a:lnTo>
                  <a:close/>
                  <a:moveTo>
                    <a:pt x="262409" y="81532"/>
                  </a:moveTo>
                  <a:lnTo>
                    <a:pt x="262409" y="87466"/>
                  </a:lnTo>
                  <a:lnTo>
                    <a:pt x="256474" y="87466"/>
                  </a:lnTo>
                  <a:lnTo>
                    <a:pt x="256474" y="81532"/>
                  </a:lnTo>
                  <a:close/>
                  <a:moveTo>
                    <a:pt x="268656" y="81532"/>
                  </a:moveTo>
                  <a:lnTo>
                    <a:pt x="268656" y="87466"/>
                  </a:lnTo>
                  <a:lnTo>
                    <a:pt x="262721" y="87466"/>
                  </a:lnTo>
                  <a:lnTo>
                    <a:pt x="262721" y="81532"/>
                  </a:lnTo>
                  <a:close/>
                  <a:moveTo>
                    <a:pt x="274904" y="81532"/>
                  </a:moveTo>
                  <a:lnTo>
                    <a:pt x="274904" y="87466"/>
                  </a:lnTo>
                  <a:lnTo>
                    <a:pt x="268968" y="87466"/>
                  </a:lnTo>
                  <a:lnTo>
                    <a:pt x="268968" y="81532"/>
                  </a:lnTo>
                  <a:close/>
                  <a:moveTo>
                    <a:pt x="6251" y="87779"/>
                  </a:moveTo>
                  <a:lnTo>
                    <a:pt x="6251" y="93713"/>
                  </a:lnTo>
                  <a:lnTo>
                    <a:pt x="315" y="93713"/>
                  </a:lnTo>
                  <a:lnTo>
                    <a:pt x="315" y="87779"/>
                  </a:lnTo>
                  <a:close/>
                  <a:moveTo>
                    <a:pt x="12498" y="87779"/>
                  </a:moveTo>
                  <a:lnTo>
                    <a:pt x="12498" y="93713"/>
                  </a:lnTo>
                  <a:lnTo>
                    <a:pt x="6562" y="93713"/>
                  </a:lnTo>
                  <a:lnTo>
                    <a:pt x="6562" y="87779"/>
                  </a:lnTo>
                  <a:close/>
                  <a:moveTo>
                    <a:pt x="18745" y="87779"/>
                  </a:moveTo>
                  <a:lnTo>
                    <a:pt x="18745" y="93713"/>
                  </a:lnTo>
                  <a:lnTo>
                    <a:pt x="12810" y="93713"/>
                  </a:lnTo>
                  <a:lnTo>
                    <a:pt x="12810" y="87779"/>
                  </a:lnTo>
                  <a:close/>
                  <a:moveTo>
                    <a:pt x="24992" y="87779"/>
                  </a:moveTo>
                  <a:lnTo>
                    <a:pt x="24992" y="93713"/>
                  </a:lnTo>
                  <a:lnTo>
                    <a:pt x="19058" y="93713"/>
                  </a:lnTo>
                  <a:lnTo>
                    <a:pt x="19058" y="87779"/>
                  </a:lnTo>
                  <a:close/>
                  <a:moveTo>
                    <a:pt x="31242" y="87779"/>
                  </a:moveTo>
                  <a:lnTo>
                    <a:pt x="31242" y="93713"/>
                  </a:lnTo>
                  <a:lnTo>
                    <a:pt x="25305" y="93713"/>
                  </a:lnTo>
                  <a:lnTo>
                    <a:pt x="25305" y="87779"/>
                  </a:lnTo>
                  <a:close/>
                  <a:moveTo>
                    <a:pt x="37489" y="87779"/>
                  </a:moveTo>
                  <a:lnTo>
                    <a:pt x="37489" y="93713"/>
                  </a:lnTo>
                  <a:lnTo>
                    <a:pt x="31553" y="93713"/>
                  </a:lnTo>
                  <a:lnTo>
                    <a:pt x="31553" y="87779"/>
                  </a:lnTo>
                  <a:close/>
                  <a:moveTo>
                    <a:pt x="43737" y="87779"/>
                  </a:moveTo>
                  <a:lnTo>
                    <a:pt x="43737" y="93713"/>
                  </a:lnTo>
                  <a:lnTo>
                    <a:pt x="37802" y="93713"/>
                  </a:lnTo>
                  <a:lnTo>
                    <a:pt x="37802" y="87779"/>
                  </a:lnTo>
                  <a:close/>
                  <a:moveTo>
                    <a:pt x="49985" y="87779"/>
                  </a:moveTo>
                  <a:lnTo>
                    <a:pt x="49985" y="93713"/>
                  </a:lnTo>
                  <a:lnTo>
                    <a:pt x="44049" y="93713"/>
                  </a:lnTo>
                  <a:lnTo>
                    <a:pt x="44049" y="87779"/>
                  </a:lnTo>
                  <a:close/>
                  <a:moveTo>
                    <a:pt x="56232" y="87779"/>
                  </a:moveTo>
                  <a:lnTo>
                    <a:pt x="56232" y="93713"/>
                  </a:lnTo>
                  <a:lnTo>
                    <a:pt x="50296" y="93713"/>
                  </a:lnTo>
                  <a:lnTo>
                    <a:pt x="50296" y="87779"/>
                  </a:lnTo>
                  <a:close/>
                  <a:moveTo>
                    <a:pt x="62480" y="87779"/>
                  </a:moveTo>
                  <a:lnTo>
                    <a:pt x="62480" y="93713"/>
                  </a:lnTo>
                  <a:lnTo>
                    <a:pt x="56545" y="93713"/>
                  </a:lnTo>
                  <a:lnTo>
                    <a:pt x="56545" y="87779"/>
                  </a:lnTo>
                  <a:close/>
                  <a:moveTo>
                    <a:pt x="68727" y="87779"/>
                  </a:moveTo>
                  <a:lnTo>
                    <a:pt x="68727" y="93713"/>
                  </a:lnTo>
                  <a:lnTo>
                    <a:pt x="62792" y="93713"/>
                  </a:lnTo>
                  <a:lnTo>
                    <a:pt x="62792" y="87779"/>
                  </a:lnTo>
                  <a:close/>
                  <a:moveTo>
                    <a:pt x="74975" y="87779"/>
                  </a:moveTo>
                  <a:lnTo>
                    <a:pt x="74975" y="93713"/>
                  </a:lnTo>
                  <a:lnTo>
                    <a:pt x="69039" y="93713"/>
                  </a:lnTo>
                  <a:lnTo>
                    <a:pt x="69039" y="87779"/>
                  </a:lnTo>
                  <a:close/>
                  <a:moveTo>
                    <a:pt x="81223" y="87779"/>
                  </a:moveTo>
                  <a:lnTo>
                    <a:pt x="81223" y="93713"/>
                  </a:lnTo>
                  <a:lnTo>
                    <a:pt x="75286" y="93713"/>
                  </a:lnTo>
                  <a:lnTo>
                    <a:pt x="75286" y="87779"/>
                  </a:lnTo>
                  <a:close/>
                  <a:moveTo>
                    <a:pt x="87470" y="87779"/>
                  </a:moveTo>
                  <a:lnTo>
                    <a:pt x="87470" y="93713"/>
                  </a:lnTo>
                  <a:lnTo>
                    <a:pt x="81535" y="93713"/>
                  </a:lnTo>
                  <a:lnTo>
                    <a:pt x="81535" y="87779"/>
                  </a:lnTo>
                  <a:close/>
                  <a:moveTo>
                    <a:pt x="93718" y="87779"/>
                  </a:moveTo>
                  <a:lnTo>
                    <a:pt x="93718" y="93713"/>
                  </a:lnTo>
                  <a:lnTo>
                    <a:pt x="87784" y="93713"/>
                  </a:lnTo>
                  <a:lnTo>
                    <a:pt x="87784" y="87779"/>
                  </a:lnTo>
                  <a:close/>
                  <a:moveTo>
                    <a:pt x="162445" y="87779"/>
                  </a:moveTo>
                  <a:lnTo>
                    <a:pt x="162445" y="93713"/>
                  </a:lnTo>
                  <a:lnTo>
                    <a:pt x="156509" y="93713"/>
                  </a:lnTo>
                  <a:lnTo>
                    <a:pt x="156509" y="87779"/>
                  </a:lnTo>
                  <a:close/>
                  <a:moveTo>
                    <a:pt x="168692" y="87779"/>
                  </a:moveTo>
                  <a:lnTo>
                    <a:pt x="168692" y="93713"/>
                  </a:lnTo>
                  <a:lnTo>
                    <a:pt x="162756" y="93713"/>
                  </a:lnTo>
                  <a:lnTo>
                    <a:pt x="162756" y="87779"/>
                  </a:lnTo>
                  <a:close/>
                  <a:moveTo>
                    <a:pt x="174939" y="87779"/>
                  </a:moveTo>
                  <a:lnTo>
                    <a:pt x="174939" y="93713"/>
                  </a:lnTo>
                  <a:lnTo>
                    <a:pt x="169005" y="93713"/>
                  </a:lnTo>
                  <a:lnTo>
                    <a:pt x="169005" y="87779"/>
                  </a:lnTo>
                  <a:close/>
                  <a:moveTo>
                    <a:pt x="181186" y="87779"/>
                  </a:moveTo>
                  <a:lnTo>
                    <a:pt x="181186" y="93713"/>
                  </a:lnTo>
                  <a:lnTo>
                    <a:pt x="175252" y="93713"/>
                  </a:lnTo>
                  <a:lnTo>
                    <a:pt x="175252" y="87779"/>
                  </a:lnTo>
                  <a:close/>
                  <a:moveTo>
                    <a:pt x="187435" y="87779"/>
                  </a:moveTo>
                  <a:lnTo>
                    <a:pt x="187435" y="93713"/>
                  </a:lnTo>
                  <a:lnTo>
                    <a:pt x="181499" y="93713"/>
                  </a:lnTo>
                  <a:lnTo>
                    <a:pt x="181499" y="87779"/>
                  </a:lnTo>
                  <a:close/>
                  <a:moveTo>
                    <a:pt x="193684" y="87779"/>
                  </a:moveTo>
                  <a:lnTo>
                    <a:pt x="193684" y="93713"/>
                  </a:lnTo>
                  <a:lnTo>
                    <a:pt x="187749" y="93713"/>
                  </a:lnTo>
                  <a:lnTo>
                    <a:pt x="187749" y="87779"/>
                  </a:lnTo>
                  <a:close/>
                  <a:moveTo>
                    <a:pt x="199931" y="87779"/>
                  </a:moveTo>
                  <a:lnTo>
                    <a:pt x="199931" y="93713"/>
                  </a:lnTo>
                  <a:lnTo>
                    <a:pt x="193996" y="93713"/>
                  </a:lnTo>
                  <a:lnTo>
                    <a:pt x="193996" y="87779"/>
                  </a:lnTo>
                  <a:close/>
                  <a:moveTo>
                    <a:pt x="206180" y="87779"/>
                  </a:moveTo>
                  <a:lnTo>
                    <a:pt x="206180" y="93713"/>
                  </a:lnTo>
                  <a:lnTo>
                    <a:pt x="200244" y="93713"/>
                  </a:lnTo>
                  <a:lnTo>
                    <a:pt x="200244" y="87779"/>
                  </a:lnTo>
                  <a:close/>
                  <a:moveTo>
                    <a:pt x="212427" y="87779"/>
                  </a:moveTo>
                  <a:lnTo>
                    <a:pt x="212427" y="93713"/>
                  </a:lnTo>
                  <a:lnTo>
                    <a:pt x="206491" y="93713"/>
                  </a:lnTo>
                  <a:lnTo>
                    <a:pt x="206491" y="87779"/>
                  </a:lnTo>
                  <a:close/>
                  <a:moveTo>
                    <a:pt x="99967" y="87781"/>
                  </a:moveTo>
                  <a:lnTo>
                    <a:pt x="99967" y="93717"/>
                  </a:lnTo>
                  <a:lnTo>
                    <a:pt x="94031" y="93717"/>
                  </a:lnTo>
                  <a:lnTo>
                    <a:pt x="94031" y="87781"/>
                  </a:lnTo>
                  <a:close/>
                  <a:moveTo>
                    <a:pt x="106214" y="87781"/>
                  </a:moveTo>
                  <a:lnTo>
                    <a:pt x="106214" y="93717"/>
                  </a:lnTo>
                  <a:lnTo>
                    <a:pt x="100278" y="93717"/>
                  </a:lnTo>
                  <a:lnTo>
                    <a:pt x="100278" y="87781"/>
                  </a:lnTo>
                  <a:close/>
                  <a:moveTo>
                    <a:pt x="112461" y="87781"/>
                  </a:moveTo>
                  <a:lnTo>
                    <a:pt x="112461" y="93717"/>
                  </a:lnTo>
                  <a:lnTo>
                    <a:pt x="106527" y="93717"/>
                  </a:lnTo>
                  <a:lnTo>
                    <a:pt x="106527" y="87781"/>
                  </a:lnTo>
                  <a:close/>
                  <a:moveTo>
                    <a:pt x="118710" y="87781"/>
                  </a:moveTo>
                  <a:lnTo>
                    <a:pt x="118710" y="93717"/>
                  </a:lnTo>
                  <a:lnTo>
                    <a:pt x="112774" y="93717"/>
                  </a:lnTo>
                  <a:lnTo>
                    <a:pt x="112774" y="87781"/>
                  </a:lnTo>
                  <a:close/>
                  <a:moveTo>
                    <a:pt x="124957" y="87781"/>
                  </a:moveTo>
                  <a:lnTo>
                    <a:pt x="124957" y="93717"/>
                  </a:lnTo>
                  <a:lnTo>
                    <a:pt x="119021" y="93717"/>
                  </a:lnTo>
                  <a:lnTo>
                    <a:pt x="119021" y="87781"/>
                  </a:lnTo>
                  <a:close/>
                  <a:moveTo>
                    <a:pt x="131204" y="87781"/>
                  </a:moveTo>
                  <a:lnTo>
                    <a:pt x="131204" y="93717"/>
                  </a:lnTo>
                  <a:lnTo>
                    <a:pt x="125270" y="93717"/>
                  </a:lnTo>
                  <a:lnTo>
                    <a:pt x="125270" y="87781"/>
                  </a:lnTo>
                  <a:close/>
                  <a:moveTo>
                    <a:pt x="137451" y="87781"/>
                  </a:moveTo>
                  <a:lnTo>
                    <a:pt x="137451" y="93717"/>
                  </a:lnTo>
                  <a:lnTo>
                    <a:pt x="131517" y="93717"/>
                  </a:lnTo>
                  <a:lnTo>
                    <a:pt x="131517" y="87781"/>
                  </a:lnTo>
                  <a:close/>
                  <a:moveTo>
                    <a:pt x="143702" y="87781"/>
                  </a:moveTo>
                  <a:lnTo>
                    <a:pt x="143702" y="93717"/>
                  </a:lnTo>
                  <a:lnTo>
                    <a:pt x="137766" y="93717"/>
                  </a:lnTo>
                  <a:lnTo>
                    <a:pt x="137766" y="87781"/>
                  </a:lnTo>
                  <a:close/>
                  <a:moveTo>
                    <a:pt x="149949" y="87781"/>
                  </a:moveTo>
                  <a:lnTo>
                    <a:pt x="149949" y="93717"/>
                  </a:lnTo>
                  <a:lnTo>
                    <a:pt x="144015" y="93717"/>
                  </a:lnTo>
                  <a:lnTo>
                    <a:pt x="144015" y="87781"/>
                  </a:lnTo>
                  <a:close/>
                  <a:moveTo>
                    <a:pt x="156196" y="87781"/>
                  </a:moveTo>
                  <a:lnTo>
                    <a:pt x="156196" y="93717"/>
                  </a:lnTo>
                  <a:lnTo>
                    <a:pt x="150262" y="93717"/>
                  </a:lnTo>
                  <a:lnTo>
                    <a:pt x="150262" y="87781"/>
                  </a:lnTo>
                  <a:close/>
                  <a:moveTo>
                    <a:pt x="218674" y="87781"/>
                  </a:moveTo>
                  <a:lnTo>
                    <a:pt x="218674" y="93717"/>
                  </a:lnTo>
                  <a:lnTo>
                    <a:pt x="212739" y="93717"/>
                  </a:lnTo>
                  <a:lnTo>
                    <a:pt x="212739" y="87781"/>
                  </a:lnTo>
                  <a:close/>
                  <a:moveTo>
                    <a:pt x="224921" y="87781"/>
                  </a:moveTo>
                  <a:lnTo>
                    <a:pt x="224921" y="93717"/>
                  </a:lnTo>
                  <a:lnTo>
                    <a:pt x="218987" y="93717"/>
                  </a:lnTo>
                  <a:lnTo>
                    <a:pt x="218987" y="87781"/>
                  </a:lnTo>
                  <a:close/>
                  <a:moveTo>
                    <a:pt x="231170" y="87781"/>
                  </a:moveTo>
                  <a:lnTo>
                    <a:pt x="231170" y="93717"/>
                  </a:lnTo>
                  <a:lnTo>
                    <a:pt x="225234" y="93717"/>
                  </a:lnTo>
                  <a:lnTo>
                    <a:pt x="225234" y="87781"/>
                  </a:lnTo>
                  <a:close/>
                  <a:moveTo>
                    <a:pt x="237417" y="87781"/>
                  </a:moveTo>
                  <a:lnTo>
                    <a:pt x="237417" y="93717"/>
                  </a:lnTo>
                  <a:lnTo>
                    <a:pt x="231481" y="93717"/>
                  </a:lnTo>
                  <a:lnTo>
                    <a:pt x="231481" y="87781"/>
                  </a:lnTo>
                  <a:close/>
                  <a:moveTo>
                    <a:pt x="243664" y="87781"/>
                  </a:moveTo>
                  <a:lnTo>
                    <a:pt x="243664" y="93717"/>
                  </a:lnTo>
                  <a:lnTo>
                    <a:pt x="237729" y="93717"/>
                  </a:lnTo>
                  <a:lnTo>
                    <a:pt x="237729" y="87781"/>
                  </a:lnTo>
                  <a:close/>
                  <a:moveTo>
                    <a:pt x="249911" y="87781"/>
                  </a:moveTo>
                  <a:lnTo>
                    <a:pt x="249911" y="93717"/>
                  </a:lnTo>
                  <a:lnTo>
                    <a:pt x="243977" y="93717"/>
                  </a:lnTo>
                  <a:lnTo>
                    <a:pt x="243977" y="87781"/>
                  </a:lnTo>
                  <a:close/>
                  <a:moveTo>
                    <a:pt x="256161" y="87781"/>
                  </a:moveTo>
                  <a:lnTo>
                    <a:pt x="256161" y="93717"/>
                  </a:lnTo>
                  <a:lnTo>
                    <a:pt x="250225" y="93717"/>
                  </a:lnTo>
                  <a:lnTo>
                    <a:pt x="250225" y="87781"/>
                  </a:lnTo>
                  <a:close/>
                  <a:moveTo>
                    <a:pt x="262409" y="87781"/>
                  </a:moveTo>
                  <a:lnTo>
                    <a:pt x="262409" y="93717"/>
                  </a:lnTo>
                  <a:lnTo>
                    <a:pt x="256474" y="93717"/>
                  </a:lnTo>
                  <a:lnTo>
                    <a:pt x="256474" y="87781"/>
                  </a:lnTo>
                  <a:close/>
                  <a:moveTo>
                    <a:pt x="268656" y="87781"/>
                  </a:moveTo>
                  <a:lnTo>
                    <a:pt x="268656" y="93717"/>
                  </a:lnTo>
                  <a:lnTo>
                    <a:pt x="262721" y="93717"/>
                  </a:lnTo>
                  <a:lnTo>
                    <a:pt x="262721" y="87781"/>
                  </a:lnTo>
                  <a:close/>
                  <a:moveTo>
                    <a:pt x="274904" y="87781"/>
                  </a:moveTo>
                  <a:lnTo>
                    <a:pt x="274904" y="93717"/>
                  </a:lnTo>
                  <a:lnTo>
                    <a:pt x="268968" y="93717"/>
                  </a:lnTo>
                  <a:lnTo>
                    <a:pt x="268968" y="87781"/>
                  </a:lnTo>
                  <a:close/>
                  <a:moveTo>
                    <a:pt x="6251" y="94028"/>
                  </a:moveTo>
                  <a:lnTo>
                    <a:pt x="6251" y="99964"/>
                  </a:lnTo>
                  <a:lnTo>
                    <a:pt x="315" y="99964"/>
                  </a:lnTo>
                  <a:lnTo>
                    <a:pt x="315" y="94028"/>
                  </a:lnTo>
                  <a:close/>
                  <a:moveTo>
                    <a:pt x="12498" y="94028"/>
                  </a:moveTo>
                  <a:lnTo>
                    <a:pt x="12498" y="99964"/>
                  </a:lnTo>
                  <a:lnTo>
                    <a:pt x="6562" y="99964"/>
                  </a:lnTo>
                  <a:lnTo>
                    <a:pt x="6562" y="94028"/>
                  </a:lnTo>
                  <a:close/>
                  <a:moveTo>
                    <a:pt x="18745" y="94028"/>
                  </a:moveTo>
                  <a:lnTo>
                    <a:pt x="18745" y="99964"/>
                  </a:lnTo>
                  <a:lnTo>
                    <a:pt x="12810" y="99964"/>
                  </a:lnTo>
                  <a:lnTo>
                    <a:pt x="12810" y="94028"/>
                  </a:lnTo>
                  <a:close/>
                  <a:moveTo>
                    <a:pt x="24992" y="94028"/>
                  </a:moveTo>
                  <a:lnTo>
                    <a:pt x="24992" y="99964"/>
                  </a:lnTo>
                  <a:lnTo>
                    <a:pt x="19058" y="99964"/>
                  </a:lnTo>
                  <a:lnTo>
                    <a:pt x="19058" y="94028"/>
                  </a:lnTo>
                  <a:close/>
                  <a:moveTo>
                    <a:pt x="31242" y="94028"/>
                  </a:moveTo>
                  <a:lnTo>
                    <a:pt x="31242" y="99964"/>
                  </a:lnTo>
                  <a:lnTo>
                    <a:pt x="25305" y="99964"/>
                  </a:lnTo>
                  <a:lnTo>
                    <a:pt x="25305" y="94028"/>
                  </a:lnTo>
                  <a:close/>
                  <a:moveTo>
                    <a:pt x="37489" y="94028"/>
                  </a:moveTo>
                  <a:lnTo>
                    <a:pt x="37489" y="99964"/>
                  </a:lnTo>
                  <a:lnTo>
                    <a:pt x="31553" y="99964"/>
                  </a:lnTo>
                  <a:lnTo>
                    <a:pt x="31553" y="94028"/>
                  </a:lnTo>
                  <a:close/>
                  <a:moveTo>
                    <a:pt x="43737" y="94028"/>
                  </a:moveTo>
                  <a:lnTo>
                    <a:pt x="43737" y="99964"/>
                  </a:lnTo>
                  <a:lnTo>
                    <a:pt x="37802" y="99964"/>
                  </a:lnTo>
                  <a:lnTo>
                    <a:pt x="37802" y="94028"/>
                  </a:lnTo>
                  <a:close/>
                  <a:moveTo>
                    <a:pt x="49985" y="94028"/>
                  </a:moveTo>
                  <a:lnTo>
                    <a:pt x="49985" y="99964"/>
                  </a:lnTo>
                  <a:lnTo>
                    <a:pt x="44049" y="99964"/>
                  </a:lnTo>
                  <a:lnTo>
                    <a:pt x="44049" y="94028"/>
                  </a:lnTo>
                  <a:close/>
                  <a:moveTo>
                    <a:pt x="56232" y="94028"/>
                  </a:moveTo>
                  <a:lnTo>
                    <a:pt x="56232" y="99964"/>
                  </a:lnTo>
                  <a:lnTo>
                    <a:pt x="50296" y="99964"/>
                  </a:lnTo>
                  <a:lnTo>
                    <a:pt x="50296" y="94028"/>
                  </a:lnTo>
                  <a:close/>
                  <a:moveTo>
                    <a:pt x="62480" y="94028"/>
                  </a:moveTo>
                  <a:lnTo>
                    <a:pt x="62480" y="99964"/>
                  </a:lnTo>
                  <a:lnTo>
                    <a:pt x="56545" y="99964"/>
                  </a:lnTo>
                  <a:lnTo>
                    <a:pt x="56545" y="94028"/>
                  </a:lnTo>
                  <a:close/>
                  <a:moveTo>
                    <a:pt x="68727" y="94028"/>
                  </a:moveTo>
                  <a:lnTo>
                    <a:pt x="68727" y="99964"/>
                  </a:lnTo>
                  <a:lnTo>
                    <a:pt x="62792" y="99964"/>
                  </a:lnTo>
                  <a:lnTo>
                    <a:pt x="62792" y="94028"/>
                  </a:lnTo>
                  <a:close/>
                  <a:moveTo>
                    <a:pt x="74975" y="94028"/>
                  </a:moveTo>
                  <a:lnTo>
                    <a:pt x="74975" y="99964"/>
                  </a:lnTo>
                  <a:lnTo>
                    <a:pt x="69039" y="99964"/>
                  </a:lnTo>
                  <a:lnTo>
                    <a:pt x="69039" y="94028"/>
                  </a:lnTo>
                  <a:close/>
                  <a:moveTo>
                    <a:pt x="81223" y="94028"/>
                  </a:moveTo>
                  <a:lnTo>
                    <a:pt x="81223" y="99964"/>
                  </a:lnTo>
                  <a:lnTo>
                    <a:pt x="75286" y="99964"/>
                  </a:lnTo>
                  <a:lnTo>
                    <a:pt x="75286" y="94028"/>
                  </a:lnTo>
                  <a:close/>
                  <a:moveTo>
                    <a:pt x="87470" y="94028"/>
                  </a:moveTo>
                  <a:lnTo>
                    <a:pt x="87470" y="99964"/>
                  </a:lnTo>
                  <a:lnTo>
                    <a:pt x="81535" y="99964"/>
                  </a:lnTo>
                  <a:lnTo>
                    <a:pt x="81535" y="94028"/>
                  </a:lnTo>
                  <a:close/>
                  <a:moveTo>
                    <a:pt x="93718" y="94028"/>
                  </a:moveTo>
                  <a:lnTo>
                    <a:pt x="93718" y="99964"/>
                  </a:lnTo>
                  <a:lnTo>
                    <a:pt x="87784" y="99964"/>
                  </a:lnTo>
                  <a:lnTo>
                    <a:pt x="87784" y="94028"/>
                  </a:lnTo>
                  <a:close/>
                  <a:moveTo>
                    <a:pt x="99967" y="94028"/>
                  </a:moveTo>
                  <a:lnTo>
                    <a:pt x="99967" y="99964"/>
                  </a:lnTo>
                  <a:lnTo>
                    <a:pt x="94031" y="99964"/>
                  </a:lnTo>
                  <a:lnTo>
                    <a:pt x="94031" y="94028"/>
                  </a:lnTo>
                  <a:close/>
                  <a:moveTo>
                    <a:pt x="106214" y="94029"/>
                  </a:moveTo>
                  <a:lnTo>
                    <a:pt x="106214" y="99964"/>
                  </a:lnTo>
                  <a:lnTo>
                    <a:pt x="100278" y="99964"/>
                  </a:lnTo>
                  <a:lnTo>
                    <a:pt x="100278" y="94029"/>
                  </a:lnTo>
                  <a:close/>
                  <a:moveTo>
                    <a:pt x="112461" y="94029"/>
                  </a:moveTo>
                  <a:lnTo>
                    <a:pt x="112461" y="99964"/>
                  </a:lnTo>
                  <a:lnTo>
                    <a:pt x="106527" y="99964"/>
                  </a:lnTo>
                  <a:lnTo>
                    <a:pt x="106527" y="94029"/>
                  </a:lnTo>
                  <a:close/>
                  <a:moveTo>
                    <a:pt x="118710" y="94029"/>
                  </a:moveTo>
                  <a:lnTo>
                    <a:pt x="118710" y="99964"/>
                  </a:lnTo>
                  <a:lnTo>
                    <a:pt x="112774" y="99964"/>
                  </a:lnTo>
                  <a:lnTo>
                    <a:pt x="112774" y="94029"/>
                  </a:lnTo>
                  <a:close/>
                  <a:moveTo>
                    <a:pt x="124957" y="94029"/>
                  </a:moveTo>
                  <a:lnTo>
                    <a:pt x="124957" y="99964"/>
                  </a:lnTo>
                  <a:lnTo>
                    <a:pt x="119021" y="99964"/>
                  </a:lnTo>
                  <a:lnTo>
                    <a:pt x="119021" y="94029"/>
                  </a:lnTo>
                  <a:close/>
                  <a:moveTo>
                    <a:pt x="131204" y="94029"/>
                  </a:moveTo>
                  <a:lnTo>
                    <a:pt x="131204" y="99964"/>
                  </a:lnTo>
                  <a:lnTo>
                    <a:pt x="125270" y="99964"/>
                  </a:lnTo>
                  <a:lnTo>
                    <a:pt x="125270" y="94029"/>
                  </a:lnTo>
                  <a:close/>
                  <a:moveTo>
                    <a:pt x="137451" y="94029"/>
                  </a:moveTo>
                  <a:lnTo>
                    <a:pt x="137451" y="99964"/>
                  </a:lnTo>
                  <a:lnTo>
                    <a:pt x="131517" y="99964"/>
                  </a:lnTo>
                  <a:lnTo>
                    <a:pt x="131517" y="94029"/>
                  </a:lnTo>
                  <a:close/>
                  <a:moveTo>
                    <a:pt x="143702" y="94029"/>
                  </a:moveTo>
                  <a:lnTo>
                    <a:pt x="143702" y="99964"/>
                  </a:lnTo>
                  <a:lnTo>
                    <a:pt x="137766" y="99964"/>
                  </a:lnTo>
                  <a:lnTo>
                    <a:pt x="137766" y="94029"/>
                  </a:lnTo>
                  <a:close/>
                  <a:moveTo>
                    <a:pt x="149949" y="94029"/>
                  </a:moveTo>
                  <a:lnTo>
                    <a:pt x="149949" y="99964"/>
                  </a:lnTo>
                  <a:lnTo>
                    <a:pt x="144015" y="99964"/>
                  </a:lnTo>
                  <a:lnTo>
                    <a:pt x="144015" y="94029"/>
                  </a:lnTo>
                  <a:close/>
                  <a:moveTo>
                    <a:pt x="156196" y="94029"/>
                  </a:moveTo>
                  <a:lnTo>
                    <a:pt x="156196" y="99964"/>
                  </a:lnTo>
                  <a:lnTo>
                    <a:pt x="150262" y="99964"/>
                  </a:lnTo>
                  <a:lnTo>
                    <a:pt x="150262" y="94029"/>
                  </a:lnTo>
                  <a:close/>
                  <a:moveTo>
                    <a:pt x="162445" y="94028"/>
                  </a:moveTo>
                  <a:lnTo>
                    <a:pt x="162445" y="99964"/>
                  </a:lnTo>
                  <a:lnTo>
                    <a:pt x="156509" y="99964"/>
                  </a:lnTo>
                  <a:lnTo>
                    <a:pt x="156509" y="94028"/>
                  </a:lnTo>
                  <a:close/>
                  <a:moveTo>
                    <a:pt x="168692" y="94028"/>
                  </a:moveTo>
                  <a:lnTo>
                    <a:pt x="168692" y="99964"/>
                  </a:lnTo>
                  <a:lnTo>
                    <a:pt x="162756" y="99964"/>
                  </a:lnTo>
                  <a:lnTo>
                    <a:pt x="162756" y="94028"/>
                  </a:lnTo>
                  <a:close/>
                  <a:moveTo>
                    <a:pt x="174939" y="94028"/>
                  </a:moveTo>
                  <a:lnTo>
                    <a:pt x="174939" y="99964"/>
                  </a:lnTo>
                  <a:lnTo>
                    <a:pt x="169005" y="99964"/>
                  </a:lnTo>
                  <a:lnTo>
                    <a:pt x="169005" y="94028"/>
                  </a:lnTo>
                  <a:close/>
                  <a:moveTo>
                    <a:pt x="181186" y="94028"/>
                  </a:moveTo>
                  <a:lnTo>
                    <a:pt x="181186" y="99964"/>
                  </a:lnTo>
                  <a:lnTo>
                    <a:pt x="175252" y="99964"/>
                  </a:lnTo>
                  <a:lnTo>
                    <a:pt x="175252" y="94028"/>
                  </a:lnTo>
                  <a:close/>
                  <a:moveTo>
                    <a:pt x="187435" y="94028"/>
                  </a:moveTo>
                  <a:lnTo>
                    <a:pt x="187435" y="99964"/>
                  </a:lnTo>
                  <a:lnTo>
                    <a:pt x="181499" y="99964"/>
                  </a:lnTo>
                  <a:lnTo>
                    <a:pt x="181499" y="94028"/>
                  </a:lnTo>
                  <a:close/>
                  <a:moveTo>
                    <a:pt x="193684" y="94028"/>
                  </a:moveTo>
                  <a:lnTo>
                    <a:pt x="193684" y="99964"/>
                  </a:lnTo>
                  <a:lnTo>
                    <a:pt x="187749" y="99964"/>
                  </a:lnTo>
                  <a:lnTo>
                    <a:pt x="187749" y="94028"/>
                  </a:lnTo>
                  <a:close/>
                  <a:moveTo>
                    <a:pt x="199931" y="94028"/>
                  </a:moveTo>
                  <a:lnTo>
                    <a:pt x="199931" y="99964"/>
                  </a:lnTo>
                  <a:lnTo>
                    <a:pt x="193996" y="99964"/>
                  </a:lnTo>
                  <a:lnTo>
                    <a:pt x="193996" y="94028"/>
                  </a:lnTo>
                  <a:close/>
                  <a:moveTo>
                    <a:pt x="206180" y="94028"/>
                  </a:moveTo>
                  <a:lnTo>
                    <a:pt x="206180" y="99964"/>
                  </a:lnTo>
                  <a:lnTo>
                    <a:pt x="200244" y="99964"/>
                  </a:lnTo>
                  <a:lnTo>
                    <a:pt x="200244" y="94028"/>
                  </a:lnTo>
                  <a:close/>
                  <a:moveTo>
                    <a:pt x="212427" y="94028"/>
                  </a:moveTo>
                  <a:lnTo>
                    <a:pt x="212427" y="99964"/>
                  </a:lnTo>
                  <a:lnTo>
                    <a:pt x="206491" y="99964"/>
                  </a:lnTo>
                  <a:lnTo>
                    <a:pt x="206491" y="94028"/>
                  </a:lnTo>
                  <a:close/>
                  <a:moveTo>
                    <a:pt x="218674" y="94028"/>
                  </a:moveTo>
                  <a:lnTo>
                    <a:pt x="218674" y="99964"/>
                  </a:lnTo>
                  <a:lnTo>
                    <a:pt x="212739" y="99964"/>
                  </a:lnTo>
                  <a:lnTo>
                    <a:pt x="212739" y="94028"/>
                  </a:lnTo>
                  <a:close/>
                  <a:moveTo>
                    <a:pt x="224921" y="94029"/>
                  </a:moveTo>
                  <a:lnTo>
                    <a:pt x="224921" y="99964"/>
                  </a:lnTo>
                  <a:lnTo>
                    <a:pt x="218987" y="99964"/>
                  </a:lnTo>
                  <a:lnTo>
                    <a:pt x="218987" y="94029"/>
                  </a:lnTo>
                  <a:close/>
                  <a:moveTo>
                    <a:pt x="231170" y="94029"/>
                  </a:moveTo>
                  <a:lnTo>
                    <a:pt x="231170" y="99964"/>
                  </a:lnTo>
                  <a:lnTo>
                    <a:pt x="225234" y="99964"/>
                  </a:lnTo>
                  <a:lnTo>
                    <a:pt x="225234" y="94029"/>
                  </a:lnTo>
                  <a:close/>
                  <a:moveTo>
                    <a:pt x="237417" y="94029"/>
                  </a:moveTo>
                  <a:lnTo>
                    <a:pt x="237417" y="99964"/>
                  </a:lnTo>
                  <a:lnTo>
                    <a:pt x="231481" y="99964"/>
                  </a:lnTo>
                  <a:lnTo>
                    <a:pt x="231481" y="94029"/>
                  </a:lnTo>
                  <a:close/>
                  <a:moveTo>
                    <a:pt x="243664" y="94029"/>
                  </a:moveTo>
                  <a:lnTo>
                    <a:pt x="243664" y="99964"/>
                  </a:lnTo>
                  <a:lnTo>
                    <a:pt x="237729" y="99964"/>
                  </a:lnTo>
                  <a:lnTo>
                    <a:pt x="237729" y="94029"/>
                  </a:lnTo>
                  <a:close/>
                  <a:moveTo>
                    <a:pt x="249911" y="94029"/>
                  </a:moveTo>
                  <a:lnTo>
                    <a:pt x="249911" y="99964"/>
                  </a:lnTo>
                  <a:lnTo>
                    <a:pt x="243977" y="99964"/>
                  </a:lnTo>
                  <a:lnTo>
                    <a:pt x="243977" y="94029"/>
                  </a:lnTo>
                  <a:close/>
                  <a:moveTo>
                    <a:pt x="256161" y="94029"/>
                  </a:moveTo>
                  <a:lnTo>
                    <a:pt x="256161" y="99964"/>
                  </a:lnTo>
                  <a:lnTo>
                    <a:pt x="250225" y="99964"/>
                  </a:lnTo>
                  <a:lnTo>
                    <a:pt x="250225" y="94029"/>
                  </a:lnTo>
                  <a:close/>
                  <a:moveTo>
                    <a:pt x="262409" y="94029"/>
                  </a:moveTo>
                  <a:lnTo>
                    <a:pt x="262409" y="99964"/>
                  </a:lnTo>
                  <a:lnTo>
                    <a:pt x="256474" y="99964"/>
                  </a:lnTo>
                  <a:lnTo>
                    <a:pt x="256474" y="94029"/>
                  </a:lnTo>
                  <a:close/>
                  <a:moveTo>
                    <a:pt x="268656" y="94029"/>
                  </a:moveTo>
                  <a:lnTo>
                    <a:pt x="268656" y="99964"/>
                  </a:lnTo>
                  <a:lnTo>
                    <a:pt x="262721" y="99964"/>
                  </a:lnTo>
                  <a:lnTo>
                    <a:pt x="262721" y="94029"/>
                  </a:lnTo>
                  <a:close/>
                  <a:moveTo>
                    <a:pt x="274904" y="94029"/>
                  </a:moveTo>
                  <a:lnTo>
                    <a:pt x="274904" y="99964"/>
                  </a:lnTo>
                  <a:lnTo>
                    <a:pt x="268968" y="99964"/>
                  </a:lnTo>
                  <a:lnTo>
                    <a:pt x="268968" y="94029"/>
                  </a:lnTo>
                  <a:close/>
                  <a:moveTo>
                    <a:pt x="6251" y="100276"/>
                  </a:moveTo>
                  <a:lnTo>
                    <a:pt x="6251" y="106211"/>
                  </a:lnTo>
                  <a:lnTo>
                    <a:pt x="315" y="106211"/>
                  </a:lnTo>
                  <a:lnTo>
                    <a:pt x="315" y="100276"/>
                  </a:lnTo>
                  <a:close/>
                  <a:moveTo>
                    <a:pt x="12498" y="100276"/>
                  </a:moveTo>
                  <a:lnTo>
                    <a:pt x="12498" y="106211"/>
                  </a:lnTo>
                  <a:lnTo>
                    <a:pt x="6562" y="106211"/>
                  </a:lnTo>
                  <a:lnTo>
                    <a:pt x="6562" y="100276"/>
                  </a:lnTo>
                  <a:close/>
                  <a:moveTo>
                    <a:pt x="18745" y="100276"/>
                  </a:moveTo>
                  <a:lnTo>
                    <a:pt x="18745" y="106211"/>
                  </a:lnTo>
                  <a:lnTo>
                    <a:pt x="12810" y="106211"/>
                  </a:lnTo>
                  <a:lnTo>
                    <a:pt x="12810" y="100276"/>
                  </a:lnTo>
                  <a:close/>
                  <a:moveTo>
                    <a:pt x="24992" y="100276"/>
                  </a:moveTo>
                  <a:lnTo>
                    <a:pt x="24992" y="106211"/>
                  </a:lnTo>
                  <a:lnTo>
                    <a:pt x="19058" y="106211"/>
                  </a:lnTo>
                  <a:lnTo>
                    <a:pt x="19058" y="100276"/>
                  </a:lnTo>
                  <a:close/>
                  <a:moveTo>
                    <a:pt x="31242" y="100276"/>
                  </a:moveTo>
                  <a:lnTo>
                    <a:pt x="31242" y="106211"/>
                  </a:lnTo>
                  <a:lnTo>
                    <a:pt x="25305" y="106211"/>
                  </a:lnTo>
                  <a:lnTo>
                    <a:pt x="25305" y="100276"/>
                  </a:lnTo>
                  <a:close/>
                  <a:moveTo>
                    <a:pt x="37489" y="100276"/>
                  </a:moveTo>
                  <a:lnTo>
                    <a:pt x="37489" y="106211"/>
                  </a:lnTo>
                  <a:lnTo>
                    <a:pt x="31553" y="106211"/>
                  </a:lnTo>
                  <a:lnTo>
                    <a:pt x="31553" y="100276"/>
                  </a:lnTo>
                  <a:close/>
                  <a:moveTo>
                    <a:pt x="43737" y="100276"/>
                  </a:moveTo>
                  <a:lnTo>
                    <a:pt x="43737" y="106211"/>
                  </a:lnTo>
                  <a:lnTo>
                    <a:pt x="37802" y="106211"/>
                  </a:lnTo>
                  <a:lnTo>
                    <a:pt x="37802" y="100276"/>
                  </a:lnTo>
                  <a:close/>
                  <a:moveTo>
                    <a:pt x="49985" y="100276"/>
                  </a:moveTo>
                  <a:lnTo>
                    <a:pt x="49985" y="106211"/>
                  </a:lnTo>
                  <a:lnTo>
                    <a:pt x="44049" y="106211"/>
                  </a:lnTo>
                  <a:lnTo>
                    <a:pt x="44049" y="100276"/>
                  </a:lnTo>
                  <a:close/>
                  <a:moveTo>
                    <a:pt x="56232" y="100276"/>
                  </a:moveTo>
                  <a:lnTo>
                    <a:pt x="56232" y="106211"/>
                  </a:lnTo>
                  <a:lnTo>
                    <a:pt x="50296" y="106211"/>
                  </a:lnTo>
                  <a:lnTo>
                    <a:pt x="50296" y="100276"/>
                  </a:lnTo>
                  <a:close/>
                  <a:moveTo>
                    <a:pt x="62480" y="100276"/>
                  </a:moveTo>
                  <a:lnTo>
                    <a:pt x="62480" y="106211"/>
                  </a:lnTo>
                  <a:lnTo>
                    <a:pt x="56545" y="106211"/>
                  </a:lnTo>
                  <a:lnTo>
                    <a:pt x="56545" y="100276"/>
                  </a:lnTo>
                  <a:close/>
                  <a:moveTo>
                    <a:pt x="68727" y="100276"/>
                  </a:moveTo>
                  <a:lnTo>
                    <a:pt x="68727" y="106211"/>
                  </a:lnTo>
                  <a:lnTo>
                    <a:pt x="62792" y="106211"/>
                  </a:lnTo>
                  <a:lnTo>
                    <a:pt x="62792" y="100276"/>
                  </a:lnTo>
                  <a:close/>
                  <a:moveTo>
                    <a:pt x="74975" y="100276"/>
                  </a:moveTo>
                  <a:lnTo>
                    <a:pt x="74975" y="106211"/>
                  </a:lnTo>
                  <a:lnTo>
                    <a:pt x="69039" y="106211"/>
                  </a:lnTo>
                  <a:lnTo>
                    <a:pt x="69039" y="100276"/>
                  </a:lnTo>
                  <a:close/>
                  <a:moveTo>
                    <a:pt x="81223" y="100276"/>
                  </a:moveTo>
                  <a:lnTo>
                    <a:pt x="81223" y="106211"/>
                  </a:lnTo>
                  <a:lnTo>
                    <a:pt x="75286" y="106211"/>
                  </a:lnTo>
                  <a:lnTo>
                    <a:pt x="75286" y="100276"/>
                  </a:lnTo>
                  <a:close/>
                  <a:moveTo>
                    <a:pt x="87470" y="100276"/>
                  </a:moveTo>
                  <a:lnTo>
                    <a:pt x="87470" y="106211"/>
                  </a:lnTo>
                  <a:lnTo>
                    <a:pt x="81535" y="106211"/>
                  </a:lnTo>
                  <a:lnTo>
                    <a:pt x="81535" y="100276"/>
                  </a:lnTo>
                  <a:close/>
                  <a:moveTo>
                    <a:pt x="93718" y="100276"/>
                  </a:moveTo>
                  <a:lnTo>
                    <a:pt x="93718" y="106211"/>
                  </a:lnTo>
                  <a:lnTo>
                    <a:pt x="87784" y="106211"/>
                  </a:lnTo>
                  <a:lnTo>
                    <a:pt x="87784" y="100276"/>
                  </a:lnTo>
                  <a:close/>
                  <a:moveTo>
                    <a:pt x="99967" y="100276"/>
                  </a:moveTo>
                  <a:lnTo>
                    <a:pt x="99967" y="106211"/>
                  </a:lnTo>
                  <a:lnTo>
                    <a:pt x="94031" y="106211"/>
                  </a:lnTo>
                  <a:lnTo>
                    <a:pt x="94031" y="100276"/>
                  </a:lnTo>
                  <a:close/>
                  <a:moveTo>
                    <a:pt x="106214" y="100276"/>
                  </a:moveTo>
                  <a:lnTo>
                    <a:pt x="106214" y="106211"/>
                  </a:lnTo>
                  <a:lnTo>
                    <a:pt x="100278" y="106211"/>
                  </a:lnTo>
                  <a:lnTo>
                    <a:pt x="100278" y="100276"/>
                  </a:lnTo>
                  <a:close/>
                  <a:moveTo>
                    <a:pt x="112461" y="100276"/>
                  </a:moveTo>
                  <a:lnTo>
                    <a:pt x="112461" y="106211"/>
                  </a:lnTo>
                  <a:lnTo>
                    <a:pt x="106527" y="106211"/>
                  </a:lnTo>
                  <a:lnTo>
                    <a:pt x="106527" y="100276"/>
                  </a:lnTo>
                  <a:close/>
                  <a:moveTo>
                    <a:pt x="118710" y="100276"/>
                  </a:moveTo>
                  <a:lnTo>
                    <a:pt x="118710" y="106211"/>
                  </a:lnTo>
                  <a:lnTo>
                    <a:pt x="112774" y="106211"/>
                  </a:lnTo>
                  <a:lnTo>
                    <a:pt x="112774" y="100276"/>
                  </a:lnTo>
                  <a:close/>
                  <a:moveTo>
                    <a:pt x="124957" y="100276"/>
                  </a:moveTo>
                  <a:lnTo>
                    <a:pt x="124957" y="106211"/>
                  </a:lnTo>
                  <a:lnTo>
                    <a:pt x="119021" y="106211"/>
                  </a:lnTo>
                  <a:lnTo>
                    <a:pt x="119021" y="100276"/>
                  </a:lnTo>
                  <a:close/>
                  <a:moveTo>
                    <a:pt x="131204" y="100276"/>
                  </a:moveTo>
                  <a:lnTo>
                    <a:pt x="131204" y="106211"/>
                  </a:lnTo>
                  <a:lnTo>
                    <a:pt x="125270" y="106211"/>
                  </a:lnTo>
                  <a:lnTo>
                    <a:pt x="125270" y="100276"/>
                  </a:lnTo>
                  <a:close/>
                  <a:moveTo>
                    <a:pt x="137451" y="100276"/>
                  </a:moveTo>
                  <a:lnTo>
                    <a:pt x="137451" y="106211"/>
                  </a:lnTo>
                  <a:lnTo>
                    <a:pt x="131517" y="106211"/>
                  </a:lnTo>
                  <a:lnTo>
                    <a:pt x="131517" y="100276"/>
                  </a:lnTo>
                  <a:close/>
                  <a:moveTo>
                    <a:pt x="143702" y="100276"/>
                  </a:moveTo>
                  <a:lnTo>
                    <a:pt x="143702" y="106211"/>
                  </a:lnTo>
                  <a:lnTo>
                    <a:pt x="137766" y="106211"/>
                  </a:lnTo>
                  <a:lnTo>
                    <a:pt x="137766" y="100276"/>
                  </a:lnTo>
                  <a:close/>
                  <a:moveTo>
                    <a:pt x="149949" y="100276"/>
                  </a:moveTo>
                  <a:lnTo>
                    <a:pt x="149949" y="106211"/>
                  </a:lnTo>
                  <a:lnTo>
                    <a:pt x="144015" y="106211"/>
                  </a:lnTo>
                  <a:lnTo>
                    <a:pt x="144015" y="100276"/>
                  </a:lnTo>
                  <a:close/>
                  <a:moveTo>
                    <a:pt x="156196" y="100276"/>
                  </a:moveTo>
                  <a:lnTo>
                    <a:pt x="156196" y="106211"/>
                  </a:lnTo>
                  <a:lnTo>
                    <a:pt x="150262" y="106211"/>
                  </a:lnTo>
                  <a:lnTo>
                    <a:pt x="150262" y="100276"/>
                  </a:lnTo>
                  <a:close/>
                  <a:moveTo>
                    <a:pt x="162445" y="100276"/>
                  </a:moveTo>
                  <a:lnTo>
                    <a:pt x="162445" y="106211"/>
                  </a:lnTo>
                  <a:lnTo>
                    <a:pt x="156509" y="106211"/>
                  </a:lnTo>
                  <a:lnTo>
                    <a:pt x="156509" y="100276"/>
                  </a:lnTo>
                  <a:close/>
                  <a:moveTo>
                    <a:pt x="168692" y="100276"/>
                  </a:moveTo>
                  <a:lnTo>
                    <a:pt x="168692" y="106211"/>
                  </a:lnTo>
                  <a:lnTo>
                    <a:pt x="162756" y="106211"/>
                  </a:lnTo>
                  <a:lnTo>
                    <a:pt x="162756" y="100276"/>
                  </a:lnTo>
                  <a:close/>
                  <a:moveTo>
                    <a:pt x="174939" y="100276"/>
                  </a:moveTo>
                  <a:lnTo>
                    <a:pt x="174939" y="106211"/>
                  </a:lnTo>
                  <a:lnTo>
                    <a:pt x="169005" y="106211"/>
                  </a:lnTo>
                  <a:lnTo>
                    <a:pt x="169005" y="100276"/>
                  </a:lnTo>
                  <a:close/>
                  <a:moveTo>
                    <a:pt x="181186" y="100276"/>
                  </a:moveTo>
                  <a:lnTo>
                    <a:pt x="181186" y="106211"/>
                  </a:lnTo>
                  <a:lnTo>
                    <a:pt x="175252" y="106211"/>
                  </a:lnTo>
                  <a:lnTo>
                    <a:pt x="175252" y="100276"/>
                  </a:lnTo>
                  <a:close/>
                  <a:moveTo>
                    <a:pt x="187435" y="100276"/>
                  </a:moveTo>
                  <a:lnTo>
                    <a:pt x="187435" y="106211"/>
                  </a:lnTo>
                  <a:lnTo>
                    <a:pt x="181499" y="106211"/>
                  </a:lnTo>
                  <a:lnTo>
                    <a:pt x="181499" y="100276"/>
                  </a:lnTo>
                  <a:close/>
                  <a:moveTo>
                    <a:pt x="193684" y="100276"/>
                  </a:moveTo>
                  <a:lnTo>
                    <a:pt x="193684" y="106211"/>
                  </a:lnTo>
                  <a:lnTo>
                    <a:pt x="187749" y="106211"/>
                  </a:lnTo>
                  <a:lnTo>
                    <a:pt x="187749" y="100276"/>
                  </a:lnTo>
                  <a:close/>
                  <a:moveTo>
                    <a:pt x="199931" y="100276"/>
                  </a:moveTo>
                  <a:lnTo>
                    <a:pt x="199931" y="106211"/>
                  </a:lnTo>
                  <a:lnTo>
                    <a:pt x="193996" y="106211"/>
                  </a:lnTo>
                  <a:lnTo>
                    <a:pt x="193996" y="100276"/>
                  </a:lnTo>
                  <a:close/>
                  <a:moveTo>
                    <a:pt x="206180" y="100276"/>
                  </a:moveTo>
                  <a:lnTo>
                    <a:pt x="206180" y="106211"/>
                  </a:lnTo>
                  <a:lnTo>
                    <a:pt x="200244" y="106211"/>
                  </a:lnTo>
                  <a:lnTo>
                    <a:pt x="200244" y="100276"/>
                  </a:lnTo>
                  <a:close/>
                  <a:moveTo>
                    <a:pt x="212427" y="100276"/>
                  </a:moveTo>
                  <a:lnTo>
                    <a:pt x="212427" y="106211"/>
                  </a:lnTo>
                  <a:lnTo>
                    <a:pt x="206491" y="106211"/>
                  </a:lnTo>
                  <a:lnTo>
                    <a:pt x="206491" y="100276"/>
                  </a:lnTo>
                  <a:close/>
                  <a:moveTo>
                    <a:pt x="218674" y="100276"/>
                  </a:moveTo>
                  <a:lnTo>
                    <a:pt x="218674" y="106211"/>
                  </a:lnTo>
                  <a:lnTo>
                    <a:pt x="212739" y="106211"/>
                  </a:lnTo>
                  <a:lnTo>
                    <a:pt x="212739" y="100276"/>
                  </a:lnTo>
                  <a:close/>
                  <a:moveTo>
                    <a:pt x="224921" y="100276"/>
                  </a:moveTo>
                  <a:lnTo>
                    <a:pt x="224921" y="106211"/>
                  </a:lnTo>
                  <a:lnTo>
                    <a:pt x="218987" y="106211"/>
                  </a:lnTo>
                  <a:lnTo>
                    <a:pt x="218987" y="100276"/>
                  </a:lnTo>
                  <a:close/>
                  <a:moveTo>
                    <a:pt x="231170" y="100276"/>
                  </a:moveTo>
                  <a:lnTo>
                    <a:pt x="231170" y="106211"/>
                  </a:lnTo>
                  <a:lnTo>
                    <a:pt x="225234" y="106211"/>
                  </a:lnTo>
                  <a:lnTo>
                    <a:pt x="225234" y="100276"/>
                  </a:lnTo>
                  <a:close/>
                  <a:moveTo>
                    <a:pt x="237417" y="100276"/>
                  </a:moveTo>
                  <a:lnTo>
                    <a:pt x="237417" y="106211"/>
                  </a:lnTo>
                  <a:lnTo>
                    <a:pt x="231481" y="106211"/>
                  </a:lnTo>
                  <a:lnTo>
                    <a:pt x="231481" y="100276"/>
                  </a:lnTo>
                  <a:close/>
                  <a:moveTo>
                    <a:pt x="243664" y="100276"/>
                  </a:moveTo>
                  <a:lnTo>
                    <a:pt x="243664" y="106211"/>
                  </a:lnTo>
                  <a:lnTo>
                    <a:pt x="237729" y="106211"/>
                  </a:lnTo>
                  <a:lnTo>
                    <a:pt x="237729" y="100276"/>
                  </a:lnTo>
                  <a:close/>
                  <a:moveTo>
                    <a:pt x="249911" y="100276"/>
                  </a:moveTo>
                  <a:lnTo>
                    <a:pt x="249911" y="106211"/>
                  </a:lnTo>
                  <a:lnTo>
                    <a:pt x="243977" y="106211"/>
                  </a:lnTo>
                  <a:lnTo>
                    <a:pt x="243977" y="100276"/>
                  </a:lnTo>
                  <a:close/>
                  <a:moveTo>
                    <a:pt x="256161" y="100276"/>
                  </a:moveTo>
                  <a:lnTo>
                    <a:pt x="256161" y="106211"/>
                  </a:lnTo>
                  <a:lnTo>
                    <a:pt x="250225" y="106211"/>
                  </a:lnTo>
                  <a:lnTo>
                    <a:pt x="250225" y="100276"/>
                  </a:lnTo>
                  <a:close/>
                  <a:moveTo>
                    <a:pt x="262409" y="100276"/>
                  </a:moveTo>
                  <a:lnTo>
                    <a:pt x="262409" y="106211"/>
                  </a:lnTo>
                  <a:lnTo>
                    <a:pt x="256474" y="106211"/>
                  </a:lnTo>
                  <a:lnTo>
                    <a:pt x="256474" y="100276"/>
                  </a:lnTo>
                  <a:close/>
                  <a:moveTo>
                    <a:pt x="268656" y="100276"/>
                  </a:moveTo>
                  <a:lnTo>
                    <a:pt x="268656" y="106211"/>
                  </a:lnTo>
                  <a:lnTo>
                    <a:pt x="262721" y="106211"/>
                  </a:lnTo>
                  <a:lnTo>
                    <a:pt x="262721" y="100276"/>
                  </a:lnTo>
                  <a:close/>
                  <a:moveTo>
                    <a:pt x="274904" y="100276"/>
                  </a:moveTo>
                  <a:lnTo>
                    <a:pt x="274904" y="106211"/>
                  </a:lnTo>
                  <a:lnTo>
                    <a:pt x="268968" y="106211"/>
                  </a:lnTo>
                  <a:lnTo>
                    <a:pt x="268968" y="100276"/>
                  </a:lnTo>
                  <a:close/>
                  <a:moveTo>
                    <a:pt x="6251" y="106523"/>
                  </a:moveTo>
                  <a:lnTo>
                    <a:pt x="6251" y="112460"/>
                  </a:lnTo>
                  <a:lnTo>
                    <a:pt x="315" y="112460"/>
                  </a:lnTo>
                  <a:lnTo>
                    <a:pt x="315" y="106523"/>
                  </a:lnTo>
                  <a:close/>
                  <a:moveTo>
                    <a:pt x="12498" y="106523"/>
                  </a:moveTo>
                  <a:lnTo>
                    <a:pt x="12498" y="112460"/>
                  </a:lnTo>
                  <a:lnTo>
                    <a:pt x="6562" y="112460"/>
                  </a:lnTo>
                  <a:lnTo>
                    <a:pt x="6562" y="106523"/>
                  </a:lnTo>
                  <a:close/>
                  <a:moveTo>
                    <a:pt x="18745" y="106523"/>
                  </a:moveTo>
                  <a:lnTo>
                    <a:pt x="18745" y="112460"/>
                  </a:lnTo>
                  <a:lnTo>
                    <a:pt x="12810" y="112460"/>
                  </a:lnTo>
                  <a:lnTo>
                    <a:pt x="12810" y="106523"/>
                  </a:lnTo>
                  <a:close/>
                  <a:moveTo>
                    <a:pt x="24992" y="106523"/>
                  </a:moveTo>
                  <a:lnTo>
                    <a:pt x="24992" y="112460"/>
                  </a:lnTo>
                  <a:lnTo>
                    <a:pt x="19058" y="112460"/>
                  </a:lnTo>
                  <a:lnTo>
                    <a:pt x="19058" y="106523"/>
                  </a:lnTo>
                  <a:close/>
                  <a:moveTo>
                    <a:pt x="31242" y="106523"/>
                  </a:moveTo>
                  <a:lnTo>
                    <a:pt x="31242" y="112460"/>
                  </a:lnTo>
                  <a:lnTo>
                    <a:pt x="25305" y="112460"/>
                  </a:lnTo>
                  <a:lnTo>
                    <a:pt x="25305" y="106523"/>
                  </a:lnTo>
                  <a:close/>
                  <a:moveTo>
                    <a:pt x="37489" y="106523"/>
                  </a:moveTo>
                  <a:lnTo>
                    <a:pt x="37489" y="112460"/>
                  </a:lnTo>
                  <a:lnTo>
                    <a:pt x="31553" y="112460"/>
                  </a:lnTo>
                  <a:lnTo>
                    <a:pt x="31553" y="106523"/>
                  </a:lnTo>
                  <a:close/>
                  <a:moveTo>
                    <a:pt x="43737" y="106523"/>
                  </a:moveTo>
                  <a:lnTo>
                    <a:pt x="43737" y="112460"/>
                  </a:lnTo>
                  <a:lnTo>
                    <a:pt x="37802" y="112460"/>
                  </a:lnTo>
                  <a:lnTo>
                    <a:pt x="37802" y="106523"/>
                  </a:lnTo>
                  <a:close/>
                  <a:moveTo>
                    <a:pt x="49985" y="106523"/>
                  </a:moveTo>
                  <a:lnTo>
                    <a:pt x="49985" y="112460"/>
                  </a:lnTo>
                  <a:lnTo>
                    <a:pt x="44049" y="112460"/>
                  </a:lnTo>
                  <a:lnTo>
                    <a:pt x="44049" y="106523"/>
                  </a:lnTo>
                  <a:close/>
                  <a:moveTo>
                    <a:pt x="56232" y="106523"/>
                  </a:moveTo>
                  <a:lnTo>
                    <a:pt x="56232" y="112460"/>
                  </a:lnTo>
                  <a:lnTo>
                    <a:pt x="50296" y="112460"/>
                  </a:lnTo>
                  <a:lnTo>
                    <a:pt x="50296" y="106523"/>
                  </a:lnTo>
                  <a:close/>
                  <a:moveTo>
                    <a:pt x="62480" y="106523"/>
                  </a:moveTo>
                  <a:lnTo>
                    <a:pt x="62480" y="112460"/>
                  </a:lnTo>
                  <a:lnTo>
                    <a:pt x="56545" y="112460"/>
                  </a:lnTo>
                  <a:lnTo>
                    <a:pt x="56545" y="106523"/>
                  </a:lnTo>
                  <a:close/>
                  <a:moveTo>
                    <a:pt x="68727" y="106523"/>
                  </a:moveTo>
                  <a:lnTo>
                    <a:pt x="68727" y="112460"/>
                  </a:lnTo>
                  <a:lnTo>
                    <a:pt x="62792" y="112460"/>
                  </a:lnTo>
                  <a:lnTo>
                    <a:pt x="62792" y="106523"/>
                  </a:lnTo>
                  <a:close/>
                  <a:moveTo>
                    <a:pt x="74975" y="106523"/>
                  </a:moveTo>
                  <a:lnTo>
                    <a:pt x="74975" y="112460"/>
                  </a:lnTo>
                  <a:lnTo>
                    <a:pt x="69039" y="112460"/>
                  </a:lnTo>
                  <a:lnTo>
                    <a:pt x="69039" y="106523"/>
                  </a:lnTo>
                  <a:close/>
                  <a:moveTo>
                    <a:pt x="81223" y="106523"/>
                  </a:moveTo>
                  <a:lnTo>
                    <a:pt x="81223" y="112460"/>
                  </a:lnTo>
                  <a:lnTo>
                    <a:pt x="75286" y="112460"/>
                  </a:lnTo>
                  <a:lnTo>
                    <a:pt x="75286" y="106523"/>
                  </a:lnTo>
                  <a:close/>
                  <a:moveTo>
                    <a:pt x="87470" y="106523"/>
                  </a:moveTo>
                  <a:lnTo>
                    <a:pt x="87470" y="112460"/>
                  </a:lnTo>
                  <a:lnTo>
                    <a:pt x="81535" y="112460"/>
                  </a:lnTo>
                  <a:lnTo>
                    <a:pt x="81535" y="106523"/>
                  </a:lnTo>
                  <a:close/>
                  <a:moveTo>
                    <a:pt x="93718" y="106523"/>
                  </a:moveTo>
                  <a:lnTo>
                    <a:pt x="93718" y="112460"/>
                  </a:lnTo>
                  <a:lnTo>
                    <a:pt x="87784" y="112460"/>
                  </a:lnTo>
                  <a:lnTo>
                    <a:pt x="87784" y="106523"/>
                  </a:lnTo>
                  <a:close/>
                  <a:moveTo>
                    <a:pt x="99967" y="106523"/>
                  </a:moveTo>
                  <a:lnTo>
                    <a:pt x="99967" y="112460"/>
                  </a:lnTo>
                  <a:lnTo>
                    <a:pt x="94031" y="112460"/>
                  </a:lnTo>
                  <a:lnTo>
                    <a:pt x="94031" y="106523"/>
                  </a:lnTo>
                  <a:close/>
                  <a:moveTo>
                    <a:pt x="106214" y="106523"/>
                  </a:moveTo>
                  <a:lnTo>
                    <a:pt x="106214" y="112460"/>
                  </a:lnTo>
                  <a:lnTo>
                    <a:pt x="100278" y="112460"/>
                  </a:lnTo>
                  <a:lnTo>
                    <a:pt x="100278" y="106523"/>
                  </a:lnTo>
                  <a:close/>
                  <a:moveTo>
                    <a:pt x="112461" y="106523"/>
                  </a:moveTo>
                  <a:lnTo>
                    <a:pt x="112461" y="112460"/>
                  </a:lnTo>
                  <a:lnTo>
                    <a:pt x="106527" y="112460"/>
                  </a:lnTo>
                  <a:lnTo>
                    <a:pt x="106527" y="106523"/>
                  </a:lnTo>
                  <a:close/>
                  <a:moveTo>
                    <a:pt x="118710" y="106523"/>
                  </a:moveTo>
                  <a:lnTo>
                    <a:pt x="118710" y="112460"/>
                  </a:lnTo>
                  <a:lnTo>
                    <a:pt x="112774" y="112460"/>
                  </a:lnTo>
                  <a:lnTo>
                    <a:pt x="112774" y="106523"/>
                  </a:lnTo>
                  <a:close/>
                  <a:moveTo>
                    <a:pt x="124957" y="106523"/>
                  </a:moveTo>
                  <a:lnTo>
                    <a:pt x="124957" y="112460"/>
                  </a:lnTo>
                  <a:lnTo>
                    <a:pt x="119021" y="112460"/>
                  </a:lnTo>
                  <a:lnTo>
                    <a:pt x="119021" y="106523"/>
                  </a:lnTo>
                  <a:close/>
                  <a:moveTo>
                    <a:pt x="131204" y="106523"/>
                  </a:moveTo>
                  <a:lnTo>
                    <a:pt x="131204" y="112460"/>
                  </a:lnTo>
                  <a:lnTo>
                    <a:pt x="125270" y="112460"/>
                  </a:lnTo>
                  <a:lnTo>
                    <a:pt x="125270" y="106523"/>
                  </a:lnTo>
                  <a:close/>
                  <a:moveTo>
                    <a:pt x="137451" y="106523"/>
                  </a:moveTo>
                  <a:lnTo>
                    <a:pt x="137451" y="112460"/>
                  </a:lnTo>
                  <a:lnTo>
                    <a:pt x="131517" y="112460"/>
                  </a:lnTo>
                  <a:lnTo>
                    <a:pt x="131517" y="106523"/>
                  </a:lnTo>
                  <a:close/>
                  <a:moveTo>
                    <a:pt x="143702" y="106523"/>
                  </a:moveTo>
                  <a:lnTo>
                    <a:pt x="143702" y="112460"/>
                  </a:lnTo>
                  <a:lnTo>
                    <a:pt x="137766" y="112460"/>
                  </a:lnTo>
                  <a:lnTo>
                    <a:pt x="137766" y="106523"/>
                  </a:lnTo>
                  <a:close/>
                  <a:moveTo>
                    <a:pt x="149949" y="106523"/>
                  </a:moveTo>
                  <a:lnTo>
                    <a:pt x="149949" y="112460"/>
                  </a:lnTo>
                  <a:lnTo>
                    <a:pt x="144015" y="112460"/>
                  </a:lnTo>
                  <a:lnTo>
                    <a:pt x="144015" y="106523"/>
                  </a:lnTo>
                  <a:close/>
                  <a:moveTo>
                    <a:pt x="156196" y="106523"/>
                  </a:moveTo>
                  <a:lnTo>
                    <a:pt x="156196" y="112460"/>
                  </a:lnTo>
                  <a:lnTo>
                    <a:pt x="150262" y="112460"/>
                  </a:lnTo>
                  <a:lnTo>
                    <a:pt x="150262" y="106523"/>
                  </a:lnTo>
                  <a:close/>
                  <a:moveTo>
                    <a:pt x="162445" y="106523"/>
                  </a:moveTo>
                  <a:lnTo>
                    <a:pt x="162445" y="112460"/>
                  </a:lnTo>
                  <a:lnTo>
                    <a:pt x="156509" y="112460"/>
                  </a:lnTo>
                  <a:lnTo>
                    <a:pt x="156509" y="106523"/>
                  </a:lnTo>
                  <a:close/>
                  <a:moveTo>
                    <a:pt x="168692" y="106523"/>
                  </a:moveTo>
                  <a:lnTo>
                    <a:pt x="168692" y="112460"/>
                  </a:lnTo>
                  <a:lnTo>
                    <a:pt x="162756" y="112460"/>
                  </a:lnTo>
                  <a:lnTo>
                    <a:pt x="162756" y="106523"/>
                  </a:lnTo>
                  <a:close/>
                  <a:moveTo>
                    <a:pt x="174939" y="106523"/>
                  </a:moveTo>
                  <a:lnTo>
                    <a:pt x="174939" y="112460"/>
                  </a:lnTo>
                  <a:lnTo>
                    <a:pt x="169005" y="112460"/>
                  </a:lnTo>
                  <a:lnTo>
                    <a:pt x="169005" y="106523"/>
                  </a:lnTo>
                  <a:close/>
                  <a:moveTo>
                    <a:pt x="181186" y="106523"/>
                  </a:moveTo>
                  <a:lnTo>
                    <a:pt x="181186" y="112460"/>
                  </a:lnTo>
                  <a:lnTo>
                    <a:pt x="175252" y="112460"/>
                  </a:lnTo>
                  <a:lnTo>
                    <a:pt x="175252" y="106523"/>
                  </a:lnTo>
                  <a:close/>
                  <a:moveTo>
                    <a:pt x="187435" y="106523"/>
                  </a:moveTo>
                  <a:lnTo>
                    <a:pt x="187435" y="112460"/>
                  </a:lnTo>
                  <a:lnTo>
                    <a:pt x="181499" y="112460"/>
                  </a:lnTo>
                  <a:lnTo>
                    <a:pt x="181499" y="106523"/>
                  </a:lnTo>
                  <a:close/>
                  <a:moveTo>
                    <a:pt x="193684" y="106523"/>
                  </a:moveTo>
                  <a:lnTo>
                    <a:pt x="193684" y="112460"/>
                  </a:lnTo>
                  <a:lnTo>
                    <a:pt x="187749" y="112460"/>
                  </a:lnTo>
                  <a:lnTo>
                    <a:pt x="187749" y="106523"/>
                  </a:lnTo>
                  <a:close/>
                  <a:moveTo>
                    <a:pt x="199931" y="106523"/>
                  </a:moveTo>
                  <a:lnTo>
                    <a:pt x="199931" y="112460"/>
                  </a:lnTo>
                  <a:lnTo>
                    <a:pt x="193996" y="112460"/>
                  </a:lnTo>
                  <a:lnTo>
                    <a:pt x="193996" y="106523"/>
                  </a:lnTo>
                  <a:close/>
                  <a:moveTo>
                    <a:pt x="206180" y="106523"/>
                  </a:moveTo>
                  <a:lnTo>
                    <a:pt x="206180" y="112460"/>
                  </a:lnTo>
                  <a:lnTo>
                    <a:pt x="200244" y="112460"/>
                  </a:lnTo>
                  <a:lnTo>
                    <a:pt x="200244" y="106523"/>
                  </a:lnTo>
                  <a:close/>
                  <a:moveTo>
                    <a:pt x="212427" y="106523"/>
                  </a:moveTo>
                  <a:lnTo>
                    <a:pt x="212427" y="112460"/>
                  </a:lnTo>
                  <a:lnTo>
                    <a:pt x="206491" y="112460"/>
                  </a:lnTo>
                  <a:lnTo>
                    <a:pt x="206491" y="106523"/>
                  </a:lnTo>
                  <a:close/>
                  <a:moveTo>
                    <a:pt x="218674" y="106523"/>
                  </a:moveTo>
                  <a:lnTo>
                    <a:pt x="218674" y="112460"/>
                  </a:lnTo>
                  <a:lnTo>
                    <a:pt x="212739" y="112460"/>
                  </a:lnTo>
                  <a:lnTo>
                    <a:pt x="212739" y="106523"/>
                  </a:lnTo>
                  <a:close/>
                  <a:moveTo>
                    <a:pt x="224921" y="106523"/>
                  </a:moveTo>
                  <a:lnTo>
                    <a:pt x="224921" y="112460"/>
                  </a:lnTo>
                  <a:lnTo>
                    <a:pt x="218987" y="112460"/>
                  </a:lnTo>
                  <a:lnTo>
                    <a:pt x="218987" y="106523"/>
                  </a:lnTo>
                  <a:close/>
                  <a:moveTo>
                    <a:pt x="231170" y="106523"/>
                  </a:moveTo>
                  <a:lnTo>
                    <a:pt x="231170" y="112460"/>
                  </a:lnTo>
                  <a:lnTo>
                    <a:pt x="225234" y="112460"/>
                  </a:lnTo>
                  <a:lnTo>
                    <a:pt x="225234" y="106523"/>
                  </a:lnTo>
                  <a:close/>
                  <a:moveTo>
                    <a:pt x="237417" y="106523"/>
                  </a:moveTo>
                  <a:lnTo>
                    <a:pt x="237417" y="112460"/>
                  </a:lnTo>
                  <a:lnTo>
                    <a:pt x="231481" y="112460"/>
                  </a:lnTo>
                  <a:lnTo>
                    <a:pt x="231481" y="106523"/>
                  </a:lnTo>
                  <a:close/>
                  <a:moveTo>
                    <a:pt x="243664" y="106523"/>
                  </a:moveTo>
                  <a:lnTo>
                    <a:pt x="243664" y="112460"/>
                  </a:lnTo>
                  <a:lnTo>
                    <a:pt x="237729" y="112460"/>
                  </a:lnTo>
                  <a:lnTo>
                    <a:pt x="237729" y="106523"/>
                  </a:lnTo>
                  <a:close/>
                  <a:moveTo>
                    <a:pt x="249911" y="106523"/>
                  </a:moveTo>
                  <a:lnTo>
                    <a:pt x="249911" y="112460"/>
                  </a:lnTo>
                  <a:lnTo>
                    <a:pt x="243977" y="112460"/>
                  </a:lnTo>
                  <a:lnTo>
                    <a:pt x="243977" y="106523"/>
                  </a:lnTo>
                  <a:close/>
                  <a:moveTo>
                    <a:pt x="256161" y="106523"/>
                  </a:moveTo>
                  <a:lnTo>
                    <a:pt x="256161" y="112460"/>
                  </a:lnTo>
                  <a:lnTo>
                    <a:pt x="250225" y="112460"/>
                  </a:lnTo>
                  <a:lnTo>
                    <a:pt x="250225" y="106523"/>
                  </a:lnTo>
                  <a:close/>
                  <a:moveTo>
                    <a:pt x="262409" y="106523"/>
                  </a:moveTo>
                  <a:lnTo>
                    <a:pt x="262409" y="112460"/>
                  </a:lnTo>
                  <a:lnTo>
                    <a:pt x="256474" y="112460"/>
                  </a:lnTo>
                  <a:lnTo>
                    <a:pt x="256474" y="106523"/>
                  </a:lnTo>
                  <a:close/>
                  <a:moveTo>
                    <a:pt x="268656" y="106523"/>
                  </a:moveTo>
                  <a:lnTo>
                    <a:pt x="268656" y="112460"/>
                  </a:lnTo>
                  <a:lnTo>
                    <a:pt x="262721" y="112460"/>
                  </a:lnTo>
                  <a:lnTo>
                    <a:pt x="262721" y="106523"/>
                  </a:lnTo>
                  <a:close/>
                  <a:moveTo>
                    <a:pt x="274904" y="106523"/>
                  </a:moveTo>
                  <a:lnTo>
                    <a:pt x="274904" y="112460"/>
                  </a:lnTo>
                  <a:lnTo>
                    <a:pt x="268968" y="112460"/>
                  </a:lnTo>
                  <a:lnTo>
                    <a:pt x="268968" y="106523"/>
                  </a:lnTo>
                  <a:close/>
                  <a:moveTo>
                    <a:pt x="6251" y="112771"/>
                  </a:moveTo>
                  <a:lnTo>
                    <a:pt x="6251" y="118707"/>
                  </a:lnTo>
                  <a:lnTo>
                    <a:pt x="315" y="118707"/>
                  </a:lnTo>
                  <a:lnTo>
                    <a:pt x="315" y="112771"/>
                  </a:lnTo>
                  <a:close/>
                  <a:moveTo>
                    <a:pt x="12498" y="112771"/>
                  </a:moveTo>
                  <a:lnTo>
                    <a:pt x="12498" y="118707"/>
                  </a:lnTo>
                  <a:lnTo>
                    <a:pt x="6562" y="118707"/>
                  </a:lnTo>
                  <a:lnTo>
                    <a:pt x="6562" y="112771"/>
                  </a:lnTo>
                  <a:close/>
                  <a:moveTo>
                    <a:pt x="18745" y="112771"/>
                  </a:moveTo>
                  <a:lnTo>
                    <a:pt x="18745" y="118707"/>
                  </a:lnTo>
                  <a:lnTo>
                    <a:pt x="12810" y="118707"/>
                  </a:lnTo>
                  <a:lnTo>
                    <a:pt x="12810" y="112771"/>
                  </a:lnTo>
                  <a:close/>
                  <a:moveTo>
                    <a:pt x="24992" y="112771"/>
                  </a:moveTo>
                  <a:lnTo>
                    <a:pt x="24992" y="118707"/>
                  </a:lnTo>
                  <a:lnTo>
                    <a:pt x="19058" y="118707"/>
                  </a:lnTo>
                  <a:lnTo>
                    <a:pt x="19058" y="112771"/>
                  </a:lnTo>
                  <a:close/>
                  <a:moveTo>
                    <a:pt x="31242" y="112771"/>
                  </a:moveTo>
                  <a:lnTo>
                    <a:pt x="31242" y="118707"/>
                  </a:lnTo>
                  <a:lnTo>
                    <a:pt x="25305" y="118707"/>
                  </a:lnTo>
                  <a:lnTo>
                    <a:pt x="25305" y="112771"/>
                  </a:lnTo>
                  <a:close/>
                  <a:moveTo>
                    <a:pt x="37489" y="112771"/>
                  </a:moveTo>
                  <a:lnTo>
                    <a:pt x="37489" y="118707"/>
                  </a:lnTo>
                  <a:lnTo>
                    <a:pt x="31553" y="118707"/>
                  </a:lnTo>
                  <a:lnTo>
                    <a:pt x="31553" y="112771"/>
                  </a:lnTo>
                  <a:close/>
                  <a:moveTo>
                    <a:pt x="43737" y="112771"/>
                  </a:moveTo>
                  <a:lnTo>
                    <a:pt x="43737" y="118707"/>
                  </a:lnTo>
                  <a:lnTo>
                    <a:pt x="37802" y="118707"/>
                  </a:lnTo>
                  <a:lnTo>
                    <a:pt x="37802" y="112771"/>
                  </a:lnTo>
                  <a:close/>
                  <a:moveTo>
                    <a:pt x="49985" y="112771"/>
                  </a:moveTo>
                  <a:lnTo>
                    <a:pt x="49985" y="118707"/>
                  </a:lnTo>
                  <a:lnTo>
                    <a:pt x="44049" y="118707"/>
                  </a:lnTo>
                  <a:lnTo>
                    <a:pt x="44049" y="112771"/>
                  </a:lnTo>
                  <a:close/>
                  <a:moveTo>
                    <a:pt x="56232" y="112771"/>
                  </a:moveTo>
                  <a:lnTo>
                    <a:pt x="56232" y="118707"/>
                  </a:lnTo>
                  <a:lnTo>
                    <a:pt x="50296" y="118707"/>
                  </a:lnTo>
                  <a:lnTo>
                    <a:pt x="50296" y="112771"/>
                  </a:lnTo>
                  <a:close/>
                  <a:moveTo>
                    <a:pt x="62480" y="112771"/>
                  </a:moveTo>
                  <a:lnTo>
                    <a:pt x="62480" y="118707"/>
                  </a:lnTo>
                  <a:lnTo>
                    <a:pt x="56545" y="118707"/>
                  </a:lnTo>
                  <a:lnTo>
                    <a:pt x="56545" y="112771"/>
                  </a:lnTo>
                  <a:close/>
                  <a:moveTo>
                    <a:pt x="68727" y="112771"/>
                  </a:moveTo>
                  <a:lnTo>
                    <a:pt x="68727" y="118707"/>
                  </a:lnTo>
                  <a:lnTo>
                    <a:pt x="62792" y="118707"/>
                  </a:lnTo>
                  <a:lnTo>
                    <a:pt x="62792" y="112771"/>
                  </a:lnTo>
                  <a:close/>
                  <a:moveTo>
                    <a:pt x="74975" y="112771"/>
                  </a:moveTo>
                  <a:lnTo>
                    <a:pt x="74975" y="118707"/>
                  </a:lnTo>
                  <a:lnTo>
                    <a:pt x="69039" y="118707"/>
                  </a:lnTo>
                  <a:lnTo>
                    <a:pt x="69039" y="112771"/>
                  </a:lnTo>
                  <a:close/>
                  <a:moveTo>
                    <a:pt x="81223" y="112771"/>
                  </a:moveTo>
                  <a:lnTo>
                    <a:pt x="81223" y="118707"/>
                  </a:lnTo>
                  <a:lnTo>
                    <a:pt x="75286" y="118707"/>
                  </a:lnTo>
                  <a:lnTo>
                    <a:pt x="75286" y="112771"/>
                  </a:lnTo>
                  <a:close/>
                  <a:moveTo>
                    <a:pt x="87470" y="112771"/>
                  </a:moveTo>
                  <a:lnTo>
                    <a:pt x="87470" y="118707"/>
                  </a:lnTo>
                  <a:lnTo>
                    <a:pt x="81535" y="118707"/>
                  </a:lnTo>
                  <a:lnTo>
                    <a:pt x="81535" y="112771"/>
                  </a:lnTo>
                  <a:close/>
                  <a:moveTo>
                    <a:pt x="93718" y="112771"/>
                  </a:moveTo>
                  <a:lnTo>
                    <a:pt x="93718" y="118707"/>
                  </a:lnTo>
                  <a:lnTo>
                    <a:pt x="87784" y="118707"/>
                  </a:lnTo>
                  <a:lnTo>
                    <a:pt x="87784" y="112771"/>
                  </a:lnTo>
                  <a:close/>
                  <a:moveTo>
                    <a:pt x="99967" y="112771"/>
                  </a:moveTo>
                  <a:lnTo>
                    <a:pt x="99967" y="118707"/>
                  </a:lnTo>
                  <a:lnTo>
                    <a:pt x="94031" y="118707"/>
                  </a:lnTo>
                  <a:lnTo>
                    <a:pt x="94031" y="112771"/>
                  </a:lnTo>
                  <a:close/>
                  <a:moveTo>
                    <a:pt x="106214" y="112771"/>
                  </a:moveTo>
                  <a:lnTo>
                    <a:pt x="106214" y="118707"/>
                  </a:lnTo>
                  <a:lnTo>
                    <a:pt x="100278" y="118707"/>
                  </a:lnTo>
                  <a:lnTo>
                    <a:pt x="100278" y="112771"/>
                  </a:lnTo>
                  <a:close/>
                  <a:moveTo>
                    <a:pt x="112461" y="112771"/>
                  </a:moveTo>
                  <a:lnTo>
                    <a:pt x="112461" y="118707"/>
                  </a:lnTo>
                  <a:lnTo>
                    <a:pt x="106527" y="118707"/>
                  </a:lnTo>
                  <a:lnTo>
                    <a:pt x="106527" y="112771"/>
                  </a:lnTo>
                  <a:close/>
                  <a:moveTo>
                    <a:pt x="118710" y="112771"/>
                  </a:moveTo>
                  <a:lnTo>
                    <a:pt x="118710" y="118707"/>
                  </a:lnTo>
                  <a:lnTo>
                    <a:pt x="112774" y="118707"/>
                  </a:lnTo>
                  <a:lnTo>
                    <a:pt x="112774" y="112771"/>
                  </a:lnTo>
                  <a:close/>
                  <a:moveTo>
                    <a:pt x="124957" y="112771"/>
                  </a:moveTo>
                  <a:lnTo>
                    <a:pt x="124957" y="118707"/>
                  </a:lnTo>
                  <a:lnTo>
                    <a:pt x="119021" y="118707"/>
                  </a:lnTo>
                  <a:lnTo>
                    <a:pt x="119021" y="112771"/>
                  </a:lnTo>
                  <a:close/>
                  <a:moveTo>
                    <a:pt x="131204" y="112771"/>
                  </a:moveTo>
                  <a:lnTo>
                    <a:pt x="131204" y="118707"/>
                  </a:lnTo>
                  <a:lnTo>
                    <a:pt x="125270" y="118707"/>
                  </a:lnTo>
                  <a:lnTo>
                    <a:pt x="125270" y="112771"/>
                  </a:lnTo>
                  <a:close/>
                  <a:moveTo>
                    <a:pt x="137451" y="112771"/>
                  </a:moveTo>
                  <a:lnTo>
                    <a:pt x="137451" y="118707"/>
                  </a:lnTo>
                  <a:lnTo>
                    <a:pt x="131517" y="118707"/>
                  </a:lnTo>
                  <a:lnTo>
                    <a:pt x="131517" y="112771"/>
                  </a:lnTo>
                  <a:close/>
                  <a:moveTo>
                    <a:pt x="143702" y="112771"/>
                  </a:moveTo>
                  <a:lnTo>
                    <a:pt x="143702" y="118707"/>
                  </a:lnTo>
                  <a:lnTo>
                    <a:pt x="137766" y="118707"/>
                  </a:lnTo>
                  <a:lnTo>
                    <a:pt x="137766" y="112771"/>
                  </a:lnTo>
                  <a:close/>
                  <a:moveTo>
                    <a:pt x="149949" y="112771"/>
                  </a:moveTo>
                  <a:lnTo>
                    <a:pt x="149949" y="118707"/>
                  </a:lnTo>
                  <a:lnTo>
                    <a:pt x="144015" y="118707"/>
                  </a:lnTo>
                  <a:lnTo>
                    <a:pt x="144015" y="112771"/>
                  </a:lnTo>
                  <a:close/>
                  <a:moveTo>
                    <a:pt x="156196" y="112771"/>
                  </a:moveTo>
                  <a:lnTo>
                    <a:pt x="156196" y="118707"/>
                  </a:lnTo>
                  <a:lnTo>
                    <a:pt x="150262" y="118707"/>
                  </a:lnTo>
                  <a:lnTo>
                    <a:pt x="150262" y="112771"/>
                  </a:lnTo>
                  <a:close/>
                  <a:moveTo>
                    <a:pt x="162445" y="112771"/>
                  </a:moveTo>
                  <a:lnTo>
                    <a:pt x="162445" y="118707"/>
                  </a:lnTo>
                  <a:lnTo>
                    <a:pt x="156509" y="118707"/>
                  </a:lnTo>
                  <a:lnTo>
                    <a:pt x="156509" y="112771"/>
                  </a:lnTo>
                  <a:close/>
                  <a:moveTo>
                    <a:pt x="168692" y="112771"/>
                  </a:moveTo>
                  <a:lnTo>
                    <a:pt x="168692" y="118707"/>
                  </a:lnTo>
                  <a:lnTo>
                    <a:pt x="162756" y="118707"/>
                  </a:lnTo>
                  <a:lnTo>
                    <a:pt x="162756" y="112771"/>
                  </a:lnTo>
                  <a:close/>
                  <a:moveTo>
                    <a:pt x="174939" y="112771"/>
                  </a:moveTo>
                  <a:lnTo>
                    <a:pt x="174939" y="118707"/>
                  </a:lnTo>
                  <a:lnTo>
                    <a:pt x="169005" y="118707"/>
                  </a:lnTo>
                  <a:lnTo>
                    <a:pt x="169005" y="112771"/>
                  </a:lnTo>
                  <a:close/>
                  <a:moveTo>
                    <a:pt x="181186" y="112771"/>
                  </a:moveTo>
                  <a:lnTo>
                    <a:pt x="181186" y="118707"/>
                  </a:lnTo>
                  <a:lnTo>
                    <a:pt x="175252" y="118707"/>
                  </a:lnTo>
                  <a:lnTo>
                    <a:pt x="175252" y="112771"/>
                  </a:lnTo>
                  <a:close/>
                  <a:moveTo>
                    <a:pt x="187435" y="112771"/>
                  </a:moveTo>
                  <a:lnTo>
                    <a:pt x="187435" y="118707"/>
                  </a:lnTo>
                  <a:lnTo>
                    <a:pt x="181499" y="118707"/>
                  </a:lnTo>
                  <a:lnTo>
                    <a:pt x="181499" y="112771"/>
                  </a:lnTo>
                  <a:close/>
                  <a:moveTo>
                    <a:pt x="193684" y="112771"/>
                  </a:moveTo>
                  <a:lnTo>
                    <a:pt x="193684" y="118707"/>
                  </a:lnTo>
                  <a:lnTo>
                    <a:pt x="187749" y="118707"/>
                  </a:lnTo>
                  <a:lnTo>
                    <a:pt x="187749" y="112771"/>
                  </a:lnTo>
                  <a:close/>
                  <a:moveTo>
                    <a:pt x="199931" y="112771"/>
                  </a:moveTo>
                  <a:lnTo>
                    <a:pt x="199931" y="118707"/>
                  </a:lnTo>
                  <a:lnTo>
                    <a:pt x="193996" y="118707"/>
                  </a:lnTo>
                  <a:lnTo>
                    <a:pt x="193996" y="112771"/>
                  </a:lnTo>
                  <a:close/>
                  <a:moveTo>
                    <a:pt x="206180" y="112771"/>
                  </a:moveTo>
                  <a:lnTo>
                    <a:pt x="206180" y="118707"/>
                  </a:lnTo>
                  <a:lnTo>
                    <a:pt x="200244" y="118707"/>
                  </a:lnTo>
                  <a:lnTo>
                    <a:pt x="200244" y="112771"/>
                  </a:lnTo>
                  <a:close/>
                  <a:moveTo>
                    <a:pt x="212427" y="112771"/>
                  </a:moveTo>
                  <a:lnTo>
                    <a:pt x="212427" y="118707"/>
                  </a:lnTo>
                  <a:lnTo>
                    <a:pt x="206491" y="118707"/>
                  </a:lnTo>
                  <a:lnTo>
                    <a:pt x="206491" y="112771"/>
                  </a:lnTo>
                  <a:close/>
                  <a:moveTo>
                    <a:pt x="218674" y="112771"/>
                  </a:moveTo>
                  <a:lnTo>
                    <a:pt x="218674" y="118707"/>
                  </a:lnTo>
                  <a:lnTo>
                    <a:pt x="212739" y="118707"/>
                  </a:lnTo>
                  <a:lnTo>
                    <a:pt x="212739" y="112771"/>
                  </a:lnTo>
                  <a:close/>
                  <a:moveTo>
                    <a:pt x="224921" y="112771"/>
                  </a:moveTo>
                  <a:lnTo>
                    <a:pt x="224921" y="118707"/>
                  </a:lnTo>
                  <a:lnTo>
                    <a:pt x="218987" y="118707"/>
                  </a:lnTo>
                  <a:lnTo>
                    <a:pt x="218987" y="112771"/>
                  </a:lnTo>
                  <a:close/>
                  <a:moveTo>
                    <a:pt x="231170" y="112771"/>
                  </a:moveTo>
                  <a:lnTo>
                    <a:pt x="231170" y="118707"/>
                  </a:lnTo>
                  <a:lnTo>
                    <a:pt x="225234" y="118707"/>
                  </a:lnTo>
                  <a:lnTo>
                    <a:pt x="225234" y="112771"/>
                  </a:lnTo>
                  <a:close/>
                  <a:moveTo>
                    <a:pt x="237417" y="112771"/>
                  </a:moveTo>
                  <a:lnTo>
                    <a:pt x="237417" y="118707"/>
                  </a:lnTo>
                  <a:lnTo>
                    <a:pt x="231481" y="118707"/>
                  </a:lnTo>
                  <a:lnTo>
                    <a:pt x="231481" y="112771"/>
                  </a:lnTo>
                  <a:close/>
                  <a:moveTo>
                    <a:pt x="243664" y="112771"/>
                  </a:moveTo>
                  <a:lnTo>
                    <a:pt x="243664" y="118707"/>
                  </a:lnTo>
                  <a:lnTo>
                    <a:pt x="237729" y="118707"/>
                  </a:lnTo>
                  <a:lnTo>
                    <a:pt x="237729" y="112771"/>
                  </a:lnTo>
                  <a:close/>
                  <a:moveTo>
                    <a:pt x="249911" y="112771"/>
                  </a:moveTo>
                  <a:lnTo>
                    <a:pt x="249911" y="118707"/>
                  </a:lnTo>
                  <a:lnTo>
                    <a:pt x="243977" y="118707"/>
                  </a:lnTo>
                  <a:lnTo>
                    <a:pt x="243977" y="112771"/>
                  </a:lnTo>
                  <a:close/>
                  <a:moveTo>
                    <a:pt x="256161" y="112771"/>
                  </a:moveTo>
                  <a:lnTo>
                    <a:pt x="256161" y="118707"/>
                  </a:lnTo>
                  <a:lnTo>
                    <a:pt x="250225" y="118707"/>
                  </a:lnTo>
                  <a:lnTo>
                    <a:pt x="250225" y="112771"/>
                  </a:lnTo>
                  <a:close/>
                  <a:moveTo>
                    <a:pt x="262409" y="112771"/>
                  </a:moveTo>
                  <a:lnTo>
                    <a:pt x="262409" y="118707"/>
                  </a:lnTo>
                  <a:lnTo>
                    <a:pt x="256474" y="118707"/>
                  </a:lnTo>
                  <a:lnTo>
                    <a:pt x="256474" y="112771"/>
                  </a:lnTo>
                  <a:close/>
                  <a:moveTo>
                    <a:pt x="268656" y="112771"/>
                  </a:moveTo>
                  <a:lnTo>
                    <a:pt x="268656" y="118707"/>
                  </a:lnTo>
                  <a:lnTo>
                    <a:pt x="262721" y="118707"/>
                  </a:lnTo>
                  <a:lnTo>
                    <a:pt x="262721" y="112771"/>
                  </a:lnTo>
                  <a:close/>
                  <a:moveTo>
                    <a:pt x="274904" y="112771"/>
                  </a:moveTo>
                  <a:lnTo>
                    <a:pt x="274904" y="118707"/>
                  </a:lnTo>
                  <a:lnTo>
                    <a:pt x="268968" y="118707"/>
                  </a:lnTo>
                  <a:lnTo>
                    <a:pt x="268968" y="112771"/>
                  </a:lnTo>
                  <a:close/>
                  <a:moveTo>
                    <a:pt x="6251" y="119019"/>
                  </a:moveTo>
                  <a:lnTo>
                    <a:pt x="6251" y="124954"/>
                  </a:lnTo>
                  <a:lnTo>
                    <a:pt x="315" y="124954"/>
                  </a:lnTo>
                  <a:lnTo>
                    <a:pt x="315" y="119019"/>
                  </a:lnTo>
                  <a:close/>
                  <a:moveTo>
                    <a:pt x="12498" y="119019"/>
                  </a:moveTo>
                  <a:lnTo>
                    <a:pt x="12498" y="124954"/>
                  </a:lnTo>
                  <a:lnTo>
                    <a:pt x="6562" y="124954"/>
                  </a:lnTo>
                  <a:lnTo>
                    <a:pt x="6562" y="119019"/>
                  </a:lnTo>
                  <a:close/>
                  <a:moveTo>
                    <a:pt x="18745" y="119019"/>
                  </a:moveTo>
                  <a:lnTo>
                    <a:pt x="18745" y="124954"/>
                  </a:lnTo>
                  <a:lnTo>
                    <a:pt x="12810" y="124954"/>
                  </a:lnTo>
                  <a:lnTo>
                    <a:pt x="12810" y="119019"/>
                  </a:lnTo>
                  <a:close/>
                  <a:moveTo>
                    <a:pt x="24992" y="119019"/>
                  </a:moveTo>
                  <a:lnTo>
                    <a:pt x="24992" y="124954"/>
                  </a:lnTo>
                  <a:lnTo>
                    <a:pt x="19058" y="124954"/>
                  </a:lnTo>
                  <a:lnTo>
                    <a:pt x="19058" y="119019"/>
                  </a:lnTo>
                  <a:close/>
                  <a:moveTo>
                    <a:pt x="31242" y="119019"/>
                  </a:moveTo>
                  <a:lnTo>
                    <a:pt x="31242" y="124954"/>
                  </a:lnTo>
                  <a:lnTo>
                    <a:pt x="25305" y="124954"/>
                  </a:lnTo>
                  <a:lnTo>
                    <a:pt x="25305" y="119019"/>
                  </a:lnTo>
                  <a:close/>
                  <a:moveTo>
                    <a:pt x="37489" y="119019"/>
                  </a:moveTo>
                  <a:lnTo>
                    <a:pt x="37489" y="124954"/>
                  </a:lnTo>
                  <a:lnTo>
                    <a:pt x="31553" y="124954"/>
                  </a:lnTo>
                  <a:lnTo>
                    <a:pt x="31553" y="119019"/>
                  </a:lnTo>
                  <a:close/>
                  <a:moveTo>
                    <a:pt x="43737" y="119019"/>
                  </a:moveTo>
                  <a:lnTo>
                    <a:pt x="43737" y="124954"/>
                  </a:lnTo>
                  <a:lnTo>
                    <a:pt x="37802" y="124954"/>
                  </a:lnTo>
                  <a:lnTo>
                    <a:pt x="37802" y="119019"/>
                  </a:lnTo>
                  <a:close/>
                  <a:moveTo>
                    <a:pt x="49985" y="119019"/>
                  </a:moveTo>
                  <a:lnTo>
                    <a:pt x="49985" y="124954"/>
                  </a:lnTo>
                  <a:lnTo>
                    <a:pt x="44049" y="124954"/>
                  </a:lnTo>
                  <a:lnTo>
                    <a:pt x="44049" y="119019"/>
                  </a:lnTo>
                  <a:close/>
                  <a:moveTo>
                    <a:pt x="56232" y="119019"/>
                  </a:moveTo>
                  <a:lnTo>
                    <a:pt x="56232" y="124954"/>
                  </a:lnTo>
                  <a:lnTo>
                    <a:pt x="50296" y="124954"/>
                  </a:lnTo>
                  <a:lnTo>
                    <a:pt x="50296" y="119019"/>
                  </a:lnTo>
                  <a:close/>
                  <a:moveTo>
                    <a:pt x="62480" y="119019"/>
                  </a:moveTo>
                  <a:lnTo>
                    <a:pt x="62480" y="124954"/>
                  </a:lnTo>
                  <a:lnTo>
                    <a:pt x="56545" y="124954"/>
                  </a:lnTo>
                  <a:lnTo>
                    <a:pt x="56545" y="119019"/>
                  </a:lnTo>
                  <a:close/>
                  <a:moveTo>
                    <a:pt x="68727" y="119019"/>
                  </a:moveTo>
                  <a:lnTo>
                    <a:pt x="68727" y="124954"/>
                  </a:lnTo>
                  <a:lnTo>
                    <a:pt x="62792" y="124954"/>
                  </a:lnTo>
                  <a:lnTo>
                    <a:pt x="62792" y="119019"/>
                  </a:lnTo>
                  <a:close/>
                  <a:moveTo>
                    <a:pt x="74975" y="119019"/>
                  </a:moveTo>
                  <a:lnTo>
                    <a:pt x="74975" y="124954"/>
                  </a:lnTo>
                  <a:lnTo>
                    <a:pt x="69039" y="124954"/>
                  </a:lnTo>
                  <a:lnTo>
                    <a:pt x="69039" y="119019"/>
                  </a:lnTo>
                  <a:close/>
                  <a:moveTo>
                    <a:pt x="81223" y="119019"/>
                  </a:moveTo>
                  <a:lnTo>
                    <a:pt x="81223" y="124954"/>
                  </a:lnTo>
                  <a:lnTo>
                    <a:pt x="75286" y="124954"/>
                  </a:lnTo>
                  <a:lnTo>
                    <a:pt x="75286" y="119019"/>
                  </a:lnTo>
                  <a:close/>
                  <a:moveTo>
                    <a:pt x="87470" y="119019"/>
                  </a:moveTo>
                  <a:lnTo>
                    <a:pt x="87470" y="124954"/>
                  </a:lnTo>
                  <a:lnTo>
                    <a:pt x="81535" y="124954"/>
                  </a:lnTo>
                  <a:lnTo>
                    <a:pt x="81535" y="119019"/>
                  </a:lnTo>
                  <a:close/>
                  <a:moveTo>
                    <a:pt x="93718" y="119019"/>
                  </a:moveTo>
                  <a:lnTo>
                    <a:pt x="93718" y="124954"/>
                  </a:lnTo>
                  <a:lnTo>
                    <a:pt x="87784" y="124954"/>
                  </a:lnTo>
                  <a:lnTo>
                    <a:pt x="87784" y="119019"/>
                  </a:lnTo>
                  <a:close/>
                  <a:moveTo>
                    <a:pt x="99967" y="119019"/>
                  </a:moveTo>
                  <a:lnTo>
                    <a:pt x="99967" y="124954"/>
                  </a:lnTo>
                  <a:lnTo>
                    <a:pt x="94031" y="124954"/>
                  </a:lnTo>
                  <a:lnTo>
                    <a:pt x="94031" y="119019"/>
                  </a:lnTo>
                  <a:close/>
                  <a:moveTo>
                    <a:pt x="106214" y="119019"/>
                  </a:moveTo>
                  <a:lnTo>
                    <a:pt x="106214" y="124954"/>
                  </a:lnTo>
                  <a:lnTo>
                    <a:pt x="100278" y="124954"/>
                  </a:lnTo>
                  <a:lnTo>
                    <a:pt x="100278" y="119019"/>
                  </a:lnTo>
                  <a:close/>
                  <a:moveTo>
                    <a:pt x="112461" y="119019"/>
                  </a:moveTo>
                  <a:lnTo>
                    <a:pt x="112461" y="124954"/>
                  </a:lnTo>
                  <a:lnTo>
                    <a:pt x="106527" y="124954"/>
                  </a:lnTo>
                  <a:lnTo>
                    <a:pt x="106527" y="119019"/>
                  </a:lnTo>
                  <a:close/>
                  <a:moveTo>
                    <a:pt x="118710" y="119019"/>
                  </a:moveTo>
                  <a:lnTo>
                    <a:pt x="118710" y="124954"/>
                  </a:lnTo>
                  <a:lnTo>
                    <a:pt x="112774" y="124954"/>
                  </a:lnTo>
                  <a:lnTo>
                    <a:pt x="112774" y="119019"/>
                  </a:lnTo>
                  <a:close/>
                  <a:moveTo>
                    <a:pt x="124957" y="119019"/>
                  </a:moveTo>
                  <a:lnTo>
                    <a:pt x="124957" y="124954"/>
                  </a:lnTo>
                  <a:lnTo>
                    <a:pt x="119021" y="124954"/>
                  </a:lnTo>
                  <a:lnTo>
                    <a:pt x="119021" y="119019"/>
                  </a:lnTo>
                  <a:close/>
                  <a:moveTo>
                    <a:pt x="131204" y="119019"/>
                  </a:moveTo>
                  <a:lnTo>
                    <a:pt x="131204" y="124954"/>
                  </a:lnTo>
                  <a:lnTo>
                    <a:pt x="125270" y="124954"/>
                  </a:lnTo>
                  <a:lnTo>
                    <a:pt x="125270" y="119019"/>
                  </a:lnTo>
                  <a:close/>
                  <a:moveTo>
                    <a:pt x="137451" y="119019"/>
                  </a:moveTo>
                  <a:lnTo>
                    <a:pt x="137451" y="124954"/>
                  </a:lnTo>
                  <a:lnTo>
                    <a:pt x="131517" y="124954"/>
                  </a:lnTo>
                  <a:lnTo>
                    <a:pt x="131517" y="119019"/>
                  </a:lnTo>
                  <a:close/>
                  <a:moveTo>
                    <a:pt x="143702" y="119019"/>
                  </a:moveTo>
                  <a:lnTo>
                    <a:pt x="143702" y="124954"/>
                  </a:lnTo>
                  <a:lnTo>
                    <a:pt x="137766" y="124954"/>
                  </a:lnTo>
                  <a:lnTo>
                    <a:pt x="137766" y="119019"/>
                  </a:lnTo>
                  <a:close/>
                  <a:moveTo>
                    <a:pt x="149949" y="119019"/>
                  </a:moveTo>
                  <a:lnTo>
                    <a:pt x="149949" y="124954"/>
                  </a:lnTo>
                  <a:lnTo>
                    <a:pt x="144015" y="124954"/>
                  </a:lnTo>
                  <a:lnTo>
                    <a:pt x="144015" y="119019"/>
                  </a:lnTo>
                  <a:close/>
                  <a:moveTo>
                    <a:pt x="156196" y="119019"/>
                  </a:moveTo>
                  <a:lnTo>
                    <a:pt x="156196" y="124954"/>
                  </a:lnTo>
                  <a:lnTo>
                    <a:pt x="150262" y="124954"/>
                  </a:lnTo>
                  <a:lnTo>
                    <a:pt x="150262" y="119019"/>
                  </a:lnTo>
                  <a:close/>
                  <a:moveTo>
                    <a:pt x="162445" y="119019"/>
                  </a:moveTo>
                  <a:lnTo>
                    <a:pt x="162445" y="124954"/>
                  </a:lnTo>
                  <a:lnTo>
                    <a:pt x="156509" y="124954"/>
                  </a:lnTo>
                  <a:lnTo>
                    <a:pt x="156509" y="119019"/>
                  </a:lnTo>
                  <a:close/>
                  <a:moveTo>
                    <a:pt x="168692" y="119019"/>
                  </a:moveTo>
                  <a:lnTo>
                    <a:pt x="168692" y="124954"/>
                  </a:lnTo>
                  <a:lnTo>
                    <a:pt x="162756" y="124954"/>
                  </a:lnTo>
                  <a:lnTo>
                    <a:pt x="162756" y="119019"/>
                  </a:lnTo>
                  <a:close/>
                  <a:moveTo>
                    <a:pt x="174939" y="119019"/>
                  </a:moveTo>
                  <a:lnTo>
                    <a:pt x="174939" y="124954"/>
                  </a:lnTo>
                  <a:lnTo>
                    <a:pt x="169005" y="124954"/>
                  </a:lnTo>
                  <a:lnTo>
                    <a:pt x="169005" y="119019"/>
                  </a:lnTo>
                  <a:close/>
                  <a:moveTo>
                    <a:pt x="181186" y="119019"/>
                  </a:moveTo>
                  <a:lnTo>
                    <a:pt x="181186" y="124954"/>
                  </a:lnTo>
                  <a:lnTo>
                    <a:pt x="175252" y="124954"/>
                  </a:lnTo>
                  <a:lnTo>
                    <a:pt x="175252" y="119019"/>
                  </a:lnTo>
                  <a:close/>
                  <a:moveTo>
                    <a:pt x="187435" y="119019"/>
                  </a:moveTo>
                  <a:lnTo>
                    <a:pt x="187435" y="124954"/>
                  </a:lnTo>
                  <a:lnTo>
                    <a:pt x="181499" y="124954"/>
                  </a:lnTo>
                  <a:lnTo>
                    <a:pt x="181499" y="119019"/>
                  </a:lnTo>
                  <a:close/>
                  <a:moveTo>
                    <a:pt x="193684" y="119019"/>
                  </a:moveTo>
                  <a:lnTo>
                    <a:pt x="193684" y="124954"/>
                  </a:lnTo>
                  <a:lnTo>
                    <a:pt x="187749" y="124954"/>
                  </a:lnTo>
                  <a:lnTo>
                    <a:pt x="187749" y="119019"/>
                  </a:lnTo>
                  <a:close/>
                  <a:moveTo>
                    <a:pt x="199931" y="119019"/>
                  </a:moveTo>
                  <a:lnTo>
                    <a:pt x="199931" y="124954"/>
                  </a:lnTo>
                  <a:lnTo>
                    <a:pt x="193996" y="124954"/>
                  </a:lnTo>
                  <a:lnTo>
                    <a:pt x="193996" y="119019"/>
                  </a:lnTo>
                  <a:close/>
                  <a:moveTo>
                    <a:pt x="206180" y="119019"/>
                  </a:moveTo>
                  <a:lnTo>
                    <a:pt x="206180" y="124954"/>
                  </a:lnTo>
                  <a:lnTo>
                    <a:pt x="200244" y="124954"/>
                  </a:lnTo>
                  <a:lnTo>
                    <a:pt x="200244" y="119019"/>
                  </a:lnTo>
                  <a:close/>
                  <a:moveTo>
                    <a:pt x="212427" y="119019"/>
                  </a:moveTo>
                  <a:lnTo>
                    <a:pt x="212427" y="124954"/>
                  </a:lnTo>
                  <a:lnTo>
                    <a:pt x="206491" y="124954"/>
                  </a:lnTo>
                  <a:lnTo>
                    <a:pt x="206491" y="119019"/>
                  </a:lnTo>
                  <a:close/>
                  <a:moveTo>
                    <a:pt x="218674" y="119019"/>
                  </a:moveTo>
                  <a:lnTo>
                    <a:pt x="218674" y="124954"/>
                  </a:lnTo>
                  <a:lnTo>
                    <a:pt x="212739" y="124954"/>
                  </a:lnTo>
                  <a:lnTo>
                    <a:pt x="212739" y="119019"/>
                  </a:lnTo>
                  <a:close/>
                  <a:moveTo>
                    <a:pt x="224921" y="119019"/>
                  </a:moveTo>
                  <a:lnTo>
                    <a:pt x="224921" y="124954"/>
                  </a:lnTo>
                  <a:lnTo>
                    <a:pt x="218987" y="124954"/>
                  </a:lnTo>
                  <a:lnTo>
                    <a:pt x="218987" y="119019"/>
                  </a:lnTo>
                  <a:close/>
                  <a:moveTo>
                    <a:pt x="231170" y="119019"/>
                  </a:moveTo>
                  <a:lnTo>
                    <a:pt x="231170" y="124954"/>
                  </a:lnTo>
                  <a:lnTo>
                    <a:pt x="225234" y="124954"/>
                  </a:lnTo>
                  <a:lnTo>
                    <a:pt x="225234" y="119019"/>
                  </a:lnTo>
                  <a:close/>
                  <a:moveTo>
                    <a:pt x="237417" y="119019"/>
                  </a:moveTo>
                  <a:lnTo>
                    <a:pt x="237417" y="124954"/>
                  </a:lnTo>
                  <a:lnTo>
                    <a:pt x="231481" y="124954"/>
                  </a:lnTo>
                  <a:lnTo>
                    <a:pt x="231481" y="119019"/>
                  </a:lnTo>
                  <a:close/>
                  <a:moveTo>
                    <a:pt x="243664" y="119019"/>
                  </a:moveTo>
                  <a:lnTo>
                    <a:pt x="243664" y="124954"/>
                  </a:lnTo>
                  <a:lnTo>
                    <a:pt x="237729" y="124954"/>
                  </a:lnTo>
                  <a:lnTo>
                    <a:pt x="237729" y="119019"/>
                  </a:lnTo>
                  <a:close/>
                  <a:moveTo>
                    <a:pt x="249911" y="119019"/>
                  </a:moveTo>
                  <a:lnTo>
                    <a:pt x="249911" y="124954"/>
                  </a:lnTo>
                  <a:lnTo>
                    <a:pt x="243977" y="124954"/>
                  </a:lnTo>
                  <a:lnTo>
                    <a:pt x="243977" y="119019"/>
                  </a:lnTo>
                  <a:close/>
                  <a:moveTo>
                    <a:pt x="256161" y="119019"/>
                  </a:moveTo>
                  <a:lnTo>
                    <a:pt x="256161" y="124954"/>
                  </a:lnTo>
                  <a:lnTo>
                    <a:pt x="250225" y="124954"/>
                  </a:lnTo>
                  <a:lnTo>
                    <a:pt x="250225" y="119019"/>
                  </a:lnTo>
                  <a:close/>
                  <a:moveTo>
                    <a:pt x="262409" y="119019"/>
                  </a:moveTo>
                  <a:lnTo>
                    <a:pt x="262409" y="124954"/>
                  </a:lnTo>
                  <a:lnTo>
                    <a:pt x="256474" y="124954"/>
                  </a:lnTo>
                  <a:lnTo>
                    <a:pt x="256474" y="119019"/>
                  </a:lnTo>
                  <a:close/>
                  <a:moveTo>
                    <a:pt x="268656" y="119019"/>
                  </a:moveTo>
                  <a:lnTo>
                    <a:pt x="268656" y="124954"/>
                  </a:lnTo>
                  <a:lnTo>
                    <a:pt x="262721" y="124954"/>
                  </a:lnTo>
                  <a:lnTo>
                    <a:pt x="262721" y="119019"/>
                  </a:lnTo>
                  <a:close/>
                  <a:moveTo>
                    <a:pt x="274904" y="119019"/>
                  </a:moveTo>
                  <a:lnTo>
                    <a:pt x="274904" y="124954"/>
                  </a:lnTo>
                  <a:lnTo>
                    <a:pt x="268968" y="124954"/>
                  </a:lnTo>
                  <a:lnTo>
                    <a:pt x="268968" y="119019"/>
                  </a:lnTo>
                  <a:close/>
                  <a:moveTo>
                    <a:pt x="6251" y="125266"/>
                  </a:moveTo>
                  <a:lnTo>
                    <a:pt x="6251" y="131201"/>
                  </a:lnTo>
                  <a:lnTo>
                    <a:pt x="315" y="131201"/>
                  </a:lnTo>
                  <a:lnTo>
                    <a:pt x="315" y="125266"/>
                  </a:lnTo>
                  <a:close/>
                  <a:moveTo>
                    <a:pt x="12498" y="125266"/>
                  </a:moveTo>
                  <a:lnTo>
                    <a:pt x="12498" y="131201"/>
                  </a:lnTo>
                  <a:lnTo>
                    <a:pt x="6562" y="131201"/>
                  </a:lnTo>
                  <a:lnTo>
                    <a:pt x="6562" y="125266"/>
                  </a:lnTo>
                  <a:close/>
                  <a:moveTo>
                    <a:pt x="18745" y="125266"/>
                  </a:moveTo>
                  <a:lnTo>
                    <a:pt x="18745" y="131201"/>
                  </a:lnTo>
                  <a:lnTo>
                    <a:pt x="12810" y="131201"/>
                  </a:lnTo>
                  <a:lnTo>
                    <a:pt x="12810" y="125266"/>
                  </a:lnTo>
                  <a:close/>
                  <a:moveTo>
                    <a:pt x="24992" y="125266"/>
                  </a:moveTo>
                  <a:lnTo>
                    <a:pt x="24992" y="131201"/>
                  </a:lnTo>
                  <a:lnTo>
                    <a:pt x="19058" y="131201"/>
                  </a:lnTo>
                  <a:lnTo>
                    <a:pt x="19058" y="125266"/>
                  </a:lnTo>
                  <a:close/>
                  <a:moveTo>
                    <a:pt x="31242" y="125266"/>
                  </a:moveTo>
                  <a:lnTo>
                    <a:pt x="31242" y="131201"/>
                  </a:lnTo>
                  <a:lnTo>
                    <a:pt x="25305" y="131201"/>
                  </a:lnTo>
                  <a:lnTo>
                    <a:pt x="25305" y="125266"/>
                  </a:lnTo>
                  <a:close/>
                  <a:moveTo>
                    <a:pt x="37489" y="125266"/>
                  </a:moveTo>
                  <a:lnTo>
                    <a:pt x="37489" y="131201"/>
                  </a:lnTo>
                  <a:lnTo>
                    <a:pt x="31553" y="131201"/>
                  </a:lnTo>
                  <a:lnTo>
                    <a:pt x="31553" y="125266"/>
                  </a:lnTo>
                  <a:close/>
                  <a:moveTo>
                    <a:pt x="43737" y="125266"/>
                  </a:moveTo>
                  <a:lnTo>
                    <a:pt x="43737" y="131201"/>
                  </a:lnTo>
                  <a:lnTo>
                    <a:pt x="37802" y="131201"/>
                  </a:lnTo>
                  <a:lnTo>
                    <a:pt x="37802" y="125266"/>
                  </a:lnTo>
                  <a:close/>
                  <a:moveTo>
                    <a:pt x="49985" y="125266"/>
                  </a:moveTo>
                  <a:lnTo>
                    <a:pt x="49985" y="131201"/>
                  </a:lnTo>
                  <a:lnTo>
                    <a:pt x="44049" y="131201"/>
                  </a:lnTo>
                  <a:lnTo>
                    <a:pt x="44049" y="125266"/>
                  </a:lnTo>
                  <a:close/>
                  <a:moveTo>
                    <a:pt x="56232" y="125266"/>
                  </a:moveTo>
                  <a:lnTo>
                    <a:pt x="56232" y="131201"/>
                  </a:lnTo>
                  <a:lnTo>
                    <a:pt x="50296" y="131201"/>
                  </a:lnTo>
                  <a:lnTo>
                    <a:pt x="50296" y="125266"/>
                  </a:lnTo>
                  <a:close/>
                  <a:moveTo>
                    <a:pt x="62480" y="125266"/>
                  </a:moveTo>
                  <a:lnTo>
                    <a:pt x="62480" y="131201"/>
                  </a:lnTo>
                  <a:lnTo>
                    <a:pt x="56545" y="131201"/>
                  </a:lnTo>
                  <a:lnTo>
                    <a:pt x="56545" y="125266"/>
                  </a:lnTo>
                  <a:close/>
                  <a:moveTo>
                    <a:pt x="68727" y="125266"/>
                  </a:moveTo>
                  <a:lnTo>
                    <a:pt x="68727" y="131201"/>
                  </a:lnTo>
                  <a:lnTo>
                    <a:pt x="62792" y="131201"/>
                  </a:lnTo>
                  <a:lnTo>
                    <a:pt x="62792" y="125266"/>
                  </a:lnTo>
                  <a:close/>
                  <a:moveTo>
                    <a:pt x="74975" y="125266"/>
                  </a:moveTo>
                  <a:lnTo>
                    <a:pt x="74975" y="131201"/>
                  </a:lnTo>
                  <a:lnTo>
                    <a:pt x="69039" y="131201"/>
                  </a:lnTo>
                  <a:lnTo>
                    <a:pt x="69039" y="125266"/>
                  </a:lnTo>
                  <a:close/>
                  <a:moveTo>
                    <a:pt x="81223" y="125266"/>
                  </a:moveTo>
                  <a:lnTo>
                    <a:pt x="81223" y="131201"/>
                  </a:lnTo>
                  <a:lnTo>
                    <a:pt x="75286" y="131201"/>
                  </a:lnTo>
                  <a:lnTo>
                    <a:pt x="75286" y="125266"/>
                  </a:lnTo>
                  <a:close/>
                  <a:moveTo>
                    <a:pt x="87470" y="125266"/>
                  </a:moveTo>
                  <a:lnTo>
                    <a:pt x="87470" y="131201"/>
                  </a:lnTo>
                  <a:lnTo>
                    <a:pt x="81535" y="131201"/>
                  </a:lnTo>
                  <a:lnTo>
                    <a:pt x="81535" y="125266"/>
                  </a:lnTo>
                  <a:close/>
                  <a:moveTo>
                    <a:pt x="93718" y="125266"/>
                  </a:moveTo>
                  <a:lnTo>
                    <a:pt x="93718" y="131201"/>
                  </a:lnTo>
                  <a:lnTo>
                    <a:pt x="87784" y="131201"/>
                  </a:lnTo>
                  <a:lnTo>
                    <a:pt x="87784" y="125266"/>
                  </a:lnTo>
                  <a:close/>
                  <a:moveTo>
                    <a:pt x="99967" y="125266"/>
                  </a:moveTo>
                  <a:lnTo>
                    <a:pt x="99967" y="131201"/>
                  </a:lnTo>
                  <a:lnTo>
                    <a:pt x="94031" y="131201"/>
                  </a:lnTo>
                  <a:lnTo>
                    <a:pt x="94031" y="125266"/>
                  </a:lnTo>
                  <a:close/>
                  <a:moveTo>
                    <a:pt x="106214" y="125266"/>
                  </a:moveTo>
                  <a:lnTo>
                    <a:pt x="106214" y="131201"/>
                  </a:lnTo>
                  <a:lnTo>
                    <a:pt x="100278" y="131201"/>
                  </a:lnTo>
                  <a:lnTo>
                    <a:pt x="100278" y="125266"/>
                  </a:lnTo>
                  <a:close/>
                  <a:moveTo>
                    <a:pt x="112461" y="125266"/>
                  </a:moveTo>
                  <a:lnTo>
                    <a:pt x="112461" y="131201"/>
                  </a:lnTo>
                  <a:lnTo>
                    <a:pt x="106527" y="131201"/>
                  </a:lnTo>
                  <a:lnTo>
                    <a:pt x="106527" y="125266"/>
                  </a:lnTo>
                  <a:close/>
                  <a:moveTo>
                    <a:pt x="118710" y="125266"/>
                  </a:moveTo>
                  <a:lnTo>
                    <a:pt x="118710" y="131201"/>
                  </a:lnTo>
                  <a:lnTo>
                    <a:pt x="112774" y="131201"/>
                  </a:lnTo>
                  <a:lnTo>
                    <a:pt x="112774" y="125266"/>
                  </a:lnTo>
                  <a:close/>
                  <a:moveTo>
                    <a:pt x="124957" y="125266"/>
                  </a:moveTo>
                  <a:lnTo>
                    <a:pt x="124957" y="131201"/>
                  </a:lnTo>
                  <a:lnTo>
                    <a:pt x="119021" y="131201"/>
                  </a:lnTo>
                  <a:lnTo>
                    <a:pt x="119021" y="125266"/>
                  </a:lnTo>
                  <a:close/>
                  <a:moveTo>
                    <a:pt x="131204" y="125266"/>
                  </a:moveTo>
                  <a:lnTo>
                    <a:pt x="131204" y="131201"/>
                  </a:lnTo>
                  <a:lnTo>
                    <a:pt x="125270" y="131201"/>
                  </a:lnTo>
                  <a:lnTo>
                    <a:pt x="125270" y="125266"/>
                  </a:lnTo>
                  <a:close/>
                  <a:moveTo>
                    <a:pt x="137451" y="125266"/>
                  </a:moveTo>
                  <a:lnTo>
                    <a:pt x="137451" y="131201"/>
                  </a:lnTo>
                  <a:lnTo>
                    <a:pt x="131517" y="131201"/>
                  </a:lnTo>
                  <a:lnTo>
                    <a:pt x="131517" y="125266"/>
                  </a:lnTo>
                  <a:close/>
                  <a:moveTo>
                    <a:pt x="143702" y="125266"/>
                  </a:moveTo>
                  <a:lnTo>
                    <a:pt x="143702" y="131201"/>
                  </a:lnTo>
                  <a:lnTo>
                    <a:pt x="137766" y="131201"/>
                  </a:lnTo>
                  <a:lnTo>
                    <a:pt x="137766" y="125266"/>
                  </a:lnTo>
                  <a:close/>
                  <a:moveTo>
                    <a:pt x="149949" y="125266"/>
                  </a:moveTo>
                  <a:lnTo>
                    <a:pt x="149949" y="131201"/>
                  </a:lnTo>
                  <a:lnTo>
                    <a:pt x="144015" y="131201"/>
                  </a:lnTo>
                  <a:lnTo>
                    <a:pt x="144015" y="125266"/>
                  </a:lnTo>
                  <a:close/>
                  <a:moveTo>
                    <a:pt x="156196" y="125266"/>
                  </a:moveTo>
                  <a:lnTo>
                    <a:pt x="156196" y="131201"/>
                  </a:lnTo>
                  <a:lnTo>
                    <a:pt x="150262" y="131201"/>
                  </a:lnTo>
                  <a:lnTo>
                    <a:pt x="150262" y="125266"/>
                  </a:lnTo>
                  <a:close/>
                  <a:moveTo>
                    <a:pt x="162445" y="125266"/>
                  </a:moveTo>
                  <a:lnTo>
                    <a:pt x="162445" y="131201"/>
                  </a:lnTo>
                  <a:lnTo>
                    <a:pt x="156509" y="131201"/>
                  </a:lnTo>
                  <a:lnTo>
                    <a:pt x="156509" y="125266"/>
                  </a:lnTo>
                  <a:close/>
                  <a:moveTo>
                    <a:pt x="168692" y="125266"/>
                  </a:moveTo>
                  <a:lnTo>
                    <a:pt x="168692" y="131201"/>
                  </a:lnTo>
                  <a:lnTo>
                    <a:pt x="162756" y="131201"/>
                  </a:lnTo>
                  <a:lnTo>
                    <a:pt x="162756" y="125266"/>
                  </a:lnTo>
                  <a:close/>
                  <a:moveTo>
                    <a:pt x="174939" y="125266"/>
                  </a:moveTo>
                  <a:lnTo>
                    <a:pt x="174939" y="131201"/>
                  </a:lnTo>
                  <a:lnTo>
                    <a:pt x="169005" y="131201"/>
                  </a:lnTo>
                  <a:lnTo>
                    <a:pt x="169005" y="125266"/>
                  </a:lnTo>
                  <a:close/>
                  <a:moveTo>
                    <a:pt x="181186" y="125266"/>
                  </a:moveTo>
                  <a:lnTo>
                    <a:pt x="181186" y="131201"/>
                  </a:lnTo>
                  <a:lnTo>
                    <a:pt x="175252" y="131201"/>
                  </a:lnTo>
                  <a:lnTo>
                    <a:pt x="175252" y="125266"/>
                  </a:lnTo>
                  <a:close/>
                  <a:moveTo>
                    <a:pt x="187435" y="125266"/>
                  </a:moveTo>
                  <a:lnTo>
                    <a:pt x="187435" y="131201"/>
                  </a:lnTo>
                  <a:lnTo>
                    <a:pt x="181499" y="131201"/>
                  </a:lnTo>
                  <a:lnTo>
                    <a:pt x="181499" y="125266"/>
                  </a:lnTo>
                  <a:close/>
                  <a:moveTo>
                    <a:pt x="193682" y="125266"/>
                  </a:moveTo>
                  <a:lnTo>
                    <a:pt x="193682" y="131201"/>
                  </a:lnTo>
                  <a:lnTo>
                    <a:pt x="187746" y="131201"/>
                  </a:lnTo>
                  <a:lnTo>
                    <a:pt x="187746" y="125266"/>
                  </a:lnTo>
                  <a:close/>
                  <a:moveTo>
                    <a:pt x="199931" y="125266"/>
                  </a:moveTo>
                  <a:lnTo>
                    <a:pt x="199931" y="131201"/>
                  </a:lnTo>
                  <a:lnTo>
                    <a:pt x="193996" y="131201"/>
                  </a:lnTo>
                  <a:lnTo>
                    <a:pt x="193996" y="125266"/>
                  </a:lnTo>
                  <a:close/>
                  <a:moveTo>
                    <a:pt x="206180" y="125266"/>
                  </a:moveTo>
                  <a:lnTo>
                    <a:pt x="206180" y="131201"/>
                  </a:lnTo>
                  <a:lnTo>
                    <a:pt x="200244" y="131201"/>
                  </a:lnTo>
                  <a:lnTo>
                    <a:pt x="200244" y="125266"/>
                  </a:lnTo>
                  <a:close/>
                  <a:moveTo>
                    <a:pt x="212427" y="125266"/>
                  </a:moveTo>
                  <a:lnTo>
                    <a:pt x="212427" y="131201"/>
                  </a:lnTo>
                  <a:lnTo>
                    <a:pt x="206491" y="131201"/>
                  </a:lnTo>
                  <a:lnTo>
                    <a:pt x="206491" y="125266"/>
                  </a:lnTo>
                  <a:close/>
                  <a:moveTo>
                    <a:pt x="218674" y="125266"/>
                  </a:moveTo>
                  <a:lnTo>
                    <a:pt x="218674" y="131201"/>
                  </a:lnTo>
                  <a:lnTo>
                    <a:pt x="212739" y="131201"/>
                  </a:lnTo>
                  <a:lnTo>
                    <a:pt x="212739" y="125266"/>
                  </a:lnTo>
                  <a:close/>
                  <a:moveTo>
                    <a:pt x="224921" y="125266"/>
                  </a:moveTo>
                  <a:lnTo>
                    <a:pt x="224921" y="131201"/>
                  </a:lnTo>
                  <a:lnTo>
                    <a:pt x="218987" y="131201"/>
                  </a:lnTo>
                  <a:lnTo>
                    <a:pt x="218987" y="125266"/>
                  </a:lnTo>
                  <a:close/>
                  <a:moveTo>
                    <a:pt x="231170" y="125266"/>
                  </a:moveTo>
                  <a:lnTo>
                    <a:pt x="231170" y="131201"/>
                  </a:lnTo>
                  <a:lnTo>
                    <a:pt x="225234" y="131201"/>
                  </a:lnTo>
                  <a:lnTo>
                    <a:pt x="225234" y="125266"/>
                  </a:lnTo>
                  <a:close/>
                  <a:moveTo>
                    <a:pt x="237417" y="125266"/>
                  </a:moveTo>
                  <a:lnTo>
                    <a:pt x="237417" y="131201"/>
                  </a:lnTo>
                  <a:lnTo>
                    <a:pt x="231481" y="131201"/>
                  </a:lnTo>
                  <a:lnTo>
                    <a:pt x="231481" y="125266"/>
                  </a:lnTo>
                  <a:close/>
                  <a:moveTo>
                    <a:pt x="243664" y="125266"/>
                  </a:moveTo>
                  <a:lnTo>
                    <a:pt x="243664" y="131201"/>
                  </a:lnTo>
                  <a:lnTo>
                    <a:pt x="237729" y="131201"/>
                  </a:lnTo>
                  <a:lnTo>
                    <a:pt x="237729" y="125266"/>
                  </a:lnTo>
                  <a:close/>
                  <a:moveTo>
                    <a:pt x="249911" y="125266"/>
                  </a:moveTo>
                  <a:lnTo>
                    <a:pt x="249911" y="131201"/>
                  </a:lnTo>
                  <a:lnTo>
                    <a:pt x="243977" y="131201"/>
                  </a:lnTo>
                  <a:lnTo>
                    <a:pt x="243977" y="125266"/>
                  </a:lnTo>
                  <a:close/>
                  <a:moveTo>
                    <a:pt x="256161" y="125266"/>
                  </a:moveTo>
                  <a:lnTo>
                    <a:pt x="256161" y="131201"/>
                  </a:lnTo>
                  <a:lnTo>
                    <a:pt x="250225" y="131201"/>
                  </a:lnTo>
                  <a:lnTo>
                    <a:pt x="250225" y="125266"/>
                  </a:lnTo>
                  <a:close/>
                  <a:moveTo>
                    <a:pt x="262409" y="125266"/>
                  </a:moveTo>
                  <a:lnTo>
                    <a:pt x="262409" y="131201"/>
                  </a:lnTo>
                  <a:lnTo>
                    <a:pt x="256474" y="131201"/>
                  </a:lnTo>
                  <a:lnTo>
                    <a:pt x="256474" y="125266"/>
                  </a:lnTo>
                  <a:close/>
                  <a:moveTo>
                    <a:pt x="268656" y="125266"/>
                  </a:moveTo>
                  <a:lnTo>
                    <a:pt x="268656" y="131201"/>
                  </a:lnTo>
                  <a:lnTo>
                    <a:pt x="262721" y="131201"/>
                  </a:lnTo>
                  <a:lnTo>
                    <a:pt x="262721" y="125266"/>
                  </a:lnTo>
                  <a:close/>
                  <a:moveTo>
                    <a:pt x="274904" y="125266"/>
                  </a:moveTo>
                  <a:lnTo>
                    <a:pt x="274904" y="131201"/>
                  </a:lnTo>
                  <a:lnTo>
                    <a:pt x="268968" y="131201"/>
                  </a:lnTo>
                  <a:lnTo>
                    <a:pt x="268968" y="125266"/>
                  </a:lnTo>
                  <a:close/>
                  <a:moveTo>
                    <a:pt x="6251" y="131513"/>
                  </a:moveTo>
                  <a:lnTo>
                    <a:pt x="6251" y="137449"/>
                  </a:lnTo>
                  <a:lnTo>
                    <a:pt x="315" y="137449"/>
                  </a:lnTo>
                  <a:lnTo>
                    <a:pt x="315" y="131513"/>
                  </a:lnTo>
                  <a:close/>
                  <a:moveTo>
                    <a:pt x="12498" y="131513"/>
                  </a:moveTo>
                  <a:lnTo>
                    <a:pt x="12498" y="137449"/>
                  </a:lnTo>
                  <a:lnTo>
                    <a:pt x="6562" y="137449"/>
                  </a:lnTo>
                  <a:lnTo>
                    <a:pt x="6562" y="131513"/>
                  </a:lnTo>
                  <a:close/>
                  <a:moveTo>
                    <a:pt x="18745" y="131513"/>
                  </a:moveTo>
                  <a:lnTo>
                    <a:pt x="18745" y="137449"/>
                  </a:lnTo>
                  <a:lnTo>
                    <a:pt x="12810" y="137449"/>
                  </a:lnTo>
                  <a:lnTo>
                    <a:pt x="12810" y="131513"/>
                  </a:lnTo>
                  <a:close/>
                  <a:moveTo>
                    <a:pt x="24992" y="131513"/>
                  </a:moveTo>
                  <a:lnTo>
                    <a:pt x="24992" y="137449"/>
                  </a:lnTo>
                  <a:lnTo>
                    <a:pt x="19058" y="137449"/>
                  </a:lnTo>
                  <a:lnTo>
                    <a:pt x="19058" y="131513"/>
                  </a:lnTo>
                  <a:close/>
                  <a:moveTo>
                    <a:pt x="31241" y="131513"/>
                  </a:moveTo>
                  <a:lnTo>
                    <a:pt x="31241" y="137449"/>
                  </a:lnTo>
                  <a:lnTo>
                    <a:pt x="25305" y="137449"/>
                  </a:lnTo>
                  <a:lnTo>
                    <a:pt x="25305" y="131513"/>
                  </a:lnTo>
                  <a:close/>
                  <a:moveTo>
                    <a:pt x="37489" y="131513"/>
                  </a:moveTo>
                  <a:lnTo>
                    <a:pt x="37489" y="137449"/>
                  </a:lnTo>
                  <a:lnTo>
                    <a:pt x="31553" y="137449"/>
                  </a:lnTo>
                  <a:lnTo>
                    <a:pt x="31553" y="131513"/>
                  </a:lnTo>
                  <a:close/>
                  <a:moveTo>
                    <a:pt x="43737" y="131513"/>
                  </a:moveTo>
                  <a:lnTo>
                    <a:pt x="43737" y="137449"/>
                  </a:lnTo>
                  <a:lnTo>
                    <a:pt x="37802" y="137449"/>
                  </a:lnTo>
                  <a:lnTo>
                    <a:pt x="37802" y="131513"/>
                  </a:lnTo>
                  <a:close/>
                  <a:moveTo>
                    <a:pt x="49985" y="131513"/>
                  </a:moveTo>
                  <a:lnTo>
                    <a:pt x="49985" y="137449"/>
                  </a:lnTo>
                  <a:lnTo>
                    <a:pt x="44049" y="137449"/>
                  </a:lnTo>
                  <a:lnTo>
                    <a:pt x="44049" y="131513"/>
                  </a:lnTo>
                  <a:close/>
                  <a:moveTo>
                    <a:pt x="56232" y="131513"/>
                  </a:moveTo>
                  <a:lnTo>
                    <a:pt x="56232" y="137449"/>
                  </a:lnTo>
                  <a:lnTo>
                    <a:pt x="50296" y="137449"/>
                  </a:lnTo>
                  <a:lnTo>
                    <a:pt x="50296" y="131513"/>
                  </a:lnTo>
                  <a:close/>
                  <a:moveTo>
                    <a:pt x="62480" y="131513"/>
                  </a:moveTo>
                  <a:lnTo>
                    <a:pt x="62480" y="137449"/>
                  </a:lnTo>
                  <a:lnTo>
                    <a:pt x="56545" y="137449"/>
                  </a:lnTo>
                  <a:lnTo>
                    <a:pt x="56545" y="131513"/>
                  </a:lnTo>
                  <a:close/>
                  <a:moveTo>
                    <a:pt x="68727" y="131513"/>
                  </a:moveTo>
                  <a:lnTo>
                    <a:pt x="68727" y="137449"/>
                  </a:lnTo>
                  <a:lnTo>
                    <a:pt x="62792" y="137449"/>
                  </a:lnTo>
                  <a:lnTo>
                    <a:pt x="62792" y="131513"/>
                  </a:lnTo>
                  <a:close/>
                  <a:moveTo>
                    <a:pt x="74975" y="131513"/>
                  </a:moveTo>
                  <a:lnTo>
                    <a:pt x="74975" y="137449"/>
                  </a:lnTo>
                  <a:lnTo>
                    <a:pt x="69039" y="137449"/>
                  </a:lnTo>
                  <a:lnTo>
                    <a:pt x="69039" y="131513"/>
                  </a:lnTo>
                  <a:close/>
                  <a:moveTo>
                    <a:pt x="81223" y="131513"/>
                  </a:moveTo>
                  <a:lnTo>
                    <a:pt x="81223" y="137449"/>
                  </a:lnTo>
                  <a:lnTo>
                    <a:pt x="75286" y="137449"/>
                  </a:lnTo>
                  <a:lnTo>
                    <a:pt x="75286" y="131513"/>
                  </a:lnTo>
                  <a:close/>
                  <a:moveTo>
                    <a:pt x="87470" y="131513"/>
                  </a:moveTo>
                  <a:lnTo>
                    <a:pt x="87470" y="137449"/>
                  </a:lnTo>
                  <a:lnTo>
                    <a:pt x="81535" y="137449"/>
                  </a:lnTo>
                  <a:lnTo>
                    <a:pt x="81535" y="131513"/>
                  </a:lnTo>
                  <a:close/>
                  <a:moveTo>
                    <a:pt x="93718" y="131513"/>
                  </a:moveTo>
                  <a:lnTo>
                    <a:pt x="93718" y="137449"/>
                  </a:lnTo>
                  <a:lnTo>
                    <a:pt x="87784" y="137449"/>
                  </a:lnTo>
                  <a:lnTo>
                    <a:pt x="87784" y="131513"/>
                  </a:lnTo>
                  <a:close/>
                  <a:moveTo>
                    <a:pt x="99967" y="131513"/>
                  </a:moveTo>
                  <a:lnTo>
                    <a:pt x="99967" y="137449"/>
                  </a:lnTo>
                  <a:lnTo>
                    <a:pt x="94031" y="137449"/>
                  </a:lnTo>
                  <a:lnTo>
                    <a:pt x="94031" y="131513"/>
                  </a:lnTo>
                  <a:close/>
                  <a:moveTo>
                    <a:pt x="106214" y="131513"/>
                  </a:moveTo>
                  <a:lnTo>
                    <a:pt x="106214" y="137449"/>
                  </a:lnTo>
                  <a:lnTo>
                    <a:pt x="100278" y="137449"/>
                  </a:lnTo>
                  <a:lnTo>
                    <a:pt x="100278" y="131513"/>
                  </a:lnTo>
                  <a:close/>
                  <a:moveTo>
                    <a:pt x="112461" y="131513"/>
                  </a:moveTo>
                  <a:lnTo>
                    <a:pt x="112461" y="137449"/>
                  </a:lnTo>
                  <a:lnTo>
                    <a:pt x="106527" y="137449"/>
                  </a:lnTo>
                  <a:lnTo>
                    <a:pt x="106527" y="131513"/>
                  </a:lnTo>
                  <a:close/>
                  <a:moveTo>
                    <a:pt x="118710" y="131513"/>
                  </a:moveTo>
                  <a:lnTo>
                    <a:pt x="118710" y="137449"/>
                  </a:lnTo>
                  <a:lnTo>
                    <a:pt x="112774" y="137449"/>
                  </a:lnTo>
                  <a:lnTo>
                    <a:pt x="112774" y="131513"/>
                  </a:lnTo>
                  <a:close/>
                  <a:moveTo>
                    <a:pt x="124957" y="131513"/>
                  </a:moveTo>
                  <a:lnTo>
                    <a:pt x="124957" y="137449"/>
                  </a:lnTo>
                  <a:lnTo>
                    <a:pt x="119021" y="137449"/>
                  </a:lnTo>
                  <a:lnTo>
                    <a:pt x="119021" y="131513"/>
                  </a:lnTo>
                  <a:close/>
                  <a:moveTo>
                    <a:pt x="131204" y="131513"/>
                  </a:moveTo>
                  <a:lnTo>
                    <a:pt x="131204" y="137449"/>
                  </a:lnTo>
                  <a:lnTo>
                    <a:pt x="125270" y="137449"/>
                  </a:lnTo>
                  <a:lnTo>
                    <a:pt x="125270" y="131513"/>
                  </a:lnTo>
                  <a:close/>
                  <a:moveTo>
                    <a:pt x="137451" y="131513"/>
                  </a:moveTo>
                  <a:lnTo>
                    <a:pt x="137451" y="137449"/>
                  </a:lnTo>
                  <a:lnTo>
                    <a:pt x="131517" y="137449"/>
                  </a:lnTo>
                  <a:lnTo>
                    <a:pt x="131517" y="131513"/>
                  </a:lnTo>
                  <a:close/>
                  <a:moveTo>
                    <a:pt x="143702" y="131513"/>
                  </a:moveTo>
                  <a:lnTo>
                    <a:pt x="143702" y="137449"/>
                  </a:lnTo>
                  <a:lnTo>
                    <a:pt x="137766" y="137449"/>
                  </a:lnTo>
                  <a:lnTo>
                    <a:pt x="137766" y="131513"/>
                  </a:lnTo>
                  <a:close/>
                  <a:moveTo>
                    <a:pt x="149949" y="131513"/>
                  </a:moveTo>
                  <a:lnTo>
                    <a:pt x="149949" y="137449"/>
                  </a:lnTo>
                  <a:lnTo>
                    <a:pt x="144015" y="137449"/>
                  </a:lnTo>
                  <a:lnTo>
                    <a:pt x="144015" y="131513"/>
                  </a:lnTo>
                  <a:close/>
                  <a:moveTo>
                    <a:pt x="156196" y="131513"/>
                  </a:moveTo>
                  <a:lnTo>
                    <a:pt x="156196" y="137449"/>
                  </a:lnTo>
                  <a:lnTo>
                    <a:pt x="150262" y="137449"/>
                  </a:lnTo>
                  <a:lnTo>
                    <a:pt x="150262" y="131513"/>
                  </a:lnTo>
                  <a:close/>
                  <a:moveTo>
                    <a:pt x="162445" y="131513"/>
                  </a:moveTo>
                  <a:lnTo>
                    <a:pt x="162445" y="137449"/>
                  </a:lnTo>
                  <a:lnTo>
                    <a:pt x="156509" y="137449"/>
                  </a:lnTo>
                  <a:lnTo>
                    <a:pt x="156509" y="131513"/>
                  </a:lnTo>
                  <a:close/>
                  <a:moveTo>
                    <a:pt x="168692" y="131513"/>
                  </a:moveTo>
                  <a:lnTo>
                    <a:pt x="168692" y="137449"/>
                  </a:lnTo>
                  <a:lnTo>
                    <a:pt x="162756" y="137449"/>
                  </a:lnTo>
                  <a:lnTo>
                    <a:pt x="162756" y="131513"/>
                  </a:lnTo>
                  <a:close/>
                  <a:moveTo>
                    <a:pt x="174939" y="131513"/>
                  </a:moveTo>
                  <a:lnTo>
                    <a:pt x="174939" y="137449"/>
                  </a:lnTo>
                  <a:lnTo>
                    <a:pt x="169005" y="137449"/>
                  </a:lnTo>
                  <a:lnTo>
                    <a:pt x="169005" y="131513"/>
                  </a:lnTo>
                  <a:close/>
                  <a:moveTo>
                    <a:pt x="181186" y="131513"/>
                  </a:moveTo>
                  <a:lnTo>
                    <a:pt x="181186" y="137449"/>
                  </a:lnTo>
                  <a:lnTo>
                    <a:pt x="175252" y="137449"/>
                  </a:lnTo>
                  <a:lnTo>
                    <a:pt x="175252" y="131513"/>
                  </a:lnTo>
                  <a:close/>
                  <a:moveTo>
                    <a:pt x="187433" y="131513"/>
                  </a:moveTo>
                  <a:lnTo>
                    <a:pt x="187433" y="137449"/>
                  </a:lnTo>
                  <a:lnTo>
                    <a:pt x="181499" y="137449"/>
                  </a:lnTo>
                  <a:lnTo>
                    <a:pt x="181499" y="131513"/>
                  </a:lnTo>
                  <a:close/>
                  <a:moveTo>
                    <a:pt x="193682" y="131513"/>
                  </a:moveTo>
                  <a:lnTo>
                    <a:pt x="193682" y="137449"/>
                  </a:lnTo>
                  <a:lnTo>
                    <a:pt x="187746" y="137449"/>
                  </a:lnTo>
                  <a:lnTo>
                    <a:pt x="187746" y="131513"/>
                  </a:lnTo>
                  <a:close/>
                  <a:moveTo>
                    <a:pt x="199931" y="131513"/>
                  </a:moveTo>
                  <a:lnTo>
                    <a:pt x="199931" y="137449"/>
                  </a:lnTo>
                  <a:lnTo>
                    <a:pt x="193996" y="137449"/>
                  </a:lnTo>
                  <a:lnTo>
                    <a:pt x="193996" y="131513"/>
                  </a:lnTo>
                  <a:close/>
                  <a:moveTo>
                    <a:pt x="206180" y="131513"/>
                  </a:moveTo>
                  <a:lnTo>
                    <a:pt x="206180" y="137449"/>
                  </a:lnTo>
                  <a:lnTo>
                    <a:pt x="200244" y="137449"/>
                  </a:lnTo>
                  <a:lnTo>
                    <a:pt x="200244" y="131513"/>
                  </a:lnTo>
                  <a:close/>
                  <a:moveTo>
                    <a:pt x="212427" y="131513"/>
                  </a:moveTo>
                  <a:lnTo>
                    <a:pt x="212427" y="137449"/>
                  </a:lnTo>
                  <a:lnTo>
                    <a:pt x="206491" y="137449"/>
                  </a:lnTo>
                  <a:lnTo>
                    <a:pt x="206491" y="131513"/>
                  </a:lnTo>
                  <a:close/>
                  <a:moveTo>
                    <a:pt x="218674" y="131513"/>
                  </a:moveTo>
                  <a:lnTo>
                    <a:pt x="218674" y="137449"/>
                  </a:lnTo>
                  <a:lnTo>
                    <a:pt x="212739" y="137449"/>
                  </a:lnTo>
                  <a:lnTo>
                    <a:pt x="212739" y="131513"/>
                  </a:lnTo>
                  <a:close/>
                  <a:moveTo>
                    <a:pt x="224921" y="131513"/>
                  </a:moveTo>
                  <a:lnTo>
                    <a:pt x="224921" y="137449"/>
                  </a:lnTo>
                  <a:lnTo>
                    <a:pt x="218987" y="137449"/>
                  </a:lnTo>
                  <a:lnTo>
                    <a:pt x="218987" y="131513"/>
                  </a:lnTo>
                  <a:close/>
                  <a:moveTo>
                    <a:pt x="231170" y="131513"/>
                  </a:moveTo>
                  <a:lnTo>
                    <a:pt x="231170" y="137449"/>
                  </a:lnTo>
                  <a:lnTo>
                    <a:pt x="225234" y="137449"/>
                  </a:lnTo>
                  <a:lnTo>
                    <a:pt x="225234" y="131513"/>
                  </a:lnTo>
                  <a:close/>
                  <a:moveTo>
                    <a:pt x="237417" y="131513"/>
                  </a:moveTo>
                  <a:lnTo>
                    <a:pt x="237417" y="137449"/>
                  </a:lnTo>
                  <a:lnTo>
                    <a:pt x="231481" y="137449"/>
                  </a:lnTo>
                  <a:lnTo>
                    <a:pt x="231481" y="131513"/>
                  </a:lnTo>
                  <a:close/>
                  <a:moveTo>
                    <a:pt x="243664" y="131513"/>
                  </a:moveTo>
                  <a:lnTo>
                    <a:pt x="243664" y="137449"/>
                  </a:lnTo>
                  <a:lnTo>
                    <a:pt x="237729" y="137449"/>
                  </a:lnTo>
                  <a:lnTo>
                    <a:pt x="237729" y="131513"/>
                  </a:lnTo>
                  <a:close/>
                  <a:moveTo>
                    <a:pt x="249911" y="131513"/>
                  </a:moveTo>
                  <a:lnTo>
                    <a:pt x="249911" y="137449"/>
                  </a:lnTo>
                  <a:lnTo>
                    <a:pt x="243977" y="137449"/>
                  </a:lnTo>
                  <a:lnTo>
                    <a:pt x="243977" y="131513"/>
                  </a:lnTo>
                  <a:close/>
                  <a:moveTo>
                    <a:pt x="256161" y="131513"/>
                  </a:moveTo>
                  <a:lnTo>
                    <a:pt x="256161" y="137449"/>
                  </a:lnTo>
                  <a:lnTo>
                    <a:pt x="250225" y="137449"/>
                  </a:lnTo>
                  <a:lnTo>
                    <a:pt x="250225" y="131513"/>
                  </a:lnTo>
                  <a:close/>
                  <a:moveTo>
                    <a:pt x="262409" y="131513"/>
                  </a:moveTo>
                  <a:lnTo>
                    <a:pt x="262409" y="137449"/>
                  </a:lnTo>
                  <a:lnTo>
                    <a:pt x="256474" y="137449"/>
                  </a:lnTo>
                  <a:lnTo>
                    <a:pt x="256474" y="131513"/>
                  </a:lnTo>
                  <a:close/>
                  <a:moveTo>
                    <a:pt x="268656" y="131513"/>
                  </a:moveTo>
                  <a:lnTo>
                    <a:pt x="268656" y="137449"/>
                  </a:lnTo>
                  <a:lnTo>
                    <a:pt x="262721" y="137449"/>
                  </a:lnTo>
                  <a:lnTo>
                    <a:pt x="262721" y="131513"/>
                  </a:lnTo>
                  <a:close/>
                  <a:moveTo>
                    <a:pt x="274904" y="131513"/>
                  </a:moveTo>
                  <a:lnTo>
                    <a:pt x="274904" y="137449"/>
                  </a:lnTo>
                  <a:lnTo>
                    <a:pt x="268968" y="137449"/>
                  </a:lnTo>
                  <a:lnTo>
                    <a:pt x="268968" y="131513"/>
                  </a:lnTo>
                  <a:close/>
                  <a:moveTo>
                    <a:pt x="6251" y="137760"/>
                  </a:moveTo>
                  <a:lnTo>
                    <a:pt x="6251" y="143697"/>
                  </a:lnTo>
                  <a:lnTo>
                    <a:pt x="315" y="143697"/>
                  </a:lnTo>
                  <a:lnTo>
                    <a:pt x="315" y="137760"/>
                  </a:lnTo>
                  <a:close/>
                  <a:moveTo>
                    <a:pt x="12498" y="137760"/>
                  </a:moveTo>
                  <a:lnTo>
                    <a:pt x="12498" y="143697"/>
                  </a:lnTo>
                  <a:lnTo>
                    <a:pt x="6562" y="143697"/>
                  </a:lnTo>
                  <a:lnTo>
                    <a:pt x="6562" y="137760"/>
                  </a:lnTo>
                  <a:close/>
                  <a:moveTo>
                    <a:pt x="18745" y="137760"/>
                  </a:moveTo>
                  <a:lnTo>
                    <a:pt x="18745" y="143697"/>
                  </a:lnTo>
                  <a:lnTo>
                    <a:pt x="12810" y="143697"/>
                  </a:lnTo>
                  <a:lnTo>
                    <a:pt x="12810" y="137760"/>
                  </a:lnTo>
                  <a:close/>
                  <a:moveTo>
                    <a:pt x="24992" y="137760"/>
                  </a:moveTo>
                  <a:lnTo>
                    <a:pt x="24992" y="143697"/>
                  </a:lnTo>
                  <a:lnTo>
                    <a:pt x="19058" y="143697"/>
                  </a:lnTo>
                  <a:lnTo>
                    <a:pt x="19058" y="137760"/>
                  </a:lnTo>
                  <a:close/>
                  <a:moveTo>
                    <a:pt x="31241" y="137760"/>
                  </a:moveTo>
                  <a:lnTo>
                    <a:pt x="31241" y="143697"/>
                  </a:lnTo>
                  <a:lnTo>
                    <a:pt x="25305" y="143697"/>
                  </a:lnTo>
                  <a:lnTo>
                    <a:pt x="25305" y="137760"/>
                  </a:lnTo>
                  <a:close/>
                  <a:moveTo>
                    <a:pt x="37489" y="137760"/>
                  </a:moveTo>
                  <a:lnTo>
                    <a:pt x="37489" y="143697"/>
                  </a:lnTo>
                  <a:lnTo>
                    <a:pt x="31553" y="143697"/>
                  </a:lnTo>
                  <a:lnTo>
                    <a:pt x="31553" y="137760"/>
                  </a:lnTo>
                  <a:close/>
                  <a:moveTo>
                    <a:pt x="43737" y="137760"/>
                  </a:moveTo>
                  <a:lnTo>
                    <a:pt x="43737" y="143697"/>
                  </a:lnTo>
                  <a:lnTo>
                    <a:pt x="37802" y="143697"/>
                  </a:lnTo>
                  <a:lnTo>
                    <a:pt x="37802" y="137760"/>
                  </a:lnTo>
                  <a:close/>
                  <a:moveTo>
                    <a:pt x="49985" y="137760"/>
                  </a:moveTo>
                  <a:lnTo>
                    <a:pt x="49985" y="143697"/>
                  </a:lnTo>
                  <a:lnTo>
                    <a:pt x="44049" y="143697"/>
                  </a:lnTo>
                  <a:lnTo>
                    <a:pt x="44049" y="137760"/>
                  </a:lnTo>
                  <a:close/>
                  <a:moveTo>
                    <a:pt x="56232" y="137760"/>
                  </a:moveTo>
                  <a:lnTo>
                    <a:pt x="56232" y="143697"/>
                  </a:lnTo>
                  <a:lnTo>
                    <a:pt x="50296" y="143697"/>
                  </a:lnTo>
                  <a:lnTo>
                    <a:pt x="50296" y="137760"/>
                  </a:lnTo>
                  <a:close/>
                  <a:moveTo>
                    <a:pt x="62480" y="137760"/>
                  </a:moveTo>
                  <a:lnTo>
                    <a:pt x="62480" y="143697"/>
                  </a:lnTo>
                  <a:lnTo>
                    <a:pt x="56545" y="143697"/>
                  </a:lnTo>
                  <a:lnTo>
                    <a:pt x="56545" y="137760"/>
                  </a:lnTo>
                  <a:close/>
                  <a:moveTo>
                    <a:pt x="68727" y="137760"/>
                  </a:moveTo>
                  <a:lnTo>
                    <a:pt x="68727" y="143697"/>
                  </a:lnTo>
                  <a:lnTo>
                    <a:pt x="62792" y="143697"/>
                  </a:lnTo>
                  <a:lnTo>
                    <a:pt x="62792" y="137760"/>
                  </a:lnTo>
                  <a:close/>
                  <a:moveTo>
                    <a:pt x="74975" y="137760"/>
                  </a:moveTo>
                  <a:lnTo>
                    <a:pt x="74975" y="143697"/>
                  </a:lnTo>
                  <a:lnTo>
                    <a:pt x="69039" y="143697"/>
                  </a:lnTo>
                  <a:lnTo>
                    <a:pt x="69039" y="137760"/>
                  </a:lnTo>
                  <a:close/>
                  <a:moveTo>
                    <a:pt x="81223" y="137760"/>
                  </a:moveTo>
                  <a:lnTo>
                    <a:pt x="81223" y="143697"/>
                  </a:lnTo>
                  <a:lnTo>
                    <a:pt x="75286" y="143697"/>
                  </a:lnTo>
                  <a:lnTo>
                    <a:pt x="75286" y="137760"/>
                  </a:lnTo>
                  <a:close/>
                  <a:moveTo>
                    <a:pt x="87470" y="137760"/>
                  </a:moveTo>
                  <a:lnTo>
                    <a:pt x="87470" y="143697"/>
                  </a:lnTo>
                  <a:lnTo>
                    <a:pt x="81535" y="143697"/>
                  </a:lnTo>
                  <a:lnTo>
                    <a:pt x="81535" y="137760"/>
                  </a:lnTo>
                  <a:close/>
                  <a:moveTo>
                    <a:pt x="93718" y="137760"/>
                  </a:moveTo>
                  <a:lnTo>
                    <a:pt x="93718" y="143697"/>
                  </a:lnTo>
                  <a:lnTo>
                    <a:pt x="87784" y="143697"/>
                  </a:lnTo>
                  <a:lnTo>
                    <a:pt x="87784" y="137760"/>
                  </a:lnTo>
                  <a:close/>
                  <a:moveTo>
                    <a:pt x="99967" y="137760"/>
                  </a:moveTo>
                  <a:lnTo>
                    <a:pt x="99967" y="143697"/>
                  </a:lnTo>
                  <a:lnTo>
                    <a:pt x="94031" y="143697"/>
                  </a:lnTo>
                  <a:lnTo>
                    <a:pt x="94031" y="137760"/>
                  </a:lnTo>
                  <a:close/>
                  <a:moveTo>
                    <a:pt x="106214" y="137760"/>
                  </a:moveTo>
                  <a:lnTo>
                    <a:pt x="106214" y="143697"/>
                  </a:lnTo>
                  <a:lnTo>
                    <a:pt x="100278" y="143697"/>
                  </a:lnTo>
                  <a:lnTo>
                    <a:pt x="100278" y="137760"/>
                  </a:lnTo>
                  <a:close/>
                  <a:moveTo>
                    <a:pt x="112461" y="137760"/>
                  </a:moveTo>
                  <a:lnTo>
                    <a:pt x="112461" y="143697"/>
                  </a:lnTo>
                  <a:lnTo>
                    <a:pt x="106527" y="143697"/>
                  </a:lnTo>
                  <a:lnTo>
                    <a:pt x="106527" y="137760"/>
                  </a:lnTo>
                  <a:close/>
                  <a:moveTo>
                    <a:pt x="118710" y="137760"/>
                  </a:moveTo>
                  <a:lnTo>
                    <a:pt x="118710" y="143697"/>
                  </a:lnTo>
                  <a:lnTo>
                    <a:pt x="112774" y="143697"/>
                  </a:lnTo>
                  <a:lnTo>
                    <a:pt x="112774" y="137760"/>
                  </a:lnTo>
                  <a:close/>
                  <a:moveTo>
                    <a:pt x="124957" y="137760"/>
                  </a:moveTo>
                  <a:lnTo>
                    <a:pt x="124957" y="143697"/>
                  </a:lnTo>
                  <a:lnTo>
                    <a:pt x="119021" y="143697"/>
                  </a:lnTo>
                  <a:lnTo>
                    <a:pt x="119021" y="137760"/>
                  </a:lnTo>
                  <a:close/>
                  <a:moveTo>
                    <a:pt x="131204" y="137760"/>
                  </a:moveTo>
                  <a:lnTo>
                    <a:pt x="131204" y="143697"/>
                  </a:lnTo>
                  <a:lnTo>
                    <a:pt x="125270" y="143697"/>
                  </a:lnTo>
                  <a:lnTo>
                    <a:pt x="125270" y="137760"/>
                  </a:lnTo>
                  <a:close/>
                  <a:moveTo>
                    <a:pt x="137451" y="137760"/>
                  </a:moveTo>
                  <a:lnTo>
                    <a:pt x="137451" y="143697"/>
                  </a:lnTo>
                  <a:lnTo>
                    <a:pt x="131517" y="143697"/>
                  </a:lnTo>
                  <a:lnTo>
                    <a:pt x="131517" y="137760"/>
                  </a:lnTo>
                  <a:close/>
                  <a:moveTo>
                    <a:pt x="143702" y="137760"/>
                  </a:moveTo>
                  <a:lnTo>
                    <a:pt x="143702" y="143697"/>
                  </a:lnTo>
                  <a:lnTo>
                    <a:pt x="137766" y="143697"/>
                  </a:lnTo>
                  <a:lnTo>
                    <a:pt x="137766" y="137760"/>
                  </a:lnTo>
                  <a:close/>
                  <a:moveTo>
                    <a:pt x="149949" y="137760"/>
                  </a:moveTo>
                  <a:lnTo>
                    <a:pt x="149949" y="143697"/>
                  </a:lnTo>
                  <a:lnTo>
                    <a:pt x="144015" y="143697"/>
                  </a:lnTo>
                  <a:lnTo>
                    <a:pt x="144015" y="137760"/>
                  </a:lnTo>
                  <a:close/>
                  <a:moveTo>
                    <a:pt x="156196" y="137760"/>
                  </a:moveTo>
                  <a:lnTo>
                    <a:pt x="156196" y="143697"/>
                  </a:lnTo>
                  <a:lnTo>
                    <a:pt x="150262" y="143697"/>
                  </a:lnTo>
                  <a:lnTo>
                    <a:pt x="150262" y="137760"/>
                  </a:lnTo>
                  <a:close/>
                  <a:moveTo>
                    <a:pt x="162445" y="137760"/>
                  </a:moveTo>
                  <a:lnTo>
                    <a:pt x="162445" y="143697"/>
                  </a:lnTo>
                  <a:lnTo>
                    <a:pt x="156509" y="143697"/>
                  </a:lnTo>
                  <a:lnTo>
                    <a:pt x="156509" y="137760"/>
                  </a:lnTo>
                  <a:close/>
                  <a:moveTo>
                    <a:pt x="168692" y="137760"/>
                  </a:moveTo>
                  <a:lnTo>
                    <a:pt x="168692" y="143697"/>
                  </a:lnTo>
                  <a:lnTo>
                    <a:pt x="162756" y="143697"/>
                  </a:lnTo>
                  <a:lnTo>
                    <a:pt x="162756" y="137760"/>
                  </a:lnTo>
                  <a:close/>
                  <a:moveTo>
                    <a:pt x="174939" y="137760"/>
                  </a:moveTo>
                  <a:lnTo>
                    <a:pt x="174939" y="143697"/>
                  </a:lnTo>
                  <a:lnTo>
                    <a:pt x="169005" y="143697"/>
                  </a:lnTo>
                  <a:lnTo>
                    <a:pt x="169005" y="137760"/>
                  </a:lnTo>
                  <a:close/>
                  <a:moveTo>
                    <a:pt x="181186" y="137760"/>
                  </a:moveTo>
                  <a:lnTo>
                    <a:pt x="181186" y="143697"/>
                  </a:lnTo>
                  <a:lnTo>
                    <a:pt x="175252" y="143697"/>
                  </a:lnTo>
                  <a:lnTo>
                    <a:pt x="175252" y="137760"/>
                  </a:lnTo>
                  <a:close/>
                  <a:moveTo>
                    <a:pt x="187433" y="137760"/>
                  </a:moveTo>
                  <a:lnTo>
                    <a:pt x="187433" y="143697"/>
                  </a:lnTo>
                  <a:lnTo>
                    <a:pt x="181499" y="143697"/>
                  </a:lnTo>
                  <a:lnTo>
                    <a:pt x="181499" y="137760"/>
                  </a:lnTo>
                  <a:close/>
                  <a:moveTo>
                    <a:pt x="193682" y="137760"/>
                  </a:moveTo>
                  <a:lnTo>
                    <a:pt x="193682" y="143697"/>
                  </a:lnTo>
                  <a:lnTo>
                    <a:pt x="187746" y="143697"/>
                  </a:lnTo>
                  <a:lnTo>
                    <a:pt x="187746" y="137760"/>
                  </a:lnTo>
                  <a:close/>
                  <a:moveTo>
                    <a:pt x="199931" y="137760"/>
                  </a:moveTo>
                  <a:lnTo>
                    <a:pt x="199931" y="143697"/>
                  </a:lnTo>
                  <a:lnTo>
                    <a:pt x="193996" y="143697"/>
                  </a:lnTo>
                  <a:lnTo>
                    <a:pt x="193996" y="137760"/>
                  </a:lnTo>
                  <a:close/>
                  <a:moveTo>
                    <a:pt x="206180" y="137760"/>
                  </a:moveTo>
                  <a:lnTo>
                    <a:pt x="206180" y="143697"/>
                  </a:lnTo>
                  <a:lnTo>
                    <a:pt x="200244" y="143697"/>
                  </a:lnTo>
                  <a:lnTo>
                    <a:pt x="200244" y="137760"/>
                  </a:lnTo>
                  <a:close/>
                  <a:moveTo>
                    <a:pt x="212427" y="137760"/>
                  </a:moveTo>
                  <a:lnTo>
                    <a:pt x="212427" y="143697"/>
                  </a:lnTo>
                  <a:lnTo>
                    <a:pt x="206491" y="143697"/>
                  </a:lnTo>
                  <a:lnTo>
                    <a:pt x="206491" y="137760"/>
                  </a:lnTo>
                  <a:close/>
                  <a:moveTo>
                    <a:pt x="218674" y="137760"/>
                  </a:moveTo>
                  <a:lnTo>
                    <a:pt x="218674" y="143697"/>
                  </a:lnTo>
                  <a:lnTo>
                    <a:pt x="212739" y="143697"/>
                  </a:lnTo>
                  <a:lnTo>
                    <a:pt x="212739" y="137760"/>
                  </a:lnTo>
                  <a:close/>
                  <a:moveTo>
                    <a:pt x="224921" y="137760"/>
                  </a:moveTo>
                  <a:lnTo>
                    <a:pt x="224921" y="143697"/>
                  </a:lnTo>
                  <a:lnTo>
                    <a:pt x="218987" y="143697"/>
                  </a:lnTo>
                  <a:lnTo>
                    <a:pt x="218987" y="137760"/>
                  </a:lnTo>
                  <a:close/>
                  <a:moveTo>
                    <a:pt x="231170" y="137760"/>
                  </a:moveTo>
                  <a:lnTo>
                    <a:pt x="231170" y="143697"/>
                  </a:lnTo>
                  <a:lnTo>
                    <a:pt x="225234" y="143697"/>
                  </a:lnTo>
                  <a:lnTo>
                    <a:pt x="225234" y="137760"/>
                  </a:lnTo>
                  <a:close/>
                  <a:moveTo>
                    <a:pt x="237417" y="137760"/>
                  </a:moveTo>
                  <a:lnTo>
                    <a:pt x="237417" y="143697"/>
                  </a:lnTo>
                  <a:lnTo>
                    <a:pt x="231481" y="143697"/>
                  </a:lnTo>
                  <a:lnTo>
                    <a:pt x="231481" y="137760"/>
                  </a:lnTo>
                  <a:close/>
                  <a:moveTo>
                    <a:pt x="243664" y="137760"/>
                  </a:moveTo>
                  <a:lnTo>
                    <a:pt x="243664" y="143697"/>
                  </a:lnTo>
                  <a:lnTo>
                    <a:pt x="237729" y="143697"/>
                  </a:lnTo>
                  <a:lnTo>
                    <a:pt x="237729" y="137760"/>
                  </a:lnTo>
                  <a:close/>
                  <a:moveTo>
                    <a:pt x="249911" y="137760"/>
                  </a:moveTo>
                  <a:lnTo>
                    <a:pt x="249911" y="143697"/>
                  </a:lnTo>
                  <a:lnTo>
                    <a:pt x="243977" y="143697"/>
                  </a:lnTo>
                  <a:lnTo>
                    <a:pt x="243977" y="137760"/>
                  </a:lnTo>
                  <a:close/>
                  <a:moveTo>
                    <a:pt x="256161" y="137760"/>
                  </a:moveTo>
                  <a:lnTo>
                    <a:pt x="256161" y="143697"/>
                  </a:lnTo>
                  <a:lnTo>
                    <a:pt x="250225" y="143697"/>
                  </a:lnTo>
                  <a:lnTo>
                    <a:pt x="250225" y="137760"/>
                  </a:lnTo>
                  <a:close/>
                  <a:moveTo>
                    <a:pt x="262409" y="137760"/>
                  </a:moveTo>
                  <a:lnTo>
                    <a:pt x="262409" y="143697"/>
                  </a:lnTo>
                  <a:lnTo>
                    <a:pt x="256474" y="143697"/>
                  </a:lnTo>
                  <a:lnTo>
                    <a:pt x="256474" y="137760"/>
                  </a:lnTo>
                  <a:close/>
                  <a:moveTo>
                    <a:pt x="268656" y="137760"/>
                  </a:moveTo>
                  <a:lnTo>
                    <a:pt x="268656" y="143697"/>
                  </a:lnTo>
                  <a:lnTo>
                    <a:pt x="262721" y="143697"/>
                  </a:lnTo>
                  <a:lnTo>
                    <a:pt x="262721" y="137760"/>
                  </a:lnTo>
                  <a:close/>
                  <a:moveTo>
                    <a:pt x="274904" y="137760"/>
                  </a:moveTo>
                  <a:lnTo>
                    <a:pt x="274904" y="143697"/>
                  </a:lnTo>
                  <a:lnTo>
                    <a:pt x="268968" y="143697"/>
                  </a:lnTo>
                  <a:lnTo>
                    <a:pt x="268968" y="137760"/>
                  </a:lnTo>
                  <a:close/>
                  <a:moveTo>
                    <a:pt x="6251" y="144011"/>
                  </a:moveTo>
                  <a:lnTo>
                    <a:pt x="6251" y="149945"/>
                  </a:lnTo>
                  <a:lnTo>
                    <a:pt x="315" y="149945"/>
                  </a:lnTo>
                  <a:lnTo>
                    <a:pt x="315" y="144011"/>
                  </a:lnTo>
                  <a:close/>
                  <a:moveTo>
                    <a:pt x="12498" y="144011"/>
                  </a:moveTo>
                  <a:lnTo>
                    <a:pt x="12498" y="149945"/>
                  </a:lnTo>
                  <a:lnTo>
                    <a:pt x="6562" y="149945"/>
                  </a:lnTo>
                  <a:lnTo>
                    <a:pt x="6562" y="144011"/>
                  </a:lnTo>
                  <a:close/>
                  <a:moveTo>
                    <a:pt x="18745" y="144011"/>
                  </a:moveTo>
                  <a:lnTo>
                    <a:pt x="18745" y="149945"/>
                  </a:lnTo>
                  <a:lnTo>
                    <a:pt x="12810" y="149945"/>
                  </a:lnTo>
                  <a:lnTo>
                    <a:pt x="12810" y="144011"/>
                  </a:lnTo>
                  <a:close/>
                  <a:moveTo>
                    <a:pt x="24992" y="144011"/>
                  </a:moveTo>
                  <a:lnTo>
                    <a:pt x="24992" y="149945"/>
                  </a:lnTo>
                  <a:lnTo>
                    <a:pt x="19058" y="149945"/>
                  </a:lnTo>
                  <a:lnTo>
                    <a:pt x="19058" y="144011"/>
                  </a:lnTo>
                  <a:close/>
                  <a:moveTo>
                    <a:pt x="31241" y="144011"/>
                  </a:moveTo>
                  <a:lnTo>
                    <a:pt x="31241" y="149945"/>
                  </a:lnTo>
                  <a:lnTo>
                    <a:pt x="25305" y="149945"/>
                  </a:lnTo>
                  <a:lnTo>
                    <a:pt x="25305" y="144011"/>
                  </a:lnTo>
                  <a:close/>
                  <a:moveTo>
                    <a:pt x="37489" y="144011"/>
                  </a:moveTo>
                  <a:lnTo>
                    <a:pt x="37489" y="149945"/>
                  </a:lnTo>
                  <a:lnTo>
                    <a:pt x="31553" y="149945"/>
                  </a:lnTo>
                  <a:lnTo>
                    <a:pt x="31553" y="144011"/>
                  </a:lnTo>
                  <a:close/>
                  <a:moveTo>
                    <a:pt x="43737" y="144011"/>
                  </a:moveTo>
                  <a:lnTo>
                    <a:pt x="43737" y="149945"/>
                  </a:lnTo>
                  <a:lnTo>
                    <a:pt x="37802" y="149945"/>
                  </a:lnTo>
                  <a:lnTo>
                    <a:pt x="37802" y="144011"/>
                  </a:lnTo>
                  <a:close/>
                  <a:moveTo>
                    <a:pt x="49985" y="144011"/>
                  </a:moveTo>
                  <a:lnTo>
                    <a:pt x="49985" y="149945"/>
                  </a:lnTo>
                  <a:lnTo>
                    <a:pt x="44049" y="149945"/>
                  </a:lnTo>
                  <a:lnTo>
                    <a:pt x="44049" y="144011"/>
                  </a:lnTo>
                  <a:close/>
                  <a:moveTo>
                    <a:pt x="56232" y="144011"/>
                  </a:moveTo>
                  <a:lnTo>
                    <a:pt x="56232" y="149945"/>
                  </a:lnTo>
                  <a:lnTo>
                    <a:pt x="50296" y="149945"/>
                  </a:lnTo>
                  <a:lnTo>
                    <a:pt x="50296" y="144011"/>
                  </a:lnTo>
                  <a:close/>
                  <a:moveTo>
                    <a:pt x="62480" y="144011"/>
                  </a:moveTo>
                  <a:lnTo>
                    <a:pt x="62480" y="149945"/>
                  </a:lnTo>
                  <a:lnTo>
                    <a:pt x="56545" y="149945"/>
                  </a:lnTo>
                  <a:lnTo>
                    <a:pt x="56545" y="144011"/>
                  </a:lnTo>
                  <a:close/>
                  <a:moveTo>
                    <a:pt x="68727" y="144011"/>
                  </a:moveTo>
                  <a:lnTo>
                    <a:pt x="68727" y="149945"/>
                  </a:lnTo>
                  <a:lnTo>
                    <a:pt x="62792" y="149945"/>
                  </a:lnTo>
                  <a:lnTo>
                    <a:pt x="62792" y="144011"/>
                  </a:lnTo>
                  <a:close/>
                  <a:moveTo>
                    <a:pt x="74975" y="144011"/>
                  </a:moveTo>
                  <a:lnTo>
                    <a:pt x="74975" y="149945"/>
                  </a:lnTo>
                  <a:lnTo>
                    <a:pt x="69039" y="149945"/>
                  </a:lnTo>
                  <a:lnTo>
                    <a:pt x="69039" y="144011"/>
                  </a:lnTo>
                  <a:close/>
                  <a:moveTo>
                    <a:pt x="81223" y="144011"/>
                  </a:moveTo>
                  <a:lnTo>
                    <a:pt x="81223" y="149945"/>
                  </a:lnTo>
                  <a:lnTo>
                    <a:pt x="75286" y="149945"/>
                  </a:lnTo>
                  <a:lnTo>
                    <a:pt x="75286" y="144011"/>
                  </a:lnTo>
                  <a:close/>
                  <a:moveTo>
                    <a:pt x="87470" y="144011"/>
                  </a:moveTo>
                  <a:lnTo>
                    <a:pt x="87470" y="149945"/>
                  </a:lnTo>
                  <a:lnTo>
                    <a:pt x="81535" y="149945"/>
                  </a:lnTo>
                  <a:lnTo>
                    <a:pt x="81535" y="144011"/>
                  </a:lnTo>
                  <a:close/>
                  <a:moveTo>
                    <a:pt x="93718" y="144011"/>
                  </a:moveTo>
                  <a:lnTo>
                    <a:pt x="93718" y="149945"/>
                  </a:lnTo>
                  <a:lnTo>
                    <a:pt x="87784" y="149945"/>
                  </a:lnTo>
                  <a:lnTo>
                    <a:pt x="87784" y="144011"/>
                  </a:lnTo>
                  <a:close/>
                  <a:moveTo>
                    <a:pt x="99967" y="144011"/>
                  </a:moveTo>
                  <a:lnTo>
                    <a:pt x="99967" y="149945"/>
                  </a:lnTo>
                  <a:lnTo>
                    <a:pt x="94031" y="149945"/>
                  </a:lnTo>
                  <a:lnTo>
                    <a:pt x="94031" y="144011"/>
                  </a:lnTo>
                  <a:close/>
                  <a:moveTo>
                    <a:pt x="106214" y="144011"/>
                  </a:moveTo>
                  <a:lnTo>
                    <a:pt x="106214" y="149945"/>
                  </a:lnTo>
                  <a:lnTo>
                    <a:pt x="100278" y="149945"/>
                  </a:lnTo>
                  <a:lnTo>
                    <a:pt x="100278" y="144011"/>
                  </a:lnTo>
                  <a:close/>
                  <a:moveTo>
                    <a:pt x="112461" y="144011"/>
                  </a:moveTo>
                  <a:lnTo>
                    <a:pt x="112461" y="149945"/>
                  </a:lnTo>
                  <a:lnTo>
                    <a:pt x="106527" y="149945"/>
                  </a:lnTo>
                  <a:lnTo>
                    <a:pt x="106527" y="144011"/>
                  </a:lnTo>
                  <a:close/>
                  <a:moveTo>
                    <a:pt x="118710" y="144011"/>
                  </a:moveTo>
                  <a:lnTo>
                    <a:pt x="118710" y="149945"/>
                  </a:lnTo>
                  <a:lnTo>
                    <a:pt x="112774" y="149945"/>
                  </a:lnTo>
                  <a:lnTo>
                    <a:pt x="112774" y="144011"/>
                  </a:lnTo>
                  <a:close/>
                  <a:moveTo>
                    <a:pt x="124957" y="144011"/>
                  </a:moveTo>
                  <a:lnTo>
                    <a:pt x="124957" y="149945"/>
                  </a:lnTo>
                  <a:lnTo>
                    <a:pt x="119021" y="149945"/>
                  </a:lnTo>
                  <a:lnTo>
                    <a:pt x="119021" y="144011"/>
                  </a:lnTo>
                  <a:close/>
                  <a:moveTo>
                    <a:pt x="131204" y="144011"/>
                  </a:moveTo>
                  <a:lnTo>
                    <a:pt x="131204" y="149945"/>
                  </a:lnTo>
                  <a:lnTo>
                    <a:pt x="125270" y="149945"/>
                  </a:lnTo>
                  <a:lnTo>
                    <a:pt x="125270" y="144011"/>
                  </a:lnTo>
                  <a:close/>
                  <a:moveTo>
                    <a:pt x="137451" y="144011"/>
                  </a:moveTo>
                  <a:lnTo>
                    <a:pt x="137451" y="149945"/>
                  </a:lnTo>
                  <a:lnTo>
                    <a:pt x="131517" y="149945"/>
                  </a:lnTo>
                  <a:lnTo>
                    <a:pt x="131517" y="144011"/>
                  </a:lnTo>
                  <a:close/>
                  <a:moveTo>
                    <a:pt x="143702" y="144011"/>
                  </a:moveTo>
                  <a:lnTo>
                    <a:pt x="143702" y="149945"/>
                  </a:lnTo>
                  <a:lnTo>
                    <a:pt x="137766" y="149945"/>
                  </a:lnTo>
                  <a:lnTo>
                    <a:pt x="137766" y="144011"/>
                  </a:lnTo>
                  <a:close/>
                  <a:moveTo>
                    <a:pt x="149949" y="144011"/>
                  </a:moveTo>
                  <a:lnTo>
                    <a:pt x="149949" y="149945"/>
                  </a:lnTo>
                  <a:lnTo>
                    <a:pt x="144015" y="149945"/>
                  </a:lnTo>
                  <a:lnTo>
                    <a:pt x="144015" y="144011"/>
                  </a:lnTo>
                  <a:close/>
                  <a:moveTo>
                    <a:pt x="156196" y="144011"/>
                  </a:moveTo>
                  <a:lnTo>
                    <a:pt x="156196" y="149945"/>
                  </a:lnTo>
                  <a:lnTo>
                    <a:pt x="150262" y="149945"/>
                  </a:lnTo>
                  <a:lnTo>
                    <a:pt x="150262" y="144011"/>
                  </a:lnTo>
                  <a:close/>
                  <a:moveTo>
                    <a:pt x="162445" y="144011"/>
                  </a:moveTo>
                  <a:lnTo>
                    <a:pt x="162445" y="149945"/>
                  </a:lnTo>
                  <a:lnTo>
                    <a:pt x="156509" y="149945"/>
                  </a:lnTo>
                  <a:lnTo>
                    <a:pt x="156509" y="144011"/>
                  </a:lnTo>
                  <a:close/>
                  <a:moveTo>
                    <a:pt x="168692" y="144011"/>
                  </a:moveTo>
                  <a:lnTo>
                    <a:pt x="168692" y="149945"/>
                  </a:lnTo>
                  <a:lnTo>
                    <a:pt x="162756" y="149945"/>
                  </a:lnTo>
                  <a:lnTo>
                    <a:pt x="162756" y="144011"/>
                  </a:lnTo>
                  <a:close/>
                  <a:moveTo>
                    <a:pt x="174939" y="144011"/>
                  </a:moveTo>
                  <a:lnTo>
                    <a:pt x="174939" y="149945"/>
                  </a:lnTo>
                  <a:lnTo>
                    <a:pt x="169005" y="149945"/>
                  </a:lnTo>
                  <a:lnTo>
                    <a:pt x="169005" y="144011"/>
                  </a:lnTo>
                  <a:close/>
                  <a:moveTo>
                    <a:pt x="181186" y="144011"/>
                  </a:moveTo>
                  <a:lnTo>
                    <a:pt x="181186" y="149945"/>
                  </a:lnTo>
                  <a:lnTo>
                    <a:pt x="175252" y="149945"/>
                  </a:lnTo>
                  <a:lnTo>
                    <a:pt x="175252" y="144011"/>
                  </a:lnTo>
                  <a:close/>
                  <a:moveTo>
                    <a:pt x="187433" y="144011"/>
                  </a:moveTo>
                  <a:lnTo>
                    <a:pt x="187433" y="149945"/>
                  </a:lnTo>
                  <a:lnTo>
                    <a:pt x="181499" y="149945"/>
                  </a:lnTo>
                  <a:lnTo>
                    <a:pt x="181499" y="144011"/>
                  </a:lnTo>
                  <a:close/>
                  <a:moveTo>
                    <a:pt x="193682" y="144011"/>
                  </a:moveTo>
                  <a:lnTo>
                    <a:pt x="193682" y="149945"/>
                  </a:lnTo>
                  <a:lnTo>
                    <a:pt x="187746" y="149945"/>
                  </a:lnTo>
                  <a:lnTo>
                    <a:pt x="187746" y="144011"/>
                  </a:lnTo>
                  <a:close/>
                  <a:moveTo>
                    <a:pt x="199931" y="144011"/>
                  </a:moveTo>
                  <a:lnTo>
                    <a:pt x="199931" y="149945"/>
                  </a:lnTo>
                  <a:lnTo>
                    <a:pt x="193996" y="149945"/>
                  </a:lnTo>
                  <a:lnTo>
                    <a:pt x="193996" y="144011"/>
                  </a:lnTo>
                  <a:close/>
                  <a:moveTo>
                    <a:pt x="206180" y="144011"/>
                  </a:moveTo>
                  <a:lnTo>
                    <a:pt x="206180" y="149945"/>
                  </a:lnTo>
                  <a:lnTo>
                    <a:pt x="200244" y="149945"/>
                  </a:lnTo>
                  <a:lnTo>
                    <a:pt x="200244" y="144011"/>
                  </a:lnTo>
                  <a:close/>
                  <a:moveTo>
                    <a:pt x="212427" y="144011"/>
                  </a:moveTo>
                  <a:lnTo>
                    <a:pt x="212427" y="149945"/>
                  </a:lnTo>
                  <a:lnTo>
                    <a:pt x="206491" y="149945"/>
                  </a:lnTo>
                  <a:lnTo>
                    <a:pt x="206491" y="144011"/>
                  </a:lnTo>
                  <a:close/>
                  <a:moveTo>
                    <a:pt x="218674" y="144011"/>
                  </a:moveTo>
                  <a:lnTo>
                    <a:pt x="218674" y="149945"/>
                  </a:lnTo>
                  <a:lnTo>
                    <a:pt x="212739" y="149945"/>
                  </a:lnTo>
                  <a:lnTo>
                    <a:pt x="212739" y="144011"/>
                  </a:lnTo>
                  <a:close/>
                  <a:moveTo>
                    <a:pt x="224921" y="144011"/>
                  </a:moveTo>
                  <a:lnTo>
                    <a:pt x="224921" y="149945"/>
                  </a:lnTo>
                  <a:lnTo>
                    <a:pt x="218987" y="149945"/>
                  </a:lnTo>
                  <a:lnTo>
                    <a:pt x="218987" y="144011"/>
                  </a:lnTo>
                  <a:close/>
                  <a:moveTo>
                    <a:pt x="231170" y="144011"/>
                  </a:moveTo>
                  <a:lnTo>
                    <a:pt x="231170" y="149945"/>
                  </a:lnTo>
                  <a:lnTo>
                    <a:pt x="225234" y="149945"/>
                  </a:lnTo>
                  <a:lnTo>
                    <a:pt x="225234" y="144011"/>
                  </a:lnTo>
                  <a:close/>
                  <a:moveTo>
                    <a:pt x="237417" y="144011"/>
                  </a:moveTo>
                  <a:lnTo>
                    <a:pt x="237417" y="149945"/>
                  </a:lnTo>
                  <a:lnTo>
                    <a:pt x="231481" y="149945"/>
                  </a:lnTo>
                  <a:lnTo>
                    <a:pt x="231481" y="144011"/>
                  </a:lnTo>
                  <a:close/>
                  <a:moveTo>
                    <a:pt x="243664" y="144011"/>
                  </a:moveTo>
                  <a:lnTo>
                    <a:pt x="243664" y="149945"/>
                  </a:lnTo>
                  <a:lnTo>
                    <a:pt x="237729" y="149945"/>
                  </a:lnTo>
                  <a:lnTo>
                    <a:pt x="237729" y="144011"/>
                  </a:lnTo>
                  <a:close/>
                  <a:moveTo>
                    <a:pt x="249911" y="144011"/>
                  </a:moveTo>
                  <a:lnTo>
                    <a:pt x="249911" y="149945"/>
                  </a:lnTo>
                  <a:lnTo>
                    <a:pt x="243977" y="149945"/>
                  </a:lnTo>
                  <a:lnTo>
                    <a:pt x="243977" y="144011"/>
                  </a:lnTo>
                  <a:close/>
                  <a:moveTo>
                    <a:pt x="256161" y="144011"/>
                  </a:moveTo>
                  <a:lnTo>
                    <a:pt x="256161" y="149945"/>
                  </a:lnTo>
                  <a:lnTo>
                    <a:pt x="250225" y="149945"/>
                  </a:lnTo>
                  <a:lnTo>
                    <a:pt x="250225" y="144011"/>
                  </a:lnTo>
                  <a:close/>
                  <a:moveTo>
                    <a:pt x="262409" y="144011"/>
                  </a:moveTo>
                  <a:lnTo>
                    <a:pt x="262409" y="149945"/>
                  </a:lnTo>
                  <a:lnTo>
                    <a:pt x="256474" y="149945"/>
                  </a:lnTo>
                  <a:lnTo>
                    <a:pt x="256474" y="144011"/>
                  </a:lnTo>
                  <a:close/>
                  <a:moveTo>
                    <a:pt x="268656" y="144011"/>
                  </a:moveTo>
                  <a:lnTo>
                    <a:pt x="268656" y="149945"/>
                  </a:lnTo>
                  <a:lnTo>
                    <a:pt x="262721" y="149945"/>
                  </a:lnTo>
                  <a:lnTo>
                    <a:pt x="262721" y="144011"/>
                  </a:lnTo>
                  <a:close/>
                  <a:moveTo>
                    <a:pt x="274904" y="144011"/>
                  </a:moveTo>
                  <a:lnTo>
                    <a:pt x="274904" y="149945"/>
                  </a:lnTo>
                  <a:lnTo>
                    <a:pt x="268968" y="149945"/>
                  </a:lnTo>
                  <a:lnTo>
                    <a:pt x="268968" y="144011"/>
                  </a:lnTo>
                  <a:close/>
                  <a:moveTo>
                    <a:pt x="6251" y="150258"/>
                  </a:moveTo>
                  <a:lnTo>
                    <a:pt x="6251" y="156192"/>
                  </a:lnTo>
                  <a:lnTo>
                    <a:pt x="315" y="156192"/>
                  </a:lnTo>
                  <a:lnTo>
                    <a:pt x="315" y="150258"/>
                  </a:lnTo>
                  <a:close/>
                  <a:moveTo>
                    <a:pt x="12498" y="150258"/>
                  </a:moveTo>
                  <a:lnTo>
                    <a:pt x="12498" y="156192"/>
                  </a:lnTo>
                  <a:lnTo>
                    <a:pt x="6562" y="156192"/>
                  </a:lnTo>
                  <a:lnTo>
                    <a:pt x="6562" y="150258"/>
                  </a:lnTo>
                  <a:close/>
                  <a:moveTo>
                    <a:pt x="18745" y="150258"/>
                  </a:moveTo>
                  <a:lnTo>
                    <a:pt x="18745" y="156192"/>
                  </a:lnTo>
                  <a:lnTo>
                    <a:pt x="12810" y="156192"/>
                  </a:lnTo>
                  <a:lnTo>
                    <a:pt x="12810" y="150258"/>
                  </a:lnTo>
                  <a:close/>
                  <a:moveTo>
                    <a:pt x="24992" y="150258"/>
                  </a:moveTo>
                  <a:lnTo>
                    <a:pt x="24992" y="156192"/>
                  </a:lnTo>
                  <a:lnTo>
                    <a:pt x="19058" y="156192"/>
                  </a:lnTo>
                  <a:lnTo>
                    <a:pt x="19058" y="150258"/>
                  </a:lnTo>
                  <a:close/>
                  <a:moveTo>
                    <a:pt x="31241" y="150258"/>
                  </a:moveTo>
                  <a:lnTo>
                    <a:pt x="31241" y="156192"/>
                  </a:lnTo>
                  <a:lnTo>
                    <a:pt x="25305" y="156192"/>
                  </a:lnTo>
                  <a:lnTo>
                    <a:pt x="25305" y="150258"/>
                  </a:lnTo>
                  <a:close/>
                  <a:moveTo>
                    <a:pt x="37489" y="150258"/>
                  </a:moveTo>
                  <a:lnTo>
                    <a:pt x="37489" y="156192"/>
                  </a:lnTo>
                  <a:lnTo>
                    <a:pt x="31553" y="156192"/>
                  </a:lnTo>
                  <a:lnTo>
                    <a:pt x="31553" y="150258"/>
                  </a:lnTo>
                  <a:close/>
                  <a:moveTo>
                    <a:pt x="43737" y="150258"/>
                  </a:moveTo>
                  <a:lnTo>
                    <a:pt x="43737" y="156192"/>
                  </a:lnTo>
                  <a:lnTo>
                    <a:pt x="37802" y="156192"/>
                  </a:lnTo>
                  <a:lnTo>
                    <a:pt x="37802" y="150258"/>
                  </a:lnTo>
                  <a:close/>
                  <a:moveTo>
                    <a:pt x="49985" y="150258"/>
                  </a:moveTo>
                  <a:lnTo>
                    <a:pt x="49985" y="156192"/>
                  </a:lnTo>
                  <a:lnTo>
                    <a:pt x="44049" y="156192"/>
                  </a:lnTo>
                  <a:lnTo>
                    <a:pt x="44049" y="150258"/>
                  </a:lnTo>
                  <a:close/>
                  <a:moveTo>
                    <a:pt x="56232" y="150258"/>
                  </a:moveTo>
                  <a:lnTo>
                    <a:pt x="56232" y="156192"/>
                  </a:lnTo>
                  <a:lnTo>
                    <a:pt x="50296" y="156192"/>
                  </a:lnTo>
                  <a:lnTo>
                    <a:pt x="50296" y="150258"/>
                  </a:lnTo>
                  <a:close/>
                  <a:moveTo>
                    <a:pt x="62480" y="150258"/>
                  </a:moveTo>
                  <a:lnTo>
                    <a:pt x="62480" y="156192"/>
                  </a:lnTo>
                  <a:lnTo>
                    <a:pt x="56545" y="156192"/>
                  </a:lnTo>
                  <a:lnTo>
                    <a:pt x="56545" y="150258"/>
                  </a:lnTo>
                  <a:close/>
                  <a:moveTo>
                    <a:pt x="68727" y="150258"/>
                  </a:moveTo>
                  <a:lnTo>
                    <a:pt x="68727" y="156192"/>
                  </a:lnTo>
                  <a:lnTo>
                    <a:pt x="62792" y="156192"/>
                  </a:lnTo>
                  <a:lnTo>
                    <a:pt x="62792" y="150258"/>
                  </a:lnTo>
                  <a:close/>
                  <a:moveTo>
                    <a:pt x="74975" y="150258"/>
                  </a:moveTo>
                  <a:lnTo>
                    <a:pt x="74975" y="156192"/>
                  </a:lnTo>
                  <a:lnTo>
                    <a:pt x="69039" y="156192"/>
                  </a:lnTo>
                  <a:lnTo>
                    <a:pt x="69039" y="150258"/>
                  </a:lnTo>
                  <a:close/>
                  <a:moveTo>
                    <a:pt x="81223" y="150258"/>
                  </a:moveTo>
                  <a:lnTo>
                    <a:pt x="81223" y="156192"/>
                  </a:lnTo>
                  <a:lnTo>
                    <a:pt x="75286" y="156192"/>
                  </a:lnTo>
                  <a:lnTo>
                    <a:pt x="75286" y="150258"/>
                  </a:lnTo>
                  <a:close/>
                  <a:moveTo>
                    <a:pt x="87470" y="150258"/>
                  </a:moveTo>
                  <a:lnTo>
                    <a:pt x="87470" y="156192"/>
                  </a:lnTo>
                  <a:lnTo>
                    <a:pt x="81535" y="156192"/>
                  </a:lnTo>
                  <a:lnTo>
                    <a:pt x="81535" y="150258"/>
                  </a:lnTo>
                  <a:close/>
                  <a:moveTo>
                    <a:pt x="93718" y="150258"/>
                  </a:moveTo>
                  <a:lnTo>
                    <a:pt x="93718" y="156192"/>
                  </a:lnTo>
                  <a:lnTo>
                    <a:pt x="87784" y="156192"/>
                  </a:lnTo>
                  <a:lnTo>
                    <a:pt x="87784" y="150258"/>
                  </a:lnTo>
                  <a:close/>
                  <a:moveTo>
                    <a:pt x="99967" y="150258"/>
                  </a:moveTo>
                  <a:lnTo>
                    <a:pt x="99967" y="156192"/>
                  </a:lnTo>
                  <a:lnTo>
                    <a:pt x="94031" y="156192"/>
                  </a:lnTo>
                  <a:lnTo>
                    <a:pt x="94031" y="150258"/>
                  </a:lnTo>
                  <a:close/>
                  <a:moveTo>
                    <a:pt x="106214" y="150258"/>
                  </a:moveTo>
                  <a:lnTo>
                    <a:pt x="106214" y="156192"/>
                  </a:lnTo>
                  <a:lnTo>
                    <a:pt x="100278" y="156192"/>
                  </a:lnTo>
                  <a:lnTo>
                    <a:pt x="100278" y="150258"/>
                  </a:lnTo>
                  <a:close/>
                  <a:moveTo>
                    <a:pt x="112461" y="150258"/>
                  </a:moveTo>
                  <a:lnTo>
                    <a:pt x="112461" y="156192"/>
                  </a:lnTo>
                  <a:lnTo>
                    <a:pt x="106527" y="156192"/>
                  </a:lnTo>
                  <a:lnTo>
                    <a:pt x="106527" y="150258"/>
                  </a:lnTo>
                  <a:close/>
                  <a:moveTo>
                    <a:pt x="118710" y="150258"/>
                  </a:moveTo>
                  <a:lnTo>
                    <a:pt x="118710" y="156192"/>
                  </a:lnTo>
                  <a:lnTo>
                    <a:pt x="112774" y="156192"/>
                  </a:lnTo>
                  <a:lnTo>
                    <a:pt x="112774" y="150258"/>
                  </a:lnTo>
                  <a:close/>
                  <a:moveTo>
                    <a:pt x="124957" y="150258"/>
                  </a:moveTo>
                  <a:lnTo>
                    <a:pt x="124957" y="156192"/>
                  </a:lnTo>
                  <a:lnTo>
                    <a:pt x="119021" y="156192"/>
                  </a:lnTo>
                  <a:lnTo>
                    <a:pt x="119021" y="150258"/>
                  </a:lnTo>
                  <a:close/>
                  <a:moveTo>
                    <a:pt x="131204" y="150258"/>
                  </a:moveTo>
                  <a:lnTo>
                    <a:pt x="131204" y="156192"/>
                  </a:lnTo>
                  <a:lnTo>
                    <a:pt x="125270" y="156192"/>
                  </a:lnTo>
                  <a:lnTo>
                    <a:pt x="125270" y="150258"/>
                  </a:lnTo>
                  <a:close/>
                  <a:moveTo>
                    <a:pt x="137451" y="150258"/>
                  </a:moveTo>
                  <a:lnTo>
                    <a:pt x="137451" y="156192"/>
                  </a:lnTo>
                  <a:lnTo>
                    <a:pt x="131517" y="156192"/>
                  </a:lnTo>
                  <a:lnTo>
                    <a:pt x="131517" y="150258"/>
                  </a:lnTo>
                  <a:close/>
                  <a:moveTo>
                    <a:pt x="143702" y="150258"/>
                  </a:moveTo>
                  <a:lnTo>
                    <a:pt x="143702" y="156192"/>
                  </a:lnTo>
                  <a:lnTo>
                    <a:pt x="137766" y="156192"/>
                  </a:lnTo>
                  <a:lnTo>
                    <a:pt x="137766" y="150258"/>
                  </a:lnTo>
                  <a:close/>
                  <a:moveTo>
                    <a:pt x="149949" y="150258"/>
                  </a:moveTo>
                  <a:lnTo>
                    <a:pt x="149949" y="156192"/>
                  </a:lnTo>
                  <a:lnTo>
                    <a:pt x="144015" y="156192"/>
                  </a:lnTo>
                  <a:lnTo>
                    <a:pt x="144015" y="150258"/>
                  </a:lnTo>
                  <a:close/>
                  <a:moveTo>
                    <a:pt x="156196" y="150258"/>
                  </a:moveTo>
                  <a:lnTo>
                    <a:pt x="156196" y="156192"/>
                  </a:lnTo>
                  <a:lnTo>
                    <a:pt x="150262" y="156192"/>
                  </a:lnTo>
                  <a:lnTo>
                    <a:pt x="150262" y="150258"/>
                  </a:lnTo>
                  <a:close/>
                  <a:moveTo>
                    <a:pt x="162445" y="150258"/>
                  </a:moveTo>
                  <a:lnTo>
                    <a:pt x="162445" y="156192"/>
                  </a:lnTo>
                  <a:lnTo>
                    <a:pt x="156509" y="156192"/>
                  </a:lnTo>
                  <a:lnTo>
                    <a:pt x="156509" y="150258"/>
                  </a:lnTo>
                  <a:close/>
                  <a:moveTo>
                    <a:pt x="168692" y="150258"/>
                  </a:moveTo>
                  <a:lnTo>
                    <a:pt x="168692" y="156192"/>
                  </a:lnTo>
                  <a:lnTo>
                    <a:pt x="162756" y="156192"/>
                  </a:lnTo>
                  <a:lnTo>
                    <a:pt x="162756" y="150258"/>
                  </a:lnTo>
                  <a:close/>
                  <a:moveTo>
                    <a:pt x="174939" y="150258"/>
                  </a:moveTo>
                  <a:lnTo>
                    <a:pt x="174939" y="156192"/>
                  </a:lnTo>
                  <a:lnTo>
                    <a:pt x="169005" y="156192"/>
                  </a:lnTo>
                  <a:lnTo>
                    <a:pt x="169005" y="150258"/>
                  </a:lnTo>
                  <a:close/>
                  <a:moveTo>
                    <a:pt x="181186" y="150258"/>
                  </a:moveTo>
                  <a:lnTo>
                    <a:pt x="181186" y="156192"/>
                  </a:lnTo>
                  <a:lnTo>
                    <a:pt x="175252" y="156192"/>
                  </a:lnTo>
                  <a:lnTo>
                    <a:pt x="175252" y="150258"/>
                  </a:lnTo>
                  <a:close/>
                  <a:moveTo>
                    <a:pt x="187433" y="150258"/>
                  </a:moveTo>
                  <a:lnTo>
                    <a:pt x="187433" y="156192"/>
                  </a:lnTo>
                  <a:lnTo>
                    <a:pt x="181499" y="156192"/>
                  </a:lnTo>
                  <a:lnTo>
                    <a:pt x="181499" y="150258"/>
                  </a:lnTo>
                  <a:close/>
                  <a:moveTo>
                    <a:pt x="193682" y="150258"/>
                  </a:moveTo>
                  <a:lnTo>
                    <a:pt x="193682" y="156192"/>
                  </a:lnTo>
                  <a:lnTo>
                    <a:pt x="187746" y="156192"/>
                  </a:lnTo>
                  <a:lnTo>
                    <a:pt x="187746" y="150258"/>
                  </a:lnTo>
                  <a:close/>
                  <a:moveTo>
                    <a:pt x="199931" y="150258"/>
                  </a:moveTo>
                  <a:lnTo>
                    <a:pt x="199931" y="156192"/>
                  </a:lnTo>
                  <a:lnTo>
                    <a:pt x="193996" y="156192"/>
                  </a:lnTo>
                  <a:lnTo>
                    <a:pt x="193996" y="150258"/>
                  </a:lnTo>
                  <a:close/>
                  <a:moveTo>
                    <a:pt x="206180" y="150258"/>
                  </a:moveTo>
                  <a:lnTo>
                    <a:pt x="206180" y="156192"/>
                  </a:lnTo>
                  <a:lnTo>
                    <a:pt x="200244" y="156192"/>
                  </a:lnTo>
                  <a:lnTo>
                    <a:pt x="200244" y="150258"/>
                  </a:lnTo>
                  <a:close/>
                  <a:moveTo>
                    <a:pt x="212427" y="150258"/>
                  </a:moveTo>
                  <a:lnTo>
                    <a:pt x="212427" y="156192"/>
                  </a:lnTo>
                  <a:lnTo>
                    <a:pt x="206491" y="156192"/>
                  </a:lnTo>
                  <a:lnTo>
                    <a:pt x="206491" y="150258"/>
                  </a:lnTo>
                  <a:close/>
                  <a:moveTo>
                    <a:pt x="218674" y="150258"/>
                  </a:moveTo>
                  <a:lnTo>
                    <a:pt x="218674" y="156192"/>
                  </a:lnTo>
                  <a:lnTo>
                    <a:pt x="212739" y="156192"/>
                  </a:lnTo>
                  <a:lnTo>
                    <a:pt x="212739" y="150258"/>
                  </a:lnTo>
                  <a:close/>
                  <a:moveTo>
                    <a:pt x="224921" y="150258"/>
                  </a:moveTo>
                  <a:lnTo>
                    <a:pt x="224921" y="156192"/>
                  </a:lnTo>
                  <a:lnTo>
                    <a:pt x="218987" y="156192"/>
                  </a:lnTo>
                  <a:lnTo>
                    <a:pt x="218987" y="150258"/>
                  </a:lnTo>
                  <a:close/>
                  <a:moveTo>
                    <a:pt x="231170" y="150258"/>
                  </a:moveTo>
                  <a:lnTo>
                    <a:pt x="231170" y="156192"/>
                  </a:lnTo>
                  <a:lnTo>
                    <a:pt x="225234" y="156192"/>
                  </a:lnTo>
                  <a:lnTo>
                    <a:pt x="225234" y="150258"/>
                  </a:lnTo>
                  <a:close/>
                  <a:moveTo>
                    <a:pt x="237417" y="150258"/>
                  </a:moveTo>
                  <a:lnTo>
                    <a:pt x="237417" y="156192"/>
                  </a:lnTo>
                  <a:lnTo>
                    <a:pt x="231481" y="156192"/>
                  </a:lnTo>
                  <a:lnTo>
                    <a:pt x="231481" y="150258"/>
                  </a:lnTo>
                  <a:close/>
                  <a:moveTo>
                    <a:pt x="243664" y="150258"/>
                  </a:moveTo>
                  <a:lnTo>
                    <a:pt x="243664" y="156192"/>
                  </a:lnTo>
                  <a:lnTo>
                    <a:pt x="237729" y="156192"/>
                  </a:lnTo>
                  <a:lnTo>
                    <a:pt x="237729" y="150258"/>
                  </a:lnTo>
                  <a:close/>
                  <a:moveTo>
                    <a:pt x="249911" y="150258"/>
                  </a:moveTo>
                  <a:lnTo>
                    <a:pt x="249911" y="156192"/>
                  </a:lnTo>
                  <a:lnTo>
                    <a:pt x="243977" y="156192"/>
                  </a:lnTo>
                  <a:lnTo>
                    <a:pt x="243977" y="150258"/>
                  </a:lnTo>
                  <a:close/>
                  <a:moveTo>
                    <a:pt x="256161" y="150258"/>
                  </a:moveTo>
                  <a:lnTo>
                    <a:pt x="256161" y="156192"/>
                  </a:lnTo>
                  <a:lnTo>
                    <a:pt x="250225" y="156192"/>
                  </a:lnTo>
                  <a:lnTo>
                    <a:pt x="250225" y="150258"/>
                  </a:lnTo>
                  <a:close/>
                  <a:moveTo>
                    <a:pt x="262409" y="150258"/>
                  </a:moveTo>
                  <a:lnTo>
                    <a:pt x="262409" y="156192"/>
                  </a:lnTo>
                  <a:lnTo>
                    <a:pt x="256474" y="156192"/>
                  </a:lnTo>
                  <a:lnTo>
                    <a:pt x="256474" y="150258"/>
                  </a:lnTo>
                  <a:close/>
                  <a:moveTo>
                    <a:pt x="268656" y="150258"/>
                  </a:moveTo>
                  <a:lnTo>
                    <a:pt x="268656" y="156192"/>
                  </a:lnTo>
                  <a:lnTo>
                    <a:pt x="262721" y="156192"/>
                  </a:lnTo>
                  <a:lnTo>
                    <a:pt x="262721" y="150258"/>
                  </a:lnTo>
                  <a:close/>
                  <a:moveTo>
                    <a:pt x="274904" y="150258"/>
                  </a:moveTo>
                  <a:lnTo>
                    <a:pt x="274904" y="156192"/>
                  </a:lnTo>
                  <a:lnTo>
                    <a:pt x="268968" y="156192"/>
                  </a:lnTo>
                  <a:lnTo>
                    <a:pt x="268968" y="150258"/>
                  </a:lnTo>
                  <a:close/>
                  <a:moveTo>
                    <a:pt x="158" y="0"/>
                  </a:moveTo>
                  <a:lnTo>
                    <a:pt x="158" y="157"/>
                  </a:lnTo>
                  <a:lnTo>
                    <a:pt x="0" y="157"/>
                  </a:lnTo>
                  <a:lnTo>
                    <a:pt x="0" y="156350"/>
                  </a:lnTo>
                  <a:lnTo>
                    <a:pt x="158" y="156350"/>
                  </a:lnTo>
                  <a:lnTo>
                    <a:pt x="158" y="156508"/>
                  </a:lnTo>
                  <a:lnTo>
                    <a:pt x="275059" y="156508"/>
                  </a:lnTo>
                  <a:lnTo>
                    <a:pt x="275059" y="156350"/>
                  </a:lnTo>
                  <a:lnTo>
                    <a:pt x="275215" y="156350"/>
                  </a:lnTo>
                  <a:lnTo>
                    <a:pt x="275215" y="155"/>
                  </a:lnTo>
                  <a:lnTo>
                    <a:pt x="275059" y="155"/>
                  </a:lnTo>
                  <a:lnTo>
                    <a:pt x="275059" y="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69" name="Google Shape;269;p15"/>
          <p:cNvSpPr txBox="1">
            <a:spLocks noGrp="1"/>
          </p:cNvSpPr>
          <p:nvPr>
            <p:ph type="title"/>
          </p:nvPr>
        </p:nvSpPr>
        <p:spPr>
          <a:xfrm>
            <a:off x="1562300" y="3030163"/>
            <a:ext cx="2336400" cy="5277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1800"/>
              <a:buNone/>
              <a:defRPr sz="1800"/>
            </a:lvl1pPr>
            <a:lvl2pPr lvl="1" algn="ctr" rtl="0">
              <a:spcBef>
                <a:spcPts val="0"/>
              </a:spcBef>
              <a:spcAft>
                <a:spcPts val="0"/>
              </a:spcAft>
              <a:buSzPts val="1800"/>
              <a:buNone/>
              <a:defRPr sz="1800"/>
            </a:lvl2pPr>
            <a:lvl3pPr lvl="2" algn="ctr" rtl="0">
              <a:spcBef>
                <a:spcPts val="0"/>
              </a:spcBef>
              <a:spcAft>
                <a:spcPts val="0"/>
              </a:spcAft>
              <a:buSzPts val="1800"/>
              <a:buNone/>
              <a:defRPr sz="1800"/>
            </a:lvl3pPr>
            <a:lvl4pPr lvl="3" algn="ctr" rtl="0">
              <a:spcBef>
                <a:spcPts val="0"/>
              </a:spcBef>
              <a:spcAft>
                <a:spcPts val="0"/>
              </a:spcAft>
              <a:buSzPts val="1800"/>
              <a:buNone/>
              <a:defRPr sz="1800"/>
            </a:lvl4pPr>
            <a:lvl5pPr lvl="4" algn="ctr" rtl="0">
              <a:spcBef>
                <a:spcPts val="0"/>
              </a:spcBef>
              <a:spcAft>
                <a:spcPts val="0"/>
              </a:spcAft>
              <a:buSzPts val="1800"/>
              <a:buNone/>
              <a:defRPr sz="1800"/>
            </a:lvl5pPr>
            <a:lvl6pPr lvl="5" algn="ctr" rtl="0">
              <a:spcBef>
                <a:spcPts val="0"/>
              </a:spcBef>
              <a:spcAft>
                <a:spcPts val="0"/>
              </a:spcAft>
              <a:buSzPts val="1800"/>
              <a:buNone/>
              <a:defRPr sz="1800"/>
            </a:lvl6pPr>
            <a:lvl7pPr lvl="6" algn="ctr" rtl="0">
              <a:spcBef>
                <a:spcPts val="0"/>
              </a:spcBef>
              <a:spcAft>
                <a:spcPts val="0"/>
              </a:spcAft>
              <a:buSzPts val="1800"/>
              <a:buNone/>
              <a:defRPr sz="1800"/>
            </a:lvl7pPr>
            <a:lvl8pPr lvl="7" algn="ctr" rtl="0">
              <a:spcBef>
                <a:spcPts val="0"/>
              </a:spcBef>
              <a:spcAft>
                <a:spcPts val="0"/>
              </a:spcAft>
              <a:buSzPts val="1800"/>
              <a:buNone/>
              <a:defRPr sz="1800"/>
            </a:lvl8pPr>
            <a:lvl9pPr lvl="8" algn="ctr" rtl="0">
              <a:spcBef>
                <a:spcPts val="0"/>
              </a:spcBef>
              <a:spcAft>
                <a:spcPts val="0"/>
              </a:spcAft>
              <a:buSzPts val="1800"/>
              <a:buNone/>
              <a:defRPr sz="1800"/>
            </a:lvl9pPr>
          </a:lstStyle>
          <a:p>
            <a:endParaRPr/>
          </a:p>
        </p:txBody>
      </p:sp>
      <p:sp>
        <p:nvSpPr>
          <p:cNvPr id="270" name="Google Shape;270;p15"/>
          <p:cNvSpPr txBox="1">
            <a:spLocks noGrp="1"/>
          </p:cNvSpPr>
          <p:nvPr>
            <p:ph type="subTitle" idx="1"/>
          </p:nvPr>
        </p:nvSpPr>
        <p:spPr>
          <a:xfrm>
            <a:off x="1562300" y="3540505"/>
            <a:ext cx="2336400" cy="6639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400"/>
              <a:buNone/>
              <a:defRPr sz="1400"/>
            </a:lvl1pPr>
            <a:lvl2pPr lvl="1" algn="ctr" rtl="0">
              <a:lnSpc>
                <a:spcPct val="100000"/>
              </a:lnSpc>
              <a:spcBef>
                <a:spcPts val="1600"/>
              </a:spcBef>
              <a:spcAft>
                <a:spcPts val="0"/>
              </a:spcAft>
              <a:buSzPts val="1400"/>
              <a:buNone/>
              <a:defRPr/>
            </a:lvl2pPr>
            <a:lvl3pPr lvl="2" algn="ctr" rtl="0">
              <a:lnSpc>
                <a:spcPct val="100000"/>
              </a:lnSpc>
              <a:spcBef>
                <a:spcPts val="1600"/>
              </a:spcBef>
              <a:spcAft>
                <a:spcPts val="0"/>
              </a:spcAft>
              <a:buSzPts val="1400"/>
              <a:buNone/>
              <a:defRPr/>
            </a:lvl3pPr>
            <a:lvl4pPr lvl="3" algn="ctr" rtl="0">
              <a:lnSpc>
                <a:spcPct val="100000"/>
              </a:lnSpc>
              <a:spcBef>
                <a:spcPts val="1600"/>
              </a:spcBef>
              <a:spcAft>
                <a:spcPts val="0"/>
              </a:spcAft>
              <a:buSzPts val="1400"/>
              <a:buNone/>
              <a:defRPr/>
            </a:lvl4pPr>
            <a:lvl5pPr lvl="4" algn="ctr" rtl="0">
              <a:lnSpc>
                <a:spcPct val="100000"/>
              </a:lnSpc>
              <a:spcBef>
                <a:spcPts val="1600"/>
              </a:spcBef>
              <a:spcAft>
                <a:spcPts val="0"/>
              </a:spcAft>
              <a:buSzPts val="1400"/>
              <a:buNone/>
              <a:defRPr/>
            </a:lvl5pPr>
            <a:lvl6pPr lvl="5" algn="ctr" rtl="0">
              <a:lnSpc>
                <a:spcPct val="100000"/>
              </a:lnSpc>
              <a:spcBef>
                <a:spcPts val="1600"/>
              </a:spcBef>
              <a:spcAft>
                <a:spcPts val="0"/>
              </a:spcAft>
              <a:buSzPts val="1400"/>
              <a:buNone/>
              <a:defRPr/>
            </a:lvl6pPr>
            <a:lvl7pPr lvl="6" algn="ctr" rtl="0">
              <a:lnSpc>
                <a:spcPct val="100000"/>
              </a:lnSpc>
              <a:spcBef>
                <a:spcPts val="1600"/>
              </a:spcBef>
              <a:spcAft>
                <a:spcPts val="0"/>
              </a:spcAft>
              <a:buSzPts val="1400"/>
              <a:buNone/>
              <a:defRPr/>
            </a:lvl7pPr>
            <a:lvl8pPr lvl="7" algn="ctr" rtl="0">
              <a:lnSpc>
                <a:spcPct val="100000"/>
              </a:lnSpc>
              <a:spcBef>
                <a:spcPts val="1600"/>
              </a:spcBef>
              <a:spcAft>
                <a:spcPts val="0"/>
              </a:spcAft>
              <a:buSzPts val="1400"/>
              <a:buNone/>
              <a:defRPr/>
            </a:lvl8pPr>
            <a:lvl9pPr lvl="8" algn="ctr" rtl="0">
              <a:lnSpc>
                <a:spcPct val="100000"/>
              </a:lnSpc>
              <a:spcBef>
                <a:spcPts val="1600"/>
              </a:spcBef>
              <a:spcAft>
                <a:spcPts val="1600"/>
              </a:spcAft>
              <a:buSzPts val="1400"/>
              <a:buNone/>
              <a:defRPr/>
            </a:lvl9pPr>
          </a:lstStyle>
          <a:p>
            <a:endParaRPr/>
          </a:p>
        </p:txBody>
      </p:sp>
      <p:sp>
        <p:nvSpPr>
          <p:cNvPr id="271" name="Google Shape;271;p15"/>
          <p:cNvSpPr txBox="1">
            <a:spLocks noGrp="1"/>
          </p:cNvSpPr>
          <p:nvPr>
            <p:ph type="title" idx="2"/>
          </p:nvPr>
        </p:nvSpPr>
        <p:spPr>
          <a:xfrm>
            <a:off x="5245300" y="3030163"/>
            <a:ext cx="2336400" cy="5277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1800"/>
              <a:buNone/>
              <a:defRPr sz="1800"/>
            </a:lvl1pPr>
            <a:lvl2pPr lvl="1" algn="ctr" rtl="0">
              <a:spcBef>
                <a:spcPts val="0"/>
              </a:spcBef>
              <a:spcAft>
                <a:spcPts val="0"/>
              </a:spcAft>
              <a:buSzPts val="1800"/>
              <a:buNone/>
              <a:defRPr sz="1800"/>
            </a:lvl2pPr>
            <a:lvl3pPr lvl="2" algn="ctr" rtl="0">
              <a:spcBef>
                <a:spcPts val="0"/>
              </a:spcBef>
              <a:spcAft>
                <a:spcPts val="0"/>
              </a:spcAft>
              <a:buSzPts val="1800"/>
              <a:buNone/>
              <a:defRPr sz="1800"/>
            </a:lvl3pPr>
            <a:lvl4pPr lvl="3" algn="ctr" rtl="0">
              <a:spcBef>
                <a:spcPts val="0"/>
              </a:spcBef>
              <a:spcAft>
                <a:spcPts val="0"/>
              </a:spcAft>
              <a:buSzPts val="1800"/>
              <a:buNone/>
              <a:defRPr sz="1800"/>
            </a:lvl4pPr>
            <a:lvl5pPr lvl="4" algn="ctr" rtl="0">
              <a:spcBef>
                <a:spcPts val="0"/>
              </a:spcBef>
              <a:spcAft>
                <a:spcPts val="0"/>
              </a:spcAft>
              <a:buSzPts val="1800"/>
              <a:buNone/>
              <a:defRPr sz="1800"/>
            </a:lvl5pPr>
            <a:lvl6pPr lvl="5" algn="ctr" rtl="0">
              <a:spcBef>
                <a:spcPts val="0"/>
              </a:spcBef>
              <a:spcAft>
                <a:spcPts val="0"/>
              </a:spcAft>
              <a:buSzPts val="1800"/>
              <a:buNone/>
              <a:defRPr sz="1800"/>
            </a:lvl6pPr>
            <a:lvl7pPr lvl="6" algn="ctr" rtl="0">
              <a:spcBef>
                <a:spcPts val="0"/>
              </a:spcBef>
              <a:spcAft>
                <a:spcPts val="0"/>
              </a:spcAft>
              <a:buSzPts val="1800"/>
              <a:buNone/>
              <a:defRPr sz="1800"/>
            </a:lvl7pPr>
            <a:lvl8pPr lvl="7" algn="ctr" rtl="0">
              <a:spcBef>
                <a:spcPts val="0"/>
              </a:spcBef>
              <a:spcAft>
                <a:spcPts val="0"/>
              </a:spcAft>
              <a:buSzPts val="1800"/>
              <a:buNone/>
              <a:defRPr sz="1800"/>
            </a:lvl8pPr>
            <a:lvl9pPr lvl="8" algn="ctr" rtl="0">
              <a:spcBef>
                <a:spcPts val="0"/>
              </a:spcBef>
              <a:spcAft>
                <a:spcPts val="0"/>
              </a:spcAft>
              <a:buSzPts val="1800"/>
              <a:buNone/>
              <a:defRPr sz="1800"/>
            </a:lvl9pPr>
          </a:lstStyle>
          <a:p>
            <a:endParaRPr/>
          </a:p>
        </p:txBody>
      </p:sp>
      <p:sp>
        <p:nvSpPr>
          <p:cNvPr id="272" name="Google Shape;272;p15"/>
          <p:cNvSpPr txBox="1">
            <a:spLocks noGrp="1"/>
          </p:cNvSpPr>
          <p:nvPr>
            <p:ph type="subTitle" idx="3"/>
          </p:nvPr>
        </p:nvSpPr>
        <p:spPr>
          <a:xfrm>
            <a:off x="5245300" y="3540505"/>
            <a:ext cx="2336400" cy="6639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400"/>
              <a:buNone/>
              <a:defRPr sz="1400"/>
            </a:lvl1pPr>
            <a:lvl2pPr lvl="1" algn="ctr" rtl="0">
              <a:lnSpc>
                <a:spcPct val="100000"/>
              </a:lnSpc>
              <a:spcBef>
                <a:spcPts val="1600"/>
              </a:spcBef>
              <a:spcAft>
                <a:spcPts val="0"/>
              </a:spcAft>
              <a:buSzPts val="1400"/>
              <a:buNone/>
              <a:defRPr/>
            </a:lvl2pPr>
            <a:lvl3pPr lvl="2" algn="ctr" rtl="0">
              <a:lnSpc>
                <a:spcPct val="100000"/>
              </a:lnSpc>
              <a:spcBef>
                <a:spcPts val="1600"/>
              </a:spcBef>
              <a:spcAft>
                <a:spcPts val="0"/>
              </a:spcAft>
              <a:buSzPts val="1400"/>
              <a:buNone/>
              <a:defRPr/>
            </a:lvl3pPr>
            <a:lvl4pPr lvl="3" algn="ctr" rtl="0">
              <a:lnSpc>
                <a:spcPct val="100000"/>
              </a:lnSpc>
              <a:spcBef>
                <a:spcPts val="1600"/>
              </a:spcBef>
              <a:spcAft>
                <a:spcPts val="0"/>
              </a:spcAft>
              <a:buSzPts val="1400"/>
              <a:buNone/>
              <a:defRPr/>
            </a:lvl4pPr>
            <a:lvl5pPr lvl="4" algn="ctr" rtl="0">
              <a:lnSpc>
                <a:spcPct val="100000"/>
              </a:lnSpc>
              <a:spcBef>
                <a:spcPts val="1600"/>
              </a:spcBef>
              <a:spcAft>
                <a:spcPts val="0"/>
              </a:spcAft>
              <a:buSzPts val="1400"/>
              <a:buNone/>
              <a:defRPr/>
            </a:lvl5pPr>
            <a:lvl6pPr lvl="5" algn="ctr" rtl="0">
              <a:lnSpc>
                <a:spcPct val="100000"/>
              </a:lnSpc>
              <a:spcBef>
                <a:spcPts val="1600"/>
              </a:spcBef>
              <a:spcAft>
                <a:spcPts val="0"/>
              </a:spcAft>
              <a:buSzPts val="1400"/>
              <a:buNone/>
              <a:defRPr/>
            </a:lvl6pPr>
            <a:lvl7pPr lvl="6" algn="ctr" rtl="0">
              <a:lnSpc>
                <a:spcPct val="100000"/>
              </a:lnSpc>
              <a:spcBef>
                <a:spcPts val="1600"/>
              </a:spcBef>
              <a:spcAft>
                <a:spcPts val="0"/>
              </a:spcAft>
              <a:buSzPts val="1400"/>
              <a:buNone/>
              <a:defRPr/>
            </a:lvl7pPr>
            <a:lvl8pPr lvl="7" algn="ctr" rtl="0">
              <a:lnSpc>
                <a:spcPct val="100000"/>
              </a:lnSpc>
              <a:spcBef>
                <a:spcPts val="1600"/>
              </a:spcBef>
              <a:spcAft>
                <a:spcPts val="0"/>
              </a:spcAft>
              <a:buSzPts val="1400"/>
              <a:buNone/>
              <a:defRPr/>
            </a:lvl8pPr>
            <a:lvl9pPr lvl="8" algn="ctr" rtl="0">
              <a:lnSpc>
                <a:spcPct val="100000"/>
              </a:lnSpc>
              <a:spcBef>
                <a:spcPts val="1600"/>
              </a:spcBef>
              <a:spcAft>
                <a:spcPts val="1600"/>
              </a:spcAft>
              <a:buSzPts val="1400"/>
              <a:buNone/>
              <a:defRPr/>
            </a:lvl9pPr>
          </a:lstStyle>
          <a:p>
            <a:endParaRPr/>
          </a:p>
        </p:txBody>
      </p:sp>
      <p:cxnSp>
        <p:nvCxnSpPr>
          <p:cNvPr id="273" name="Google Shape;273;p15"/>
          <p:cNvCxnSpPr/>
          <p:nvPr/>
        </p:nvCxnSpPr>
        <p:spPr>
          <a:xfrm>
            <a:off x="816775" y="1104300"/>
            <a:ext cx="621900" cy="0"/>
          </a:xfrm>
          <a:prstGeom prst="straightConnector1">
            <a:avLst/>
          </a:prstGeom>
          <a:noFill/>
          <a:ln w="19050" cap="flat" cmpd="sng">
            <a:solidFill>
              <a:schemeClr val="dk2"/>
            </a:solidFill>
            <a:prstDash val="dash"/>
            <a:round/>
            <a:headEnd type="none" w="med" len="med"/>
            <a:tailEnd type="none" w="med" len="med"/>
          </a:ln>
        </p:spPr>
      </p:cxnSp>
      <p:sp>
        <p:nvSpPr>
          <p:cNvPr id="274" name="Google Shape;274;p15"/>
          <p:cNvSpPr txBox="1">
            <a:spLocks noGrp="1"/>
          </p:cNvSpPr>
          <p:nvPr>
            <p:ph type="title" idx="4" hasCustomPrompt="1"/>
          </p:nvPr>
        </p:nvSpPr>
        <p:spPr>
          <a:xfrm>
            <a:off x="5504200" y="1454050"/>
            <a:ext cx="1818600" cy="15129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6000"/>
              <a:buNone/>
              <a:defRPr sz="11000">
                <a:solidFill>
                  <a:schemeClr val="accent4"/>
                </a:solidFill>
              </a:defRPr>
            </a:lvl1pPr>
            <a:lvl2pPr lvl="1" algn="ctr" rtl="0">
              <a:spcBef>
                <a:spcPts val="0"/>
              </a:spcBef>
              <a:spcAft>
                <a:spcPts val="0"/>
              </a:spcAft>
              <a:buSzPts val="6000"/>
              <a:buNone/>
              <a:defRPr sz="6000"/>
            </a:lvl2pPr>
            <a:lvl3pPr lvl="2" algn="ctr" rtl="0">
              <a:spcBef>
                <a:spcPts val="0"/>
              </a:spcBef>
              <a:spcAft>
                <a:spcPts val="0"/>
              </a:spcAft>
              <a:buSzPts val="6000"/>
              <a:buNone/>
              <a:defRPr sz="6000"/>
            </a:lvl3pPr>
            <a:lvl4pPr lvl="3" algn="ctr" rtl="0">
              <a:spcBef>
                <a:spcPts val="0"/>
              </a:spcBef>
              <a:spcAft>
                <a:spcPts val="0"/>
              </a:spcAft>
              <a:buSzPts val="6000"/>
              <a:buNone/>
              <a:defRPr sz="6000"/>
            </a:lvl4pPr>
            <a:lvl5pPr lvl="4" algn="ctr" rtl="0">
              <a:spcBef>
                <a:spcPts val="0"/>
              </a:spcBef>
              <a:spcAft>
                <a:spcPts val="0"/>
              </a:spcAft>
              <a:buSzPts val="6000"/>
              <a:buNone/>
              <a:defRPr sz="6000"/>
            </a:lvl5pPr>
            <a:lvl6pPr lvl="5" algn="ctr" rtl="0">
              <a:spcBef>
                <a:spcPts val="0"/>
              </a:spcBef>
              <a:spcAft>
                <a:spcPts val="0"/>
              </a:spcAft>
              <a:buSzPts val="6000"/>
              <a:buNone/>
              <a:defRPr sz="6000"/>
            </a:lvl6pPr>
            <a:lvl7pPr lvl="6" algn="ctr" rtl="0">
              <a:spcBef>
                <a:spcPts val="0"/>
              </a:spcBef>
              <a:spcAft>
                <a:spcPts val="0"/>
              </a:spcAft>
              <a:buSzPts val="6000"/>
              <a:buNone/>
              <a:defRPr sz="6000"/>
            </a:lvl7pPr>
            <a:lvl8pPr lvl="7" algn="ctr" rtl="0">
              <a:spcBef>
                <a:spcPts val="0"/>
              </a:spcBef>
              <a:spcAft>
                <a:spcPts val="0"/>
              </a:spcAft>
              <a:buSzPts val="6000"/>
              <a:buNone/>
              <a:defRPr sz="6000"/>
            </a:lvl8pPr>
            <a:lvl9pPr lvl="8" algn="ctr" rtl="0">
              <a:spcBef>
                <a:spcPts val="0"/>
              </a:spcBef>
              <a:spcAft>
                <a:spcPts val="0"/>
              </a:spcAft>
              <a:buSzPts val="6000"/>
              <a:buNone/>
              <a:defRPr sz="6000"/>
            </a:lvl9pPr>
          </a:lstStyle>
          <a:p>
            <a:r>
              <a:t>xx%</a:t>
            </a:r>
          </a:p>
        </p:txBody>
      </p:sp>
      <p:sp>
        <p:nvSpPr>
          <p:cNvPr id="275" name="Google Shape;275;p15"/>
          <p:cNvSpPr txBox="1">
            <a:spLocks noGrp="1"/>
          </p:cNvSpPr>
          <p:nvPr>
            <p:ph type="title" idx="5" hasCustomPrompt="1"/>
          </p:nvPr>
        </p:nvSpPr>
        <p:spPr>
          <a:xfrm>
            <a:off x="1821200" y="1454050"/>
            <a:ext cx="1818600" cy="15129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6000"/>
              <a:buNone/>
              <a:defRPr sz="11000">
                <a:solidFill>
                  <a:schemeClr val="accent4"/>
                </a:solidFill>
              </a:defRPr>
            </a:lvl1pPr>
            <a:lvl2pPr lvl="1" algn="ctr" rtl="0">
              <a:spcBef>
                <a:spcPts val="0"/>
              </a:spcBef>
              <a:spcAft>
                <a:spcPts val="0"/>
              </a:spcAft>
              <a:buSzPts val="6000"/>
              <a:buNone/>
              <a:defRPr sz="6000"/>
            </a:lvl2pPr>
            <a:lvl3pPr lvl="2" algn="ctr" rtl="0">
              <a:spcBef>
                <a:spcPts val="0"/>
              </a:spcBef>
              <a:spcAft>
                <a:spcPts val="0"/>
              </a:spcAft>
              <a:buSzPts val="6000"/>
              <a:buNone/>
              <a:defRPr sz="6000"/>
            </a:lvl3pPr>
            <a:lvl4pPr lvl="3" algn="ctr" rtl="0">
              <a:spcBef>
                <a:spcPts val="0"/>
              </a:spcBef>
              <a:spcAft>
                <a:spcPts val="0"/>
              </a:spcAft>
              <a:buSzPts val="6000"/>
              <a:buNone/>
              <a:defRPr sz="6000"/>
            </a:lvl4pPr>
            <a:lvl5pPr lvl="4" algn="ctr" rtl="0">
              <a:spcBef>
                <a:spcPts val="0"/>
              </a:spcBef>
              <a:spcAft>
                <a:spcPts val="0"/>
              </a:spcAft>
              <a:buSzPts val="6000"/>
              <a:buNone/>
              <a:defRPr sz="6000"/>
            </a:lvl5pPr>
            <a:lvl6pPr lvl="5" algn="ctr" rtl="0">
              <a:spcBef>
                <a:spcPts val="0"/>
              </a:spcBef>
              <a:spcAft>
                <a:spcPts val="0"/>
              </a:spcAft>
              <a:buSzPts val="6000"/>
              <a:buNone/>
              <a:defRPr sz="6000"/>
            </a:lvl6pPr>
            <a:lvl7pPr lvl="6" algn="ctr" rtl="0">
              <a:spcBef>
                <a:spcPts val="0"/>
              </a:spcBef>
              <a:spcAft>
                <a:spcPts val="0"/>
              </a:spcAft>
              <a:buSzPts val="6000"/>
              <a:buNone/>
              <a:defRPr sz="6000"/>
            </a:lvl7pPr>
            <a:lvl8pPr lvl="7" algn="ctr" rtl="0">
              <a:spcBef>
                <a:spcPts val="0"/>
              </a:spcBef>
              <a:spcAft>
                <a:spcPts val="0"/>
              </a:spcAft>
              <a:buSzPts val="6000"/>
              <a:buNone/>
              <a:defRPr sz="6000"/>
            </a:lvl8pPr>
            <a:lvl9pPr lvl="8" algn="ctr" rtl="0">
              <a:spcBef>
                <a:spcPts val="0"/>
              </a:spcBef>
              <a:spcAft>
                <a:spcPts val="0"/>
              </a:spcAft>
              <a:buSzPts val="6000"/>
              <a:buNone/>
              <a:defRPr sz="6000"/>
            </a:lvl9pPr>
          </a:lstStyle>
          <a:p>
            <a:r>
              <a:t>xx%</a:t>
            </a:r>
          </a:p>
        </p:txBody>
      </p:sp>
      <p:sp>
        <p:nvSpPr>
          <p:cNvPr id="276" name="Google Shape;276;p15"/>
          <p:cNvSpPr txBox="1">
            <a:spLocks noGrp="1"/>
          </p:cNvSpPr>
          <p:nvPr>
            <p:ph type="title" idx="6"/>
          </p:nvPr>
        </p:nvSpPr>
        <p:spPr>
          <a:xfrm>
            <a:off x="720000" y="540000"/>
            <a:ext cx="7704000" cy="564300"/>
          </a:xfrm>
          <a:prstGeom prst="rect">
            <a:avLst/>
          </a:prstGeom>
        </p:spPr>
        <p:txBody>
          <a:bodyPr spcFirstLastPara="1" wrap="square" lIns="91425" tIns="91425" rIns="91425" bIns="91425" anchor="ctr" anchorCtr="0">
            <a:noAutofit/>
          </a:bodyPr>
          <a:lstStyle>
            <a:lvl1pPr lvl="0" rtl="0">
              <a:spcBef>
                <a:spcPts val="0"/>
              </a:spcBef>
              <a:spcAft>
                <a:spcPts val="0"/>
              </a:spcAft>
              <a:buSzPts val="2800"/>
              <a:buNone/>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720000" y="540000"/>
            <a:ext cx="7704000" cy="564300"/>
          </a:xfrm>
          <a:prstGeom prst="rect">
            <a:avLst/>
          </a:prstGeom>
          <a:noFill/>
          <a:ln>
            <a:noFill/>
          </a:ln>
        </p:spPr>
        <p:txBody>
          <a:bodyPr spcFirstLastPara="1" wrap="square" lIns="91425" tIns="91425" rIns="91425" bIns="91425" anchor="ctr" anchorCtr="0">
            <a:noAutofit/>
          </a:bodyPr>
          <a:lstStyle>
            <a:lvl1pPr lvl="0" rtl="0">
              <a:spcBef>
                <a:spcPts val="0"/>
              </a:spcBef>
              <a:spcAft>
                <a:spcPts val="0"/>
              </a:spcAft>
              <a:buClr>
                <a:schemeClr val="dk2"/>
              </a:buClr>
              <a:buSzPts val="2800"/>
              <a:buFont typeface="Love Ya Like A Sister"/>
              <a:buNone/>
              <a:defRPr sz="2800">
                <a:solidFill>
                  <a:schemeClr val="dk2"/>
                </a:solidFill>
                <a:latin typeface="Love Ya Like A Sister"/>
                <a:ea typeface="Love Ya Like A Sister"/>
                <a:cs typeface="Love Ya Like A Sister"/>
                <a:sym typeface="Love Ya Like A Sister"/>
              </a:defRPr>
            </a:lvl1pPr>
            <a:lvl2pPr lvl="1" rtl="0">
              <a:spcBef>
                <a:spcPts val="0"/>
              </a:spcBef>
              <a:spcAft>
                <a:spcPts val="0"/>
              </a:spcAft>
              <a:buClr>
                <a:schemeClr val="dk2"/>
              </a:buClr>
              <a:buSzPts val="2800"/>
              <a:buFont typeface="Love Ya Like A Sister"/>
              <a:buNone/>
              <a:defRPr sz="2800">
                <a:solidFill>
                  <a:schemeClr val="dk2"/>
                </a:solidFill>
                <a:latin typeface="Love Ya Like A Sister"/>
                <a:ea typeface="Love Ya Like A Sister"/>
                <a:cs typeface="Love Ya Like A Sister"/>
                <a:sym typeface="Love Ya Like A Sister"/>
              </a:defRPr>
            </a:lvl2pPr>
            <a:lvl3pPr lvl="2" rtl="0">
              <a:spcBef>
                <a:spcPts val="0"/>
              </a:spcBef>
              <a:spcAft>
                <a:spcPts val="0"/>
              </a:spcAft>
              <a:buClr>
                <a:schemeClr val="dk2"/>
              </a:buClr>
              <a:buSzPts val="2800"/>
              <a:buFont typeface="Love Ya Like A Sister"/>
              <a:buNone/>
              <a:defRPr sz="2800">
                <a:solidFill>
                  <a:schemeClr val="dk2"/>
                </a:solidFill>
                <a:latin typeface="Love Ya Like A Sister"/>
                <a:ea typeface="Love Ya Like A Sister"/>
                <a:cs typeface="Love Ya Like A Sister"/>
                <a:sym typeface="Love Ya Like A Sister"/>
              </a:defRPr>
            </a:lvl3pPr>
            <a:lvl4pPr lvl="3" rtl="0">
              <a:spcBef>
                <a:spcPts val="0"/>
              </a:spcBef>
              <a:spcAft>
                <a:spcPts val="0"/>
              </a:spcAft>
              <a:buClr>
                <a:schemeClr val="dk2"/>
              </a:buClr>
              <a:buSzPts val="2800"/>
              <a:buFont typeface="Love Ya Like A Sister"/>
              <a:buNone/>
              <a:defRPr sz="2800">
                <a:solidFill>
                  <a:schemeClr val="dk2"/>
                </a:solidFill>
                <a:latin typeface="Love Ya Like A Sister"/>
                <a:ea typeface="Love Ya Like A Sister"/>
                <a:cs typeface="Love Ya Like A Sister"/>
                <a:sym typeface="Love Ya Like A Sister"/>
              </a:defRPr>
            </a:lvl4pPr>
            <a:lvl5pPr lvl="4" rtl="0">
              <a:spcBef>
                <a:spcPts val="0"/>
              </a:spcBef>
              <a:spcAft>
                <a:spcPts val="0"/>
              </a:spcAft>
              <a:buClr>
                <a:schemeClr val="dk2"/>
              </a:buClr>
              <a:buSzPts val="2800"/>
              <a:buFont typeface="Love Ya Like A Sister"/>
              <a:buNone/>
              <a:defRPr sz="2800">
                <a:solidFill>
                  <a:schemeClr val="dk2"/>
                </a:solidFill>
                <a:latin typeface="Love Ya Like A Sister"/>
                <a:ea typeface="Love Ya Like A Sister"/>
                <a:cs typeface="Love Ya Like A Sister"/>
                <a:sym typeface="Love Ya Like A Sister"/>
              </a:defRPr>
            </a:lvl5pPr>
            <a:lvl6pPr lvl="5" rtl="0">
              <a:spcBef>
                <a:spcPts val="0"/>
              </a:spcBef>
              <a:spcAft>
                <a:spcPts val="0"/>
              </a:spcAft>
              <a:buClr>
                <a:schemeClr val="dk2"/>
              </a:buClr>
              <a:buSzPts val="2800"/>
              <a:buFont typeface="Love Ya Like A Sister"/>
              <a:buNone/>
              <a:defRPr sz="2800">
                <a:solidFill>
                  <a:schemeClr val="dk2"/>
                </a:solidFill>
                <a:latin typeface="Love Ya Like A Sister"/>
                <a:ea typeface="Love Ya Like A Sister"/>
                <a:cs typeface="Love Ya Like A Sister"/>
                <a:sym typeface="Love Ya Like A Sister"/>
              </a:defRPr>
            </a:lvl6pPr>
            <a:lvl7pPr lvl="6" rtl="0">
              <a:spcBef>
                <a:spcPts val="0"/>
              </a:spcBef>
              <a:spcAft>
                <a:spcPts val="0"/>
              </a:spcAft>
              <a:buClr>
                <a:schemeClr val="dk2"/>
              </a:buClr>
              <a:buSzPts val="2800"/>
              <a:buFont typeface="Love Ya Like A Sister"/>
              <a:buNone/>
              <a:defRPr sz="2800">
                <a:solidFill>
                  <a:schemeClr val="dk2"/>
                </a:solidFill>
                <a:latin typeface="Love Ya Like A Sister"/>
                <a:ea typeface="Love Ya Like A Sister"/>
                <a:cs typeface="Love Ya Like A Sister"/>
                <a:sym typeface="Love Ya Like A Sister"/>
              </a:defRPr>
            </a:lvl7pPr>
            <a:lvl8pPr lvl="7" rtl="0">
              <a:spcBef>
                <a:spcPts val="0"/>
              </a:spcBef>
              <a:spcAft>
                <a:spcPts val="0"/>
              </a:spcAft>
              <a:buClr>
                <a:schemeClr val="dk2"/>
              </a:buClr>
              <a:buSzPts val="2800"/>
              <a:buFont typeface="Love Ya Like A Sister"/>
              <a:buNone/>
              <a:defRPr sz="2800">
                <a:solidFill>
                  <a:schemeClr val="dk2"/>
                </a:solidFill>
                <a:latin typeface="Love Ya Like A Sister"/>
                <a:ea typeface="Love Ya Like A Sister"/>
                <a:cs typeface="Love Ya Like A Sister"/>
                <a:sym typeface="Love Ya Like A Sister"/>
              </a:defRPr>
            </a:lvl8pPr>
            <a:lvl9pPr lvl="8" rtl="0">
              <a:spcBef>
                <a:spcPts val="0"/>
              </a:spcBef>
              <a:spcAft>
                <a:spcPts val="0"/>
              </a:spcAft>
              <a:buClr>
                <a:schemeClr val="dk2"/>
              </a:buClr>
              <a:buSzPts val="2800"/>
              <a:buFont typeface="Love Ya Like A Sister"/>
              <a:buNone/>
              <a:defRPr sz="2800">
                <a:solidFill>
                  <a:schemeClr val="dk2"/>
                </a:solidFill>
                <a:latin typeface="Love Ya Like A Sister"/>
                <a:ea typeface="Love Ya Like A Sister"/>
                <a:cs typeface="Love Ya Like A Sister"/>
                <a:sym typeface="Love Ya Like A Sister"/>
              </a:defRPr>
            </a:lvl9pPr>
          </a:lstStyle>
          <a:p>
            <a:endParaRPr/>
          </a:p>
        </p:txBody>
      </p:sp>
      <p:sp>
        <p:nvSpPr>
          <p:cNvPr id="7" name="Google Shape;7;p1"/>
          <p:cNvSpPr txBox="1">
            <a:spLocks noGrp="1"/>
          </p:cNvSpPr>
          <p:nvPr>
            <p:ph type="body" idx="1"/>
          </p:nvPr>
        </p:nvSpPr>
        <p:spPr>
          <a:xfrm>
            <a:off x="720000" y="1237080"/>
            <a:ext cx="7704000" cy="3366300"/>
          </a:xfrm>
          <a:prstGeom prst="rect">
            <a:avLst/>
          </a:prstGeom>
          <a:noFill/>
          <a:ln>
            <a:noFill/>
          </a:ln>
        </p:spPr>
        <p:txBody>
          <a:bodyPr spcFirstLastPara="1" wrap="square" lIns="91425" tIns="91425" rIns="91425" bIns="91425" anchor="t" anchorCtr="0">
            <a:noAutofit/>
          </a:bodyPr>
          <a:lstStyle>
            <a:lvl1pPr marL="457200" lvl="0" indent="-317500">
              <a:lnSpc>
                <a:spcPct val="100000"/>
              </a:lnSpc>
              <a:spcBef>
                <a:spcPts val="0"/>
              </a:spcBef>
              <a:spcAft>
                <a:spcPts val="0"/>
              </a:spcAft>
              <a:buClr>
                <a:schemeClr val="dk2"/>
              </a:buClr>
              <a:buSzPts val="1400"/>
              <a:buFont typeface="Karla"/>
              <a:buChar char="●"/>
              <a:defRPr>
                <a:solidFill>
                  <a:schemeClr val="dk2"/>
                </a:solidFill>
                <a:latin typeface="Karla"/>
                <a:ea typeface="Karla"/>
                <a:cs typeface="Karla"/>
                <a:sym typeface="Karla"/>
              </a:defRPr>
            </a:lvl1pPr>
            <a:lvl2pPr marL="914400" lvl="1" indent="-317500">
              <a:lnSpc>
                <a:spcPct val="100000"/>
              </a:lnSpc>
              <a:spcBef>
                <a:spcPts val="1600"/>
              </a:spcBef>
              <a:spcAft>
                <a:spcPts val="0"/>
              </a:spcAft>
              <a:buClr>
                <a:schemeClr val="dk2"/>
              </a:buClr>
              <a:buSzPts val="1400"/>
              <a:buFont typeface="Karla"/>
              <a:buChar char="○"/>
              <a:defRPr>
                <a:solidFill>
                  <a:schemeClr val="dk2"/>
                </a:solidFill>
                <a:latin typeface="Karla"/>
                <a:ea typeface="Karla"/>
                <a:cs typeface="Karla"/>
                <a:sym typeface="Karla"/>
              </a:defRPr>
            </a:lvl2pPr>
            <a:lvl3pPr marL="1371600" lvl="2" indent="-317500">
              <a:lnSpc>
                <a:spcPct val="100000"/>
              </a:lnSpc>
              <a:spcBef>
                <a:spcPts val="1600"/>
              </a:spcBef>
              <a:spcAft>
                <a:spcPts val="0"/>
              </a:spcAft>
              <a:buClr>
                <a:schemeClr val="dk2"/>
              </a:buClr>
              <a:buSzPts val="1400"/>
              <a:buFont typeface="Karla"/>
              <a:buChar char="■"/>
              <a:defRPr>
                <a:solidFill>
                  <a:schemeClr val="dk2"/>
                </a:solidFill>
                <a:latin typeface="Karla"/>
                <a:ea typeface="Karla"/>
                <a:cs typeface="Karla"/>
                <a:sym typeface="Karla"/>
              </a:defRPr>
            </a:lvl3pPr>
            <a:lvl4pPr marL="1828800" lvl="3" indent="-317500">
              <a:lnSpc>
                <a:spcPct val="100000"/>
              </a:lnSpc>
              <a:spcBef>
                <a:spcPts val="1600"/>
              </a:spcBef>
              <a:spcAft>
                <a:spcPts val="0"/>
              </a:spcAft>
              <a:buClr>
                <a:schemeClr val="dk2"/>
              </a:buClr>
              <a:buSzPts val="1400"/>
              <a:buFont typeface="Karla"/>
              <a:buChar char="●"/>
              <a:defRPr>
                <a:solidFill>
                  <a:schemeClr val="dk2"/>
                </a:solidFill>
                <a:latin typeface="Karla"/>
                <a:ea typeface="Karla"/>
                <a:cs typeface="Karla"/>
                <a:sym typeface="Karla"/>
              </a:defRPr>
            </a:lvl4pPr>
            <a:lvl5pPr marL="2286000" lvl="4" indent="-317500">
              <a:lnSpc>
                <a:spcPct val="100000"/>
              </a:lnSpc>
              <a:spcBef>
                <a:spcPts val="1600"/>
              </a:spcBef>
              <a:spcAft>
                <a:spcPts val="0"/>
              </a:spcAft>
              <a:buClr>
                <a:schemeClr val="dk2"/>
              </a:buClr>
              <a:buSzPts val="1400"/>
              <a:buFont typeface="Karla"/>
              <a:buChar char="○"/>
              <a:defRPr>
                <a:solidFill>
                  <a:schemeClr val="dk2"/>
                </a:solidFill>
                <a:latin typeface="Karla"/>
                <a:ea typeface="Karla"/>
                <a:cs typeface="Karla"/>
                <a:sym typeface="Karla"/>
              </a:defRPr>
            </a:lvl5pPr>
            <a:lvl6pPr marL="2743200" lvl="5" indent="-317500">
              <a:lnSpc>
                <a:spcPct val="100000"/>
              </a:lnSpc>
              <a:spcBef>
                <a:spcPts val="1600"/>
              </a:spcBef>
              <a:spcAft>
                <a:spcPts val="0"/>
              </a:spcAft>
              <a:buClr>
                <a:schemeClr val="dk2"/>
              </a:buClr>
              <a:buSzPts val="1400"/>
              <a:buFont typeface="Karla"/>
              <a:buChar char="■"/>
              <a:defRPr>
                <a:solidFill>
                  <a:schemeClr val="dk2"/>
                </a:solidFill>
                <a:latin typeface="Karla"/>
                <a:ea typeface="Karla"/>
                <a:cs typeface="Karla"/>
                <a:sym typeface="Karla"/>
              </a:defRPr>
            </a:lvl6pPr>
            <a:lvl7pPr marL="3200400" lvl="6" indent="-317500">
              <a:lnSpc>
                <a:spcPct val="100000"/>
              </a:lnSpc>
              <a:spcBef>
                <a:spcPts val="1600"/>
              </a:spcBef>
              <a:spcAft>
                <a:spcPts val="0"/>
              </a:spcAft>
              <a:buClr>
                <a:schemeClr val="dk2"/>
              </a:buClr>
              <a:buSzPts val="1400"/>
              <a:buFont typeface="Karla"/>
              <a:buChar char="●"/>
              <a:defRPr>
                <a:solidFill>
                  <a:schemeClr val="dk2"/>
                </a:solidFill>
                <a:latin typeface="Karla"/>
                <a:ea typeface="Karla"/>
                <a:cs typeface="Karla"/>
                <a:sym typeface="Karla"/>
              </a:defRPr>
            </a:lvl7pPr>
            <a:lvl8pPr marL="3657600" lvl="7" indent="-317500">
              <a:lnSpc>
                <a:spcPct val="100000"/>
              </a:lnSpc>
              <a:spcBef>
                <a:spcPts val="1600"/>
              </a:spcBef>
              <a:spcAft>
                <a:spcPts val="0"/>
              </a:spcAft>
              <a:buClr>
                <a:schemeClr val="dk2"/>
              </a:buClr>
              <a:buSzPts val="1400"/>
              <a:buFont typeface="Karla"/>
              <a:buChar char="○"/>
              <a:defRPr>
                <a:solidFill>
                  <a:schemeClr val="dk2"/>
                </a:solidFill>
                <a:latin typeface="Karla"/>
                <a:ea typeface="Karla"/>
                <a:cs typeface="Karla"/>
                <a:sym typeface="Karla"/>
              </a:defRPr>
            </a:lvl8pPr>
            <a:lvl9pPr marL="4114800" lvl="8" indent="-317500">
              <a:lnSpc>
                <a:spcPct val="100000"/>
              </a:lnSpc>
              <a:spcBef>
                <a:spcPts val="1600"/>
              </a:spcBef>
              <a:spcAft>
                <a:spcPts val="1600"/>
              </a:spcAft>
              <a:buClr>
                <a:schemeClr val="dk2"/>
              </a:buClr>
              <a:buSzPts val="1400"/>
              <a:buFont typeface="Karla"/>
              <a:buChar char="■"/>
              <a:defRPr>
                <a:solidFill>
                  <a:schemeClr val="dk2"/>
                </a:solidFill>
                <a:latin typeface="Karla"/>
                <a:ea typeface="Karla"/>
                <a:cs typeface="Karla"/>
                <a:sym typeface="Karla"/>
              </a:defRPr>
            </a:lvl9pPr>
          </a:lstStyle>
          <a:p>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2" r:id="rId4"/>
    <p:sldLayoutId id="2147483653" r:id="rId5"/>
    <p:sldLayoutId id="2147483656" r:id="rId6"/>
    <p:sldLayoutId id="2147483658" r:id="rId7"/>
    <p:sldLayoutId id="2147483660" r:id="rId8"/>
    <p:sldLayoutId id="2147483661" r:id="rId9"/>
    <p:sldLayoutId id="2147483662" r:id="rId10"/>
    <p:sldLayoutId id="2147483666" r:id="rId11"/>
    <p:sldLayoutId id="2147483667" r:id="rId12"/>
    <p:sldLayoutId id="2147483668" r:id="rId13"/>
    <p:sldLayoutId id="2147483669" r:id="rId14"/>
    <p:sldLayoutId id="2147483670" r:id="rId15"/>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0.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8.xml"/></Relationships>
</file>

<file path=ppt/slides/_rels/slide13.xml.rels><?xml version="1.0" encoding="UTF-8" standalone="yes"?>
<Relationships xmlns="http://schemas.openxmlformats.org/package/2006/relationships"><Relationship Id="rId3" Type="http://schemas.openxmlformats.org/officeDocument/2006/relationships/hyperlink" Target="https://es.plusmaths.com/unidades-de-medida" TargetMode="External"/><Relationship Id="rId2" Type="http://schemas.openxmlformats.org/officeDocument/2006/relationships/notesSlide" Target="../notesSlides/notesSlide9.xml"/><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0.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0.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0.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9.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3"/>
          <p:cNvSpPr/>
          <p:nvPr/>
        </p:nvSpPr>
        <p:spPr>
          <a:xfrm>
            <a:off x="137785" y="263426"/>
            <a:ext cx="8743167" cy="4770537"/>
          </a:xfrm>
          <a:prstGeom prst="rect">
            <a:avLst/>
          </a:prstGeom>
        </p:spPr>
        <p:txBody>
          <a:bodyPr wrap="square">
            <a:spAutoFit/>
          </a:bodyPr>
          <a:lstStyle/>
          <a:p>
            <a:pPr algn="ctr"/>
            <a:r>
              <a:rPr lang="es-MX" sz="1200" dirty="0"/>
              <a:t>Escuela Normal de Educación Preescolar</a:t>
            </a:r>
          </a:p>
          <a:p>
            <a:pPr algn="ctr"/>
            <a:r>
              <a:rPr lang="es-MX" sz="1200" dirty="0"/>
              <a:t>Ciclo </a:t>
            </a:r>
            <a:r>
              <a:rPr lang="es-MX" sz="1200" dirty="0" smtClean="0"/>
              <a:t>2020-2021</a:t>
            </a:r>
          </a:p>
          <a:p>
            <a:pPr algn="ctr"/>
            <a:endParaRPr lang="es-MX" sz="1200" dirty="0"/>
          </a:p>
          <a:p>
            <a:pPr algn="ctr"/>
            <a:endParaRPr lang="es-MX" sz="1200" dirty="0" smtClean="0"/>
          </a:p>
          <a:p>
            <a:pPr algn="ctr"/>
            <a:endParaRPr lang="es-MX" sz="1200" dirty="0" smtClean="0"/>
          </a:p>
          <a:p>
            <a:pPr algn="ctr"/>
            <a:endParaRPr lang="es-MX" sz="1200" dirty="0"/>
          </a:p>
          <a:p>
            <a:pPr algn="ctr"/>
            <a:endParaRPr lang="es-MX" sz="1200" dirty="0" smtClean="0"/>
          </a:p>
          <a:p>
            <a:pPr algn="ctr"/>
            <a:endParaRPr lang="es-MX" sz="1200" dirty="0"/>
          </a:p>
          <a:p>
            <a:pPr algn="ctr"/>
            <a:r>
              <a:rPr lang="es-MX" sz="1200" dirty="0"/>
              <a:t> </a:t>
            </a:r>
            <a:endParaRPr lang="es-MX" sz="1200" dirty="0" smtClean="0"/>
          </a:p>
          <a:p>
            <a:pPr algn="ctr"/>
            <a:endParaRPr lang="es-MX" sz="1200" dirty="0"/>
          </a:p>
          <a:p>
            <a:pPr algn="ctr"/>
            <a:endParaRPr lang="es-MX" sz="1200" dirty="0" smtClean="0"/>
          </a:p>
          <a:p>
            <a:pPr algn="ctr"/>
            <a:endParaRPr lang="es-MX" sz="1200" dirty="0"/>
          </a:p>
          <a:p>
            <a:pPr algn="ctr"/>
            <a:r>
              <a:rPr lang="es-MX" sz="1200" dirty="0" smtClean="0"/>
              <a:t>Notas científicas </a:t>
            </a:r>
            <a:endParaRPr lang="es-MX" sz="1200" dirty="0"/>
          </a:p>
          <a:p>
            <a:pPr algn="ctr"/>
            <a:r>
              <a:rPr lang="es-MX" sz="1200" dirty="0"/>
              <a:t>Asignatura: Estrategias de trabajo docente</a:t>
            </a:r>
          </a:p>
          <a:p>
            <a:pPr algn="ctr"/>
            <a:r>
              <a:rPr lang="es-MX" sz="1200" dirty="0"/>
              <a:t>Maestra: </a:t>
            </a:r>
            <a:r>
              <a:rPr lang="es-MX" sz="1200" dirty="0" err="1"/>
              <a:t>Angelica</a:t>
            </a:r>
            <a:r>
              <a:rPr lang="es-MX" sz="1200" dirty="0"/>
              <a:t> </a:t>
            </a:r>
            <a:r>
              <a:rPr lang="es-MX" sz="1200" dirty="0" err="1"/>
              <a:t>Maria</a:t>
            </a:r>
            <a:r>
              <a:rPr lang="es-MX" sz="1200" dirty="0"/>
              <a:t> </a:t>
            </a:r>
            <a:r>
              <a:rPr lang="es-MX" sz="1200" dirty="0" err="1"/>
              <a:t>Rocca</a:t>
            </a:r>
            <a:r>
              <a:rPr lang="es-MX" sz="1200" dirty="0"/>
              <a:t> </a:t>
            </a:r>
            <a:r>
              <a:rPr lang="es-MX" sz="1200" dirty="0" err="1"/>
              <a:t>Valdes</a:t>
            </a:r>
            <a:endParaRPr lang="es-MX" sz="1200" dirty="0"/>
          </a:p>
          <a:p>
            <a:pPr algn="ctr"/>
            <a:r>
              <a:rPr lang="es-MX" sz="1200" dirty="0"/>
              <a:t>4° Semestre, Sección “D”</a:t>
            </a:r>
          </a:p>
          <a:p>
            <a:pPr algn="ctr"/>
            <a:r>
              <a:rPr lang="es-MX" sz="1200" dirty="0"/>
              <a:t>Alumna: </a:t>
            </a:r>
            <a:r>
              <a:rPr lang="es-MX" sz="1200" dirty="0" err="1"/>
              <a:t>Juritzi</a:t>
            </a:r>
            <a:r>
              <a:rPr lang="es-MX" sz="1200" dirty="0"/>
              <a:t> Mariel </a:t>
            </a:r>
            <a:r>
              <a:rPr lang="es-MX" sz="1200" dirty="0" err="1"/>
              <a:t>Zuñiga</a:t>
            </a:r>
            <a:r>
              <a:rPr lang="es-MX" sz="1200" dirty="0"/>
              <a:t> Muñoz #21</a:t>
            </a:r>
          </a:p>
          <a:p>
            <a:pPr algn="ctr"/>
            <a:r>
              <a:rPr lang="es-MX" sz="1200" dirty="0"/>
              <a:t>Unidad de aprendizaje II. Del diseño e intervención hacia la mejora de la práctica docente.</a:t>
            </a:r>
          </a:p>
          <a:p>
            <a:pPr algn="ctr"/>
            <a:r>
              <a:rPr lang="es-MX" sz="1200" dirty="0"/>
              <a:t>Competencias de la unidad de aprendizaje </a:t>
            </a:r>
          </a:p>
          <a:p>
            <a:pPr marL="171450" indent="-171450" algn="ctr">
              <a:buFont typeface="Arial" panose="020B0604020202020204" pitchFamily="34" charset="0"/>
              <a:buChar char="•"/>
            </a:pPr>
            <a:r>
              <a:rPr lang="es-MX" sz="1200" dirty="0" smtClean="0"/>
              <a:t>Emplea </a:t>
            </a:r>
            <a:r>
              <a:rPr lang="es-MX" sz="1200" dirty="0"/>
              <a:t>los medios tecnológicos y las fuentes de información científica disponibles para mantenerse actualizado respecto a los diversos campos de conocimiento que intervienen en su trabajo docente.</a:t>
            </a:r>
          </a:p>
          <a:p>
            <a:pPr marL="171450" indent="-171450" algn="ctr">
              <a:buFont typeface="Arial" panose="020B0604020202020204" pitchFamily="34" charset="0"/>
              <a:buChar char="•"/>
            </a:pPr>
            <a:r>
              <a:rPr lang="es-MX" sz="1200" dirty="0" smtClean="0"/>
              <a:t>Utiliza </a:t>
            </a:r>
            <a:r>
              <a:rPr lang="es-MX" sz="1200" dirty="0"/>
              <a:t>los recursos metodológicos y técnicos de la investigación para explicar, comprender situaciones educativas y mejorar su docencia.</a:t>
            </a:r>
          </a:p>
          <a:p>
            <a:endParaRPr lang="es-MX" dirty="0"/>
          </a:p>
          <a:p>
            <a:endParaRPr lang="es-MX" dirty="0"/>
          </a:p>
        </p:txBody>
      </p:sp>
      <p:pic>
        <p:nvPicPr>
          <p:cNvPr id="5" name="Imagen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893495" y="901794"/>
            <a:ext cx="1231746" cy="1511111"/>
          </a:xfrm>
          <a:prstGeom prst="rect">
            <a:avLst/>
          </a:prstGeom>
        </p:spPr>
      </p:pic>
    </p:spTree>
    <p:extLst>
      <p:ext uri="{BB962C8B-B14F-4D97-AF65-F5344CB8AC3E}">
        <p14:creationId xmlns:p14="http://schemas.microsoft.com/office/powerpoint/2010/main" val="206683851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27288" y="694134"/>
            <a:ext cx="4310364" cy="564300"/>
          </a:xfrm>
        </p:spPr>
        <p:txBody>
          <a:bodyPr/>
          <a:lstStyle/>
          <a:p>
            <a:r>
              <a:rPr lang="es-MX" dirty="0" smtClean="0"/>
              <a:t>Información científica </a:t>
            </a:r>
            <a:endParaRPr lang="es-MX" dirty="0"/>
          </a:p>
        </p:txBody>
      </p:sp>
      <p:sp>
        <p:nvSpPr>
          <p:cNvPr id="6" name="CuadroTexto 5"/>
          <p:cNvSpPr txBox="1"/>
          <p:nvPr/>
        </p:nvSpPr>
        <p:spPr>
          <a:xfrm>
            <a:off x="7241983" y="256030"/>
            <a:ext cx="1783484" cy="369332"/>
          </a:xfrm>
          <a:prstGeom prst="rect">
            <a:avLst/>
          </a:prstGeom>
          <a:noFill/>
        </p:spPr>
        <p:txBody>
          <a:bodyPr wrap="square" rtlCol="0">
            <a:spAutoFit/>
          </a:bodyPr>
          <a:lstStyle/>
          <a:p>
            <a:r>
              <a:rPr lang="es-MX" sz="1800" dirty="0" smtClean="0">
                <a:latin typeface="Century Gothic" panose="020B0502020202020204" pitchFamily="34" charset="0"/>
              </a:rPr>
              <a:t>18/Junio/2021</a:t>
            </a:r>
            <a:r>
              <a:rPr lang="es-MX" dirty="0" smtClean="0"/>
              <a:t> </a:t>
            </a:r>
            <a:endParaRPr lang="es-MX" dirty="0"/>
          </a:p>
        </p:txBody>
      </p:sp>
      <p:sp>
        <p:nvSpPr>
          <p:cNvPr id="7" name="CuadroTexto 6"/>
          <p:cNvSpPr txBox="1"/>
          <p:nvPr/>
        </p:nvSpPr>
        <p:spPr>
          <a:xfrm>
            <a:off x="427289" y="1258434"/>
            <a:ext cx="8094142" cy="2462213"/>
          </a:xfrm>
          <a:prstGeom prst="rect">
            <a:avLst/>
          </a:prstGeom>
          <a:noFill/>
        </p:spPr>
        <p:txBody>
          <a:bodyPr wrap="square" rtlCol="0">
            <a:spAutoFit/>
          </a:bodyPr>
          <a:lstStyle/>
          <a:p>
            <a:r>
              <a:rPr lang="es-MX" dirty="0">
                <a:latin typeface="Century Gothic" panose="020B0502020202020204" pitchFamily="34" charset="0"/>
              </a:rPr>
              <a:t>La forma de algunos objetos les permite contener sustancias; esos objetos se llaman recipientes y de ellos se puede medir tanto su capacidad como su volumen</a:t>
            </a:r>
            <a:r>
              <a:rPr lang="es-MX" dirty="0" smtClean="0">
                <a:latin typeface="Century Gothic" panose="020B0502020202020204" pitchFamily="34" charset="0"/>
              </a:rPr>
              <a:t>.</a:t>
            </a:r>
            <a:r>
              <a:rPr lang="es-MX" dirty="0">
                <a:latin typeface="Century Gothic" panose="020B0502020202020204" pitchFamily="34" charset="0"/>
              </a:rPr>
              <a:t> </a:t>
            </a:r>
            <a:endParaRPr lang="es-MX" dirty="0" smtClean="0">
              <a:latin typeface="Century Gothic" panose="020B0502020202020204" pitchFamily="34" charset="0"/>
            </a:endParaRPr>
          </a:p>
          <a:p>
            <a:r>
              <a:rPr lang="es-MX" dirty="0" smtClean="0">
                <a:latin typeface="Century Gothic" panose="020B0502020202020204" pitchFamily="34" charset="0"/>
              </a:rPr>
              <a:t>La</a:t>
            </a:r>
            <a:r>
              <a:rPr lang="es-MX" dirty="0">
                <a:latin typeface="Century Gothic" panose="020B0502020202020204" pitchFamily="34" charset="0"/>
              </a:rPr>
              <a:t> capacidad se asocia al volumen y se identifica con la cantidad de líquido que contiene un recipiente.</a:t>
            </a:r>
            <a:endParaRPr lang="es-MX" dirty="0" smtClean="0">
              <a:latin typeface="Century Gothic" panose="020B0502020202020204" pitchFamily="34" charset="0"/>
            </a:endParaRPr>
          </a:p>
          <a:p>
            <a:r>
              <a:rPr lang="es-MX" dirty="0">
                <a:latin typeface="Century Gothic" panose="020B0502020202020204" pitchFamily="34" charset="0"/>
              </a:rPr>
              <a:t>Las medidas de capacidad se emplean para medir la cantidad de contenido líquido de un recipiente. La unidad básica es el </a:t>
            </a:r>
            <a:r>
              <a:rPr lang="es-MX" i="1" dirty="0">
                <a:latin typeface="Century Gothic" panose="020B0502020202020204" pitchFamily="34" charset="0"/>
              </a:rPr>
              <a:t>litro</a:t>
            </a:r>
            <a:r>
              <a:rPr lang="es-MX" dirty="0" smtClean="0">
                <a:latin typeface="Century Gothic" panose="020B0502020202020204" pitchFamily="34" charset="0"/>
              </a:rPr>
              <a:t>.</a:t>
            </a:r>
          </a:p>
          <a:p>
            <a:endParaRPr lang="es-MX" dirty="0" smtClean="0">
              <a:latin typeface="Century Gothic" panose="020B0502020202020204" pitchFamily="34" charset="0"/>
            </a:endParaRPr>
          </a:p>
          <a:p>
            <a:r>
              <a:rPr lang="es-MX" dirty="0" smtClean="0">
                <a:latin typeface="Century Gothic" panose="020B0502020202020204" pitchFamily="34" charset="0"/>
              </a:rPr>
              <a:t>Las unidades no convencionales de capacidad permiten medir la capacidad en objetos de distinta forma y tamaño utilizando recipientes como, cajas, vasos, baldes u otros que faciliten la medición, la estimación y la comparación con unidades de medida no convencionales. </a:t>
            </a:r>
            <a:endParaRPr lang="es-MX" dirty="0">
              <a:latin typeface="Century Gothic" panose="020B0502020202020204" pitchFamily="34" charset="0"/>
            </a:endParaRPr>
          </a:p>
        </p:txBody>
      </p:sp>
    </p:spTree>
    <p:extLst>
      <p:ext uri="{BB962C8B-B14F-4D97-AF65-F5344CB8AC3E}">
        <p14:creationId xmlns:p14="http://schemas.microsoft.com/office/powerpoint/2010/main" val="373067197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666"/>
        <p:cNvGrpSpPr/>
        <p:nvPr/>
      </p:nvGrpSpPr>
      <p:grpSpPr>
        <a:xfrm>
          <a:off x="0" y="0"/>
          <a:ext cx="0" cy="0"/>
          <a:chOff x="0" y="0"/>
          <a:chExt cx="0" cy="0"/>
        </a:xfrm>
      </p:grpSpPr>
      <p:sp>
        <p:nvSpPr>
          <p:cNvPr id="669" name="Google Shape;669;p35"/>
          <p:cNvSpPr txBox="1">
            <a:spLocks noGrp="1"/>
          </p:cNvSpPr>
          <p:nvPr>
            <p:ph type="title"/>
          </p:nvPr>
        </p:nvSpPr>
        <p:spPr>
          <a:xfrm>
            <a:off x="720076" y="2951896"/>
            <a:ext cx="7704000" cy="5643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n" dirty="0" smtClean="0"/>
              <a:t>Actividades </a:t>
            </a:r>
            <a:endParaRPr dirty="0"/>
          </a:p>
        </p:txBody>
      </p:sp>
      <p:grpSp>
        <p:nvGrpSpPr>
          <p:cNvPr id="699" name="Google Shape;699;p35"/>
          <p:cNvGrpSpPr/>
          <p:nvPr/>
        </p:nvGrpSpPr>
        <p:grpSpPr>
          <a:xfrm rot="10800000" flipH="1">
            <a:off x="8156475" y="4754565"/>
            <a:ext cx="644529" cy="64625"/>
            <a:chOff x="15456318" y="3520944"/>
            <a:chExt cx="735848" cy="73781"/>
          </a:xfrm>
        </p:grpSpPr>
        <p:sp>
          <p:nvSpPr>
            <p:cNvPr id="700" name="Google Shape;700;p35"/>
            <p:cNvSpPr/>
            <p:nvPr/>
          </p:nvSpPr>
          <p:spPr>
            <a:xfrm rot="5400000">
              <a:off x="15732993" y="3253430"/>
              <a:ext cx="64621" cy="617970"/>
            </a:xfrm>
            <a:custGeom>
              <a:avLst/>
              <a:gdLst/>
              <a:ahLst/>
              <a:cxnLst/>
              <a:rect l="l" t="t" r="r" b="b"/>
              <a:pathLst>
                <a:path w="2582" h="21396" extrusionOk="0">
                  <a:moveTo>
                    <a:pt x="1340" y="0"/>
                  </a:moveTo>
                  <a:cubicBezTo>
                    <a:pt x="691" y="0"/>
                    <a:pt x="1" y="451"/>
                    <a:pt x="5" y="1289"/>
                  </a:cubicBezTo>
                  <a:cubicBezTo>
                    <a:pt x="38" y="7629"/>
                    <a:pt x="65" y="13969"/>
                    <a:pt x="129" y="20309"/>
                  </a:cubicBezTo>
                  <a:cubicBezTo>
                    <a:pt x="136" y="21048"/>
                    <a:pt x="674" y="21396"/>
                    <a:pt x="1244" y="21396"/>
                  </a:cubicBezTo>
                  <a:cubicBezTo>
                    <a:pt x="1892" y="21396"/>
                    <a:pt x="2582" y="20944"/>
                    <a:pt x="2574" y="20107"/>
                  </a:cubicBezTo>
                  <a:cubicBezTo>
                    <a:pt x="2509" y="13769"/>
                    <a:pt x="2483" y="7428"/>
                    <a:pt x="2452" y="1088"/>
                  </a:cubicBezTo>
                  <a:cubicBezTo>
                    <a:pt x="2447" y="348"/>
                    <a:pt x="1909" y="0"/>
                    <a:pt x="1340"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1" name="Google Shape;701;p35"/>
            <p:cNvSpPr/>
            <p:nvPr/>
          </p:nvSpPr>
          <p:spPr>
            <a:xfrm rot="5400000">
              <a:off x="16118579" y="3518686"/>
              <a:ext cx="71328" cy="75845"/>
            </a:xfrm>
            <a:custGeom>
              <a:avLst/>
              <a:gdLst/>
              <a:ahLst/>
              <a:cxnLst/>
              <a:rect l="l" t="t" r="r" b="b"/>
              <a:pathLst>
                <a:path w="2850" h="2626" extrusionOk="0">
                  <a:moveTo>
                    <a:pt x="1421" y="1"/>
                  </a:moveTo>
                  <a:cubicBezTo>
                    <a:pt x="803" y="1"/>
                    <a:pt x="253" y="440"/>
                    <a:pt x="135" y="1070"/>
                  </a:cubicBezTo>
                  <a:cubicBezTo>
                    <a:pt x="0" y="1783"/>
                    <a:pt x="469" y="2468"/>
                    <a:pt x="1182" y="2603"/>
                  </a:cubicBezTo>
                  <a:cubicBezTo>
                    <a:pt x="1264" y="2618"/>
                    <a:pt x="1346" y="2626"/>
                    <a:pt x="1427" y="2626"/>
                  </a:cubicBezTo>
                  <a:cubicBezTo>
                    <a:pt x="2045" y="2626"/>
                    <a:pt x="2596" y="2186"/>
                    <a:pt x="2714" y="1556"/>
                  </a:cubicBezTo>
                  <a:cubicBezTo>
                    <a:pt x="2850" y="843"/>
                    <a:pt x="2381" y="158"/>
                    <a:pt x="1667" y="24"/>
                  </a:cubicBezTo>
                  <a:cubicBezTo>
                    <a:pt x="1585" y="8"/>
                    <a:pt x="1502" y="1"/>
                    <a:pt x="1421"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40" name="Google Shape;669;p35"/>
          <p:cNvSpPr txBox="1">
            <a:spLocks/>
          </p:cNvSpPr>
          <p:nvPr/>
        </p:nvSpPr>
        <p:spPr>
          <a:xfrm>
            <a:off x="671214" y="650519"/>
            <a:ext cx="2818862" cy="564300"/>
          </a:xfrm>
          <a:prstGeom prst="rect">
            <a:avLst/>
          </a:prstGeom>
          <a:noFill/>
          <a:ln>
            <a:noFill/>
          </a:ln>
        </p:spPr>
        <p:txBody>
          <a:bodyPr spcFirstLastPara="1" wrap="square" lIns="91425" tIns="91425" rIns="91425" bIns="91425"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chemeClr val="dk2"/>
              </a:buClr>
              <a:buSzPts val="2800"/>
              <a:buFont typeface="Love Ya Like A Sister"/>
              <a:buNone/>
              <a:defRPr sz="2800" b="0" i="0" u="none" strike="noStrike" cap="none">
                <a:solidFill>
                  <a:schemeClr val="dk2"/>
                </a:solidFill>
                <a:latin typeface="Love Ya Like A Sister"/>
                <a:ea typeface="Love Ya Like A Sister"/>
                <a:cs typeface="Love Ya Like A Sister"/>
                <a:sym typeface="Love Ya Like A Sister"/>
              </a:defRPr>
            </a:lvl1pPr>
            <a:lvl2pPr marR="0" lvl="1" algn="l" rtl="0">
              <a:lnSpc>
                <a:spcPct val="100000"/>
              </a:lnSpc>
              <a:spcBef>
                <a:spcPts val="0"/>
              </a:spcBef>
              <a:spcAft>
                <a:spcPts val="0"/>
              </a:spcAft>
              <a:buClr>
                <a:schemeClr val="dk2"/>
              </a:buClr>
              <a:buSzPts val="2800"/>
              <a:buFont typeface="Love Ya Like A Sister"/>
              <a:buNone/>
              <a:defRPr sz="2800" b="0" i="0" u="none" strike="noStrike" cap="none">
                <a:solidFill>
                  <a:schemeClr val="dk2"/>
                </a:solidFill>
                <a:latin typeface="Love Ya Like A Sister"/>
                <a:ea typeface="Love Ya Like A Sister"/>
                <a:cs typeface="Love Ya Like A Sister"/>
                <a:sym typeface="Love Ya Like A Sister"/>
              </a:defRPr>
            </a:lvl2pPr>
            <a:lvl3pPr marR="0" lvl="2" algn="l" rtl="0">
              <a:lnSpc>
                <a:spcPct val="100000"/>
              </a:lnSpc>
              <a:spcBef>
                <a:spcPts val="0"/>
              </a:spcBef>
              <a:spcAft>
                <a:spcPts val="0"/>
              </a:spcAft>
              <a:buClr>
                <a:schemeClr val="dk2"/>
              </a:buClr>
              <a:buSzPts val="2800"/>
              <a:buFont typeface="Love Ya Like A Sister"/>
              <a:buNone/>
              <a:defRPr sz="2800" b="0" i="0" u="none" strike="noStrike" cap="none">
                <a:solidFill>
                  <a:schemeClr val="dk2"/>
                </a:solidFill>
                <a:latin typeface="Love Ya Like A Sister"/>
                <a:ea typeface="Love Ya Like A Sister"/>
                <a:cs typeface="Love Ya Like A Sister"/>
                <a:sym typeface="Love Ya Like A Sister"/>
              </a:defRPr>
            </a:lvl3pPr>
            <a:lvl4pPr marR="0" lvl="3" algn="l" rtl="0">
              <a:lnSpc>
                <a:spcPct val="100000"/>
              </a:lnSpc>
              <a:spcBef>
                <a:spcPts val="0"/>
              </a:spcBef>
              <a:spcAft>
                <a:spcPts val="0"/>
              </a:spcAft>
              <a:buClr>
                <a:schemeClr val="dk2"/>
              </a:buClr>
              <a:buSzPts val="2800"/>
              <a:buFont typeface="Love Ya Like A Sister"/>
              <a:buNone/>
              <a:defRPr sz="2800" b="0" i="0" u="none" strike="noStrike" cap="none">
                <a:solidFill>
                  <a:schemeClr val="dk2"/>
                </a:solidFill>
                <a:latin typeface="Love Ya Like A Sister"/>
                <a:ea typeface="Love Ya Like A Sister"/>
                <a:cs typeface="Love Ya Like A Sister"/>
                <a:sym typeface="Love Ya Like A Sister"/>
              </a:defRPr>
            </a:lvl4pPr>
            <a:lvl5pPr marR="0" lvl="4" algn="l" rtl="0">
              <a:lnSpc>
                <a:spcPct val="100000"/>
              </a:lnSpc>
              <a:spcBef>
                <a:spcPts val="0"/>
              </a:spcBef>
              <a:spcAft>
                <a:spcPts val="0"/>
              </a:spcAft>
              <a:buClr>
                <a:schemeClr val="dk2"/>
              </a:buClr>
              <a:buSzPts val="2800"/>
              <a:buFont typeface="Love Ya Like A Sister"/>
              <a:buNone/>
              <a:defRPr sz="2800" b="0" i="0" u="none" strike="noStrike" cap="none">
                <a:solidFill>
                  <a:schemeClr val="dk2"/>
                </a:solidFill>
                <a:latin typeface="Love Ya Like A Sister"/>
                <a:ea typeface="Love Ya Like A Sister"/>
                <a:cs typeface="Love Ya Like A Sister"/>
                <a:sym typeface="Love Ya Like A Sister"/>
              </a:defRPr>
            </a:lvl5pPr>
            <a:lvl6pPr marR="0" lvl="5" algn="l" rtl="0">
              <a:lnSpc>
                <a:spcPct val="100000"/>
              </a:lnSpc>
              <a:spcBef>
                <a:spcPts val="0"/>
              </a:spcBef>
              <a:spcAft>
                <a:spcPts val="0"/>
              </a:spcAft>
              <a:buClr>
                <a:schemeClr val="dk2"/>
              </a:buClr>
              <a:buSzPts val="2800"/>
              <a:buFont typeface="Love Ya Like A Sister"/>
              <a:buNone/>
              <a:defRPr sz="2800" b="0" i="0" u="none" strike="noStrike" cap="none">
                <a:solidFill>
                  <a:schemeClr val="dk2"/>
                </a:solidFill>
                <a:latin typeface="Love Ya Like A Sister"/>
                <a:ea typeface="Love Ya Like A Sister"/>
                <a:cs typeface="Love Ya Like A Sister"/>
                <a:sym typeface="Love Ya Like A Sister"/>
              </a:defRPr>
            </a:lvl6pPr>
            <a:lvl7pPr marR="0" lvl="6" algn="l" rtl="0">
              <a:lnSpc>
                <a:spcPct val="100000"/>
              </a:lnSpc>
              <a:spcBef>
                <a:spcPts val="0"/>
              </a:spcBef>
              <a:spcAft>
                <a:spcPts val="0"/>
              </a:spcAft>
              <a:buClr>
                <a:schemeClr val="dk2"/>
              </a:buClr>
              <a:buSzPts val="2800"/>
              <a:buFont typeface="Love Ya Like A Sister"/>
              <a:buNone/>
              <a:defRPr sz="2800" b="0" i="0" u="none" strike="noStrike" cap="none">
                <a:solidFill>
                  <a:schemeClr val="dk2"/>
                </a:solidFill>
                <a:latin typeface="Love Ya Like A Sister"/>
                <a:ea typeface="Love Ya Like A Sister"/>
                <a:cs typeface="Love Ya Like A Sister"/>
                <a:sym typeface="Love Ya Like A Sister"/>
              </a:defRPr>
            </a:lvl7pPr>
            <a:lvl8pPr marR="0" lvl="7" algn="l" rtl="0">
              <a:lnSpc>
                <a:spcPct val="100000"/>
              </a:lnSpc>
              <a:spcBef>
                <a:spcPts val="0"/>
              </a:spcBef>
              <a:spcAft>
                <a:spcPts val="0"/>
              </a:spcAft>
              <a:buClr>
                <a:schemeClr val="dk2"/>
              </a:buClr>
              <a:buSzPts val="2800"/>
              <a:buFont typeface="Love Ya Like A Sister"/>
              <a:buNone/>
              <a:defRPr sz="2800" b="0" i="0" u="none" strike="noStrike" cap="none">
                <a:solidFill>
                  <a:schemeClr val="dk2"/>
                </a:solidFill>
                <a:latin typeface="Love Ya Like A Sister"/>
                <a:ea typeface="Love Ya Like A Sister"/>
                <a:cs typeface="Love Ya Like A Sister"/>
                <a:sym typeface="Love Ya Like A Sister"/>
              </a:defRPr>
            </a:lvl8pPr>
            <a:lvl9pPr marR="0" lvl="8" algn="l" rtl="0">
              <a:lnSpc>
                <a:spcPct val="100000"/>
              </a:lnSpc>
              <a:spcBef>
                <a:spcPts val="0"/>
              </a:spcBef>
              <a:spcAft>
                <a:spcPts val="0"/>
              </a:spcAft>
              <a:buClr>
                <a:schemeClr val="dk2"/>
              </a:buClr>
              <a:buSzPts val="2800"/>
              <a:buFont typeface="Love Ya Like A Sister"/>
              <a:buNone/>
              <a:defRPr sz="2800" b="0" i="0" u="none" strike="noStrike" cap="none">
                <a:solidFill>
                  <a:schemeClr val="dk2"/>
                </a:solidFill>
                <a:latin typeface="Love Ya Like A Sister"/>
                <a:ea typeface="Love Ya Like A Sister"/>
                <a:cs typeface="Love Ya Like A Sister"/>
                <a:sym typeface="Love Ya Like A Sister"/>
              </a:defRPr>
            </a:lvl9pPr>
          </a:lstStyle>
          <a:p>
            <a:r>
              <a:rPr lang="es-MX" b="1" dirty="0" smtClean="0">
                <a:solidFill>
                  <a:schemeClr val="accent1"/>
                </a:solidFill>
              </a:rPr>
              <a:t>Explicación</a:t>
            </a:r>
            <a:endParaRPr lang="es-MX" dirty="0"/>
          </a:p>
        </p:txBody>
      </p:sp>
      <p:sp>
        <p:nvSpPr>
          <p:cNvPr id="5" name="CuadroTexto 4"/>
          <p:cNvSpPr txBox="1"/>
          <p:nvPr/>
        </p:nvSpPr>
        <p:spPr>
          <a:xfrm>
            <a:off x="671214" y="3516196"/>
            <a:ext cx="7164967" cy="738664"/>
          </a:xfrm>
          <a:prstGeom prst="rect">
            <a:avLst/>
          </a:prstGeom>
          <a:noFill/>
        </p:spPr>
        <p:txBody>
          <a:bodyPr wrap="square" rtlCol="0">
            <a:spAutoFit/>
          </a:bodyPr>
          <a:lstStyle/>
          <a:p>
            <a:pPr marL="285750" indent="-285750">
              <a:buFont typeface="Arial" panose="020B0604020202020204" pitchFamily="34" charset="0"/>
              <a:buChar char="•"/>
            </a:pPr>
            <a:r>
              <a:rPr lang="es-MX" dirty="0" smtClean="0">
                <a:latin typeface="Century Gothic" panose="020B0502020202020204" pitchFamily="34" charset="0"/>
              </a:rPr>
              <a:t>Experimento ¿A cual le cabe más? </a:t>
            </a:r>
          </a:p>
          <a:p>
            <a:pPr marL="285750" indent="-285750">
              <a:buFont typeface="Arial" panose="020B0604020202020204" pitchFamily="34" charset="0"/>
              <a:buChar char="•"/>
            </a:pPr>
            <a:r>
              <a:rPr lang="es-MX" dirty="0" smtClean="0">
                <a:latin typeface="Century Gothic" panose="020B0502020202020204" pitchFamily="34" charset="0"/>
              </a:rPr>
              <a:t>Preguntas sobre la capacidad que podrían contener diversos recipientes. </a:t>
            </a:r>
          </a:p>
          <a:p>
            <a:r>
              <a:rPr lang="es-MX" dirty="0" smtClean="0">
                <a:latin typeface="Century Gothic" panose="020B0502020202020204" pitchFamily="34" charset="0"/>
              </a:rPr>
              <a:t> </a:t>
            </a:r>
            <a:endParaRPr lang="es-MX" dirty="0">
              <a:latin typeface="Century Gothic" panose="020B0502020202020204" pitchFamily="34" charset="0"/>
            </a:endParaRPr>
          </a:p>
        </p:txBody>
      </p:sp>
      <p:sp>
        <p:nvSpPr>
          <p:cNvPr id="6" name="CuadroTexto 5"/>
          <p:cNvSpPr txBox="1"/>
          <p:nvPr/>
        </p:nvSpPr>
        <p:spPr>
          <a:xfrm>
            <a:off x="720076" y="1238586"/>
            <a:ext cx="7164967" cy="1384995"/>
          </a:xfrm>
          <a:prstGeom prst="rect">
            <a:avLst/>
          </a:prstGeom>
          <a:noFill/>
        </p:spPr>
        <p:txBody>
          <a:bodyPr wrap="square" rtlCol="0">
            <a:spAutoFit/>
          </a:bodyPr>
          <a:lstStyle/>
          <a:p>
            <a:r>
              <a:rPr lang="es-MX" dirty="0" smtClean="0">
                <a:latin typeface="Century Gothic" panose="020B0502020202020204" pitchFamily="34" charset="0"/>
              </a:rPr>
              <a:t>En nuestra casa podemos encontrar diversos recipientes de diferentes tamaños. Es importante que los observemos bien e identifiquemos a cual le cabe más y porque. El recipiente que sea más grande podrá contener mayor cantidad de líquido y tendrá más capacidad. </a:t>
            </a:r>
          </a:p>
          <a:p>
            <a:r>
              <a:rPr lang="es-MX" dirty="0" smtClean="0">
                <a:latin typeface="Century Gothic" panose="020B0502020202020204" pitchFamily="34" charset="0"/>
              </a:rPr>
              <a:t>Algunos recipientes que podemos encontrar en casa pueden ser una botella, una jarra y un plato hondo. </a:t>
            </a:r>
            <a:endParaRPr lang="es-MX" dirty="0">
              <a:latin typeface="Century Gothic" panose="020B0502020202020204" pitchFamily="34" charset="0"/>
            </a:endParaRPr>
          </a:p>
        </p:txBody>
      </p:sp>
      <p:sp>
        <p:nvSpPr>
          <p:cNvPr id="43" name="CuadroTexto 42"/>
          <p:cNvSpPr txBox="1"/>
          <p:nvPr/>
        </p:nvSpPr>
        <p:spPr>
          <a:xfrm>
            <a:off x="7208115" y="281187"/>
            <a:ext cx="1775017" cy="369332"/>
          </a:xfrm>
          <a:prstGeom prst="rect">
            <a:avLst/>
          </a:prstGeom>
          <a:noFill/>
        </p:spPr>
        <p:txBody>
          <a:bodyPr wrap="square" rtlCol="0">
            <a:spAutoFit/>
          </a:bodyPr>
          <a:lstStyle/>
          <a:p>
            <a:r>
              <a:rPr lang="es-MX" sz="1800" dirty="0" smtClean="0">
                <a:latin typeface="Century Gothic" panose="020B0502020202020204" pitchFamily="34" charset="0"/>
              </a:rPr>
              <a:t>18/Junio/2021</a:t>
            </a:r>
            <a:r>
              <a:rPr lang="es-MX" dirty="0" smtClean="0"/>
              <a:t> </a:t>
            </a:r>
            <a:endParaRPr lang="es-MX"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825"/>
        <p:cNvGrpSpPr/>
        <p:nvPr/>
      </p:nvGrpSpPr>
      <p:grpSpPr>
        <a:xfrm>
          <a:off x="0" y="0"/>
          <a:ext cx="0" cy="0"/>
          <a:chOff x="0" y="0"/>
          <a:chExt cx="0" cy="0"/>
        </a:xfrm>
      </p:grpSpPr>
      <p:sp>
        <p:nvSpPr>
          <p:cNvPr id="1826" name="Google Shape;1826;p47"/>
          <p:cNvSpPr/>
          <p:nvPr/>
        </p:nvSpPr>
        <p:spPr>
          <a:xfrm flipH="1">
            <a:off x="2481628" y="1311965"/>
            <a:ext cx="4701050" cy="2312498"/>
          </a:xfrm>
          <a:prstGeom prst="roundRect">
            <a:avLst>
              <a:gd name="adj" fmla="val 16667"/>
            </a:avLst>
          </a:pr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27" name="Google Shape;1827;p47"/>
          <p:cNvSpPr txBox="1">
            <a:spLocks noGrp="1"/>
          </p:cNvSpPr>
          <p:nvPr>
            <p:ph type="title"/>
          </p:nvPr>
        </p:nvSpPr>
        <p:spPr>
          <a:xfrm>
            <a:off x="2652053" y="1944466"/>
            <a:ext cx="4360200" cy="8418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s-MX" dirty="0" smtClean="0"/>
              <a:t>Segunda </a:t>
            </a:r>
            <a:br>
              <a:rPr lang="es-MX" dirty="0" smtClean="0"/>
            </a:br>
            <a:r>
              <a:rPr lang="es-MX" dirty="0" smtClean="0"/>
              <a:t>semana </a:t>
            </a:r>
            <a:endParaRP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803"/>
        <p:cNvGrpSpPr/>
        <p:nvPr/>
      </p:nvGrpSpPr>
      <p:grpSpPr>
        <a:xfrm>
          <a:off x="0" y="0"/>
          <a:ext cx="0" cy="0"/>
          <a:chOff x="0" y="0"/>
          <a:chExt cx="0" cy="0"/>
        </a:xfrm>
      </p:grpSpPr>
      <p:sp>
        <p:nvSpPr>
          <p:cNvPr id="805" name="Google Shape;805;p38"/>
          <p:cNvSpPr txBox="1">
            <a:spLocks noGrp="1"/>
          </p:cNvSpPr>
          <p:nvPr>
            <p:ph type="title"/>
          </p:nvPr>
        </p:nvSpPr>
        <p:spPr>
          <a:xfrm>
            <a:off x="720000" y="641600"/>
            <a:ext cx="4156800" cy="5643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n" b="1" dirty="0" smtClean="0">
                <a:solidFill>
                  <a:schemeClr val="accent1"/>
                </a:solidFill>
              </a:rPr>
              <a:t>Información científica</a:t>
            </a:r>
            <a:endParaRPr b="1" dirty="0">
              <a:solidFill>
                <a:schemeClr val="accent1"/>
              </a:solidFill>
            </a:endParaRPr>
          </a:p>
        </p:txBody>
      </p:sp>
      <p:grpSp>
        <p:nvGrpSpPr>
          <p:cNvPr id="806" name="Google Shape;806;p38"/>
          <p:cNvGrpSpPr/>
          <p:nvPr/>
        </p:nvGrpSpPr>
        <p:grpSpPr>
          <a:xfrm rot="10800000" flipH="1">
            <a:off x="8147847" y="4726838"/>
            <a:ext cx="644529" cy="64625"/>
            <a:chOff x="15456318" y="3520944"/>
            <a:chExt cx="735848" cy="73781"/>
          </a:xfrm>
        </p:grpSpPr>
        <p:sp>
          <p:nvSpPr>
            <p:cNvPr id="807" name="Google Shape;807;p38"/>
            <p:cNvSpPr/>
            <p:nvPr/>
          </p:nvSpPr>
          <p:spPr>
            <a:xfrm rot="5400000">
              <a:off x="15732993" y="3253430"/>
              <a:ext cx="64621" cy="617970"/>
            </a:xfrm>
            <a:custGeom>
              <a:avLst/>
              <a:gdLst/>
              <a:ahLst/>
              <a:cxnLst/>
              <a:rect l="l" t="t" r="r" b="b"/>
              <a:pathLst>
                <a:path w="2582" h="21396" extrusionOk="0">
                  <a:moveTo>
                    <a:pt x="1340" y="0"/>
                  </a:moveTo>
                  <a:cubicBezTo>
                    <a:pt x="691" y="0"/>
                    <a:pt x="1" y="451"/>
                    <a:pt x="5" y="1289"/>
                  </a:cubicBezTo>
                  <a:cubicBezTo>
                    <a:pt x="38" y="7629"/>
                    <a:pt x="65" y="13969"/>
                    <a:pt x="129" y="20309"/>
                  </a:cubicBezTo>
                  <a:cubicBezTo>
                    <a:pt x="136" y="21048"/>
                    <a:pt x="674" y="21396"/>
                    <a:pt x="1244" y="21396"/>
                  </a:cubicBezTo>
                  <a:cubicBezTo>
                    <a:pt x="1892" y="21396"/>
                    <a:pt x="2582" y="20944"/>
                    <a:pt x="2574" y="20107"/>
                  </a:cubicBezTo>
                  <a:cubicBezTo>
                    <a:pt x="2509" y="13769"/>
                    <a:pt x="2483" y="7428"/>
                    <a:pt x="2452" y="1088"/>
                  </a:cubicBezTo>
                  <a:cubicBezTo>
                    <a:pt x="2447" y="348"/>
                    <a:pt x="1909" y="0"/>
                    <a:pt x="1340"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8" name="Google Shape;808;p38"/>
            <p:cNvSpPr/>
            <p:nvPr/>
          </p:nvSpPr>
          <p:spPr>
            <a:xfrm rot="5400000">
              <a:off x="16118579" y="3518686"/>
              <a:ext cx="71328" cy="75845"/>
            </a:xfrm>
            <a:custGeom>
              <a:avLst/>
              <a:gdLst/>
              <a:ahLst/>
              <a:cxnLst/>
              <a:rect l="l" t="t" r="r" b="b"/>
              <a:pathLst>
                <a:path w="2850" h="2626" extrusionOk="0">
                  <a:moveTo>
                    <a:pt x="1421" y="1"/>
                  </a:moveTo>
                  <a:cubicBezTo>
                    <a:pt x="803" y="1"/>
                    <a:pt x="253" y="440"/>
                    <a:pt x="135" y="1070"/>
                  </a:cubicBezTo>
                  <a:cubicBezTo>
                    <a:pt x="0" y="1783"/>
                    <a:pt x="469" y="2468"/>
                    <a:pt x="1182" y="2603"/>
                  </a:cubicBezTo>
                  <a:cubicBezTo>
                    <a:pt x="1264" y="2618"/>
                    <a:pt x="1346" y="2626"/>
                    <a:pt x="1427" y="2626"/>
                  </a:cubicBezTo>
                  <a:cubicBezTo>
                    <a:pt x="2045" y="2626"/>
                    <a:pt x="2596" y="2186"/>
                    <a:pt x="2714" y="1556"/>
                  </a:cubicBezTo>
                  <a:cubicBezTo>
                    <a:pt x="2850" y="843"/>
                    <a:pt x="2381" y="158"/>
                    <a:pt x="1667" y="24"/>
                  </a:cubicBezTo>
                  <a:cubicBezTo>
                    <a:pt x="1585" y="8"/>
                    <a:pt x="1502" y="1"/>
                    <a:pt x="1421"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 name="CuadroTexto 1"/>
          <p:cNvSpPr txBox="1"/>
          <p:nvPr/>
        </p:nvSpPr>
        <p:spPr>
          <a:xfrm>
            <a:off x="720000" y="1308100"/>
            <a:ext cx="7175500" cy="2246769"/>
          </a:xfrm>
          <a:prstGeom prst="rect">
            <a:avLst/>
          </a:prstGeom>
          <a:noFill/>
        </p:spPr>
        <p:txBody>
          <a:bodyPr wrap="square" rtlCol="0">
            <a:spAutoFit/>
          </a:bodyPr>
          <a:lstStyle/>
          <a:p>
            <a:r>
              <a:rPr lang="es-MX" dirty="0">
                <a:latin typeface="Century Gothic" panose="020B0502020202020204" pitchFamily="34" charset="0"/>
              </a:rPr>
              <a:t>La unidad de capacidad es una </a:t>
            </a:r>
            <a:r>
              <a:rPr lang="es-MX" dirty="0">
                <a:latin typeface="Century Gothic" panose="020B0502020202020204" pitchFamily="34" charset="0"/>
                <a:hlinkClick r:id="rId3"/>
              </a:rPr>
              <a:t>unidad de medida</a:t>
            </a:r>
            <a:r>
              <a:rPr lang="es-MX" dirty="0">
                <a:latin typeface="Century Gothic" panose="020B0502020202020204" pitchFamily="34" charset="0"/>
              </a:rPr>
              <a:t> que sirve para medir la cantidad de líquido que cabe dentro de un objeto. La unidad de capacidad del Sistema métrico decimal es el litro (l</a:t>
            </a:r>
            <a:r>
              <a:rPr lang="es-MX" dirty="0" smtClean="0">
                <a:latin typeface="Century Gothic" panose="020B0502020202020204" pitchFamily="34" charset="0"/>
              </a:rPr>
              <a:t>),</a:t>
            </a:r>
          </a:p>
          <a:p>
            <a:r>
              <a:rPr lang="es-MX" dirty="0">
                <a:latin typeface="Century Gothic" panose="020B0502020202020204" pitchFamily="34" charset="0"/>
              </a:rPr>
              <a:t>La capacidad mide la cantidad de líquido que cabe dentro de un objeto. Por ejemplo, la capacidad de una botella es la cantidad de líquido con la que podemos llenarla</a:t>
            </a:r>
            <a:r>
              <a:rPr lang="es-MX" dirty="0" smtClean="0">
                <a:latin typeface="Century Gothic" panose="020B0502020202020204" pitchFamily="34" charset="0"/>
              </a:rPr>
              <a:t>.</a:t>
            </a:r>
          </a:p>
          <a:p>
            <a:r>
              <a:rPr lang="es-MX" dirty="0">
                <a:latin typeface="Century Gothic" panose="020B0502020202020204" pitchFamily="34" charset="0"/>
              </a:rPr>
              <a:t>La unidad principal para medir la capacidad de un objeto es el litro. Pero no es la única que tenemos. Están los múltiplos, que son las unidades para expresas capacidades más grandes que el litro y los submúltiplos, que son las unidades para expresas capacidades más pequeñas.</a:t>
            </a:r>
            <a:endParaRPr lang="es-MX" dirty="0">
              <a:latin typeface="Century Gothic" panose="020B0502020202020204" pitchFamily="34" charset="0"/>
            </a:endParaRPr>
          </a:p>
        </p:txBody>
      </p:sp>
      <p:sp>
        <p:nvSpPr>
          <p:cNvPr id="7" name="CuadroTexto 6"/>
          <p:cNvSpPr txBox="1"/>
          <p:nvPr/>
        </p:nvSpPr>
        <p:spPr>
          <a:xfrm>
            <a:off x="7220099" y="291298"/>
            <a:ext cx="1923901" cy="369332"/>
          </a:xfrm>
          <a:prstGeom prst="rect">
            <a:avLst/>
          </a:prstGeom>
          <a:noFill/>
        </p:spPr>
        <p:txBody>
          <a:bodyPr wrap="square" rtlCol="0">
            <a:spAutoFit/>
          </a:bodyPr>
          <a:lstStyle/>
          <a:p>
            <a:r>
              <a:rPr lang="es-MX" sz="1800" dirty="0" smtClean="0">
                <a:latin typeface="Century Gothic" panose="020B0502020202020204" pitchFamily="34" charset="0"/>
              </a:rPr>
              <a:t>22/Junio/2021</a:t>
            </a:r>
            <a:r>
              <a:rPr lang="es-MX" dirty="0" smtClean="0"/>
              <a:t> </a:t>
            </a:r>
            <a:endParaRPr lang="es-MX" dirty="0"/>
          </a:p>
        </p:txBody>
      </p:sp>
    </p:spTree>
    <p:extLst>
      <p:ext uri="{BB962C8B-B14F-4D97-AF65-F5344CB8AC3E}">
        <p14:creationId xmlns:p14="http://schemas.microsoft.com/office/powerpoint/2010/main" val="78168597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747"/>
        <p:cNvGrpSpPr/>
        <p:nvPr/>
      </p:nvGrpSpPr>
      <p:grpSpPr>
        <a:xfrm>
          <a:off x="0" y="0"/>
          <a:ext cx="0" cy="0"/>
          <a:chOff x="0" y="0"/>
          <a:chExt cx="0" cy="0"/>
        </a:xfrm>
      </p:grpSpPr>
      <p:sp>
        <p:nvSpPr>
          <p:cNvPr id="749" name="Google Shape;749;p37"/>
          <p:cNvSpPr txBox="1">
            <a:spLocks noGrp="1"/>
          </p:cNvSpPr>
          <p:nvPr>
            <p:ph type="title"/>
          </p:nvPr>
        </p:nvSpPr>
        <p:spPr>
          <a:xfrm>
            <a:off x="653642" y="2479147"/>
            <a:ext cx="7704000" cy="5643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n" b="1" dirty="0" smtClean="0">
                <a:solidFill>
                  <a:schemeClr val="accent1"/>
                </a:solidFill>
              </a:rPr>
              <a:t>Actividades</a:t>
            </a:r>
            <a:endParaRPr b="1" dirty="0">
              <a:solidFill>
                <a:schemeClr val="accent1"/>
              </a:solidFill>
            </a:endParaRPr>
          </a:p>
        </p:txBody>
      </p:sp>
      <p:grpSp>
        <p:nvGrpSpPr>
          <p:cNvPr id="750" name="Google Shape;750;p37"/>
          <p:cNvGrpSpPr/>
          <p:nvPr/>
        </p:nvGrpSpPr>
        <p:grpSpPr>
          <a:xfrm rot="10800000" flipH="1">
            <a:off x="8101811" y="4714138"/>
            <a:ext cx="644529" cy="64625"/>
            <a:chOff x="15456318" y="3520944"/>
            <a:chExt cx="735848" cy="73781"/>
          </a:xfrm>
        </p:grpSpPr>
        <p:sp>
          <p:nvSpPr>
            <p:cNvPr id="751" name="Google Shape;751;p37"/>
            <p:cNvSpPr/>
            <p:nvPr/>
          </p:nvSpPr>
          <p:spPr>
            <a:xfrm rot="5400000">
              <a:off x="15732993" y="3253430"/>
              <a:ext cx="64621" cy="617970"/>
            </a:xfrm>
            <a:custGeom>
              <a:avLst/>
              <a:gdLst/>
              <a:ahLst/>
              <a:cxnLst/>
              <a:rect l="l" t="t" r="r" b="b"/>
              <a:pathLst>
                <a:path w="2582" h="21396" extrusionOk="0">
                  <a:moveTo>
                    <a:pt x="1340" y="0"/>
                  </a:moveTo>
                  <a:cubicBezTo>
                    <a:pt x="691" y="0"/>
                    <a:pt x="1" y="451"/>
                    <a:pt x="5" y="1289"/>
                  </a:cubicBezTo>
                  <a:cubicBezTo>
                    <a:pt x="38" y="7629"/>
                    <a:pt x="65" y="13969"/>
                    <a:pt x="129" y="20309"/>
                  </a:cubicBezTo>
                  <a:cubicBezTo>
                    <a:pt x="136" y="21048"/>
                    <a:pt x="674" y="21396"/>
                    <a:pt x="1244" y="21396"/>
                  </a:cubicBezTo>
                  <a:cubicBezTo>
                    <a:pt x="1892" y="21396"/>
                    <a:pt x="2582" y="20944"/>
                    <a:pt x="2574" y="20107"/>
                  </a:cubicBezTo>
                  <a:cubicBezTo>
                    <a:pt x="2509" y="13769"/>
                    <a:pt x="2483" y="7428"/>
                    <a:pt x="2452" y="1088"/>
                  </a:cubicBezTo>
                  <a:cubicBezTo>
                    <a:pt x="2447" y="348"/>
                    <a:pt x="1909" y="0"/>
                    <a:pt x="1340"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2" name="Google Shape;752;p37"/>
            <p:cNvSpPr/>
            <p:nvPr/>
          </p:nvSpPr>
          <p:spPr>
            <a:xfrm rot="5400000">
              <a:off x="16118579" y="3518686"/>
              <a:ext cx="71328" cy="75845"/>
            </a:xfrm>
            <a:custGeom>
              <a:avLst/>
              <a:gdLst/>
              <a:ahLst/>
              <a:cxnLst/>
              <a:rect l="l" t="t" r="r" b="b"/>
              <a:pathLst>
                <a:path w="2850" h="2626" extrusionOk="0">
                  <a:moveTo>
                    <a:pt x="1421" y="1"/>
                  </a:moveTo>
                  <a:cubicBezTo>
                    <a:pt x="803" y="1"/>
                    <a:pt x="253" y="440"/>
                    <a:pt x="135" y="1070"/>
                  </a:cubicBezTo>
                  <a:cubicBezTo>
                    <a:pt x="0" y="1783"/>
                    <a:pt x="469" y="2468"/>
                    <a:pt x="1182" y="2603"/>
                  </a:cubicBezTo>
                  <a:cubicBezTo>
                    <a:pt x="1264" y="2618"/>
                    <a:pt x="1346" y="2626"/>
                    <a:pt x="1427" y="2626"/>
                  </a:cubicBezTo>
                  <a:cubicBezTo>
                    <a:pt x="2045" y="2626"/>
                    <a:pt x="2596" y="2186"/>
                    <a:pt x="2714" y="1556"/>
                  </a:cubicBezTo>
                  <a:cubicBezTo>
                    <a:pt x="2850" y="843"/>
                    <a:pt x="2381" y="158"/>
                    <a:pt x="1667" y="24"/>
                  </a:cubicBezTo>
                  <a:cubicBezTo>
                    <a:pt x="1585" y="8"/>
                    <a:pt x="1502" y="1"/>
                    <a:pt x="1421"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 name="Título 1"/>
          <p:cNvSpPr>
            <a:spLocks noGrp="1"/>
          </p:cNvSpPr>
          <p:nvPr>
            <p:ph type="title"/>
          </p:nvPr>
        </p:nvSpPr>
        <p:spPr>
          <a:xfrm>
            <a:off x="653642" y="678590"/>
            <a:ext cx="3461158" cy="564300"/>
          </a:xfrm>
        </p:spPr>
        <p:txBody>
          <a:bodyPr/>
          <a:lstStyle/>
          <a:p>
            <a:r>
              <a:rPr lang="es-MX" dirty="0" smtClean="0"/>
              <a:t>Explicación</a:t>
            </a:r>
            <a:endParaRPr lang="es-MX" dirty="0"/>
          </a:p>
        </p:txBody>
      </p:sp>
      <p:sp>
        <p:nvSpPr>
          <p:cNvPr id="3" name="CuadroTexto 2"/>
          <p:cNvSpPr txBox="1"/>
          <p:nvPr/>
        </p:nvSpPr>
        <p:spPr>
          <a:xfrm>
            <a:off x="653642" y="3043446"/>
            <a:ext cx="6953388" cy="523220"/>
          </a:xfrm>
          <a:prstGeom prst="rect">
            <a:avLst/>
          </a:prstGeom>
          <a:noFill/>
        </p:spPr>
        <p:txBody>
          <a:bodyPr wrap="square" rtlCol="0">
            <a:spAutoFit/>
          </a:bodyPr>
          <a:lstStyle/>
          <a:p>
            <a:pPr marL="285750" indent="-285750">
              <a:buFont typeface="Arial" panose="020B0604020202020204" pitchFamily="34" charset="0"/>
              <a:buChar char="•"/>
            </a:pPr>
            <a:r>
              <a:rPr lang="es-MX" dirty="0" smtClean="0">
                <a:latin typeface="Century Gothic" panose="020B0502020202020204" pitchFamily="34" charset="0"/>
              </a:rPr>
              <a:t>Actividad de identificar a cual le cabe más y a cual le cabe menos</a:t>
            </a:r>
          </a:p>
          <a:p>
            <a:pPr marL="285750" indent="-285750">
              <a:buFont typeface="Arial" panose="020B0604020202020204" pitchFamily="34" charset="0"/>
              <a:buChar char="•"/>
            </a:pPr>
            <a:r>
              <a:rPr lang="es-MX" dirty="0" smtClean="0">
                <a:latin typeface="Century Gothic" panose="020B0502020202020204" pitchFamily="34" charset="0"/>
              </a:rPr>
              <a:t>Actividad de Llena los recipientes </a:t>
            </a:r>
            <a:endParaRPr lang="es-MX" dirty="0">
              <a:latin typeface="Century Gothic" panose="020B0502020202020204" pitchFamily="34" charset="0"/>
            </a:endParaRPr>
          </a:p>
        </p:txBody>
      </p:sp>
      <p:sp>
        <p:nvSpPr>
          <p:cNvPr id="4" name="CuadroTexto 3"/>
          <p:cNvSpPr txBox="1"/>
          <p:nvPr/>
        </p:nvSpPr>
        <p:spPr>
          <a:xfrm>
            <a:off x="653642" y="1242890"/>
            <a:ext cx="7187411" cy="954107"/>
          </a:xfrm>
          <a:prstGeom prst="rect">
            <a:avLst/>
          </a:prstGeom>
          <a:noFill/>
        </p:spPr>
        <p:txBody>
          <a:bodyPr wrap="square" rtlCol="0">
            <a:spAutoFit/>
          </a:bodyPr>
          <a:lstStyle/>
          <a:p>
            <a:r>
              <a:rPr lang="es-MX" dirty="0" smtClean="0">
                <a:latin typeface="Century Gothic" panose="020B0502020202020204" pitchFamily="34" charset="0"/>
              </a:rPr>
              <a:t>Recordando la actividad del experimento, comentaran sus resultados. Con ayuda de una presentación y un juego virtual en donde deberán escoger cual es el objeto que tenga más capacidad o menos capacidad según sea lo indicado. </a:t>
            </a:r>
          </a:p>
        </p:txBody>
      </p:sp>
      <p:sp>
        <p:nvSpPr>
          <p:cNvPr id="9" name="CuadroTexto 8"/>
          <p:cNvSpPr txBox="1"/>
          <p:nvPr/>
        </p:nvSpPr>
        <p:spPr>
          <a:xfrm>
            <a:off x="7220099" y="291298"/>
            <a:ext cx="1923901" cy="369332"/>
          </a:xfrm>
          <a:prstGeom prst="rect">
            <a:avLst/>
          </a:prstGeom>
          <a:noFill/>
        </p:spPr>
        <p:txBody>
          <a:bodyPr wrap="square" rtlCol="0">
            <a:spAutoFit/>
          </a:bodyPr>
          <a:lstStyle/>
          <a:p>
            <a:r>
              <a:rPr lang="es-MX" sz="1800" dirty="0" smtClean="0">
                <a:latin typeface="Century Gothic" panose="020B0502020202020204" pitchFamily="34" charset="0"/>
              </a:rPr>
              <a:t>22/Junio/2021</a:t>
            </a:r>
            <a:r>
              <a:rPr lang="es-MX" dirty="0" smtClean="0"/>
              <a:t> </a:t>
            </a:r>
            <a:endParaRPr lang="es-MX" dirty="0"/>
          </a:p>
        </p:txBody>
      </p:sp>
    </p:spTree>
    <p:extLst>
      <p:ext uri="{BB962C8B-B14F-4D97-AF65-F5344CB8AC3E}">
        <p14:creationId xmlns:p14="http://schemas.microsoft.com/office/powerpoint/2010/main" val="112760722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803"/>
        <p:cNvGrpSpPr/>
        <p:nvPr/>
      </p:nvGrpSpPr>
      <p:grpSpPr>
        <a:xfrm>
          <a:off x="0" y="0"/>
          <a:ext cx="0" cy="0"/>
          <a:chOff x="0" y="0"/>
          <a:chExt cx="0" cy="0"/>
        </a:xfrm>
      </p:grpSpPr>
      <p:sp>
        <p:nvSpPr>
          <p:cNvPr id="805" name="Google Shape;805;p38"/>
          <p:cNvSpPr txBox="1">
            <a:spLocks noGrp="1"/>
          </p:cNvSpPr>
          <p:nvPr>
            <p:ph type="title"/>
          </p:nvPr>
        </p:nvSpPr>
        <p:spPr>
          <a:xfrm>
            <a:off x="720000" y="641600"/>
            <a:ext cx="4156800" cy="5643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n" b="1" dirty="0" smtClean="0">
                <a:solidFill>
                  <a:schemeClr val="accent1"/>
                </a:solidFill>
              </a:rPr>
              <a:t>Información científica</a:t>
            </a:r>
            <a:endParaRPr b="1" dirty="0">
              <a:solidFill>
                <a:schemeClr val="accent1"/>
              </a:solidFill>
            </a:endParaRPr>
          </a:p>
        </p:txBody>
      </p:sp>
      <p:grpSp>
        <p:nvGrpSpPr>
          <p:cNvPr id="806" name="Google Shape;806;p38"/>
          <p:cNvGrpSpPr/>
          <p:nvPr/>
        </p:nvGrpSpPr>
        <p:grpSpPr>
          <a:xfrm rot="10800000" flipH="1">
            <a:off x="8147847" y="4726838"/>
            <a:ext cx="644529" cy="64625"/>
            <a:chOff x="15456318" y="3520944"/>
            <a:chExt cx="735848" cy="73781"/>
          </a:xfrm>
        </p:grpSpPr>
        <p:sp>
          <p:nvSpPr>
            <p:cNvPr id="807" name="Google Shape;807;p38"/>
            <p:cNvSpPr/>
            <p:nvPr/>
          </p:nvSpPr>
          <p:spPr>
            <a:xfrm rot="5400000">
              <a:off x="15732993" y="3253430"/>
              <a:ext cx="64621" cy="617970"/>
            </a:xfrm>
            <a:custGeom>
              <a:avLst/>
              <a:gdLst/>
              <a:ahLst/>
              <a:cxnLst/>
              <a:rect l="l" t="t" r="r" b="b"/>
              <a:pathLst>
                <a:path w="2582" h="21396" extrusionOk="0">
                  <a:moveTo>
                    <a:pt x="1340" y="0"/>
                  </a:moveTo>
                  <a:cubicBezTo>
                    <a:pt x="691" y="0"/>
                    <a:pt x="1" y="451"/>
                    <a:pt x="5" y="1289"/>
                  </a:cubicBezTo>
                  <a:cubicBezTo>
                    <a:pt x="38" y="7629"/>
                    <a:pt x="65" y="13969"/>
                    <a:pt x="129" y="20309"/>
                  </a:cubicBezTo>
                  <a:cubicBezTo>
                    <a:pt x="136" y="21048"/>
                    <a:pt x="674" y="21396"/>
                    <a:pt x="1244" y="21396"/>
                  </a:cubicBezTo>
                  <a:cubicBezTo>
                    <a:pt x="1892" y="21396"/>
                    <a:pt x="2582" y="20944"/>
                    <a:pt x="2574" y="20107"/>
                  </a:cubicBezTo>
                  <a:cubicBezTo>
                    <a:pt x="2509" y="13769"/>
                    <a:pt x="2483" y="7428"/>
                    <a:pt x="2452" y="1088"/>
                  </a:cubicBezTo>
                  <a:cubicBezTo>
                    <a:pt x="2447" y="348"/>
                    <a:pt x="1909" y="0"/>
                    <a:pt x="1340"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8" name="Google Shape;808;p38"/>
            <p:cNvSpPr/>
            <p:nvPr/>
          </p:nvSpPr>
          <p:spPr>
            <a:xfrm rot="5400000">
              <a:off x="16118579" y="3518686"/>
              <a:ext cx="71328" cy="75845"/>
            </a:xfrm>
            <a:custGeom>
              <a:avLst/>
              <a:gdLst/>
              <a:ahLst/>
              <a:cxnLst/>
              <a:rect l="l" t="t" r="r" b="b"/>
              <a:pathLst>
                <a:path w="2850" h="2626" extrusionOk="0">
                  <a:moveTo>
                    <a:pt x="1421" y="1"/>
                  </a:moveTo>
                  <a:cubicBezTo>
                    <a:pt x="803" y="1"/>
                    <a:pt x="253" y="440"/>
                    <a:pt x="135" y="1070"/>
                  </a:cubicBezTo>
                  <a:cubicBezTo>
                    <a:pt x="0" y="1783"/>
                    <a:pt x="469" y="2468"/>
                    <a:pt x="1182" y="2603"/>
                  </a:cubicBezTo>
                  <a:cubicBezTo>
                    <a:pt x="1264" y="2618"/>
                    <a:pt x="1346" y="2626"/>
                    <a:pt x="1427" y="2626"/>
                  </a:cubicBezTo>
                  <a:cubicBezTo>
                    <a:pt x="2045" y="2626"/>
                    <a:pt x="2596" y="2186"/>
                    <a:pt x="2714" y="1556"/>
                  </a:cubicBezTo>
                  <a:cubicBezTo>
                    <a:pt x="2850" y="843"/>
                    <a:pt x="2381" y="158"/>
                    <a:pt x="1667" y="24"/>
                  </a:cubicBezTo>
                  <a:cubicBezTo>
                    <a:pt x="1585" y="8"/>
                    <a:pt x="1502" y="1"/>
                    <a:pt x="1421"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5" name="CuadroTexto 4"/>
          <p:cNvSpPr txBox="1"/>
          <p:nvPr/>
        </p:nvSpPr>
        <p:spPr>
          <a:xfrm>
            <a:off x="990600" y="1689100"/>
            <a:ext cx="6464300" cy="307777"/>
          </a:xfrm>
          <a:prstGeom prst="rect">
            <a:avLst/>
          </a:prstGeom>
          <a:noFill/>
        </p:spPr>
        <p:txBody>
          <a:bodyPr wrap="square" rtlCol="0">
            <a:spAutoFit/>
          </a:bodyPr>
          <a:lstStyle/>
          <a:p>
            <a:endParaRPr lang="es-MX" dirty="0"/>
          </a:p>
        </p:txBody>
      </p:sp>
      <p:sp>
        <p:nvSpPr>
          <p:cNvPr id="65" name="CuadroTexto 64"/>
          <p:cNvSpPr txBox="1"/>
          <p:nvPr/>
        </p:nvSpPr>
        <p:spPr>
          <a:xfrm>
            <a:off x="622852" y="1250180"/>
            <a:ext cx="8279848" cy="3416320"/>
          </a:xfrm>
          <a:prstGeom prst="rect">
            <a:avLst/>
          </a:prstGeom>
          <a:noFill/>
        </p:spPr>
        <p:txBody>
          <a:bodyPr wrap="square" rtlCol="0">
            <a:spAutoFit/>
          </a:bodyPr>
          <a:lstStyle/>
          <a:p>
            <a:r>
              <a:rPr lang="es-MX" sz="1200" dirty="0">
                <a:latin typeface="Century Gothic" panose="020B0502020202020204" pitchFamily="34" charset="0"/>
              </a:rPr>
              <a:t>Una narración es una sucesión secuencial de eventos o acciones, realizadas por personajes reales o imaginarios, en un lugar determinado y durante una cantidad de tiempo determinada, contada por alguien de una manera específica. Es decir, de cierta forma una narración es equivalente a un relato, una historia o un cuento</a:t>
            </a:r>
            <a:br>
              <a:rPr lang="es-MX" sz="1200" dirty="0">
                <a:latin typeface="Century Gothic" panose="020B0502020202020204" pitchFamily="34" charset="0"/>
              </a:rPr>
            </a:br>
            <a:r>
              <a:rPr lang="es-MX" sz="1200" dirty="0" smtClean="0">
                <a:latin typeface="Century Gothic" panose="020B0502020202020204" pitchFamily="34" charset="0"/>
              </a:rPr>
              <a:t>En </a:t>
            </a:r>
            <a:r>
              <a:rPr lang="es-MX" sz="1200" dirty="0">
                <a:latin typeface="Century Gothic" panose="020B0502020202020204" pitchFamily="34" charset="0"/>
              </a:rPr>
              <a:t>una narración distinguiremos los siguientes elementos</a:t>
            </a:r>
            <a:r>
              <a:rPr lang="es-MX" sz="1200" dirty="0" smtClean="0">
                <a:latin typeface="Century Gothic" panose="020B0502020202020204" pitchFamily="34" charset="0"/>
              </a:rPr>
              <a:t>:</a:t>
            </a:r>
          </a:p>
          <a:p>
            <a:pPr marL="171450" indent="-171450">
              <a:buFont typeface="Arial" panose="020B0604020202020204" pitchFamily="34" charset="0"/>
              <a:buChar char="•"/>
            </a:pPr>
            <a:r>
              <a:rPr lang="es-MX" sz="1200" dirty="0" smtClean="0">
                <a:latin typeface="Century Gothic" panose="020B0502020202020204" pitchFamily="34" charset="0"/>
              </a:rPr>
              <a:t>El narrador </a:t>
            </a:r>
          </a:p>
          <a:p>
            <a:pPr marL="171450" indent="-171450">
              <a:buFont typeface="Arial" panose="020B0604020202020204" pitchFamily="34" charset="0"/>
              <a:buChar char="•"/>
            </a:pPr>
            <a:r>
              <a:rPr lang="es-MX" sz="1200" dirty="0" smtClean="0">
                <a:latin typeface="Century Gothic" panose="020B0502020202020204" pitchFamily="34" charset="0"/>
              </a:rPr>
              <a:t>La acción </a:t>
            </a:r>
          </a:p>
          <a:p>
            <a:pPr marL="171450" indent="-171450">
              <a:buFont typeface="Arial" panose="020B0604020202020204" pitchFamily="34" charset="0"/>
              <a:buChar char="•"/>
            </a:pPr>
            <a:r>
              <a:rPr lang="es-MX" sz="1200" dirty="0" smtClean="0">
                <a:latin typeface="Century Gothic" panose="020B0502020202020204" pitchFamily="34" charset="0"/>
              </a:rPr>
              <a:t>Los personajes </a:t>
            </a:r>
          </a:p>
          <a:p>
            <a:pPr marL="171450" indent="-171450">
              <a:buFont typeface="Arial" panose="020B0604020202020204" pitchFamily="34" charset="0"/>
              <a:buChar char="•"/>
            </a:pPr>
            <a:r>
              <a:rPr lang="es-MX" sz="1200" dirty="0" smtClean="0">
                <a:latin typeface="Century Gothic" panose="020B0502020202020204" pitchFamily="34" charset="0"/>
              </a:rPr>
              <a:t>La estructura </a:t>
            </a:r>
          </a:p>
          <a:p>
            <a:pPr marL="171450" indent="-171450">
              <a:buFont typeface="Arial" panose="020B0604020202020204" pitchFamily="34" charset="0"/>
              <a:buChar char="•"/>
            </a:pPr>
            <a:r>
              <a:rPr lang="es-MX" sz="1200" dirty="0" smtClean="0">
                <a:latin typeface="Century Gothic" panose="020B0502020202020204" pitchFamily="34" charset="0"/>
              </a:rPr>
              <a:t>Tiempo </a:t>
            </a:r>
          </a:p>
          <a:p>
            <a:pPr marL="171450" indent="-171450">
              <a:buFont typeface="Arial" panose="020B0604020202020204" pitchFamily="34" charset="0"/>
              <a:buChar char="•"/>
            </a:pPr>
            <a:r>
              <a:rPr lang="es-MX" sz="1200" dirty="0" smtClean="0">
                <a:latin typeface="Century Gothic" panose="020B0502020202020204" pitchFamily="34" charset="0"/>
              </a:rPr>
              <a:t>Espacio </a:t>
            </a:r>
          </a:p>
          <a:p>
            <a:endParaRPr lang="es-MX" sz="1200" dirty="0">
              <a:latin typeface="Century Gothic" panose="020B0502020202020204" pitchFamily="34" charset="0"/>
            </a:endParaRPr>
          </a:p>
          <a:p>
            <a:r>
              <a:rPr lang="es-MX" sz="1200" dirty="0" smtClean="0">
                <a:latin typeface="Century Gothic" panose="020B0502020202020204" pitchFamily="34" charset="0"/>
              </a:rPr>
              <a:t>Existen diversos tipos de narraciones y dependen de su contenido y de sus intenciones. </a:t>
            </a:r>
          </a:p>
          <a:p>
            <a:r>
              <a:rPr lang="es-MX" sz="1200" dirty="0" smtClean="0">
                <a:latin typeface="Century Gothic" panose="020B0502020202020204" pitchFamily="34" charset="0"/>
              </a:rPr>
              <a:t>Se pueden clasificar en: </a:t>
            </a:r>
          </a:p>
          <a:p>
            <a:pPr marL="171450" indent="-171450">
              <a:buFont typeface="Arial" panose="020B0604020202020204" pitchFamily="34" charset="0"/>
              <a:buChar char="•"/>
            </a:pPr>
            <a:r>
              <a:rPr lang="es-MX" sz="1200" dirty="0" smtClean="0">
                <a:latin typeface="Century Gothic" panose="020B0502020202020204" pitchFamily="34" charset="0"/>
              </a:rPr>
              <a:t>Narración oral </a:t>
            </a:r>
          </a:p>
          <a:p>
            <a:pPr marL="171450" indent="-171450">
              <a:buFont typeface="Arial" panose="020B0604020202020204" pitchFamily="34" charset="0"/>
              <a:buChar char="•"/>
            </a:pPr>
            <a:r>
              <a:rPr lang="es-MX" sz="1200" dirty="0" smtClean="0">
                <a:latin typeface="Century Gothic" panose="020B0502020202020204" pitchFamily="34" charset="0"/>
              </a:rPr>
              <a:t>Narración escrita </a:t>
            </a:r>
          </a:p>
          <a:p>
            <a:pPr marL="171450" indent="-171450">
              <a:buFont typeface="Arial" panose="020B0604020202020204" pitchFamily="34" charset="0"/>
              <a:buChar char="•"/>
            </a:pPr>
            <a:r>
              <a:rPr lang="es-MX" sz="1200" dirty="0" smtClean="0">
                <a:latin typeface="Century Gothic" panose="020B0502020202020204" pitchFamily="34" charset="0"/>
              </a:rPr>
              <a:t>Narración periodística </a:t>
            </a:r>
          </a:p>
          <a:p>
            <a:pPr marL="171450" indent="-171450">
              <a:buFont typeface="Arial" panose="020B0604020202020204" pitchFamily="34" charset="0"/>
              <a:buChar char="•"/>
            </a:pPr>
            <a:r>
              <a:rPr lang="es-MX" sz="1200" dirty="0" smtClean="0">
                <a:latin typeface="Century Gothic" panose="020B0502020202020204" pitchFamily="34" charset="0"/>
              </a:rPr>
              <a:t>Narración literaria </a:t>
            </a:r>
          </a:p>
        </p:txBody>
      </p:sp>
      <p:sp>
        <p:nvSpPr>
          <p:cNvPr id="66" name="CuadroTexto 65"/>
          <p:cNvSpPr txBox="1"/>
          <p:nvPr/>
        </p:nvSpPr>
        <p:spPr>
          <a:xfrm>
            <a:off x="7220099" y="291298"/>
            <a:ext cx="1923901" cy="369332"/>
          </a:xfrm>
          <a:prstGeom prst="rect">
            <a:avLst/>
          </a:prstGeom>
          <a:noFill/>
        </p:spPr>
        <p:txBody>
          <a:bodyPr wrap="square" rtlCol="0">
            <a:spAutoFit/>
          </a:bodyPr>
          <a:lstStyle/>
          <a:p>
            <a:r>
              <a:rPr lang="es-MX" sz="1800" dirty="0" smtClean="0">
                <a:latin typeface="Century Gothic" panose="020B0502020202020204" pitchFamily="34" charset="0"/>
              </a:rPr>
              <a:t>25/Junio/2021</a:t>
            </a:r>
            <a:r>
              <a:rPr lang="es-MX" dirty="0" smtClean="0"/>
              <a:t> </a:t>
            </a:r>
            <a:endParaRPr lang="es-MX"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747"/>
        <p:cNvGrpSpPr/>
        <p:nvPr/>
      </p:nvGrpSpPr>
      <p:grpSpPr>
        <a:xfrm>
          <a:off x="0" y="0"/>
          <a:ext cx="0" cy="0"/>
          <a:chOff x="0" y="0"/>
          <a:chExt cx="0" cy="0"/>
        </a:xfrm>
      </p:grpSpPr>
      <p:sp>
        <p:nvSpPr>
          <p:cNvPr id="749" name="Google Shape;749;p37"/>
          <p:cNvSpPr txBox="1">
            <a:spLocks noGrp="1"/>
          </p:cNvSpPr>
          <p:nvPr>
            <p:ph type="title"/>
          </p:nvPr>
        </p:nvSpPr>
        <p:spPr>
          <a:xfrm>
            <a:off x="850900" y="2694591"/>
            <a:ext cx="7704000" cy="5643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n" b="1" dirty="0" smtClean="0">
                <a:solidFill>
                  <a:schemeClr val="accent1"/>
                </a:solidFill>
              </a:rPr>
              <a:t>Actividades</a:t>
            </a:r>
            <a:endParaRPr b="1" dirty="0">
              <a:solidFill>
                <a:schemeClr val="accent1"/>
              </a:solidFill>
            </a:endParaRPr>
          </a:p>
        </p:txBody>
      </p:sp>
      <p:grpSp>
        <p:nvGrpSpPr>
          <p:cNvPr id="750" name="Google Shape;750;p37"/>
          <p:cNvGrpSpPr/>
          <p:nvPr/>
        </p:nvGrpSpPr>
        <p:grpSpPr>
          <a:xfrm rot="10800000" flipH="1">
            <a:off x="8101811" y="4714138"/>
            <a:ext cx="644529" cy="64625"/>
            <a:chOff x="15456318" y="3520944"/>
            <a:chExt cx="735848" cy="73781"/>
          </a:xfrm>
        </p:grpSpPr>
        <p:sp>
          <p:nvSpPr>
            <p:cNvPr id="751" name="Google Shape;751;p37"/>
            <p:cNvSpPr/>
            <p:nvPr/>
          </p:nvSpPr>
          <p:spPr>
            <a:xfrm rot="5400000">
              <a:off x="15732993" y="3253430"/>
              <a:ext cx="64621" cy="617970"/>
            </a:xfrm>
            <a:custGeom>
              <a:avLst/>
              <a:gdLst/>
              <a:ahLst/>
              <a:cxnLst/>
              <a:rect l="l" t="t" r="r" b="b"/>
              <a:pathLst>
                <a:path w="2582" h="21396" extrusionOk="0">
                  <a:moveTo>
                    <a:pt x="1340" y="0"/>
                  </a:moveTo>
                  <a:cubicBezTo>
                    <a:pt x="691" y="0"/>
                    <a:pt x="1" y="451"/>
                    <a:pt x="5" y="1289"/>
                  </a:cubicBezTo>
                  <a:cubicBezTo>
                    <a:pt x="38" y="7629"/>
                    <a:pt x="65" y="13969"/>
                    <a:pt x="129" y="20309"/>
                  </a:cubicBezTo>
                  <a:cubicBezTo>
                    <a:pt x="136" y="21048"/>
                    <a:pt x="674" y="21396"/>
                    <a:pt x="1244" y="21396"/>
                  </a:cubicBezTo>
                  <a:cubicBezTo>
                    <a:pt x="1892" y="21396"/>
                    <a:pt x="2582" y="20944"/>
                    <a:pt x="2574" y="20107"/>
                  </a:cubicBezTo>
                  <a:cubicBezTo>
                    <a:pt x="2509" y="13769"/>
                    <a:pt x="2483" y="7428"/>
                    <a:pt x="2452" y="1088"/>
                  </a:cubicBezTo>
                  <a:cubicBezTo>
                    <a:pt x="2447" y="348"/>
                    <a:pt x="1909" y="0"/>
                    <a:pt x="1340"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2" name="Google Shape;752;p37"/>
            <p:cNvSpPr/>
            <p:nvPr/>
          </p:nvSpPr>
          <p:spPr>
            <a:xfrm rot="5400000">
              <a:off x="16118579" y="3518686"/>
              <a:ext cx="71328" cy="75845"/>
            </a:xfrm>
            <a:custGeom>
              <a:avLst/>
              <a:gdLst/>
              <a:ahLst/>
              <a:cxnLst/>
              <a:rect l="l" t="t" r="r" b="b"/>
              <a:pathLst>
                <a:path w="2850" h="2626" extrusionOk="0">
                  <a:moveTo>
                    <a:pt x="1421" y="1"/>
                  </a:moveTo>
                  <a:cubicBezTo>
                    <a:pt x="803" y="1"/>
                    <a:pt x="253" y="440"/>
                    <a:pt x="135" y="1070"/>
                  </a:cubicBezTo>
                  <a:cubicBezTo>
                    <a:pt x="0" y="1783"/>
                    <a:pt x="469" y="2468"/>
                    <a:pt x="1182" y="2603"/>
                  </a:cubicBezTo>
                  <a:cubicBezTo>
                    <a:pt x="1264" y="2618"/>
                    <a:pt x="1346" y="2626"/>
                    <a:pt x="1427" y="2626"/>
                  </a:cubicBezTo>
                  <a:cubicBezTo>
                    <a:pt x="2045" y="2626"/>
                    <a:pt x="2596" y="2186"/>
                    <a:pt x="2714" y="1556"/>
                  </a:cubicBezTo>
                  <a:cubicBezTo>
                    <a:pt x="2850" y="843"/>
                    <a:pt x="2381" y="158"/>
                    <a:pt x="1667" y="24"/>
                  </a:cubicBezTo>
                  <a:cubicBezTo>
                    <a:pt x="1585" y="8"/>
                    <a:pt x="1502" y="1"/>
                    <a:pt x="1421"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 name="Título 1"/>
          <p:cNvSpPr>
            <a:spLocks noGrp="1"/>
          </p:cNvSpPr>
          <p:nvPr>
            <p:ph type="title"/>
          </p:nvPr>
        </p:nvSpPr>
        <p:spPr>
          <a:xfrm>
            <a:off x="653642" y="678590"/>
            <a:ext cx="3461158" cy="564300"/>
          </a:xfrm>
        </p:spPr>
        <p:txBody>
          <a:bodyPr/>
          <a:lstStyle/>
          <a:p>
            <a:r>
              <a:rPr lang="es-MX" dirty="0" smtClean="0"/>
              <a:t>Explicación</a:t>
            </a:r>
            <a:endParaRPr lang="es-MX" dirty="0"/>
          </a:p>
        </p:txBody>
      </p:sp>
      <p:sp>
        <p:nvSpPr>
          <p:cNvPr id="5" name="CuadroTexto 4"/>
          <p:cNvSpPr txBox="1"/>
          <p:nvPr/>
        </p:nvSpPr>
        <p:spPr>
          <a:xfrm>
            <a:off x="850900" y="3281973"/>
            <a:ext cx="4102100" cy="738664"/>
          </a:xfrm>
          <a:prstGeom prst="rect">
            <a:avLst/>
          </a:prstGeom>
          <a:noFill/>
        </p:spPr>
        <p:txBody>
          <a:bodyPr wrap="square" rtlCol="0">
            <a:spAutoFit/>
          </a:bodyPr>
          <a:lstStyle/>
          <a:p>
            <a:pPr marL="285750" indent="-285750">
              <a:buFont typeface="Arial" panose="020B0604020202020204" pitchFamily="34" charset="0"/>
              <a:buChar char="•"/>
            </a:pPr>
            <a:r>
              <a:rPr lang="es-MX" dirty="0" smtClean="0">
                <a:latin typeface="Century Gothic" panose="020B0502020202020204" pitchFamily="34" charset="0"/>
              </a:rPr>
              <a:t>Juego Virtual “Descubre al personaje” </a:t>
            </a:r>
          </a:p>
          <a:p>
            <a:pPr marL="285750" indent="-285750">
              <a:buFont typeface="Arial" panose="020B0604020202020204" pitchFamily="34" charset="0"/>
              <a:buChar char="•"/>
            </a:pPr>
            <a:r>
              <a:rPr lang="es-MX" dirty="0" smtClean="0">
                <a:latin typeface="Century Gothic" panose="020B0502020202020204" pitchFamily="34" charset="0"/>
              </a:rPr>
              <a:t>Diseño de un personaje </a:t>
            </a:r>
          </a:p>
          <a:p>
            <a:pPr marL="285750" indent="-285750">
              <a:buFont typeface="Arial" panose="020B0604020202020204" pitchFamily="34" charset="0"/>
              <a:buChar char="•"/>
            </a:pPr>
            <a:r>
              <a:rPr lang="es-MX" dirty="0" smtClean="0">
                <a:latin typeface="Century Gothic" panose="020B0502020202020204" pitchFamily="34" charset="0"/>
              </a:rPr>
              <a:t>Creación individual de un cuento</a:t>
            </a:r>
            <a:endParaRPr lang="es-MX" dirty="0">
              <a:latin typeface="Century Gothic" panose="020B0502020202020204" pitchFamily="34" charset="0"/>
            </a:endParaRPr>
          </a:p>
        </p:txBody>
      </p:sp>
      <p:sp>
        <p:nvSpPr>
          <p:cNvPr id="6" name="CuadroTexto 5"/>
          <p:cNvSpPr txBox="1"/>
          <p:nvPr/>
        </p:nvSpPr>
        <p:spPr>
          <a:xfrm>
            <a:off x="653642" y="1239344"/>
            <a:ext cx="7137400" cy="1169551"/>
          </a:xfrm>
          <a:prstGeom prst="rect">
            <a:avLst/>
          </a:prstGeom>
          <a:noFill/>
        </p:spPr>
        <p:txBody>
          <a:bodyPr wrap="square" rtlCol="0">
            <a:spAutoFit/>
          </a:bodyPr>
          <a:lstStyle/>
          <a:p>
            <a:r>
              <a:rPr lang="es-MX" dirty="0" smtClean="0">
                <a:latin typeface="Century Gothic" panose="020B0502020202020204" pitchFamily="34" charset="0"/>
              </a:rPr>
              <a:t>A partir de los personajes que se vieron, se realizara colectivamente un cuento pequeño en donde todo el grupo compartirá sus ideas y al juntarlas se creara un cuento en donde podremos ver a los personajes y otros elementos del cuento que crearon. </a:t>
            </a:r>
          </a:p>
          <a:p>
            <a:endParaRPr lang="es-MX" dirty="0" smtClean="0">
              <a:latin typeface="Century Gothic" panose="020B0502020202020204" pitchFamily="34" charset="0"/>
            </a:endParaRPr>
          </a:p>
        </p:txBody>
      </p:sp>
      <p:sp>
        <p:nvSpPr>
          <p:cNvPr id="59" name="CuadroTexto 58"/>
          <p:cNvSpPr txBox="1"/>
          <p:nvPr/>
        </p:nvSpPr>
        <p:spPr>
          <a:xfrm>
            <a:off x="7139860" y="309258"/>
            <a:ext cx="1923901" cy="369332"/>
          </a:xfrm>
          <a:prstGeom prst="rect">
            <a:avLst/>
          </a:prstGeom>
          <a:noFill/>
        </p:spPr>
        <p:txBody>
          <a:bodyPr wrap="square" rtlCol="0">
            <a:spAutoFit/>
          </a:bodyPr>
          <a:lstStyle/>
          <a:p>
            <a:r>
              <a:rPr lang="es-MX" sz="1800" dirty="0" smtClean="0">
                <a:latin typeface="Century Gothic" panose="020B0502020202020204" pitchFamily="34" charset="0"/>
              </a:rPr>
              <a:t>23/Junio/2021</a:t>
            </a:r>
            <a:r>
              <a:rPr lang="es-MX" dirty="0" smtClean="0"/>
              <a:t> </a:t>
            </a:r>
            <a:endParaRPr lang="es-MX"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803"/>
        <p:cNvGrpSpPr/>
        <p:nvPr/>
      </p:nvGrpSpPr>
      <p:grpSpPr>
        <a:xfrm>
          <a:off x="0" y="0"/>
          <a:ext cx="0" cy="0"/>
          <a:chOff x="0" y="0"/>
          <a:chExt cx="0" cy="0"/>
        </a:xfrm>
      </p:grpSpPr>
      <p:sp>
        <p:nvSpPr>
          <p:cNvPr id="805" name="Google Shape;805;p38"/>
          <p:cNvSpPr txBox="1">
            <a:spLocks noGrp="1"/>
          </p:cNvSpPr>
          <p:nvPr>
            <p:ph type="title"/>
          </p:nvPr>
        </p:nvSpPr>
        <p:spPr>
          <a:xfrm>
            <a:off x="720000" y="641600"/>
            <a:ext cx="4156800" cy="5643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n" b="1" dirty="0" smtClean="0">
                <a:solidFill>
                  <a:schemeClr val="accent1"/>
                </a:solidFill>
              </a:rPr>
              <a:t>Información científica</a:t>
            </a:r>
            <a:endParaRPr b="1" dirty="0">
              <a:solidFill>
                <a:schemeClr val="accent1"/>
              </a:solidFill>
            </a:endParaRPr>
          </a:p>
        </p:txBody>
      </p:sp>
      <p:grpSp>
        <p:nvGrpSpPr>
          <p:cNvPr id="806" name="Google Shape;806;p38"/>
          <p:cNvGrpSpPr/>
          <p:nvPr/>
        </p:nvGrpSpPr>
        <p:grpSpPr>
          <a:xfrm rot="10800000" flipH="1">
            <a:off x="8147847" y="4726838"/>
            <a:ext cx="644529" cy="64625"/>
            <a:chOff x="15456318" y="3520944"/>
            <a:chExt cx="735848" cy="73781"/>
          </a:xfrm>
        </p:grpSpPr>
        <p:sp>
          <p:nvSpPr>
            <p:cNvPr id="807" name="Google Shape;807;p38"/>
            <p:cNvSpPr/>
            <p:nvPr/>
          </p:nvSpPr>
          <p:spPr>
            <a:xfrm rot="5400000">
              <a:off x="15732993" y="3253430"/>
              <a:ext cx="64621" cy="617970"/>
            </a:xfrm>
            <a:custGeom>
              <a:avLst/>
              <a:gdLst/>
              <a:ahLst/>
              <a:cxnLst/>
              <a:rect l="l" t="t" r="r" b="b"/>
              <a:pathLst>
                <a:path w="2582" h="21396" extrusionOk="0">
                  <a:moveTo>
                    <a:pt x="1340" y="0"/>
                  </a:moveTo>
                  <a:cubicBezTo>
                    <a:pt x="691" y="0"/>
                    <a:pt x="1" y="451"/>
                    <a:pt x="5" y="1289"/>
                  </a:cubicBezTo>
                  <a:cubicBezTo>
                    <a:pt x="38" y="7629"/>
                    <a:pt x="65" y="13969"/>
                    <a:pt x="129" y="20309"/>
                  </a:cubicBezTo>
                  <a:cubicBezTo>
                    <a:pt x="136" y="21048"/>
                    <a:pt x="674" y="21396"/>
                    <a:pt x="1244" y="21396"/>
                  </a:cubicBezTo>
                  <a:cubicBezTo>
                    <a:pt x="1892" y="21396"/>
                    <a:pt x="2582" y="20944"/>
                    <a:pt x="2574" y="20107"/>
                  </a:cubicBezTo>
                  <a:cubicBezTo>
                    <a:pt x="2509" y="13769"/>
                    <a:pt x="2483" y="7428"/>
                    <a:pt x="2452" y="1088"/>
                  </a:cubicBezTo>
                  <a:cubicBezTo>
                    <a:pt x="2447" y="348"/>
                    <a:pt x="1909" y="0"/>
                    <a:pt x="1340"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8" name="Google Shape;808;p38"/>
            <p:cNvSpPr/>
            <p:nvPr/>
          </p:nvSpPr>
          <p:spPr>
            <a:xfrm rot="5400000">
              <a:off x="16118579" y="3518686"/>
              <a:ext cx="71328" cy="75845"/>
            </a:xfrm>
            <a:custGeom>
              <a:avLst/>
              <a:gdLst/>
              <a:ahLst/>
              <a:cxnLst/>
              <a:rect l="l" t="t" r="r" b="b"/>
              <a:pathLst>
                <a:path w="2850" h="2626" extrusionOk="0">
                  <a:moveTo>
                    <a:pt x="1421" y="1"/>
                  </a:moveTo>
                  <a:cubicBezTo>
                    <a:pt x="803" y="1"/>
                    <a:pt x="253" y="440"/>
                    <a:pt x="135" y="1070"/>
                  </a:cubicBezTo>
                  <a:cubicBezTo>
                    <a:pt x="0" y="1783"/>
                    <a:pt x="469" y="2468"/>
                    <a:pt x="1182" y="2603"/>
                  </a:cubicBezTo>
                  <a:cubicBezTo>
                    <a:pt x="1264" y="2618"/>
                    <a:pt x="1346" y="2626"/>
                    <a:pt x="1427" y="2626"/>
                  </a:cubicBezTo>
                  <a:cubicBezTo>
                    <a:pt x="2045" y="2626"/>
                    <a:pt x="2596" y="2186"/>
                    <a:pt x="2714" y="1556"/>
                  </a:cubicBezTo>
                  <a:cubicBezTo>
                    <a:pt x="2850" y="843"/>
                    <a:pt x="2381" y="158"/>
                    <a:pt x="1667" y="24"/>
                  </a:cubicBezTo>
                  <a:cubicBezTo>
                    <a:pt x="1585" y="8"/>
                    <a:pt x="1502" y="1"/>
                    <a:pt x="1421"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 name="CuadroTexto 1"/>
          <p:cNvSpPr txBox="1"/>
          <p:nvPr/>
        </p:nvSpPr>
        <p:spPr>
          <a:xfrm>
            <a:off x="718387" y="1205900"/>
            <a:ext cx="7700100" cy="2893100"/>
          </a:xfrm>
          <a:prstGeom prst="rect">
            <a:avLst/>
          </a:prstGeom>
          <a:noFill/>
        </p:spPr>
        <p:txBody>
          <a:bodyPr wrap="square" rtlCol="0">
            <a:spAutoFit/>
          </a:bodyPr>
          <a:lstStyle/>
          <a:p>
            <a:r>
              <a:rPr lang="es-MX" dirty="0">
                <a:latin typeface="Century Gothic" panose="020B0502020202020204" pitchFamily="34" charset="0"/>
              </a:rPr>
              <a:t>Los insectos son invertebrados que se encuentran dentro del filo de los artrópodos, es decir que poseen un exoesqueleto externo que les proporciona gran protección sin sacrificar la movilidad y también poseen apéndices articulados. Forman el grupo de animales más diversos del planeta, con más de un millón de especies, son </a:t>
            </a:r>
            <a:r>
              <a:rPr lang="es-MX" dirty="0" err="1">
                <a:latin typeface="Century Gothic" panose="020B0502020202020204" pitchFamily="34" charset="0"/>
              </a:rPr>
              <a:t>megadiversos</a:t>
            </a:r>
            <a:r>
              <a:rPr lang="es-MX" dirty="0">
                <a:latin typeface="Century Gothic" panose="020B0502020202020204" pitchFamily="34" charset="0"/>
              </a:rPr>
              <a:t> y se han adaptado muy bien a casi todos los ambientes del planeta. </a:t>
            </a:r>
            <a:endParaRPr lang="es-MX" dirty="0" smtClean="0">
              <a:latin typeface="Century Gothic" panose="020B0502020202020204" pitchFamily="34" charset="0"/>
            </a:endParaRPr>
          </a:p>
          <a:p>
            <a:endParaRPr lang="es-MX" dirty="0" smtClean="0">
              <a:latin typeface="Century Gothic" panose="020B0502020202020204" pitchFamily="34" charset="0"/>
            </a:endParaRPr>
          </a:p>
          <a:p>
            <a:r>
              <a:rPr lang="es-MX" dirty="0" smtClean="0">
                <a:latin typeface="Century Gothic" panose="020B0502020202020204" pitchFamily="34" charset="0"/>
              </a:rPr>
              <a:t>Los </a:t>
            </a:r>
            <a:r>
              <a:rPr lang="es-MX" dirty="0">
                <a:latin typeface="Century Gothic" panose="020B0502020202020204" pitchFamily="34" charset="0"/>
              </a:rPr>
              <a:t>insectos se diferencian de los demás artrópodos por poseer tres pares de patas y dos pares de alas, aunque esto último puede variar. Su tamaño puede ir desde 1 mm hasta 20 </a:t>
            </a:r>
            <a:r>
              <a:rPr lang="es-MX" dirty="0" smtClean="0">
                <a:latin typeface="Century Gothic" panose="020B0502020202020204" pitchFamily="34" charset="0"/>
              </a:rPr>
              <a:t>cm. </a:t>
            </a:r>
          </a:p>
          <a:p>
            <a:r>
              <a:rPr lang="es-MX" dirty="0">
                <a:latin typeface="Century Gothic" panose="020B0502020202020204" pitchFamily="34" charset="0"/>
              </a:rPr>
              <a:t>La dieta de los insectos es </a:t>
            </a:r>
            <a:r>
              <a:rPr lang="es-MX" dirty="0" smtClean="0">
                <a:latin typeface="Century Gothic" panose="020B0502020202020204" pitchFamily="34" charset="0"/>
              </a:rPr>
              <a:t>muy </a:t>
            </a:r>
            <a:r>
              <a:rPr lang="es-MX" dirty="0">
                <a:latin typeface="Century Gothic" panose="020B0502020202020204" pitchFamily="34" charset="0"/>
              </a:rPr>
              <a:t>variada. Según el tipo de insecto, pueden alimentarse de lo </a:t>
            </a:r>
            <a:r>
              <a:rPr lang="es-MX" dirty="0" smtClean="0">
                <a:latin typeface="Century Gothic" panose="020B0502020202020204" pitchFamily="34" charset="0"/>
              </a:rPr>
              <a:t>siguiente: jugo </a:t>
            </a:r>
            <a:r>
              <a:rPr lang="es-MX" dirty="0">
                <a:latin typeface="Century Gothic" panose="020B0502020202020204" pitchFamily="34" charset="0"/>
              </a:rPr>
              <a:t>de </a:t>
            </a:r>
            <a:r>
              <a:rPr lang="es-MX" dirty="0" smtClean="0">
                <a:latin typeface="Century Gothic" panose="020B0502020202020204" pitchFamily="34" charset="0"/>
              </a:rPr>
              <a:t>plantas, tejidos vegetales, hojas, frutos, flores, madera, hifas de hongos u otros insectos. </a:t>
            </a:r>
            <a:endParaRPr lang="es-MX" dirty="0">
              <a:latin typeface="Century Gothic" panose="020B0502020202020204" pitchFamily="34" charset="0"/>
            </a:endParaRPr>
          </a:p>
          <a:p>
            <a:endParaRPr lang="es-MX" dirty="0">
              <a:latin typeface="Century Gothic" panose="020B0502020202020204" pitchFamily="34" charset="0"/>
            </a:endParaRPr>
          </a:p>
        </p:txBody>
      </p:sp>
      <p:sp>
        <p:nvSpPr>
          <p:cNvPr id="7" name="CuadroTexto 6"/>
          <p:cNvSpPr txBox="1"/>
          <p:nvPr/>
        </p:nvSpPr>
        <p:spPr>
          <a:xfrm>
            <a:off x="7220099" y="271842"/>
            <a:ext cx="1923901" cy="369332"/>
          </a:xfrm>
          <a:prstGeom prst="rect">
            <a:avLst/>
          </a:prstGeom>
          <a:noFill/>
        </p:spPr>
        <p:txBody>
          <a:bodyPr wrap="square" rtlCol="0">
            <a:spAutoFit/>
          </a:bodyPr>
          <a:lstStyle/>
          <a:p>
            <a:r>
              <a:rPr lang="es-MX" sz="1800" dirty="0" smtClean="0">
                <a:latin typeface="Century Gothic" panose="020B0502020202020204" pitchFamily="34" charset="0"/>
              </a:rPr>
              <a:t>25/Junio/2021</a:t>
            </a:r>
            <a:r>
              <a:rPr lang="es-MX" dirty="0" smtClean="0"/>
              <a:t> </a:t>
            </a:r>
            <a:endParaRPr lang="es-MX" dirty="0"/>
          </a:p>
        </p:txBody>
      </p:sp>
    </p:spTree>
    <p:extLst>
      <p:ext uri="{BB962C8B-B14F-4D97-AF65-F5344CB8AC3E}">
        <p14:creationId xmlns:p14="http://schemas.microsoft.com/office/powerpoint/2010/main" val="91530854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747"/>
        <p:cNvGrpSpPr/>
        <p:nvPr/>
      </p:nvGrpSpPr>
      <p:grpSpPr>
        <a:xfrm>
          <a:off x="0" y="0"/>
          <a:ext cx="0" cy="0"/>
          <a:chOff x="0" y="0"/>
          <a:chExt cx="0" cy="0"/>
        </a:xfrm>
      </p:grpSpPr>
      <p:sp>
        <p:nvSpPr>
          <p:cNvPr id="749" name="Google Shape;749;p37"/>
          <p:cNvSpPr txBox="1">
            <a:spLocks noGrp="1"/>
          </p:cNvSpPr>
          <p:nvPr>
            <p:ph type="title"/>
          </p:nvPr>
        </p:nvSpPr>
        <p:spPr>
          <a:xfrm>
            <a:off x="720076" y="2973527"/>
            <a:ext cx="7704000" cy="5643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n" b="1" dirty="0" smtClean="0">
                <a:solidFill>
                  <a:schemeClr val="accent1"/>
                </a:solidFill>
              </a:rPr>
              <a:t>Actividades</a:t>
            </a:r>
            <a:endParaRPr b="1" dirty="0">
              <a:solidFill>
                <a:schemeClr val="accent1"/>
              </a:solidFill>
            </a:endParaRPr>
          </a:p>
        </p:txBody>
      </p:sp>
      <p:grpSp>
        <p:nvGrpSpPr>
          <p:cNvPr id="750" name="Google Shape;750;p37"/>
          <p:cNvGrpSpPr/>
          <p:nvPr/>
        </p:nvGrpSpPr>
        <p:grpSpPr>
          <a:xfrm rot="10800000" flipH="1">
            <a:off x="8101811" y="4714138"/>
            <a:ext cx="644529" cy="64625"/>
            <a:chOff x="15456318" y="3520944"/>
            <a:chExt cx="735848" cy="73781"/>
          </a:xfrm>
        </p:grpSpPr>
        <p:sp>
          <p:nvSpPr>
            <p:cNvPr id="751" name="Google Shape;751;p37"/>
            <p:cNvSpPr/>
            <p:nvPr/>
          </p:nvSpPr>
          <p:spPr>
            <a:xfrm rot="5400000">
              <a:off x="15732993" y="3253430"/>
              <a:ext cx="64621" cy="617970"/>
            </a:xfrm>
            <a:custGeom>
              <a:avLst/>
              <a:gdLst/>
              <a:ahLst/>
              <a:cxnLst/>
              <a:rect l="l" t="t" r="r" b="b"/>
              <a:pathLst>
                <a:path w="2582" h="21396" extrusionOk="0">
                  <a:moveTo>
                    <a:pt x="1340" y="0"/>
                  </a:moveTo>
                  <a:cubicBezTo>
                    <a:pt x="691" y="0"/>
                    <a:pt x="1" y="451"/>
                    <a:pt x="5" y="1289"/>
                  </a:cubicBezTo>
                  <a:cubicBezTo>
                    <a:pt x="38" y="7629"/>
                    <a:pt x="65" y="13969"/>
                    <a:pt x="129" y="20309"/>
                  </a:cubicBezTo>
                  <a:cubicBezTo>
                    <a:pt x="136" y="21048"/>
                    <a:pt x="674" y="21396"/>
                    <a:pt x="1244" y="21396"/>
                  </a:cubicBezTo>
                  <a:cubicBezTo>
                    <a:pt x="1892" y="21396"/>
                    <a:pt x="2582" y="20944"/>
                    <a:pt x="2574" y="20107"/>
                  </a:cubicBezTo>
                  <a:cubicBezTo>
                    <a:pt x="2509" y="13769"/>
                    <a:pt x="2483" y="7428"/>
                    <a:pt x="2452" y="1088"/>
                  </a:cubicBezTo>
                  <a:cubicBezTo>
                    <a:pt x="2447" y="348"/>
                    <a:pt x="1909" y="0"/>
                    <a:pt x="1340"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2" name="Google Shape;752;p37"/>
            <p:cNvSpPr/>
            <p:nvPr/>
          </p:nvSpPr>
          <p:spPr>
            <a:xfrm rot="5400000">
              <a:off x="16118579" y="3518686"/>
              <a:ext cx="71328" cy="75845"/>
            </a:xfrm>
            <a:custGeom>
              <a:avLst/>
              <a:gdLst/>
              <a:ahLst/>
              <a:cxnLst/>
              <a:rect l="l" t="t" r="r" b="b"/>
              <a:pathLst>
                <a:path w="2850" h="2626" extrusionOk="0">
                  <a:moveTo>
                    <a:pt x="1421" y="1"/>
                  </a:moveTo>
                  <a:cubicBezTo>
                    <a:pt x="803" y="1"/>
                    <a:pt x="253" y="440"/>
                    <a:pt x="135" y="1070"/>
                  </a:cubicBezTo>
                  <a:cubicBezTo>
                    <a:pt x="0" y="1783"/>
                    <a:pt x="469" y="2468"/>
                    <a:pt x="1182" y="2603"/>
                  </a:cubicBezTo>
                  <a:cubicBezTo>
                    <a:pt x="1264" y="2618"/>
                    <a:pt x="1346" y="2626"/>
                    <a:pt x="1427" y="2626"/>
                  </a:cubicBezTo>
                  <a:cubicBezTo>
                    <a:pt x="2045" y="2626"/>
                    <a:pt x="2596" y="2186"/>
                    <a:pt x="2714" y="1556"/>
                  </a:cubicBezTo>
                  <a:cubicBezTo>
                    <a:pt x="2850" y="843"/>
                    <a:pt x="2381" y="158"/>
                    <a:pt x="1667" y="24"/>
                  </a:cubicBezTo>
                  <a:cubicBezTo>
                    <a:pt x="1585" y="8"/>
                    <a:pt x="1502" y="1"/>
                    <a:pt x="1421"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 name="Título 1"/>
          <p:cNvSpPr>
            <a:spLocks noGrp="1"/>
          </p:cNvSpPr>
          <p:nvPr>
            <p:ph type="title"/>
          </p:nvPr>
        </p:nvSpPr>
        <p:spPr>
          <a:xfrm>
            <a:off x="653642" y="678590"/>
            <a:ext cx="3461158" cy="564300"/>
          </a:xfrm>
        </p:spPr>
        <p:txBody>
          <a:bodyPr/>
          <a:lstStyle/>
          <a:p>
            <a:r>
              <a:rPr lang="es-MX" dirty="0" smtClean="0"/>
              <a:t>Explicación</a:t>
            </a:r>
            <a:endParaRPr lang="es-MX" dirty="0"/>
          </a:p>
        </p:txBody>
      </p:sp>
      <p:sp>
        <p:nvSpPr>
          <p:cNvPr id="4" name="CuadroTexto 3"/>
          <p:cNvSpPr txBox="1"/>
          <p:nvPr/>
        </p:nvSpPr>
        <p:spPr>
          <a:xfrm>
            <a:off x="717142" y="3537827"/>
            <a:ext cx="4864100" cy="738664"/>
          </a:xfrm>
          <a:prstGeom prst="rect">
            <a:avLst/>
          </a:prstGeom>
          <a:noFill/>
        </p:spPr>
        <p:txBody>
          <a:bodyPr wrap="square" rtlCol="0">
            <a:spAutoFit/>
          </a:bodyPr>
          <a:lstStyle/>
          <a:p>
            <a:pPr marL="285750" indent="-285750">
              <a:buFont typeface="Arial" panose="020B0604020202020204" pitchFamily="34" charset="0"/>
              <a:buChar char="•"/>
            </a:pPr>
            <a:r>
              <a:rPr lang="es-MX" dirty="0" smtClean="0">
                <a:latin typeface="Century Gothic" panose="020B0502020202020204" pitchFamily="34" charset="0"/>
              </a:rPr>
              <a:t>Búsqueda de insectos </a:t>
            </a:r>
          </a:p>
          <a:p>
            <a:pPr marL="285750" indent="-285750">
              <a:buFont typeface="Arial" panose="020B0604020202020204" pitchFamily="34" charset="0"/>
              <a:buChar char="•"/>
            </a:pPr>
            <a:r>
              <a:rPr lang="es-MX" dirty="0" smtClean="0">
                <a:latin typeface="Century Gothic" panose="020B0502020202020204" pitchFamily="34" charset="0"/>
              </a:rPr>
              <a:t>Observación e investigación del insecto </a:t>
            </a:r>
          </a:p>
          <a:p>
            <a:pPr marL="285750" indent="-285750">
              <a:buFont typeface="Arial" panose="020B0604020202020204" pitchFamily="34" charset="0"/>
              <a:buChar char="•"/>
            </a:pPr>
            <a:r>
              <a:rPr lang="es-MX" dirty="0" smtClean="0">
                <a:latin typeface="Century Gothic" panose="020B0502020202020204" pitchFamily="34" charset="0"/>
              </a:rPr>
              <a:t>Registro en el cuaderno </a:t>
            </a:r>
          </a:p>
        </p:txBody>
      </p:sp>
      <p:sp>
        <p:nvSpPr>
          <p:cNvPr id="5" name="CuadroTexto 4"/>
          <p:cNvSpPr txBox="1"/>
          <p:nvPr/>
        </p:nvSpPr>
        <p:spPr>
          <a:xfrm>
            <a:off x="653642" y="1241180"/>
            <a:ext cx="6858000" cy="1600438"/>
          </a:xfrm>
          <a:prstGeom prst="rect">
            <a:avLst/>
          </a:prstGeom>
          <a:noFill/>
        </p:spPr>
        <p:txBody>
          <a:bodyPr wrap="square" rtlCol="0">
            <a:spAutoFit/>
          </a:bodyPr>
          <a:lstStyle/>
          <a:p>
            <a:r>
              <a:rPr lang="es-MX" dirty="0" smtClean="0">
                <a:latin typeface="Century Gothic" panose="020B0502020202020204" pitchFamily="34" charset="0"/>
              </a:rPr>
              <a:t>Busca en algún lugar cercano algún insecto, el cual deberán atrapar en algún frasco en donde puedan observarlo muy bien e identificar como es, que color tiene, que tamaño tiene y como se traslada. </a:t>
            </a:r>
          </a:p>
          <a:p>
            <a:r>
              <a:rPr lang="es-MX" dirty="0" smtClean="0">
                <a:latin typeface="Century Gothic" panose="020B0502020202020204" pitchFamily="34" charset="0"/>
              </a:rPr>
              <a:t>Investiga en diversas fuentes que es lo que come y donde podemos encontrarlo. </a:t>
            </a:r>
          </a:p>
          <a:p>
            <a:r>
              <a:rPr lang="es-MX" dirty="0" smtClean="0">
                <a:latin typeface="Century Gothic" panose="020B0502020202020204" pitchFamily="34" charset="0"/>
              </a:rPr>
              <a:t>Después registraras en tu cuaderno lo que observes del insecto para poder compartirlo con tus compañeros. </a:t>
            </a:r>
            <a:endParaRPr lang="es-MX" dirty="0">
              <a:latin typeface="Century Gothic" panose="020B0502020202020204" pitchFamily="34" charset="0"/>
            </a:endParaRPr>
          </a:p>
        </p:txBody>
      </p:sp>
      <p:sp>
        <p:nvSpPr>
          <p:cNvPr id="10" name="CuadroTexto 9"/>
          <p:cNvSpPr txBox="1"/>
          <p:nvPr/>
        </p:nvSpPr>
        <p:spPr>
          <a:xfrm>
            <a:off x="7064455" y="314472"/>
            <a:ext cx="1923901" cy="369332"/>
          </a:xfrm>
          <a:prstGeom prst="rect">
            <a:avLst/>
          </a:prstGeom>
          <a:noFill/>
        </p:spPr>
        <p:txBody>
          <a:bodyPr wrap="square" rtlCol="0">
            <a:spAutoFit/>
          </a:bodyPr>
          <a:lstStyle/>
          <a:p>
            <a:r>
              <a:rPr lang="es-MX" sz="1800" dirty="0" smtClean="0">
                <a:latin typeface="Century Gothic" panose="020B0502020202020204" pitchFamily="34" charset="0"/>
              </a:rPr>
              <a:t>25/Junio/2021</a:t>
            </a:r>
            <a:r>
              <a:rPr lang="es-MX" dirty="0" smtClean="0"/>
              <a:t> </a:t>
            </a:r>
            <a:endParaRPr lang="es-MX" dirty="0"/>
          </a:p>
        </p:txBody>
      </p:sp>
    </p:spTree>
    <p:extLst>
      <p:ext uri="{BB962C8B-B14F-4D97-AF65-F5344CB8AC3E}">
        <p14:creationId xmlns:p14="http://schemas.microsoft.com/office/powerpoint/2010/main" val="40849392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Shape 398"/>
        <p:cNvGrpSpPr/>
        <p:nvPr/>
      </p:nvGrpSpPr>
      <p:grpSpPr>
        <a:xfrm>
          <a:off x="0" y="0"/>
          <a:ext cx="0" cy="0"/>
          <a:chOff x="0" y="0"/>
          <a:chExt cx="0" cy="0"/>
        </a:xfrm>
      </p:grpSpPr>
      <p:sp>
        <p:nvSpPr>
          <p:cNvPr id="399" name="Google Shape;399;p29"/>
          <p:cNvSpPr txBox="1">
            <a:spLocks noGrp="1"/>
          </p:cNvSpPr>
          <p:nvPr>
            <p:ph type="ctrTitle" idx="2"/>
          </p:nvPr>
        </p:nvSpPr>
        <p:spPr>
          <a:xfrm>
            <a:off x="2310538" y="943244"/>
            <a:ext cx="4703750" cy="2564404"/>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es-MX" sz="5400" dirty="0" smtClean="0">
                <a:ln>
                  <a:solidFill>
                    <a:schemeClr val="bg1"/>
                  </a:solidFill>
                </a:ln>
                <a:solidFill>
                  <a:schemeClr val="bg1"/>
                </a:solidFill>
              </a:rPr>
              <a:t>CUADERNO DE NOTAS CIENTIFICAS </a:t>
            </a:r>
            <a:endParaRPr sz="5400" dirty="0">
              <a:ln>
                <a:solidFill>
                  <a:schemeClr val="bg1"/>
                </a:solidFill>
              </a:ln>
              <a:solidFill>
                <a:schemeClr val="bg1"/>
              </a:solidFill>
            </a:endParaRPr>
          </a:p>
        </p:txBody>
      </p:sp>
      <p:grpSp>
        <p:nvGrpSpPr>
          <p:cNvPr id="401" name="Google Shape;401;p29"/>
          <p:cNvGrpSpPr/>
          <p:nvPr/>
        </p:nvGrpSpPr>
        <p:grpSpPr>
          <a:xfrm>
            <a:off x="8612502" y="3738147"/>
            <a:ext cx="100122" cy="865329"/>
            <a:chOff x="8612502" y="3738147"/>
            <a:chExt cx="100122" cy="865329"/>
          </a:xfrm>
        </p:grpSpPr>
        <p:sp>
          <p:nvSpPr>
            <p:cNvPr id="402" name="Google Shape;402;p29"/>
            <p:cNvSpPr/>
            <p:nvPr/>
          </p:nvSpPr>
          <p:spPr>
            <a:xfrm>
              <a:off x="8624932" y="3876762"/>
              <a:ext cx="87691" cy="726715"/>
            </a:xfrm>
            <a:custGeom>
              <a:avLst/>
              <a:gdLst/>
              <a:ahLst/>
              <a:cxnLst/>
              <a:rect l="l" t="t" r="r" b="b"/>
              <a:pathLst>
                <a:path w="2582" h="21396" extrusionOk="0">
                  <a:moveTo>
                    <a:pt x="1340" y="0"/>
                  </a:moveTo>
                  <a:cubicBezTo>
                    <a:pt x="691" y="0"/>
                    <a:pt x="1" y="451"/>
                    <a:pt x="5" y="1289"/>
                  </a:cubicBezTo>
                  <a:cubicBezTo>
                    <a:pt x="38" y="7629"/>
                    <a:pt x="65" y="13969"/>
                    <a:pt x="129" y="20309"/>
                  </a:cubicBezTo>
                  <a:cubicBezTo>
                    <a:pt x="136" y="21048"/>
                    <a:pt x="674" y="21396"/>
                    <a:pt x="1244" y="21396"/>
                  </a:cubicBezTo>
                  <a:cubicBezTo>
                    <a:pt x="1892" y="21396"/>
                    <a:pt x="2582" y="20944"/>
                    <a:pt x="2574" y="20107"/>
                  </a:cubicBezTo>
                  <a:cubicBezTo>
                    <a:pt x="2509" y="13769"/>
                    <a:pt x="2483" y="7428"/>
                    <a:pt x="2452" y="1088"/>
                  </a:cubicBezTo>
                  <a:cubicBezTo>
                    <a:pt x="2447" y="348"/>
                    <a:pt x="1909" y="0"/>
                    <a:pt x="1340"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3" name="Google Shape;403;p29"/>
            <p:cNvSpPr/>
            <p:nvPr/>
          </p:nvSpPr>
          <p:spPr>
            <a:xfrm>
              <a:off x="8612502" y="3738147"/>
              <a:ext cx="96793" cy="89192"/>
            </a:xfrm>
            <a:custGeom>
              <a:avLst/>
              <a:gdLst/>
              <a:ahLst/>
              <a:cxnLst/>
              <a:rect l="l" t="t" r="r" b="b"/>
              <a:pathLst>
                <a:path w="2850" h="2626" extrusionOk="0">
                  <a:moveTo>
                    <a:pt x="1421" y="1"/>
                  </a:moveTo>
                  <a:cubicBezTo>
                    <a:pt x="803" y="1"/>
                    <a:pt x="253" y="440"/>
                    <a:pt x="135" y="1070"/>
                  </a:cubicBezTo>
                  <a:cubicBezTo>
                    <a:pt x="0" y="1783"/>
                    <a:pt x="469" y="2468"/>
                    <a:pt x="1182" y="2603"/>
                  </a:cubicBezTo>
                  <a:cubicBezTo>
                    <a:pt x="1264" y="2618"/>
                    <a:pt x="1346" y="2626"/>
                    <a:pt x="1427" y="2626"/>
                  </a:cubicBezTo>
                  <a:cubicBezTo>
                    <a:pt x="2045" y="2626"/>
                    <a:pt x="2596" y="2186"/>
                    <a:pt x="2714" y="1556"/>
                  </a:cubicBezTo>
                  <a:cubicBezTo>
                    <a:pt x="2850" y="843"/>
                    <a:pt x="2381" y="158"/>
                    <a:pt x="1667" y="24"/>
                  </a:cubicBezTo>
                  <a:cubicBezTo>
                    <a:pt x="1585" y="8"/>
                    <a:pt x="1502" y="1"/>
                    <a:pt x="1421"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404" name="Google Shape;404;p29"/>
          <p:cNvSpPr/>
          <p:nvPr/>
        </p:nvSpPr>
        <p:spPr>
          <a:xfrm flipH="1">
            <a:off x="2348550" y="3345028"/>
            <a:ext cx="4437600" cy="520200"/>
          </a:xfrm>
          <a:prstGeom prst="roundRect">
            <a:avLst>
              <a:gd name="adj" fmla="val 16667"/>
            </a:avLst>
          </a:prstGeom>
          <a:solidFill>
            <a:schemeClr val="tx2">
              <a:lumMod val="7500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406" name="Google Shape;406;p29"/>
          <p:cNvGrpSpPr/>
          <p:nvPr/>
        </p:nvGrpSpPr>
        <p:grpSpPr>
          <a:xfrm>
            <a:off x="1666550" y="1134325"/>
            <a:ext cx="838400" cy="1479150"/>
            <a:chOff x="1411025" y="1261150"/>
            <a:chExt cx="838400" cy="1479150"/>
          </a:xfrm>
        </p:grpSpPr>
        <p:sp>
          <p:nvSpPr>
            <p:cNvPr id="407" name="Google Shape;407;p29"/>
            <p:cNvSpPr/>
            <p:nvPr/>
          </p:nvSpPr>
          <p:spPr>
            <a:xfrm>
              <a:off x="1953300" y="2596850"/>
              <a:ext cx="21225" cy="125400"/>
            </a:xfrm>
            <a:custGeom>
              <a:avLst/>
              <a:gdLst/>
              <a:ahLst/>
              <a:cxnLst/>
              <a:rect l="l" t="t" r="r" b="b"/>
              <a:pathLst>
                <a:path w="849" h="5016" extrusionOk="0">
                  <a:moveTo>
                    <a:pt x="235" y="0"/>
                  </a:moveTo>
                  <a:cubicBezTo>
                    <a:pt x="106" y="1"/>
                    <a:pt x="0" y="107"/>
                    <a:pt x="1" y="237"/>
                  </a:cubicBezTo>
                  <a:cubicBezTo>
                    <a:pt x="2" y="378"/>
                    <a:pt x="30" y="3709"/>
                    <a:pt x="361" y="4845"/>
                  </a:cubicBezTo>
                  <a:cubicBezTo>
                    <a:pt x="390" y="4949"/>
                    <a:pt x="484" y="5016"/>
                    <a:pt x="587" y="5016"/>
                  </a:cubicBezTo>
                  <a:cubicBezTo>
                    <a:pt x="608" y="5016"/>
                    <a:pt x="630" y="5011"/>
                    <a:pt x="651" y="5006"/>
                  </a:cubicBezTo>
                  <a:cubicBezTo>
                    <a:pt x="777" y="4970"/>
                    <a:pt x="849" y="4839"/>
                    <a:pt x="812" y="4714"/>
                  </a:cubicBezTo>
                  <a:cubicBezTo>
                    <a:pt x="500" y="3639"/>
                    <a:pt x="473" y="268"/>
                    <a:pt x="473" y="233"/>
                  </a:cubicBezTo>
                  <a:cubicBezTo>
                    <a:pt x="472" y="105"/>
                    <a:pt x="366" y="0"/>
                    <a:pt x="236"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8" name="Google Shape;408;p29"/>
            <p:cNvSpPr/>
            <p:nvPr/>
          </p:nvSpPr>
          <p:spPr>
            <a:xfrm>
              <a:off x="1912275" y="2704025"/>
              <a:ext cx="64600" cy="36275"/>
            </a:xfrm>
            <a:custGeom>
              <a:avLst/>
              <a:gdLst/>
              <a:ahLst/>
              <a:cxnLst/>
              <a:rect l="l" t="t" r="r" b="b"/>
              <a:pathLst>
                <a:path w="2584" h="1451" extrusionOk="0">
                  <a:moveTo>
                    <a:pt x="1590" y="0"/>
                  </a:moveTo>
                  <a:cubicBezTo>
                    <a:pt x="1164" y="0"/>
                    <a:pt x="552" y="117"/>
                    <a:pt x="226" y="444"/>
                  </a:cubicBezTo>
                  <a:cubicBezTo>
                    <a:pt x="77" y="593"/>
                    <a:pt x="1" y="772"/>
                    <a:pt x="2" y="965"/>
                  </a:cubicBezTo>
                  <a:cubicBezTo>
                    <a:pt x="3" y="1111"/>
                    <a:pt x="80" y="1451"/>
                    <a:pt x="779" y="1451"/>
                  </a:cubicBezTo>
                  <a:cubicBezTo>
                    <a:pt x="1397" y="1451"/>
                    <a:pt x="2559" y="1148"/>
                    <a:pt x="2579" y="569"/>
                  </a:cubicBezTo>
                  <a:cubicBezTo>
                    <a:pt x="2584" y="452"/>
                    <a:pt x="2540" y="343"/>
                    <a:pt x="2454" y="254"/>
                  </a:cubicBezTo>
                  <a:cubicBezTo>
                    <a:pt x="2242" y="34"/>
                    <a:pt x="1821" y="0"/>
                    <a:pt x="1590"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9" name="Google Shape;409;p29"/>
            <p:cNvSpPr/>
            <p:nvPr/>
          </p:nvSpPr>
          <p:spPr>
            <a:xfrm>
              <a:off x="2134800" y="2589275"/>
              <a:ext cx="21250" cy="125400"/>
            </a:xfrm>
            <a:custGeom>
              <a:avLst/>
              <a:gdLst/>
              <a:ahLst/>
              <a:cxnLst/>
              <a:rect l="l" t="t" r="r" b="b"/>
              <a:pathLst>
                <a:path w="850" h="5016" extrusionOk="0">
                  <a:moveTo>
                    <a:pt x="235" y="0"/>
                  </a:moveTo>
                  <a:cubicBezTo>
                    <a:pt x="106" y="1"/>
                    <a:pt x="0" y="107"/>
                    <a:pt x="1" y="237"/>
                  </a:cubicBezTo>
                  <a:cubicBezTo>
                    <a:pt x="3" y="378"/>
                    <a:pt x="30" y="3709"/>
                    <a:pt x="361" y="4845"/>
                  </a:cubicBezTo>
                  <a:cubicBezTo>
                    <a:pt x="391" y="4949"/>
                    <a:pt x="485" y="5016"/>
                    <a:pt x="587" y="5016"/>
                  </a:cubicBezTo>
                  <a:cubicBezTo>
                    <a:pt x="609" y="5016"/>
                    <a:pt x="631" y="5012"/>
                    <a:pt x="652" y="5004"/>
                  </a:cubicBezTo>
                  <a:cubicBezTo>
                    <a:pt x="778" y="4969"/>
                    <a:pt x="850" y="4838"/>
                    <a:pt x="813" y="4711"/>
                  </a:cubicBezTo>
                  <a:cubicBezTo>
                    <a:pt x="501" y="3639"/>
                    <a:pt x="473" y="268"/>
                    <a:pt x="473" y="233"/>
                  </a:cubicBezTo>
                  <a:cubicBezTo>
                    <a:pt x="471" y="105"/>
                    <a:pt x="366" y="0"/>
                    <a:pt x="236"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0" name="Google Shape;410;p29"/>
            <p:cNvSpPr/>
            <p:nvPr/>
          </p:nvSpPr>
          <p:spPr>
            <a:xfrm>
              <a:off x="2093775" y="2696450"/>
              <a:ext cx="64575" cy="36275"/>
            </a:xfrm>
            <a:custGeom>
              <a:avLst/>
              <a:gdLst/>
              <a:ahLst/>
              <a:cxnLst/>
              <a:rect l="l" t="t" r="r" b="b"/>
              <a:pathLst>
                <a:path w="2583" h="1451" extrusionOk="0">
                  <a:moveTo>
                    <a:pt x="1591" y="0"/>
                  </a:moveTo>
                  <a:cubicBezTo>
                    <a:pt x="1165" y="0"/>
                    <a:pt x="552" y="117"/>
                    <a:pt x="225" y="444"/>
                  </a:cubicBezTo>
                  <a:cubicBezTo>
                    <a:pt x="79" y="593"/>
                    <a:pt x="1" y="772"/>
                    <a:pt x="3" y="965"/>
                  </a:cubicBezTo>
                  <a:cubicBezTo>
                    <a:pt x="4" y="1111"/>
                    <a:pt x="81" y="1451"/>
                    <a:pt x="779" y="1451"/>
                  </a:cubicBezTo>
                  <a:cubicBezTo>
                    <a:pt x="1398" y="1451"/>
                    <a:pt x="2560" y="1148"/>
                    <a:pt x="2579" y="569"/>
                  </a:cubicBezTo>
                  <a:cubicBezTo>
                    <a:pt x="2583" y="451"/>
                    <a:pt x="2540" y="343"/>
                    <a:pt x="2455" y="254"/>
                  </a:cubicBezTo>
                  <a:cubicBezTo>
                    <a:pt x="2242" y="35"/>
                    <a:pt x="1822" y="0"/>
                    <a:pt x="1591"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1" name="Google Shape;411;p29"/>
            <p:cNvSpPr/>
            <p:nvPr/>
          </p:nvSpPr>
          <p:spPr>
            <a:xfrm>
              <a:off x="1845950" y="2040450"/>
              <a:ext cx="376700" cy="280125"/>
            </a:xfrm>
            <a:custGeom>
              <a:avLst/>
              <a:gdLst/>
              <a:ahLst/>
              <a:cxnLst/>
              <a:rect l="l" t="t" r="r" b="b"/>
              <a:pathLst>
                <a:path w="15068" h="11205" extrusionOk="0">
                  <a:moveTo>
                    <a:pt x="12071" y="1"/>
                  </a:moveTo>
                  <a:cubicBezTo>
                    <a:pt x="11650" y="1"/>
                    <a:pt x="11220" y="78"/>
                    <a:pt x="10827" y="289"/>
                  </a:cubicBezTo>
                  <a:cubicBezTo>
                    <a:pt x="9312" y="1097"/>
                    <a:pt x="8958" y="4527"/>
                    <a:pt x="6988" y="5185"/>
                  </a:cubicBezTo>
                  <a:cubicBezTo>
                    <a:pt x="6731" y="5271"/>
                    <a:pt x="6486" y="5310"/>
                    <a:pt x="6253" y="5310"/>
                  </a:cubicBezTo>
                  <a:cubicBezTo>
                    <a:pt x="4695" y="5310"/>
                    <a:pt x="3632" y="3565"/>
                    <a:pt x="2796" y="2203"/>
                  </a:cubicBezTo>
                  <a:cubicBezTo>
                    <a:pt x="2317" y="1420"/>
                    <a:pt x="1698" y="1180"/>
                    <a:pt x="1143" y="1180"/>
                  </a:cubicBezTo>
                  <a:cubicBezTo>
                    <a:pt x="678" y="1180"/>
                    <a:pt x="258" y="1348"/>
                    <a:pt x="1" y="1508"/>
                  </a:cubicBezTo>
                  <a:cubicBezTo>
                    <a:pt x="123" y="3300"/>
                    <a:pt x="241" y="5111"/>
                    <a:pt x="355" y="6876"/>
                  </a:cubicBezTo>
                  <a:cubicBezTo>
                    <a:pt x="456" y="6848"/>
                    <a:pt x="643" y="6807"/>
                    <a:pt x="873" y="6807"/>
                  </a:cubicBezTo>
                  <a:cubicBezTo>
                    <a:pt x="1340" y="6807"/>
                    <a:pt x="1985" y="6975"/>
                    <a:pt x="2447" y="7756"/>
                  </a:cubicBezTo>
                  <a:cubicBezTo>
                    <a:pt x="3220" y="9065"/>
                    <a:pt x="3944" y="11205"/>
                    <a:pt x="6355" y="11205"/>
                  </a:cubicBezTo>
                  <a:cubicBezTo>
                    <a:pt x="6462" y="11205"/>
                    <a:pt x="6572" y="11200"/>
                    <a:pt x="6685" y="11192"/>
                  </a:cubicBezTo>
                  <a:cubicBezTo>
                    <a:pt x="9363" y="10992"/>
                    <a:pt x="10053" y="6950"/>
                    <a:pt x="11835" y="6245"/>
                  </a:cubicBezTo>
                  <a:cubicBezTo>
                    <a:pt x="12342" y="6044"/>
                    <a:pt x="12789" y="5967"/>
                    <a:pt x="13175" y="5967"/>
                  </a:cubicBezTo>
                  <a:cubicBezTo>
                    <a:pt x="14445" y="5967"/>
                    <a:pt x="15067" y="6799"/>
                    <a:pt x="15067" y="6799"/>
                  </a:cubicBezTo>
                  <a:cubicBezTo>
                    <a:pt x="14866" y="4840"/>
                    <a:pt x="14630" y="2757"/>
                    <a:pt x="14368" y="615"/>
                  </a:cubicBezTo>
                  <a:cubicBezTo>
                    <a:pt x="14147" y="498"/>
                    <a:pt x="13136" y="1"/>
                    <a:pt x="12071"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2" name="Google Shape;412;p29"/>
            <p:cNvSpPr/>
            <p:nvPr/>
          </p:nvSpPr>
          <p:spPr>
            <a:xfrm>
              <a:off x="1854850" y="2189625"/>
              <a:ext cx="394575" cy="421400"/>
            </a:xfrm>
            <a:custGeom>
              <a:avLst/>
              <a:gdLst/>
              <a:ahLst/>
              <a:cxnLst/>
              <a:rect l="l" t="t" r="r" b="b"/>
              <a:pathLst>
                <a:path w="15783" h="16856" extrusionOk="0">
                  <a:moveTo>
                    <a:pt x="12820" y="0"/>
                  </a:moveTo>
                  <a:cubicBezTo>
                    <a:pt x="12434" y="0"/>
                    <a:pt x="11987" y="77"/>
                    <a:pt x="11480" y="278"/>
                  </a:cubicBezTo>
                  <a:cubicBezTo>
                    <a:pt x="9698" y="982"/>
                    <a:pt x="9008" y="5025"/>
                    <a:pt x="6331" y="5225"/>
                  </a:cubicBezTo>
                  <a:cubicBezTo>
                    <a:pt x="6218" y="5233"/>
                    <a:pt x="6108" y="5238"/>
                    <a:pt x="6001" y="5238"/>
                  </a:cubicBezTo>
                  <a:cubicBezTo>
                    <a:pt x="3589" y="5238"/>
                    <a:pt x="2867" y="3098"/>
                    <a:pt x="2092" y="1789"/>
                  </a:cubicBezTo>
                  <a:cubicBezTo>
                    <a:pt x="1630" y="1008"/>
                    <a:pt x="985" y="840"/>
                    <a:pt x="518" y="840"/>
                  </a:cubicBezTo>
                  <a:cubicBezTo>
                    <a:pt x="288" y="840"/>
                    <a:pt x="101" y="881"/>
                    <a:pt x="0" y="909"/>
                  </a:cubicBezTo>
                  <a:cubicBezTo>
                    <a:pt x="517" y="8642"/>
                    <a:pt x="1039" y="15480"/>
                    <a:pt x="1906" y="15947"/>
                  </a:cubicBezTo>
                  <a:cubicBezTo>
                    <a:pt x="2998" y="16539"/>
                    <a:pt x="4945" y="16855"/>
                    <a:pt x="7041" y="16855"/>
                  </a:cubicBezTo>
                  <a:cubicBezTo>
                    <a:pt x="10430" y="16855"/>
                    <a:pt x="14205" y="16027"/>
                    <a:pt x="15369" y="14196"/>
                  </a:cubicBezTo>
                  <a:cubicBezTo>
                    <a:pt x="15782" y="13543"/>
                    <a:pt x="15459" y="8006"/>
                    <a:pt x="14711" y="832"/>
                  </a:cubicBezTo>
                  <a:cubicBezTo>
                    <a:pt x="14711" y="832"/>
                    <a:pt x="14089" y="0"/>
                    <a:pt x="12820" y="0"/>
                  </a:cubicBezTo>
                  <a:close/>
                </a:path>
              </a:pathLst>
            </a:custGeom>
            <a:solidFill>
              <a:srgbClr val="75D2D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3" name="Google Shape;413;p29"/>
            <p:cNvSpPr/>
            <p:nvPr/>
          </p:nvSpPr>
          <p:spPr>
            <a:xfrm>
              <a:off x="1837825" y="1899000"/>
              <a:ext cx="367350" cy="274225"/>
            </a:xfrm>
            <a:custGeom>
              <a:avLst/>
              <a:gdLst/>
              <a:ahLst/>
              <a:cxnLst/>
              <a:rect l="l" t="t" r="r" b="b"/>
              <a:pathLst>
                <a:path w="14694" h="10969" extrusionOk="0">
                  <a:moveTo>
                    <a:pt x="10231" y="1"/>
                  </a:moveTo>
                  <a:cubicBezTo>
                    <a:pt x="10071" y="1"/>
                    <a:pt x="9907" y="27"/>
                    <a:pt x="9738" y="87"/>
                  </a:cubicBezTo>
                  <a:cubicBezTo>
                    <a:pt x="8173" y="640"/>
                    <a:pt x="9194" y="2002"/>
                    <a:pt x="7520" y="4175"/>
                  </a:cubicBezTo>
                  <a:cubicBezTo>
                    <a:pt x="7151" y="4654"/>
                    <a:pt x="6677" y="4834"/>
                    <a:pt x="6172" y="4834"/>
                  </a:cubicBezTo>
                  <a:cubicBezTo>
                    <a:pt x="4808" y="4834"/>
                    <a:pt x="3221" y="3520"/>
                    <a:pt x="2872" y="3218"/>
                  </a:cubicBezTo>
                  <a:cubicBezTo>
                    <a:pt x="2154" y="2596"/>
                    <a:pt x="1448" y="2438"/>
                    <a:pt x="916" y="2438"/>
                  </a:cubicBezTo>
                  <a:cubicBezTo>
                    <a:pt x="399" y="2438"/>
                    <a:pt x="46" y="2587"/>
                    <a:pt x="1" y="2605"/>
                  </a:cubicBezTo>
                  <a:cubicBezTo>
                    <a:pt x="114" y="4086"/>
                    <a:pt x="223" y="5618"/>
                    <a:pt x="327" y="7166"/>
                  </a:cubicBezTo>
                  <a:cubicBezTo>
                    <a:pt x="583" y="7007"/>
                    <a:pt x="1004" y="6839"/>
                    <a:pt x="1469" y="6839"/>
                  </a:cubicBezTo>
                  <a:cubicBezTo>
                    <a:pt x="2024" y="6839"/>
                    <a:pt x="2643" y="7079"/>
                    <a:pt x="3122" y="7861"/>
                  </a:cubicBezTo>
                  <a:cubicBezTo>
                    <a:pt x="3958" y="9223"/>
                    <a:pt x="5021" y="10968"/>
                    <a:pt x="6579" y="10968"/>
                  </a:cubicBezTo>
                  <a:cubicBezTo>
                    <a:pt x="6813" y="10968"/>
                    <a:pt x="7058" y="10929"/>
                    <a:pt x="7315" y="10843"/>
                  </a:cubicBezTo>
                  <a:cubicBezTo>
                    <a:pt x="9283" y="10185"/>
                    <a:pt x="9638" y="6755"/>
                    <a:pt x="11153" y="5947"/>
                  </a:cubicBezTo>
                  <a:cubicBezTo>
                    <a:pt x="11545" y="5736"/>
                    <a:pt x="11975" y="5659"/>
                    <a:pt x="12397" y="5659"/>
                  </a:cubicBezTo>
                  <a:cubicBezTo>
                    <a:pt x="13461" y="5659"/>
                    <a:pt x="14472" y="6156"/>
                    <a:pt x="14693" y="6273"/>
                  </a:cubicBezTo>
                  <a:cubicBezTo>
                    <a:pt x="14475" y="4472"/>
                    <a:pt x="14240" y="2625"/>
                    <a:pt x="13985" y="782"/>
                  </a:cubicBezTo>
                  <a:lnTo>
                    <a:pt x="13931" y="791"/>
                  </a:lnTo>
                  <a:cubicBezTo>
                    <a:pt x="13647" y="1007"/>
                    <a:pt x="13374" y="1091"/>
                    <a:pt x="13107" y="1091"/>
                  </a:cubicBezTo>
                  <a:cubicBezTo>
                    <a:pt x="12148" y="1091"/>
                    <a:pt x="11269" y="1"/>
                    <a:pt x="10231"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4" name="Google Shape;414;p29"/>
            <p:cNvSpPr/>
            <p:nvPr/>
          </p:nvSpPr>
          <p:spPr>
            <a:xfrm>
              <a:off x="1826100" y="1787425"/>
              <a:ext cx="361350" cy="232425"/>
            </a:xfrm>
            <a:custGeom>
              <a:avLst/>
              <a:gdLst/>
              <a:ahLst/>
              <a:cxnLst/>
              <a:rect l="l" t="t" r="r" b="b"/>
              <a:pathLst>
                <a:path w="14454" h="9297" extrusionOk="0">
                  <a:moveTo>
                    <a:pt x="9226" y="1"/>
                  </a:moveTo>
                  <a:cubicBezTo>
                    <a:pt x="9100" y="1"/>
                    <a:pt x="8973" y="17"/>
                    <a:pt x="8845" y="52"/>
                  </a:cubicBezTo>
                  <a:cubicBezTo>
                    <a:pt x="7175" y="506"/>
                    <a:pt x="7330" y="2176"/>
                    <a:pt x="6267" y="3587"/>
                  </a:cubicBezTo>
                  <a:cubicBezTo>
                    <a:pt x="5882" y="4104"/>
                    <a:pt x="5382" y="4318"/>
                    <a:pt x="4856" y="4318"/>
                  </a:cubicBezTo>
                  <a:cubicBezTo>
                    <a:pt x="3938" y="4318"/>
                    <a:pt x="2940" y="3667"/>
                    <a:pt x="2328" y="2830"/>
                  </a:cubicBezTo>
                  <a:cubicBezTo>
                    <a:pt x="1587" y="1812"/>
                    <a:pt x="507" y="1708"/>
                    <a:pt x="60" y="1708"/>
                  </a:cubicBezTo>
                  <a:cubicBezTo>
                    <a:pt x="39" y="1708"/>
                    <a:pt x="19" y="1708"/>
                    <a:pt x="1" y="1709"/>
                  </a:cubicBezTo>
                  <a:cubicBezTo>
                    <a:pt x="169" y="3343"/>
                    <a:pt x="324" y="5157"/>
                    <a:pt x="468" y="7068"/>
                  </a:cubicBezTo>
                  <a:cubicBezTo>
                    <a:pt x="513" y="7050"/>
                    <a:pt x="867" y="6901"/>
                    <a:pt x="1384" y="6901"/>
                  </a:cubicBezTo>
                  <a:cubicBezTo>
                    <a:pt x="1917" y="6901"/>
                    <a:pt x="2622" y="7059"/>
                    <a:pt x="3340" y="7680"/>
                  </a:cubicBezTo>
                  <a:cubicBezTo>
                    <a:pt x="3688" y="7982"/>
                    <a:pt x="5276" y="9297"/>
                    <a:pt x="6640" y="9297"/>
                  </a:cubicBezTo>
                  <a:cubicBezTo>
                    <a:pt x="7145" y="9297"/>
                    <a:pt x="7619" y="9117"/>
                    <a:pt x="7988" y="8638"/>
                  </a:cubicBezTo>
                  <a:cubicBezTo>
                    <a:pt x="9662" y="6465"/>
                    <a:pt x="8641" y="5104"/>
                    <a:pt x="10206" y="4550"/>
                  </a:cubicBezTo>
                  <a:cubicBezTo>
                    <a:pt x="10375" y="4490"/>
                    <a:pt x="10539" y="4464"/>
                    <a:pt x="10699" y="4464"/>
                  </a:cubicBezTo>
                  <a:cubicBezTo>
                    <a:pt x="11737" y="4464"/>
                    <a:pt x="12615" y="5554"/>
                    <a:pt x="13574" y="5554"/>
                  </a:cubicBezTo>
                  <a:cubicBezTo>
                    <a:pt x="13841" y="5554"/>
                    <a:pt x="14115" y="5470"/>
                    <a:pt x="14399" y="5254"/>
                  </a:cubicBezTo>
                  <a:lnTo>
                    <a:pt x="14454" y="5245"/>
                  </a:lnTo>
                  <a:cubicBezTo>
                    <a:pt x="14259" y="3792"/>
                    <a:pt x="14054" y="2340"/>
                    <a:pt x="13840" y="909"/>
                  </a:cubicBezTo>
                  <a:cubicBezTo>
                    <a:pt x="13444" y="1221"/>
                    <a:pt x="13066" y="1341"/>
                    <a:pt x="12700" y="1341"/>
                  </a:cubicBezTo>
                  <a:cubicBezTo>
                    <a:pt x="11476" y="1341"/>
                    <a:pt x="10389" y="1"/>
                    <a:pt x="9226"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5" name="Google Shape;415;p29"/>
            <p:cNvSpPr/>
            <p:nvPr/>
          </p:nvSpPr>
          <p:spPr>
            <a:xfrm>
              <a:off x="1807725" y="1661450"/>
              <a:ext cx="364400" cy="233925"/>
            </a:xfrm>
            <a:custGeom>
              <a:avLst/>
              <a:gdLst/>
              <a:ahLst/>
              <a:cxnLst/>
              <a:rect l="l" t="t" r="r" b="b"/>
              <a:pathLst>
                <a:path w="14576" h="9357" extrusionOk="0">
                  <a:moveTo>
                    <a:pt x="8531" y="1"/>
                  </a:moveTo>
                  <a:cubicBezTo>
                    <a:pt x="8296" y="1"/>
                    <a:pt x="8056" y="44"/>
                    <a:pt x="7810" y="145"/>
                  </a:cubicBezTo>
                  <a:cubicBezTo>
                    <a:pt x="5590" y="1052"/>
                    <a:pt x="6375" y="3767"/>
                    <a:pt x="4125" y="4034"/>
                  </a:cubicBezTo>
                  <a:cubicBezTo>
                    <a:pt x="4034" y="4045"/>
                    <a:pt x="3945" y="4050"/>
                    <a:pt x="3857" y="4050"/>
                  </a:cubicBezTo>
                  <a:cubicBezTo>
                    <a:pt x="1929" y="4050"/>
                    <a:pt x="880" y="1556"/>
                    <a:pt x="109" y="1556"/>
                  </a:cubicBezTo>
                  <a:cubicBezTo>
                    <a:pt x="101" y="1556"/>
                    <a:pt x="94" y="1556"/>
                    <a:pt x="87" y="1557"/>
                  </a:cubicBezTo>
                  <a:lnTo>
                    <a:pt x="0" y="1575"/>
                  </a:lnTo>
                  <a:cubicBezTo>
                    <a:pt x="277" y="2873"/>
                    <a:pt x="517" y="4661"/>
                    <a:pt x="736" y="6748"/>
                  </a:cubicBezTo>
                  <a:cubicBezTo>
                    <a:pt x="754" y="6747"/>
                    <a:pt x="774" y="6747"/>
                    <a:pt x="795" y="6747"/>
                  </a:cubicBezTo>
                  <a:cubicBezTo>
                    <a:pt x="1243" y="6747"/>
                    <a:pt x="2323" y="6850"/>
                    <a:pt x="3063" y="7869"/>
                  </a:cubicBezTo>
                  <a:cubicBezTo>
                    <a:pt x="3675" y="8705"/>
                    <a:pt x="4673" y="9356"/>
                    <a:pt x="5591" y="9356"/>
                  </a:cubicBezTo>
                  <a:cubicBezTo>
                    <a:pt x="6117" y="9356"/>
                    <a:pt x="6617" y="9142"/>
                    <a:pt x="7002" y="8626"/>
                  </a:cubicBezTo>
                  <a:cubicBezTo>
                    <a:pt x="8065" y="7215"/>
                    <a:pt x="7910" y="5545"/>
                    <a:pt x="9580" y="5091"/>
                  </a:cubicBezTo>
                  <a:cubicBezTo>
                    <a:pt x="9708" y="5056"/>
                    <a:pt x="9835" y="5040"/>
                    <a:pt x="9961" y="5040"/>
                  </a:cubicBezTo>
                  <a:cubicBezTo>
                    <a:pt x="11125" y="5040"/>
                    <a:pt x="12211" y="6380"/>
                    <a:pt x="13435" y="6380"/>
                  </a:cubicBezTo>
                  <a:cubicBezTo>
                    <a:pt x="13801" y="6380"/>
                    <a:pt x="14179" y="6261"/>
                    <a:pt x="14575" y="5949"/>
                  </a:cubicBezTo>
                  <a:cubicBezTo>
                    <a:pt x="14357" y="4502"/>
                    <a:pt x="14135" y="3077"/>
                    <a:pt x="13913" y="1693"/>
                  </a:cubicBezTo>
                  <a:cubicBezTo>
                    <a:pt x="13595" y="1869"/>
                    <a:pt x="13287" y="1943"/>
                    <a:pt x="12987" y="1943"/>
                  </a:cubicBezTo>
                  <a:cubicBezTo>
                    <a:pt x="11445" y="1943"/>
                    <a:pt x="10097" y="1"/>
                    <a:pt x="8531"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6" name="Google Shape;416;p29"/>
            <p:cNvSpPr/>
            <p:nvPr/>
          </p:nvSpPr>
          <p:spPr>
            <a:xfrm>
              <a:off x="1411025" y="1261150"/>
              <a:ext cx="744550" cy="551075"/>
            </a:xfrm>
            <a:custGeom>
              <a:avLst/>
              <a:gdLst/>
              <a:ahLst/>
              <a:cxnLst/>
              <a:rect l="l" t="t" r="r" b="b"/>
              <a:pathLst>
                <a:path w="29782" h="22043" extrusionOk="0">
                  <a:moveTo>
                    <a:pt x="19615" y="0"/>
                  </a:moveTo>
                  <a:cubicBezTo>
                    <a:pt x="16440" y="0"/>
                    <a:pt x="13067" y="647"/>
                    <a:pt x="11813" y="1615"/>
                  </a:cubicBezTo>
                  <a:cubicBezTo>
                    <a:pt x="7884" y="4650"/>
                    <a:pt x="206" y="12723"/>
                    <a:pt x="101" y="15351"/>
                  </a:cubicBezTo>
                  <a:cubicBezTo>
                    <a:pt x="1" y="17768"/>
                    <a:pt x="2961" y="22042"/>
                    <a:pt x="5165" y="22042"/>
                  </a:cubicBezTo>
                  <a:cubicBezTo>
                    <a:pt x="5262" y="22042"/>
                    <a:pt x="5357" y="22034"/>
                    <a:pt x="5451" y="22017"/>
                  </a:cubicBezTo>
                  <a:cubicBezTo>
                    <a:pt x="8391" y="21479"/>
                    <a:pt x="12182" y="15252"/>
                    <a:pt x="14478" y="15252"/>
                  </a:cubicBezTo>
                  <a:cubicBezTo>
                    <a:pt x="14641" y="15252"/>
                    <a:pt x="14796" y="15283"/>
                    <a:pt x="14944" y="15351"/>
                  </a:cubicBezTo>
                  <a:cubicBezTo>
                    <a:pt x="15294" y="15510"/>
                    <a:pt x="15602" y="16314"/>
                    <a:pt x="15869" y="17589"/>
                  </a:cubicBezTo>
                  <a:lnTo>
                    <a:pt x="15956" y="17570"/>
                  </a:lnTo>
                  <a:cubicBezTo>
                    <a:pt x="15963" y="17569"/>
                    <a:pt x="15970" y="17569"/>
                    <a:pt x="15977" y="17569"/>
                  </a:cubicBezTo>
                  <a:cubicBezTo>
                    <a:pt x="16747" y="17569"/>
                    <a:pt x="17797" y="20063"/>
                    <a:pt x="19726" y="20063"/>
                  </a:cubicBezTo>
                  <a:cubicBezTo>
                    <a:pt x="19814" y="20063"/>
                    <a:pt x="19903" y="20058"/>
                    <a:pt x="19994" y="20047"/>
                  </a:cubicBezTo>
                  <a:cubicBezTo>
                    <a:pt x="22245" y="19780"/>
                    <a:pt x="21459" y="17066"/>
                    <a:pt x="23679" y="16158"/>
                  </a:cubicBezTo>
                  <a:cubicBezTo>
                    <a:pt x="23925" y="16057"/>
                    <a:pt x="24165" y="16014"/>
                    <a:pt x="24400" y="16014"/>
                  </a:cubicBezTo>
                  <a:cubicBezTo>
                    <a:pt x="25966" y="16014"/>
                    <a:pt x="27314" y="17956"/>
                    <a:pt x="28856" y="17956"/>
                  </a:cubicBezTo>
                  <a:cubicBezTo>
                    <a:pt x="29156" y="17956"/>
                    <a:pt x="29464" y="17882"/>
                    <a:pt x="29782" y="17706"/>
                  </a:cubicBezTo>
                  <a:cubicBezTo>
                    <a:pt x="28407" y="9305"/>
                    <a:pt x="26855" y="2363"/>
                    <a:pt x="25549" y="1310"/>
                  </a:cubicBezTo>
                  <a:cubicBezTo>
                    <a:pt x="24403" y="387"/>
                    <a:pt x="22069" y="0"/>
                    <a:pt x="19615" y="0"/>
                  </a:cubicBezTo>
                  <a:close/>
                </a:path>
              </a:pathLst>
            </a:custGeom>
            <a:solidFill>
              <a:srgbClr val="75D2D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7" name="Google Shape;417;p29"/>
            <p:cNvSpPr/>
            <p:nvPr/>
          </p:nvSpPr>
          <p:spPr>
            <a:xfrm>
              <a:off x="1660350" y="1388075"/>
              <a:ext cx="65475" cy="65450"/>
            </a:xfrm>
            <a:custGeom>
              <a:avLst/>
              <a:gdLst/>
              <a:ahLst/>
              <a:cxnLst/>
              <a:rect l="l" t="t" r="r" b="b"/>
              <a:pathLst>
                <a:path w="2619" h="2618" extrusionOk="0">
                  <a:moveTo>
                    <a:pt x="1308" y="0"/>
                  </a:moveTo>
                  <a:cubicBezTo>
                    <a:pt x="585" y="0"/>
                    <a:pt x="0" y="586"/>
                    <a:pt x="0" y="1308"/>
                  </a:cubicBezTo>
                  <a:cubicBezTo>
                    <a:pt x="0" y="2030"/>
                    <a:pt x="586" y="2618"/>
                    <a:pt x="1308" y="2618"/>
                  </a:cubicBezTo>
                  <a:cubicBezTo>
                    <a:pt x="2032" y="2618"/>
                    <a:pt x="2619" y="2032"/>
                    <a:pt x="2619" y="1308"/>
                  </a:cubicBezTo>
                  <a:cubicBezTo>
                    <a:pt x="2619" y="585"/>
                    <a:pt x="2032" y="0"/>
                    <a:pt x="1308"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8" name="Google Shape;418;p29"/>
            <p:cNvSpPr/>
            <p:nvPr/>
          </p:nvSpPr>
          <p:spPr>
            <a:xfrm>
              <a:off x="1929925" y="1388075"/>
              <a:ext cx="65450" cy="65450"/>
            </a:xfrm>
            <a:custGeom>
              <a:avLst/>
              <a:gdLst/>
              <a:ahLst/>
              <a:cxnLst/>
              <a:rect l="l" t="t" r="r" b="b"/>
              <a:pathLst>
                <a:path w="2618" h="2618" extrusionOk="0">
                  <a:moveTo>
                    <a:pt x="1308" y="0"/>
                  </a:moveTo>
                  <a:cubicBezTo>
                    <a:pt x="585" y="0"/>
                    <a:pt x="0" y="586"/>
                    <a:pt x="0" y="1308"/>
                  </a:cubicBezTo>
                  <a:cubicBezTo>
                    <a:pt x="0" y="2030"/>
                    <a:pt x="586" y="2618"/>
                    <a:pt x="1308" y="2618"/>
                  </a:cubicBezTo>
                  <a:cubicBezTo>
                    <a:pt x="2030" y="2618"/>
                    <a:pt x="2618" y="2032"/>
                    <a:pt x="2618" y="1308"/>
                  </a:cubicBezTo>
                  <a:cubicBezTo>
                    <a:pt x="2618" y="585"/>
                    <a:pt x="2030" y="0"/>
                    <a:pt x="1308"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9" name="Google Shape;419;p29"/>
            <p:cNvSpPr/>
            <p:nvPr/>
          </p:nvSpPr>
          <p:spPr>
            <a:xfrm>
              <a:off x="1769075" y="1421475"/>
              <a:ext cx="125950" cy="68500"/>
            </a:xfrm>
            <a:custGeom>
              <a:avLst/>
              <a:gdLst/>
              <a:ahLst/>
              <a:cxnLst/>
              <a:rect l="l" t="t" r="r" b="b"/>
              <a:pathLst>
                <a:path w="5038" h="2740" extrusionOk="0">
                  <a:moveTo>
                    <a:pt x="267" y="1"/>
                  </a:moveTo>
                  <a:cubicBezTo>
                    <a:pt x="254" y="1"/>
                    <a:pt x="242" y="2"/>
                    <a:pt x="229" y="4"/>
                  </a:cubicBezTo>
                  <a:cubicBezTo>
                    <a:pt x="93" y="27"/>
                    <a:pt x="1" y="154"/>
                    <a:pt x="24" y="290"/>
                  </a:cubicBezTo>
                  <a:lnTo>
                    <a:pt x="24" y="290"/>
                  </a:lnTo>
                  <a:cubicBezTo>
                    <a:pt x="24" y="295"/>
                    <a:pt x="23" y="420"/>
                    <a:pt x="50" y="599"/>
                  </a:cubicBezTo>
                  <a:cubicBezTo>
                    <a:pt x="79" y="792"/>
                    <a:pt x="139" y="1067"/>
                    <a:pt x="286" y="1380"/>
                  </a:cubicBezTo>
                  <a:cubicBezTo>
                    <a:pt x="358" y="1538"/>
                    <a:pt x="454" y="1702"/>
                    <a:pt x="583" y="1864"/>
                  </a:cubicBezTo>
                  <a:cubicBezTo>
                    <a:pt x="708" y="2028"/>
                    <a:pt x="870" y="2184"/>
                    <a:pt x="1058" y="2321"/>
                  </a:cubicBezTo>
                  <a:cubicBezTo>
                    <a:pt x="1155" y="2384"/>
                    <a:pt x="1259" y="2447"/>
                    <a:pt x="1364" y="2504"/>
                  </a:cubicBezTo>
                  <a:cubicBezTo>
                    <a:pt x="1474" y="2551"/>
                    <a:pt x="1589" y="2598"/>
                    <a:pt x="1706" y="2635"/>
                  </a:cubicBezTo>
                  <a:cubicBezTo>
                    <a:pt x="1823" y="2662"/>
                    <a:pt x="1943" y="2692"/>
                    <a:pt x="2063" y="2713"/>
                  </a:cubicBezTo>
                  <a:cubicBezTo>
                    <a:pt x="2183" y="2723"/>
                    <a:pt x="2304" y="2734"/>
                    <a:pt x="2424" y="2739"/>
                  </a:cubicBezTo>
                  <a:lnTo>
                    <a:pt x="2435" y="2739"/>
                  </a:lnTo>
                  <a:lnTo>
                    <a:pt x="2476" y="2738"/>
                  </a:lnTo>
                  <a:lnTo>
                    <a:pt x="2495" y="2736"/>
                  </a:lnTo>
                  <a:lnTo>
                    <a:pt x="2533" y="2734"/>
                  </a:lnTo>
                  <a:lnTo>
                    <a:pt x="2608" y="2729"/>
                  </a:lnTo>
                  <a:lnTo>
                    <a:pt x="2758" y="2717"/>
                  </a:lnTo>
                  <a:cubicBezTo>
                    <a:pt x="2862" y="2708"/>
                    <a:pt x="3008" y="2673"/>
                    <a:pt x="3128" y="2650"/>
                  </a:cubicBezTo>
                  <a:cubicBezTo>
                    <a:pt x="3370" y="2588"/>
                    <a:pt x="3582" y="2493"/>
                    <a:pt x="3781" y="2378"/>
                  </a:cubicBezTo>
                  <a:cubicBezTo>
                    <a:pt x="3979" y="2261"/>
                    <a:pt x="4144" y="2117"/>
                    <a:pt x="4288" y="1971"/>
                  </a:cubicBezTo>
                  <a:cubicBezTo>
                    <a:pt x="4426" y="1822"/>
                    <a:pt x="4539" y="1669"/>
                    <a:pt x="4629" y="1522"/>
                  </a:cubicBezTo>
                  <a:cubicBezTo>
                    <a:pt x="4807" y="1226"/>
                    <a:pt x="4896" y="959"/>
                    <a:pt x="4946" y="771"/>
                  </a:cubicBezTo>
                  <a:cubicBezTo>
                    <a:pt x="4994" y="583"/>
                    <a:pt x="5003" y="468"/>
                    <a:pt x="5005" y="460"/>
                  </a:cubicBezTo>
                  <a:cubicBezTo>
                    <a:pt x="5037" y="327"/>
                    <a:pt x="4956" y="192"/>
                    <a:pt x="4822" y="159"/>
                  </a:cubicBezTo>
                  <a:cubicBezTo>
                    <a:pt x="4802" y="155"/>
                    <a:pt x="4783" y="152"/>
                    <a:pt x="4764" y="152"/>
                  </a:cubicBezTo>
                  <a:cubicBezTo>
                    <a:pt x="4652" y="152"/>
                    <a:pt x="4550" y="229"/>
                    <a:pt x="4522" y="342"/>
                  </a:cubicBezTo>
                  <a:cubicBezTo>
                    <a:pt x="4522" y="342"/>
                    <a:pt x="4522" y="341"/>
                    <a:pt x="4522" y="341"/>
                  </a:cubicBezTo>
                  <a:cubicBezTo>
                    <a:pt x="4516" y="341"/>
                    <a:pt x="4359" y="698"/>
                    <a:pt x="4022" y="1084"/>
                  </a:cubicBezTo>
                  <a:cubicBezTo>
                    <a:pt x="3934" y="1182"/>
                    <a:pt x="3830" y="1275"/>
                    <a:pt x="3723" y="1369"/>
                  </a:cubicBezTo>
                  <a:cubicBezTo>
                    <a:pt x="3609" y="1458"/>
                    <a:pt x="3482" y="1533"/>
                    <a:pt x="3350" y="1602"/>
                  </a:cubicBezTo>
                  <a:cubicBezTo>
                    <a:pt x="3217" y="1667"/>
                    <a:pt x="3062" y="1716"/>
                    <a:pt x="2919" y="1748"/>
                  </a:cubicBezTo>
                  <a:cubicBezTo>
                    <a:pt x="2843" y="1755"/>
                    <a:pt x="2796" y="1778"/>
                    <a:pt x="2699" y="1784"/>
                  </a:cubicBezTo>
                  <a:lnTo>
                    <a:pt x="2429" y="1798"/>
                  </a:lnTo>
                  <a:cubicBezTo>
                    <a:pt x="2349" y="1788"/>
                    <a:pt x="2268" y="1787"/>
                    <a:pt x="2188" y="1783"/>
                  </a:cubicBezTo>
                  <a:lnTo>
                    <a:pt x="1959" y="1740"/>
                  </a:lnTo>
                  <a:cubicBezTo>
                    <a:pt x="1886" y="1719"/>
                    <a:pt x="1818" y="1688"/>
                    <a:pt x="1746" y="1669"/>
                  </a:cubicBezTo>
                  <a:cubicBezTo>
                    <a:pt x="1680" y="1638"/>
                    <a:pt x="1613" y="1606"/>
                    <a:pt x="1549" y="1574"/>
                  </a:cubicBezTo>
                  <a:cubicBezTo>
                    <a:pt x="1427" y="1495"/>
                    <a:pt x="1310" y="1412"/>
                    <a:pt x="1210" y="1313"/>
                  </a:cubicBezTo>
                  <a:cubicBezTo>
                    <a:pt x="1111" y="1214"/>
                    <a:pt x="1020" y="1108"/>
                    <a:pt x="943" y="1002"/>
                  </a:cubicBezTo>
                  <a:cubicBezTo>
                    <a:pt x="790" y="790"/>
                    <a:pt x="683" y="584"/>
                    <a:pt x="614" y="437"/>
                  </a:cubicBezTo>
                  <a:cubicBezTo>
                    <a:pt x="544" y="288"/>
                    <a:pt x="513" y="216"/>
                    <a:pt x="513" y="210"/>
                  </a:cubicBezTo>
                  <a:cubicBezTo>
                    <a:pt x="493" y="88"/>
                    <a:pt x="387" y="1"/>
                    <a:pt x="267"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0" name="Google Shape;420;p29"/>
            <p:cNvSpPr/>
            <p:nvPr/>
          </p:nvSpPr>
          <p:spPr>
            <a:xfrm>
              <a:off x="1623325" y="1466175"/>
              <a:ext cx="105425" cy="81325"/>
            </a:xfrm>
            <a:custGeom>
              <a:avLst/>
              <a:gdLst/>
              <a:ahLst/>
              <a:cxnLst/>
              <a:rect l="l" t="t" r="r" b="b"/>
              <a:pathLst>
                <a:path w="4217" h="3253" extrusionOk="0">
                  <a:moveTo>
                    <a:pt x="2109" y="0"/>
                  </a:moveTo>
                  <a:cubicBezTo>
                    <a:pt x="945" y="0"/>
                    <a:pt x="0" y="728"/>
                    <a:pt x="0" y="1626"/>
                  </a:cubicBezTo>
                  <a:cubicBezTo>
                    <a:pt x="0" y="2524"/>
                    <a:pt x="945" y="3252"/>
                    <a:pt x="2109" y="3252"/>
                  </a:cubicBezTo>
                  <a:cubicBezTo>
                    <a:pt x="3273" y="3252"/>
                    <a:pt x="4217" y="2525"/>
                    <a:pt x="4217" y="1626"/>
                  </a:cubicBezTo>
                  <a:cubicBezTo>
                    <a:pt x="4217" y="728"/>
                    <a:pt x="3273" y="0"/>
                    <a:pt x="2109"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1" name="Google Shape;421;p29"/>
            <p:cNvSpPr/>
            <p:nvPr/>
          </p:nvSpPr>
          <p:spPr>
            <a:xfrm>
              <a:off x="1922550" y="1469025"/>
              <a:ext cx="105425" cy="81325"/>
            </a:xfrm>
            <a:custGeom>
              <a:avLst/>
              <a:gdLst/>
              <a:ahLst/>
              <a:cxnLst/>
              <a:rect l="l" t="t" r="r" b="b"/>
              <a:pathLst>
                <a:path w="4217" h="3253" extrusionOk="0">
                  <a:moveTo>
                    <a:pt x="2109" y="0"/>
                  </a:moveTo>
                  <a:cubicBezTo>
                    <a:pt x="944" y="0"/>
                    <a:pt x="1" y="728"/>
                    <a:pt x="1" y="1626"/>
                  </a:cubicBezTo>
                  <a:cubicBezTo>
                    <a:pt x="1" y="2524"/>
                    <a:pt x="945" y="3252"/>
                    <a:pt x="2109" y="3252"/>
                  </a:cubicBezTo>
                  <a:cubicBezTo>
                    <a:pt x="3273" y="3252"/>
                    <a:pt x="4217" y="2524"/>
                    <a:pt x="4217" y="1626"/>
                  </a:cubicBezTo>
                  <a:cubicBezTo>
                    <a:pt x="4217" y="729"/>
                    <a:pt x="3273" y="0"/>
                    <a:pt x="2109"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422" name="Google Shape;422;p29"/>
          <p:cNvGrpSpPr/>
          <p:nvPr/>
        </p:nvGrpSpPr>
        <p:grpSpPr>
          <a:xfrm>
            <a:off x="6596244" y="2679548"/>
            <a:ext cx="1253550" cy="1489900"/>
            <a:chOff x="7323625" y="1179750"/>
            <a:chExt cx="1253550" cy="1489900"/>
          </a:xfrm>
        </p:grpSpPr>
        <p:sp>
          <p:nvSpPr>
            <p:cNvPr id="423" name="Google Shape;423;p29"/>
            <p:cNvSpPr/>
            <p:nvPr/>
          </p:nvSpPr>
          <p:spPr>
            <a:xfrm>
              <a:off x="7775200" y="2630350"/>
              <a:ext cx="75925" cy="39300"/>
            </a:xfrm>
            <a:custGeom>
              <a:avLst/>
              <a:gdLst/>
              <a:ahLst/>
              <a:cxnLst/>
              <a:rect l="l" t="t" r="r" b="b"/>
              <a:pathLst>
                <a:path w="3037" h="1572" extrusionOk="0">
                  <a:moveTo>
                    <a:pt x="1637" y="0"/>
                  </a:moveTo>
                  <a:cubicBezTo>
                    <a:pt x="850" y="0"/>
                    <a:pt x="73" y="280"/>
                    <a:pt x="12" y="933"/>
                  </a:cubicBezTo>
                  <a:cubicBezTo>
                    <a:pt x="1" y="1061"/>
                    <a:pt x="41" y="1181"/>
                    <a:pt x="125" y="1279"/>
                  </a:cubicBezTo>
                  <a:cubicBezTo>
                    <a:pt x="277" y="1453"/>
                    <a:pt x="567" y="1550"/>
                    <a:pt x="988" y="1569"/>
                  </a:cubicBezTo>
                  <a:cubicBezTo>
                    <a:pt x="1030" y="1571"/>
                    <a:pt x="1073" y="1571"/>
                    <a:pt x="1119" y="1571"/>
                  </a:cubicBezTo>
                  <a:cubicBezTo>
                    <a:pt x="1809" y="1571"/>
                    <a:pt x="2940" y="1352"/>
                    <a:pt x="3020" y="761"/>
                  </a:cubicBezTo>
                  <a:cubicBezTo>
                    <a:pt x="3036" y="627"/>
                    <a:pt x="2999" y="500"/>
                    <a:pt x="2906" y="390"/>
                  </a:cubicBezTo>
                  <a:cubicBezTo>
                    <a:pt x="2643" y="73"/>
                    <a:pt x="2033" y="14"/>
                    <a:pt x="1783" y="3"/>
                  </a:cubicBezTo>
                  <a:cubicBezTo>
                    <a:pt x="1735" y="1"/>
                    <a:pt x="1686" y="0"/>
                    <a:pt x="1637"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4" name="Google Shape;424;p29"/>
            <p:cNvSpPr/>
            <p:nvPr/>
          </p:nvSpPr>
          <p:spPr>
            <a:xfrm>
              <a:off x="7829200" y="2505975"/>
              <a:ext cx="21375" cy="146125"/>
            </a:xfrm>
            <a:custGeom>
              <a:avLst/>
              <a:gdLst/>
              <a:ahLst/>
              <a:cxnLst/>
              <a:rect l="l" t="t" r="r" b="b"/>
              <a:pathLst>
                <a:path w="855" h="5845" extrusionOk="0">
                  <a:moveTo>
                    <a:pt x="609" y="1"/>
                  </a:moveTo>
                  <a:cubicBezTo>
                    <a:pt x="488" y="1"/>
                    <a:pt x="382" y="92"/>
                    <a:pt x="371" y="215"/>
                  </a:cubicBezTo>
                  <a:cubicBezTo>
                    <a:pt x="355" y="381"/>
                    <a:pt x="1" y="4286"/>
                    <a:pt x="255" y="5651"/>
                  </a:cubicBezTo>
                  <a:cubicBezTo>
                    <a:pt x="275" y="5764"/>
                    <a:pt x="375" y="5845"/>
                    <a:pt x="485" y="5845"/>
                  </a:cubicBezTo>
                  <a:cubicBezTo>
                    <a:pt x="500" y="5845"/>
                    <a:pt x="515" y="5843"/>
                    <a:pt x="531" y="5840"/>
                  </a:cubicBezTo>
                  <a:cubicBezTo>
                    <a:pt x="660" y="5815"/>
                    <a:pt x="744" y="5692"/>
                    <a:pt x="719" y="5565"/>
                  </a:cubicBezTo>
                  <a:cubicBezTo>
                    <a:pt x="477" y="4264"/>
                    <a:pt x="838" y="299"/>
                    <a:pt x="841" y="259"/>
                  </a:cubicBezTo>
                  <a:cubicBezTo>
                    <a:pt x="854" y="128"/>
                    <a:pt x="757" y="13"/>
                    <a:pt x="629" y="2"/>
                  </a:cubicBezTo>
                  <a:cubicBezTo>
                    <a:pt x="622" y="1"/>
                    <a:pt x="615" y="1"/>
                    <a:pt x="609"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5" name="Google Shape;425;p29"/>
            <p:cNvSpPr/>
            <p:nvPr/>
          </p:nvSpPr>
          <p:spPr>
            <a:xfrm>
              <a:off x="8193400" y="2406750"/>
              <a:ext cx="33625" cy="185525"/>
            </a:xfrm>
            <a:custGeom>
              <a:avLst/>
              <a:gdLst/>
              <a:ahLst/>
              <a:cxnLst/>
              <a:rect l="l" t="t" r="r" b="b"/>
              <a:pathLst>
                <a:path w="1345" h="7421" extrusionOk="0">
                  <a:moveTo>
                    <a:pt x="263" y="0"/>
                  </a:moveTo>
                  <a:cubicBezTo>
                    <a:pt x="243" y="0"/>
                    <a:pt x="222" y="3"/>
                    <a:pt x="202" y="8"/>
                  </a:cubicBezTo>
                  <a:cubicBezTo>
                    <a:pt x="77" y="42"/>
                    <a:pt x="0" y="170"/>
                    <a:pt x="35" y="297"/>
                  </a:cubicBezTo>
                  <a:cubicBezTo>
                    <a:pt x="43" y="328"/>
                    <a:pt x="873" y="3511"/>
                    <a:pt x="856" y="7183"/>
                  </a:cubicBezTo>
                  <a:cubicBezTo>
                    <a:pt x="856" y="7313"/>
                    <a:pt x="961" y="7419"/>
                    <a:pt x="1092" y="7421"/>
                  </a:cubicBezTo>
                  <a:cubicBezTo>
                    <a:pt x="1222" y="7421"/>
                    <a:pt x="1327" y="7316"/>
                    <a:pt x="1327" y="7184"/>
                  </a:cubicBezTo>
                  <a:cubicBezTo>
                    <a:pt x="1344" y="3451"/>
                    <a:pt x="500" y="208"/>
                    <a:pt x="490" y="176"/>
                  </a:cubicBezTo>
                  <a:cubicBezTo>
                    <a:pt x="462" y="71"/>
                    <a:pt x="367" y="0"/>
                    <a:pt x="263"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6" name="Google Shape;426;p29"/>
            <p:cNvSpPr/>
            <p:nvPr/>
          </p:nvSpPr>
          <p:spPr>
            <a:xfrm>
              <a:off x="8215500" y="2573325"/>
              <a:ext cx="71075" cy="50650"/>
            </a:xfrm>
            <a:custGeom>
              <a:avLst/>
              <a:gdLst/>
              <a:ahLst/>
              <a:cxnLst/>
              <a:rect l="l" t="t" r="r" b="b"/>
              <a:pathLst>
                <a:path w="2843" h="2026" extrusionOk="0">
                  <a:moveTo>
                    <a:pt x="704" y="1"/>
                  </a:moveTo>
                  <a:cubicBezTo>
                    <a:pt x="202" y="1"/>
                    <a:pt x="77" y="270"/>
                    <a:pt x="46" y="389"/>
                  </a:cubicBezTo>
                  <a:cubicBezTo>
                    <a:pt x="0" y="565"/>
                    <a:pt x="53" y="754"/>
                    <a:pt x="199" y="952"/>
                  </a:cubicBezTo>
                  <a:cubicBezTo>
                    <a:pt x="572" y="1456"/>
                    <a:pt x="1568" y="1997"/>
                    <a:pt x="2172" y="2024"/>
                  </a:cubicBezTo>
                  <a:cubicBezTo>
                    <a:pt x="2188" y="2025"/>
                    <a:pt x="2204" y="2025"/>
                    <a:pt x="2219" y="2025"/>
                  </a:cubicBezTo>
                  <a:cubicBezTo>
                    <a:pt x="2620" y="2025"/>
                    <a:pt x="2736" y="1786"/>
                    <a:pt x="2767" y="1680"/>
                  </a:cubicBezTo>
                  <a:cubicBezTo>
                    <a:pt x="2842" y="1430"/>
                    <a:pt x="2790" y="1168"/>
                    <a:pt x="2617" y="925"/>
                  </a:cubicBezTo>
                  <a:cubicBezTo>
                    <a:pt x="2249" y="405"/>
                    <a:pt x="1366" y="29"/>
                    <a:pt x="771" y="2"/>
                  </a:cubicBezTo>
                  <a:cubicBezTo>
                    <a:pt x="748" y="1"/>
                    <a:pt x="726" y="1"/>
                    <a:pt x="704"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7" name="Google Shape;427;p29"/>
            <p:cNvSpPr/>
            <p:nvPr/>
          </p:nvSpPr>
          <p:spPr>
            <a:xfrm>
              <a:off x="7588950" y="1672750"/>
              <a:ext cx="315200" cy="159075"/>
            </a:xfrm>
            <a:custGeom>
              <a:avLst/>
              <a:gdLst/>
              <a:ahLst/>
              <a:cxnLst/>
              <a:rect l="l" t="t" r="r" b="b"/>
              <a:pathLst>
                <a:path w="12608" h="6363" extrusionOk="0">
                  <a:moveTo>
                    <a:pt x="9910" y="1"/>
                  </a:moveTo>
                  <a:cubicBezTo>
                    <a:pt x="9314" y="1"/>
                    <a:pt x="8673" y="201"/>
                    <a:pt x="8053" y="769"/>
                  </a:cubicBezTo>
                  <a:cubicBezTo>
                    <a:pt x="7074" y="1663"/>
                    <a:pt x="6746" y="2714"/>
                    <a:pt x="6480" y="3556"/>
                  </a:cubicBezTo>
                  <a:cubicBezTo>
                    <a:pt x="6166" y="4560"/>
                    <a:pt x="5965" y="5091"/>
                    <a:pt x="5202" y="5225"/>
                  </a:cubicBezTo>
                  <a:cubicBezTo>
                    <a:pt x="5018" y="5258"/>
                    <a:pt x="4831" y="5271"/>
                    <a:pt x="4642" y="5271"/>
                  </a:cubicBezTo>
                  <a:cubicBezTo>
                    <a:pt x="4211" y="5271"/>
                    <a:pt x="3772" y="5202"/>
                    <a:pt x="3342" y="5135"/>
                  </a:cubicBezTo>
                  <a:cubicBezTo>
                    <a:pt x="2921" y="5069"/>
                    <a:pt x="2494" y="5003"/>
                    <a:pt x="2078" y="5003"/>
                  </a:cubicBezTo>
                  <a:cubicBezTo>
                    <a:pt x="1347" y="5003"/>
                    <a:pt x="650" y="5209"/>
                    <a:pt x="78" y="5988"/>
                  </a:cubicBezTo>
                  <a:cubicBezTo>
                    <a:pt x="1" y="6093"/>
                    <a:pt x="25" y="6240"/>
                    <a:pt x="129" y="6317"/>
                  </a:cubicBezTo>
                  <a:cubicBezTo>
                    <a:pt x="172" y="6349"/>
                    <a:pt x="220" y="6362"/>
                    <a:pt x="269" y="6362"/>
                  </a:cubicBezTo>
                  <a:cubicBezTo>
                    <a:pt x="343" y="6362"/>
                    <a:pt x="414" y="6330"/>
                    <a:pt x="460" y="6266"/>
                  </a:cubicBezTo>
                  <a:cubicBezTo>
                    <a:pt x="914" y="5646"/>
                    <a:pt x="1462" y="5473"/>
                    <a:pt x="2082" y="5473"/>
                  </a:cubicBezTo>
                  <a:cubicBezTo>
                    <a:pt x="2453" y="5473"/>
                    <a:pt x="2851" y="5535"/>
                    <a:pt x="3269" y="5601"/>
                  </a:cubicBezTo>
                  <a:cubicBezTo>
                    <a:pt x="3717" y="5671"/>
                    <a:pt x="4176" y="5743"/>
                    <a:pt x="4638" y="5743"/>
                  </a:cubicBezTo>
                  <a:cubicBezTo>
                    <a:pt x="4853" y="5743"/>
                    <a:pt x="5068" y="5727"/>
                    <a:pt x="5284" y="5689"/>
                  </a:cubicBezTo>
                  <a:cubicBezTo>
                    <a:pt x="6365" y="5499"/>
                    <a:pt x="6640" y="4624"/>
                    <a:pt x="6932" y="3697"/>
                  </a:cubicBezTo>
                  <a:cubicBezTo>
                    <a:pt x="7193" y="2866"/>
                    <a:pt x="7487" y="1926"/>
                    <a:pt x="8371" y="1116"/>
                  </a:cubicBezTo>
                  <a:cubicBezTo>
                    <a:pt x="8894" y="638"/>
                    <a:pt x="9433" y="469"/>
                    <a:pt x="9936" y="469"/>
                  </a:cubicBezTo>
                  <a:cubicBezTo>
                    <a:pt x="11134" y="469"/>
                    <a:pt x="12124" y="1433"/>
                    <a:pt x="12182" y="1491"/>
                  </a:cubicBezTo>
                  <a:cubicBezTo>
                    <a:pt x="12227" y="1536"/>
                    <a:pt x="12287" y="1559"/>
                    <a:pt x="12347" y="1559"/>
                  </a:cubicBezTo>
                  <a:cubicBezTo>
                    <a:pt x="12408" y="1559"/>
                    <a:pt x="12469" y="1536"/>
                    <a:pt x="12515" y="1489"/>
                  </a:cubicBezTo>
                  <a:cubicBezTo>
                    <a:pt x="12607" y="1398"/>
                    <a:pt x="12607" y="1248"/>
                    <a:pt x="12515" y="1157"/>
                  </a:cubicBezTo>
                  <a:cubicBezTo>
                    <a:pt x="12498" y="1141"/>
                    <a:pt x="11333" y="1"/>
                    <a:pt x="9910"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8" name="Google Shape;428;p29"/>
            <p:cNvSpPr/>
            <p:nvPr/>
          </p:nvSpPr>
          <p:spPr>
            <a:xfrm>
              <a:off x="7552375" y="1819575"/>
              <a:ext cx="70125" cy="54325"/>
            </a:xfrm>
            <a:custGeom>
              <a:avLst/>
              <a:gdLst/>
              <a:ahLst/>
              <a:cxnLst/>
              <a:rect l="l" t="t" r="r" b="b"/>
              <a:pathLst>
                <a:path w="2805" h="2173" extrusionOk="0">
                  <a:moveTo>
                    <a:pt x="1823" y="0"/>
                  </a:moveTo>
                  <a:cubicBezTo>
                    <a:pt x="1474" y="0"/>
                    <a:pt x="0" y="372"/>
                    <a:pt x="15" y="741"/>
                  </a:cubicBezTo>
                  <a:cubicBezTo>
                    <a:pt x="20" y="872"/>
                    <a:pt x="125" y="916"/>
                    <a:pt x="263" y="916"/>
                  </a:cubicBezTo>
                  <a:cubicBezTo>
                    <a:pt x="545" y="916"/>
                    <a:pt x="964" y="735"/>
                    <a:pt x="964" y="735"/>
                  </a:cubicBezTo>
                  <a:lnTo>
                    <a:pt x="964" y="735"/>
                  </a:lnTo>
                  <a:cubicBezTo>
                    <a:pt x="964" y="735"/>
                    <a:pt x="97" y="1471"/>
                    <a:pt x="402" y="1742"/>
                  </a:cubicBezTo>
                  <a:cubicBezTo>
                    <a:pt x="442" y="1778"/>
                    <a:pt x="486" y="1793"/>
                    <a:pt x="533" y="1793"/>
                  </a:cubicBezTo>
                  <a:cubicBezTo>
                    <a:pt x="844" y="1793"/>
                    <a:pt x="1266" y="1116"/>
                    <a:pt x="1266" y="1116"/>
                  </a:cubicBezTo>
                  <a:lnTo>
                    <a:pt x="1266" y="1116"/>
                  </a:lnTo>
                  <a:cubicBezTo>
                    <a:pt x="1266" y="1116"/>
                    <a:pt x="1056" y="2172"/>
                    <a:pt x="1385" y="2172"/>
                  </a:cubicBezTo>
                  <a:cubicBezTo>
                    <a:pt x="1390" y="2172"/>
                    <a:pt x="1396" y="2172"/>
                    <a:pt x="1402" y="2172"/>
                  </a:cubicBezTo>
                  <a:cubicBezTo>
                    <a:pt x="1756" y="2134"/>
                    <a:pt x="1976" y="930"/>
                    <a:pt x="1976" y="930"/>
                  </a:cubicBezTo>
                  <a:cubicBezTo>
                    <a:pt x="1976" y="930"/>
                    <a:pt x="2108" y="1622"/>
                    <a:pt x="2422" y="1622"/>
                  </a:cubicBezTo>
                  <a:cubicBezTo>
                    <a:pt x="2438" y="1622"/>
                    <a:pt x="2455" y="1621"/>
                    <a:pt x="2472" y="1617"/>
                  </a:cubicBezTo>
                  <a:cubicBezTo>
                    <a:pt x="2622" y="1581"/>
                    <a:pt x="2804" y="377"/>
                    <a:pt x="1884" y="8"/>
                  </a:cubicBezTo>
                  <a:cubicBezTo>
                    <a:pt x="1872" y="3"/>
                    <a:pt x="1851" y="0"/>
                    <a:pt x="1823"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9" name="Google Shape;429;p29"/>
            <p:cNvSpPr/>
            <p:nvPr/>
          </p:nvSpPr>
          <p:spPr>
            <a:xfrm>
              <a:off x="7323625" y="1179750"/>
              <a:ext cx="1253550" cy="1341000"/>
            </a:xfrm>
            <a:custGeom>
              <a:avLst/>
              <a:gdLst/>
              <a:ahLst/>
              <a:cxnLst/>
              <a:rect l="l" t="t" r="r" b="b"/>
              <a:pathLst>
                <a:path w="50142" h="53640" extrusionOk="0">
                  <a:moveTo>
                    <a:pt x="19273" y="0"/>
                  </a:moveTo>
                  <a:cubicBezTo>
                    <a:pt x="17688" y="0"/>
                    <a:pt x="16010" y="166"/>
                    <a:pt x="14248" y="518"/>
                  </a:cubicBezTo>
                  <a:cubicBezTo>
                    <a:pt x="1012" y="3161"/>
                    <a:pt x="0" y="15575"/>
                    <a:pt x="1515" y="20059"/>
                  </a:cubicBezTo>
                  <a:cubicBezTo>
                    <a:pt x="2387" y="22639"/>
                    <a:pt x="4951" y="23524"/>
                    <a:pt x="7284" y="23524"/>
                  </a:cubicBezTo>
                  <a:cubicBezTo>
                    <a:pt x="9005" y="23524"/>
                    <a:pt x="10600" y="23043"/>
                    <a:pt x="11298" y="22404"/>
                  </a:cubicBezTo>
                  <a:cubicBezTo>
                    <a:pt x="13568" y="20330"/>
                    <a:pt x="11409" y="13972"/>
                    <a:pt x="16475" y="12747"/>
                  </a:cubicBezTo>
                  <a:cubicBezTo>
                    <a:pt x="17015" y="12617"/>
                    <a:pt x="17537" y="12552"/>
                    <a:pt x="18034" y="12552"/>
                  </a:cubicBezTo>
                  <a:cubicBezTo>
                    <a:pt x="21796" y="12552"/>
                    <a:pt x="24145" y="16253"/>
                    <a:pt x="22209" y="23154"/>
                  </a:cubicBezTo>
                  <a:cubicBezTo>
                    <a:pt x="20214" y="30260"/>
                    <a:pt x="14065" y="37294"/>
                    <a:pt x="12802" y="41984"/>
                  </a:cubicBezTo>
                  <a:cubicBezTo>
                    <a:pt x="11539" y="46674"/>
                    <a:pt x="14577" y="52478"/>
                    <a:pt x="21253" y="53566"/>
                  </a:cubicBezTo>
                  <a:cubicBezTo>
                    <a:pt x="21560" y="53616"/>
                    <a:pt x="21893" y="53640"/>
                    <a:pt x="22248" y="53640"/>
                  </a:cubicBezTo>
                  <a:cubicBezTo>
                    <a:pt x="29604" y="53640"/>
                    <a:pt x="46608" y="43284"/>
                    <a:pt x="48531" y="38957"/>
                  </a:cubicBezTo>
                  <a:cubicBezTo>
                    <a:pt x="50142" y="35337"/>
                    <a:pt x="44462" y="28794"/>
                    <a:pt x="42127" y="28783"/>
                  </a:cubicBezTo>
                  <a:cubicBezTo>
                    <a:pt x="42125" y="28783"/>
                    <a:pt x="42122" y="28783"/>
                    <a:pt x="42119" y="28783"/>
                  </a:cubicBezTo>
                  <a:cubicBezTo>
                    <a:pt x="39054" y="28783"/>
                    <a:pt x="31601" y="35727"/>
                    <a:pt x="29648" y="35727"/>
                  </a:cubicBezTo>
                  <a:cubicBezTo>
                    <a:pt x="29499" y="35727"/>
                    <a:pt x="29381" y="35686"/>
                    <a:pt x="29300" y="35598"/>
                  </a:cubicBezTo>
                  <a:cubicBezTo>
                    <a:pt x="28170" y="34361"/>
                    <a:pt x="34345" y="25934"/>
                    <a:pt x="35189" y="15819"/>
                  </a:cubicBezTo>
                  <a:cubicBezTo>
                    <a:pt x="35922" y="7051"/>
                    <a:pt x="29593" y="0"/>
                    <a:pt x="19273"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0" name="Google Shape;430;p29"/>
            <p:cNvSpPr/>
            <p:nvPr/>
          </p:nvSpPr>
          <p:spPr>
            <a:xfrm>
              <a:off x="7565325" y="1303300"/>
              <a:ext cx="67675" cy="64075"/>
            </a:xfrm>
            <a:custGeom>
              <a:avLst/>
              <a:gdLst/>
              <a:ahLst/>
              <a:cxnLst/>
              <a:rect l="l" t="t" r="r" b="b"/>
              <a:pathLst>
                <a:path w="2707" h="2563" extrusionOk="0">
                  <a:moveTo>
                    <a:pt x="1358" y="1"/>
                  </a:moveTo>
                  <a:cubicBezTo>
                    <a:pt x="1308" y="1"/>
                    <a:pt x="1258" y="4"/>
                    <a:pt x="1207" y="10"/>
                  </a:cubicBezTo>
                  <a:cubicBezTo>
                    <a:pt x="505" y="90"/>
                    <a:pt x="0" y="725"/>
                    <a:pt x="82" y="1428"/>
                  </a:cubicBezTo>
                  <a:cubicBezTo>
                    <a:pt x="157" y="2080"/>
                    <a:pt x="711" y="2562"/>
                    <a:pt x="1353" y="2562"/>
                  </a:cubicBezTo>
                  <a:cubicBezTo>
                    <a:pt x="1401" y="2562"/>
                    <a:pt x="1450" y="2560"/>
                    <a:pt x="1500" y="2554"/>
                  </a:cubicBezTo>
                  <a:cubicBezTo>
                    <a:pt x="2204" y="2471"/>
                    <a:pt x="2707" y="1836"/>
                    <a:pt x="2626" y="1134"/>
                  </a:cubicBezTo>
                  <a:cubicBezTo>
                    <a:pt x="2550" y="481"/>
                    <a:pt x="1999" y="1"/>
                    <a:pt x="135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1" name="Google Shape;431;p29"/>
            <p:cNvSpPr/>
            <p:nvPr/>
          </p:nvSpPr>
          <p:spPr>
            <a:xfrm>
              <a:off x="7833375" y="1267450"/>
              <a:ext cx="67700" cy="64050"/>
            </a:xfrm>
            <a:custGeom>
              <a:avLst/>
              <a:gdLst/>
              <a:ahLst/>
              <a:cxnLst/>
              <a:rect l="l" t="t" r="r" b="b"/>
              <a:pathLst>
                <a:path w="2708" h="2562" extrusionOk="0">
                  <a:moveTo>
                    <a:pt x="1355" y="1"/>
                  </a:moveTo>
                  <a:cubicBezTo>
                    <a:pt x="1306" y="1"/>
                    <a:pt x="1257" y="3"/>
                    <a:pt x="1208" y="9"/>
                  </a:cubicBezTo>
                  <a:cubicBezTo>
                    <a:pt x="504" y="90"/>
                    <a:pt x="1" y="725"/>
                    <a:pt x="81" y="1428"/>
                  </a:cubicBezTo>
                  <a:cubicBezTo>
                    <a:pt x="156" y="2080"/>
                    <a:pt x="710" y="2562"/>
                    <a:pt x="1351" y="2562"/>
                  </a:cubicBezTo>
                  <a:cubicBezTo>
                    <a:pt x="1401" y="2562"/>
                    <a:pt x="1450" y="2559"/>
                    <a:pt x="1500" y="2553"/>
                  </a:cubicBezTo>
                  <a:cubicBezTo>
                    <a:pt x="2202" y="2471"/>
                    <a:pt x="2707" y="1836"/>
                    <a:pt x="2626" y="1133"/>
                  </a:cubicBezTo>
                  <a:cubicBezTo>
                    <a:pt x="2551" y="481"/>
                    <a:pt x="1996" y="1"/>
                    <a:pt x="1355"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2" name="Google Shape;432;p29"/>
            <p:cNvSpPr/>
            <p:nvPr/>
          </p:nvSpPr>
          <p:spPr>
            <a:xfrm>
              <a:off x="7702800" y="1386775"/>
              <a:ext cx="96700" cy="30175"/>
            </a:xfrm>
            <a:custGeom>
              <a:avLst/>
              <a:gdLst/>
              <a:ahLst/>
              <a:cxnLst/>
              <a:rect l="l" t="t" r="r" b="b"/>
              <a:pathLst>
                <a:path w="3868" h="1207" extrusionOk="0">
                  <a:moveTo>
                    <a:pt x="2320" y="1"/>
                  </a:moveTo>
                  <a:cubicBezTo>
                    <a:pt x="1009" y="1"/>
                    <a:pt x="12" y="978"/>
                    <a:pt x="12" y="978"/>
                  </a:cubicBezTo>
                  <a:lnTo>
                    <a:pt x="0" y="1010"/>
                  </a:lnTo>
                  <a:cubicBezTo>
                    <a:pt x="366" y="1134"/>
                    <a:pt x="784" y="1207"/>
                    <a:pt x="1247" y="1207"/>
                  </a:cubicBezTo>
                  <a:cubicBezTo>
                    <a:pt x="1420" y="1207"/>
                    <a:pt x="1598" y="1196"/>
                    <a:pt x="1783" y="1175"/>
                  </a:cubicBezTo>
                  <a:cubicBezTo>
                    <a:pt x="2642" y="1076"/>
                    <a:pt x="3339" y="832"/>
                    <a:pt x="3868" y="517"/>
                  </a:cubicBezTo>
                  <a:lnTo>
                    <a:pt x="3855" y="492"/>
                  </a:lnTo>
                  <a:cubicBezTo>
                    <a:pt x="3324" y="132"/>
                    <a:pt x="2800" y="1"/>
                    <a:pt x="2320"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3" name="Google Shape;433;p29"/>
            <p:cNvSpPr/>
            <p:nvPr/>
          </p:nvSpPr>
          <p:spPr>
            <a:xfrm>
              <a:off x="7645850" y="1328300"/>
              <a:ext cx="193650" cy="83725"/>
            </a:xfrm>
            <a:custGeom>
              <a:avLst/>
              <a:gdLst/>
              <a:ahLst/>
              <a:cxnLst/>
              <a:rect l="l" t="t" r="r" b="b"/>
              <a:pathLst>
                <a:path w="7746" h="3349" extrusionOk="0">
                  <a:moveTo>
                    <a:pt x="6579" y="1"/>
                  </a:moveTo>
                  <a:cubicBezTo>
                    <a:pt x="6025" y="1"/>
                    <a:pt x="5341" y="614"/>
                    <a:pt x="4062" y="770"/>
                  </a:cubicBezTo>
                  <a:cubicBezTo>
                    <a:pt x="3734" y="810"/>
                    <a:pt x="3438" y="825"/>
                    <a:pt x="3170" y="825"/>
                  </a:cubicBezTo>
                  <a:cubicBezTo>
                    <a:pt x="2193" y="825"/>
                    <a:pt x="1582" y="619"/>
                    <a:pt x="1142" y="619"/>
                  </a:cubicBezTo>
                  <a:cubicBezTo>
                    <a:pt x="917" y="619"/>
                    <a:pt x="737" y="673"/>
                    <a:pt x="574" y="836"/>
                  </a:cubicBezTo>
                  <a:cubicBezTo>
                    <a:pt x="1" y="1411"/>
                    <a:pt x="692" y="2835"/>
                    <a:pt x="2281" y="3349"/>
                  </a:cubicBezTo>
                  <a:lnTo>
                    <a:pt x="2291" y="3317"/>
                  </a:lnTo>
                  <a:cubicBezTo>
                    <a:pt x="2291" y="3317"/>
                    <a:pt x="3288" y="2340"/>
                    <a:pt x="4598" y="2340"/>
                  </a:cubicBezTo>
                  <a:cubicBezTo>
                    <a:pt x="5079" y="2340"/>
                    <a:pt x="5602" y="2471"/>
                    <a:pt x="6134" y="2831"/>
                  </a:cubicBezTo>
                  <a:lnTo>
                    <a:pt x="6147" y="2856"/>
                  </a:lnTo>
                  <a:cubicBezTo>
                    <a:pt x="7437" y="2090"/>
                    <a:pt x="7745" y="891"/>
                    <a:pt x="7100" y="238"/>
                  </a:cubicBezTo>
                  <a:cubicBezTo>
                    <a:pt x="6929" y="67"/>
                    <a:pt x="6761" y="1"/>
                    <a:pt x="6579"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4" name="Google Shape;434;p29"/>
            <p:cNvSpPr/>
            <p:nvPr/>
          </p:nvSpPr>
          <p:spPr>
            <a:xfrm>
              <a:off x="7891425" y="1486075"/>
              <a:ext cx="317200" cy="124650"/>
            </a:xfrm>
            <a:custGeom>
              <a:avLst/>
              <a:gdLst/>
              <a:ahLst/>
              <a:cxnLst/>
              <a:rect l="l" t="t" r="r" b="b"/>
              <a:pathLst>
                <a:path w="12688" h="4986" extrusionOk="0">
                  <a:moveTo>
                    <a:pt x="8592" y="422"/>
                  </a:moveTo>
                  <a:cubicBezTo>
                    <a:pt x="8660" y="422"/>
                    <a:pt x="8723" y="441"/>
                    <a:pt x="8784" y="479"/>
                  </a:cubicBezTo>
                  <a:cubicBezTo>
                    <a:pt x="8972" y="590"/>
                    <a:pt x="9092" y="871"/>
                    <a:pt x="9109" y="1150"/>
                  </a:cubicBezTo>
                  <a:cubicBezTo>
                    <a:pt x="9114" y="1219"/>
                    <a:pt x="9113" y="1288"/>
                    <a:pt x="9107" y="1358"/>
                  </a:cubicBezTo>
                  <a:lnTo>
                    <a:pt x="9107" y="1358"/>
                  </a:lnTo>
                  <a:cubicBezTo>
                    <a:pt x="9027" y="1305"/>
                    <a:pt x="8950" y="1246"/>
                    <a:pt x="8877" y="1181"/>
                  </a:cubicBezTo>
                  <a:cubicBezTo>
                    <a:pt x="8683" y="1013"/>
                    <a:pt x="8496" y="779"/>
                    <a:pt x="8448" y="564"/>
                  </a:cubicBezTo>
                  <a:cubicBezTo>
                    <a:pt x="8436" y="445"/>
                    <a:pt x="8448" y="455"/>
                    <a:pt x="8486" y="436"/>
                  </a:cubicBezTo>
                  <a:cubicBezTo>
                    <a:pt x="8522" y="427"/>
                    <a:pt x="8558" y="422"/>
                    <a:pt x="8592" y="422"/>
                  </a:cubicBezTo>
                  <a:close/>
                  <a:moveTo>
                    <a:pt x="3656" y="1793"/>
                  </a:moveTo>
                  <a:cubicBezTo>
                    <a:pt x="3750" y="1793"/>
                    <a:pt x="3816" y="1826"/>
                    <a:pt x="3882" y="1910"/>
                  </a:cubicBezTo>
                  <a:cubicBezTo>
                    <a:pt x="4018" y="2088"/>
                    <a:pt x="4056" y="2394"/>
                    <a:pt x="4035" y="2665"/>
                  </a:cubicBezTo>
                  <a:cubicBezTo>
                    <a:pt x="4029" y="2743"/>
                    <a:pt x="4019" y="2821"/>
                    <a:pt x="4004" y="2897"/>
                  </a:cubicBezTo>
                  <a:lnTo>
                    <a:pt x="4004" y="2897"/>
                  </a:lnTo>
                  <a:cubicBezTo>
                    <a:pt x="3895" y="2811"/>
                    <a:pt x="3795" y="2715"/>
                    <a:pt x="3709" y="2611"/>
                  </a:cubicBezTo>
                  <a:cubicBezTo>
                    <a:pt x="3515" y="2389"/>
                    <a:pt x="3385" y="2067"/>
                    <a:pt x="3449" y="1905"/>
                  </a:cubicBezTo>
                  <a:cubicBezTo>
                    <a:pt x="3457" y="1868"/>
                    <a:pt x="3489" y="1847"/>
                    <a:pt x="3506" y="1833"/>
                  </a:cubicBezTo>
                  <a:cubicBezTo>
                    <a:pt x="3514" y="1830"/>
                    <a:pt x="3506" y="1828"/>
                    <a:pt x="3523" y="1821"/>
                  </a:cubicBezTo>
                  <a:lnTo>
                    <a:pt x="3582" y="1803"/>
                  </a:lnTo>
                  <a:cubicBezTo>
                    <a:pt x="3582" y="1803"/>
                    <a:pt x="3629" y="1795"/>
                    <a:pt x="3647" y="1793"/>
                  </a:cubicBezTo>
                  <a:cubicBezTo>
                    <a:pt x="3650" y="1793"/>
                    <a:pt x="3653" y="1793"/>
                    <a:pt x="3656" y="1793"/>
                  </a:cubicBezTo>
                  <a:close/>
                  <a:moveTo>
                    <a:pt x="8597" y="1"/>
                  </a:moveTo>
                  <a:cubicBezTo>
                    <a:pt x="8522" y="1"/>
                    <a:pt x="8448" y="11"/>
                    <a:pt x="8380" y="32"/>
                  </a:cubicBezTo>
                  <a:cubicBezTo>
                    <a:pt x="8250" y="68"/>
                    <a:pt x="8128" y="161"/>
                    <a:pt x="8071" y="298"/>
                  </a:cubicBezTo>
                  <a:cubicBezTo>
                    <a:pt x="8018" y="431"/>
                    <a:pt x="8029" y="552"/>
                    <a:pt x="8050" y="650"/>
                  </a:cubicBezTo>
                  <a:cubicBezTo>
                    <a:pt x="8156" y="1035"/>
                    <a:pt x="8390" y="1269"/>
                    <a:pt x="8624" y="1477"/>
                  </a:cubicBezTo>
                  <a:cubicBezTo>
                    <a:pt x="8749" y="1581"/>
                    <a:pt x="8881" y="1672"/>
                    <a:pt x="9017" y="1749"/>
                  </a:cubicBezTo>
                  <a:lnTo>
                    <a:pt x="9017" y="1749"/>
                  </a:lnTo>
                  <a:cubicBezTo>
                    <a:pt x="8881" y="2114"/>
                    <a:pt x="8608" y="2450"/>
                    <a:pt x="8268" y="2696"/>
                  </a:cubicBezTo>
                  <a:cubicBezTo>
                    <a:pt x="7742" y="3076"/>
                    <a:pt x="7072" y="3302"/>
                    <a:pt x="6401" y="3410"/>
                  </a:cubicBezTo>
                  <a:cubicBezTo>
                    <a:pt x="6199" y="3440"/>
                    <a:pt x="5993" y="3456"/>
                    <a:pt x="5789" y="3456"/>
                  </a:cubicBezTo>
                  <a:cubicBezTo>
                    <a:pt x="5323" y="3456"/>
                    <a:pt x="4863" y="3371"/>
                    <a:pt x="4457" y="3176"/>
                  </a:cubicBezTo>
                  <a:cubicBezTo>
                    <a:pt x="4428" y="3162"/>
                    <a:pt x="4399" y="3148"/>
                    <a:pt x="4371" y="3133"/>
                  </a:cubicBezTo>
                  <a:lnTo>
                    <a:pt x="4371" y="3133"/>
                  </a:lnTo>
                  <a:cubicBezTo>
                    <a:pt x="4409" y="2994"/>
                    <a:pt x="4436" y="2850"/>
                    <a:pt x="4451" y="2701"/>
                  </a:cubicBezTo>
                  <a:cubicBezTo>
                    <a:pt x="4473" y="2370"/>
                    <a:pt x="4473" y="2003"/>
                    <a:pt x="4231" y="1647"/>
                  </a:cubicBezTo>
                  <a:cubicBezTo>
                    <a:pt x="4120" y="1482"/>
                    <a:pt x="3892" y="1351"/>
                    <a:pt x="3672" y="1351"/>
                  </a:cubicBezTo>
                  <a:cubicBezTo>
                    <a:pt x="3657" y="1351"/>
                    <a:pt x="3641" y="1352"/>
                    <a:pt x="3626" y="1353"/>
                  </a:cubicBezTo>
                  <a:cubicBezTo>
                    <a:pt x="3565" y="1360"/>
                    <a:pt x="3528" y="1360"/>
                    <a:pt x="3449" y="1383"/>
                  </a:cubicBezTo>
                  <a:cubicBezTo>
                    <a:pt x="3413" y="1393"/>
                    <a:pt x="3371" y="1404"/>
                    <a:pt x="3296" y="1445"/>
                  </a:cubicBezTo>
                  <a:cubicBezTo>
                    <a:pt x="3173" y="1514"/>
                    <a:pt x="3081" y="1620"/>
                    <a:pt x="3036" y="1743"/>
                  </a:cubicBezTo>
                  <a:cubicBezTo>
                    <a:pt x="2948" y="1986"/>
                    <a:pt x="2995" y="2210"/>
                    <a:pt x="3063" y="2396"/>
                  </a:cubicBezTo>
                  <a:cubicBezTo>
                    <a:pt x="3135" y="2584"/>
                    <a:pt x="3240" y="2748"/>
                    <a:pt x="3361" y="2898"/>
                  </a:cubicBezTo>
                  <a:cubicBezTo>
                    <a:pt x="3508" y="3075"/>
                    <a:pt x="3679" y="3229"/>
                    <a:pt x="3866" y="3360"/>
                  </a:cubicBezTo>
                  <a:lnTo>
                    <a:pt x="3866" y="3360"/>
                  </a:lnTo>
                  <a:cubicBezTo>
                    <a:pt x="3750" y="3636"/>
                    <a:pt x="3582" y="3880"/>
                    <a:pt x="3384" y="4065"/>
                  </a:cubicBezTo>
                  <a:cubicBezTo>
                    <a:pt x="3026" y="4393"/>
                    <a:pt x="2570" y="4553"/>
                    <a:pt x="2172" y="4625"/>
                  </a:cubicBezTo>
                  <a:cubicBezTo>
                    <a:pt x="1981" y="4658"/>
                    <a:pt x="1798" y="4672"/>
                    <a:pt x="1627" y="4672"/>
                  </a:cubicBezTo>
                  <a:cubicBezTo>
                    <a:pt x="1436" y="4672"/>
                    <a:pt x="1259" y="4655"/>
                    <a:pt x="1102" y="4631"/>
                  </a:cubicBezTo>
                  <a:cubicBezTo>
                    <a:pt x="805" y="4585"/>
                    <a:pt x="575" y="4517"/>
                    <a:pt x="423" y="4466"/>
                  </a:cubicBezTo>
                  <a:cubicBezTo>
                    <a:pt x="267" y="4413"/>
                    <a:pt x="194" y="4378"/>
                    <a:pt x="194" y="4378"/>
                  </a:cubicBezTo>
                  <a:cubicBezTo>
                    <a:pt x="178" y="4371"/>
                    <a:pt x="161" y="4367"/>
                    <a:pt x="144" y="4367"/>
                  </a:cubicBezTo>
                  <a:cubicBezTo>
                    <a:pt x="99" y="4367"/>
                    <a:pt x="56" y="4391"/>
                    <a:pt x="35" y="4433"/>
                  </a:cubicBezTo>
                  <a:cubicBezTo>
                    <a:pt x="1" y="4492"/>
                    <a:pt x="22" y="4568"/>
                    <a:pt x="83" y="4601"/>
                  </a:cubicBezTo>
                  <a:lnTo>
                    <a:pt x="89" y="4605"/>
                  </a:lnTo>
                  <a:cubicBezTo>
                    <a:pt x="89" y="4605"/>
                    <a:pt x="422" y="4788"/>
                    <a:pt x="1055" y="4915"/>
                  </a:cubicBezTo>
                  <a:cubicBezTo>
                    <a:pt x="1259" y="4955"/>
                    <a:pt x="1498" y="4985"/>
                    <a:pt x="1764" y="4985"/>
                  </a:cubicBezTo>
                  <a:cubicBezTo>
                    <a:pt x="1910" y="4985"/>
                    <a:pt x="2063" y="4976"/>
                    <a:pt x="2224" y="4955"/>
                  </a:cubicBezTo>
                  <a:cubicBezTo>
                    <a:pt x="2673" y="4892"/>
                    <a:pt x="3194" y="4737"/>
                    <a:pt x="3640" y="4345"/>
                  </a:cubicBezTo>
                  <a:cubicBezTo>
                    <a:pt x="3873" y="4135"/>
                    <a:pt x="4070" y="3870"/>
                    <a:pt x="4212" y="3566"/>
                  </a:cubicBezTo>
                  <a:lnTo>
                    <a:pt x="4212" y="3566"/>
                  </a:lnTo>
                  <a:cubicBezTo>
                    <a:pt x="4228" y="3573"/>
                    <a:pt x="4243" y="3581"/>
                    <a:pt x="4258" y="3588"/>
                  </a:cubicBezTo>
                  <a:cubicBezTo>
                    <a:pt x="4742" y="3823"/>
                    <a:pt x="5278" y="3926"/>
                    <a:pt x="5809" y="3926"/>
                  </a:cubicBezTo>
                  <a:cubicBezTo>
                    <a:pt x="6033" y="3926"/>
                    <a:pt x="6256" y="3908"/>
                    <a:pt x="6474" y="3874"/>
                  </a:cubicBezTo>
                  <a:cubicBezTo>
                    <a:pt x="7206" y="3749"/>
                    <a:pt x="7925" y="3509"/>
                    <a:pt x="8540" y="3062"/>
                  </a:cubicBezTo>
                  <a:cubicBezTo>
                    <a:pt x="8924" y="2782"/>
                    <a:pt x="9252" y="2386"/>
                    <a:pt x="9425" y="1934"/>
                  </a:cubicBezTo>
                  <a:lnTo>
                    <a:pt x="9425" y="1934"/>
                  </a:lnTo>
                  <a:cubicBezTo>
                    <a:pt x="9685" y="2026"/>
                    <a:pt x="9948" y="2066"/>
                    <a:pt x="10198" y="2066"/>
                  </a:cubicBezTo>
                  <a:cubicBezTo>
                    <a:pt x="10467" y="2066"/>
                    <a:pt x="10722" y="2020"/>
                    <a:pt x="10946" y="1944"/>
                  </a:cubicBezTo>
                  <a:cubicBezTo>
                    <a:pt x="11389" y="1796"/>
                    <a:pt x="11718" y="1559"/>
                    <a:pt x="11963" y="1351"/>
                  </a:cubicBezTo>
                  <a:cubicBezTo>
                    <a:pt x="12209" y="1138"/>
                    <a:pt x="12375" y="949"/>
                    <a:pt x="12485" y="817"/>
                  </a:cubicBezTo>
                  <a:cubicBezTo>
                    <a:pt x="12590" y="684"/>
                    <a:pt x="12648" y="611"/>
                    <a:pt x="12648" y="611"/>
                  </a:cubicBezTo>
                  <a:cubicBezTo>
                    <a:pt x="12687" y="561"/>
                    <a:pt x="12681" y="484"/>
                    <a:pt x="12630" y="441"/>
                  </a:cubicBezTo>
                  <a:cubicBezTo>
                    <a:pt x="12606" y="421"/>
                    <a:pt x="12577" y="411"/>
                    <a:pt x="12548" y="411"/>
                  </a:cubicBezTo>
                  <a:cubicBezTo>
                    <a:pt x="12514" y="411"/>
                    <a:pt x="12479" y="425"/>
                    <a:pt x="12455" y="454"/>
                  </a:cubicBezTo>
                  <a:lnTo>
                    <a:pt x="12451" y="459"/>
                  </a:lnTo>
                  <a:cubicBezTo>
                    <a:pt x="12451" y="459"/>
                    <a:pt x="12395" y="525"/>
                    <a:pt x="12288" y="648"/>
                  </a:cubicBezTo>
                  <a:cubicBezTo>
                    <a:pt x="12180" y="770"/>
                    <a:pt x="12016" y="944"/>
                    <a:pt x="11782" y="1132"/>
                  </a:cubicBezTo>
                  <a:cubicBezTo>
                    <a:pt x="11547" y="1316"/>
                    <a:pt x="11239" y="1519"/>
                    <a:pt x="10849" y="1632"/>
                  </a:cubicBezTo>
                  <a:cubicBezTo>
                    <a:pt x="10672" y="1685"/>
                    <a:pt x="10477" y="1715"/>
                    <a:pt x="10275" y="1715"/>
                  </a:cubicBezTo>
                  <a:cubicBezTo>
                    <a:pt x="10033" y="1715"/>
                    <a:pt x="9780" y="1672"/>
                    <a:pt x="9530" y="1576"/>
                  </a:cubicBezTo>
                  <a:cubicBezTo>
                    <a:pt x="9528" y="1575"/>
                    <a:pt x="9527" y="1575"/>
                    <a:pt x="9525" y="1574"/>
                  </a:cubicBezTo>
                  <a:lnTo>
                    <a:pt x="9525" y="1574"/>
                  </a:lnTo>
                  <a:cubicBezTo>
                    <a:pt x="9552" y="1426"/>
                    <a:pt x="9561" y="1273"/>
                    <a:pt x="9550" y="1118"/>
                  </a:cubicBezTo>
                  <a:cubicBezTo>
                    <a:pt x="9519" y="745"/>
                    <a:pt x="9378" y="335"/>
                    <a:pt x="9001" y="109"/>
                  </a:cubicBezTo>
                  <a:cubicBezTo>
                    <a:pt x="8882" y="36"/>
                    <a:pt x="8737" y="1"/>
                    <a:pt x="8597"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5" name="Google Shape;435;p29"/>
            <p:cNvSpPr/>
            <p:nvPr/>
          </p:nvSpPr>
          <p:spPr>
            <a:xfrm>
              <a:off x="7881200" y="1664950"/>
              <a:ext cx="294975" cy="90800"/>
            </a:xfrm>
            <a:custGeom>
              <a:avLst/>
              <a:gdLst/>
              <a:ahLst/>
              <a:cxnLst/>
              <a:rect l="l" t="t" r="r" b="b"/>
              <a:pathLst>
                <a:path w="11799" h="3632" extrusionOk="0">
                  <a:moveTo>
                    <a:pt x="8851" y="542"/>
                  </a:moveTo>
                  <a:cubicBezTo>
                    <a:pt x="8880" y="542"/>
                    <a:pt x="8906" y="546"/>
                    <a:pt x="8931" y="553"/>
                  </a:cubicBezTo>
                  <a:cubicBezTo>
                    <a:pt x="8947" y="564"/>
                    <a:pt x="8956" y="559"/>
                    <a:pt x="8984" y="571"/>
                  </a:cubicBezTo>
                  <a:lnTo>
                    <a:pt x="9088" y="644"/>
                  </a:lnTo>
                  <a:cubicBezTo>
                    <a:pt x="9087" y="644"/>
                    <a:pt x="9086" y="644"/>
                    <a:pt x="9086" y="644"/>
                  </a:cubicBezTo>
                  <a:cubicBezTo>
                    <a:pt x="9077" y="644"/>
                    <a:pt x="9119" y="682"/>
                    <a:pt x="9131" y="695"/>
                  </a:cubicBezTo>
                  <a:cubicBezTo>
                    <a:pt x="9154" y="717"/>
                    <a:pt x="9157" y="739"/>
                    <a:pt x="9175" y="760"/>
                  </a:cubicBezTo>
                  <a:cubicBezTo>
                    <a:pt x="9276" y="899"/>
                    <a:pt x="9082" y="1168"/>
                    <a:pt x="8823" y="1355"/>
                  </a:cubicBezTo>
                  <a:cubicBezTo>
                    <a:pt x="8581" y="1537"/>
                    <a:pt x="8292" y="1687"/>
                    <a:pt x="7990" y="1811"/>
                  </a:cubicBezTo>
                  <a:lnTo>
                    <a:pt x="7990" y="1811"/>
                  </a:lnTo>
                  <a:cubicBezTo>
                    <a:pt x="8001" y="1628"/>
                    <a:pt x="8044" y="1441"/>
                    <a:pt x="8120" y="1262"/>
                  </a:cubicBezTo>
                  <a:cubicBezTo>
                    <a:pt x="8225" y="1004"/>
                    <a:pt x="8402" y="749"/>
                    <a:pt x="8623" y="614"/>
                  </a:cubicBezTo>
                  <a:cubicBezTo>
                    <a:pt x="8701" y="566"/>
                    <a:pt x="8781" y="542"/>
                    <a:pt x="8851" y="542"/>
                  </a:cubicBezTo>
                  <a:close/>
                  <a:moveTo>
                    <a:pt x="4775" y="453"/>
                  </a:moveTo>
                  <a:cubicBezTo>
                    <a:pt x="4870" y="453"/>
                    <a:pt x="4960" y="492"/>
                    <a:pt x="5024" y="570"/>
                  </a:cubicBezTo>
                  <a:cubicBezTo>
                    <a:pt x="5063" y="609"/>
                    <a:pt x="5087" y="675"/>
                    <a:pt x="5121" y="726"/>
                  </a:cubicBezTo>
                  <a:cubicBezTo>
                    <a:pt x="5137" y="789"/>
                    <a:pt x="5160" y="839"/>
                    <a:pt x="5176" y="911"/>
                  </a:cubicBezTo>
                  <a:lnTo>
                    <a:pt x="5206" y="1161"/>
                  </a:lnTo>
                  <a:lnTo>
                    <a:pt x="5194" y="1370"/>
                  </a:lnTo>
                  <a:lnTo>
                    <a:pt x="5183" y="1594"/>
                  </a:lnTo>
                  <a:lnTo>
                    <a:pt x="5123" y="1803"/>
                  </a:lnTo>
                  <a:cubicBezTo>
                    <a:pt x="5104" y="1921"/>
                    <a:pt x="5049" y="2021"/>
                    <a:pt x="4994" y="2120"/>
                  </a:cubicBezTo>
                  <a:lnTo>
                    <a:pt x="4994" y="2120"/>
                  </a:lnTo>
                  <a:cubicBezTo>
                    <a:pt x="4968" y="2110"/>
                    <a:pt x="4942" y="2098"/>
                    <a:pt x="4917" y="2086"/>
                  </a:cubicBezTo>
                  <a:cubicBezTo>
                    <a:pt x="4844" y="2056"/>
                    <a:pt x="4783" y="2014"/>
                    <a:pt x="4723" y="1974"/>
                  </a:cubicBezTo>
                  <a:cubicBezTo>
                    <a:pt x="4673" y="1925"/>
                    <a:pt x="4635" y="1913"/>
                    <a:pt x="4573" y="1825"/>
                  </a:cubicBezTo>
                  <a:lnTo>
                    <a:pt x="4532" y="1772"/>
                  </a:lnTo>
                  <a:lnTo>
                    <a:pt x="4531" y="1770"/>
                  </a:lnTo>
                  <a:lnTo>
                    <a:pt x="4531" y="1770"/>
                  </a:lnTo>
                  <a:cubicBezTo>
                    <a:pt x="4529" y="1768"/>
                    <a:pt x="4526" y="1762"/>
                    <a:pt x="4526" y="1762"/>
                  </a:cubicBezTo>
                  <a:lnTo>
                    <a:pt x="4526" y="1762"/>
                  </a:lnTo>
                  <a:cubicBezTo>
                    <a:pt x="4526" y="1762"/>
                    <a:pt x="4526" y="1762"/>
                    <a:pt x="4526" y="1762"/>
                  </a:cubicBezTo>
                  <a:lnTo>
                    <a:pt x="4512" y="1736"/>
                  </a:lnTo>
                  <a:lnTo>
                    <a:pt x="4456" y="1630"/>
                  </a:lnTo>
                  <a:cubicBezTo>
                    <a:pt x="4413" y="1560"/>
                    <a:pt x="4382" y="1489"/>
                    <a:pt x="4363" y="1413"/>
                  </a:cubicBezTo>
                  <a:cubicBezTo>
                    <a:pt x="4265" y="1129"/>
                    <a:pt x="4276" y="810"/>
                    <a:pt x="4452" y="621"/>
                  </a:cubicBezTo>
                  <a:cubicBezTo>
                    <a:pt x="4542" y="509"/>
                    <a:pt x="4662" y="453"/>
                    <a:pt x="4775" y="453"/>
                  </a:cubicBezTo>
                  <a:close/>
                  <a:moveTo>
                    <a:pt x="4776" y="0"/>
                  </a:moveTo>
                  <a:cubicBezTo>
                    <a:pt x="4756" y="0"/>
                    <a:pt x="4735" y="1"/>
                    <a:pt x="4715" y="3"/>
                  </a:cubicBezTo>
                  <a:cubicBezTo>
                    <a:pt x="4472" y="20"/>
                    <a:pt x="4254" y="146"/>
                    <a:pt x="4112" y="320"/>
                  </a:cubicBezTo>
                  <a:cubicBezTo>
                    <a:pt x="3798" y="668"/>
                    <a:pt x="3799" y="1172"/>
                    <a:pt x="3929" y="1552"/>
                  </a:cubicBezTo>
                  <a:cubicBezTo>
                    <a:pt x="3956" y="1653"/>
                    <a:pt x="3997" y="1747"/>
                    <a:pt x="4047" y="1833"/>
                  </a:cubicBezTo>
                  <a:lnTo>
                    <a:pt x="4118" y="1967"/>
                  </a:lnTo>
                  <a:lnTo>
                    <a:pt x="4136" y="2002"/>
                  </a:lnTo>
                  <a:cubicBezTo>
                    <a:pt x="4144" y="2014"/>
                    <a:pt x="4129" y="1996"/>
                    <a:pt x="4156" y="2035"/>
                  </a:cubicBezTo>
                  <a:lnTo>
                    <a:pt x="4167" y="2049"/>
                  </a:lnTo>
                  <a:lnTo>
                    <a:pt x="4209" y="2102"/>
                  </a:lnTo>
                  <a:cubicBezTo>
                    <a:pt x="4249" y="2168"/>
                    <a:pt x="4358" y="2269"/>
                    <a:pt x="4444" y="2340"/>
                  </a:cubicBezTo>
                  <a:cubicBezTo>
                    <a:pt x="4533" y="2401"/>
                    <a:pt x="4622" y="2460"/>
                    <a:pt x="4716" y="2502"/>
                  </a:cubicBezTo>
                  <a:lnTo>
                    <a:pt x="4716" y="2502"/>
                  </a:lnTo>
                  <a:cubicBezTo>
                    <a:pt x="4423" y="2801"/>
                    <a:pt x="4027" y="2989"/>
                    <a:pt x="3650" y="3105"/>
                  </a:cubicBezTo>
                  <a:cubicBezTo>
                    <a:pt x="3148" y="3257"/>
                    <a:pt x="2655" y="3297"/>
                    <a:pt x="2222" y="3302"/>
                  </a:cubicBezTo>
                  <a:cubicBezTo>
                    <a:pt x="2198" y="3303"/>
                    <a:pt x="2174" y="3303"/>
                    <a:pt x="2149" y="3303"/>
                  </a:cubicBezTo>
                  <a:cubicBezTo>
                    <a:pt x="1746" y="3303"/>
                    <a:pt x="1394" y="3247"/>
                    <a:pt x="1105" y="3193"/>
                  </a:cubicBezTo>
                  <a:cubicBezTo>
                    <a:pt x="799" y="3122"/>
                    <a:pt x="585" y="3046"/>
                    <a:pt x="434" y="2979"/>
                  </a:cubicBezTo>
                  <a:cubicBezTo>
                    <a:pt x="280" y="2899"/>
                    <a:pt x="200" y="2855"/>
                    <a:pt x="200" y="2855"/>
                  </a:cubicBezTo>
                  <a:cubicBezTo>
                    <a:pt x="180" y="2846"/>
                    <a:pt x="159" y="2841"/>
                    <a:pt x="139" y="2841"/>
                  </a:cubicBezTo>
                  <a:cubicBezTo>
                    <a:pt x="96" y="2841"/>
                    <a:pt x="55" y="2862"/>
                    <a:pt x="34" y="2898"/>
                  </a:cubicBezTo>
                  <a:cubicBezTo>
                    <a:pt x="1" y="2959"/>
                    <a:pt x="21" y="3034"/>
                    <a:pt x="80" y="3068"/>
                  </a:cubicBezTo>
                  <a:cubicBezTo>
                    <a:pt x="80" y="3068"/>
                    <a:pt x="160" y="3114"/>
                    <a:pt x="309" y="3199"/>
                  </a:cubicBezTo>
                  <a:cubicBezTo>
                    <a:pt x="467" y="3278"/>
                    <a:pt x="726" y="3383"/>
                    <a:pt x="1042" y="3466"/>
                  </a:cubicBezTo>
                  <a:cubicBezTo>
                    <a:pt x="1363" y="3542"/>
                    <a:pt x="1758" y="3620"/>
                    <a:pt x="2218" y="3628"/>
                  </a:cubicBezTo>
                  <a:cubicBezTo>
                    <a:pt x="2289" y="3631"/>
                    <a:pt x="2361" y="3632"/>
                    <a:pt x="2434" y="3632"/>
                  </a:cubicBezTo>
                  <a:cubicBezTo>
                    <a:pt x="2839" y="3632"/>
                    <a:pt x="3288" y="3595"/>
                    <a:pt x="3758" y="3460"/>
                  </a:cubicBezTo>
                  <a:cubicBezTo>
                    <a:pt x="4224" y="3326"/>
                    <a:pt x="4750" y="3091"/>
                    <a:pt x="5131" y="2646"/>
                  </a:cubicBezTo>
                  <a:lnTo>
                    <a:pt x="5131" y="2646"/>
                  </a:lnTo>
                  <a:cubicBezTo>
                    <a:pt x="5386" y="2706"/>
                    <a:pt x="5643" y="2721"/>
                    <a:pt x="5894" y="2723"/>
                  </a:cubicBezTo>
                  <a:cubicBezTo>
                    <a:pt x="6511" y="2713"/>
                    <a:pt x="7107" y="2596"/>
                    <a:pt x="7676" y="2409"/>
                  </a:cubicBezTo>
                  <a:lnTo>
                    <a:pt x="7676" y="2409"/>
                  </a:lnTo>
                  <a:cubicBezTo>
                    <a:pt x="7749" y="2626"/>
                    <a:pt x="7872" y="2823"/>
                    <a:pt x="8023" y="2976"/>
                  </a:cubicBezTo>
                  <a:cubicBezTo>
                    <a:pt x="8472" y="3429"/>
                    <a:pt x="9048" y="3532"/>
                    <a:pt x="9500" y="3571"/>
                  </a:cubicBezTo>
                  <a:cubicBezTo>
                    <a:pt x="9618" y="3581"/>
                    <a:pt x="9732" y="3585"/>
                    <a:pt x="9842" y="3585"/>
                  </a:cubicBezTo>
                  <a:cubicBezTo>
                    <a:pt x="10162" y="3585"/>
                    <a:pt x="10445" y="3550"/>
                    <a:pt x="10687" y="3524"/>
                  </a:cubicBezTo>
                  <a:cubicBezTo>
                    <a:pt x="11010" y="3475"/>
                    <a:pt x="11262" y="3429"/>
                    <a:pt x="11430" y="3387"/>
                  </a:cubicBezTo>
                  <a:cubicBezTo>
                    <a:pt x="11601" y="3349"/>
                    <a:pt x="11691" y="3330"/>
                    <a:pt x="11691" y="3330"/>
                  </a:cubicBezTo>
                  <a:cubicBezTo>
                    <a:pt x="11757" y="3315"/>
                    <a:pt x="11799" y="3252"/>
                    <a:pt x="11787" y="3185"/>
                  </a:cubicBezTo>
                  <a:cubicBezTo>
                    <a:pt x="11775" y="3126"/>
                    <a:pt x="11723" y="3083"/>
                    <a:pt x="11663" y="3083"/>
                  </a:cubicBezTo>
                  <a:cubicBezTo>
                    <a:pt x="11656" y="3083"/>
                    <a:pt x="11649" y="3084"/>
                    <a:pt x="11642" y="3085"/>
                  </a:cubicBezTo>
                  <a:lnTo>
                    <a:pt x="11636" y="3086"/>
                  </a:lnTo>
                  <a:cubicBezTo>
                    <a:pt x="11636" y="3086"/>
                    <a:pt x="11547" y="3104"/>
                    <a:pt x="11380" y="3133"/>
                  </a:cubicBezTo>
                  <a:cubicBezTo>
                    <a:pt x="11213" y="3169"/>
                    <a:pt x="10967" y="3203"/>
                    <a:pt x="10654" y="3241"/>
                  </a:cubicBezTo>
                  <a:cubicBezTo>
                    <a:pt x="10460" y="3254"/>
                    <a:pt x="10240" y="3272"/>
                    <a:pt x="10000" y="3272"/>
                  </a:cubicBezTo>
                  <a:cubicBezTo>
                    <a:pt x="9850" y="3272"/>
                    <a:pt x="9693" y="3265"/>
                    <a:pt x="9530" y="3245"/>
                  </a:cubicBezTo>
                  <a:cubicBezTo>
                    <a:pt x="9112" y="3198"/>
                    <a:pt x="8622" y="3069"/>
                    <a:pt x="8292" y="2720"/>
                  </a:cubicBezTo>
                  <a:cubicBezTo>
                    <a:pt x="8173" y="2601"/>
                    <a:pt x="8088" y="2449"/>
                    <a:pt x="8039" y="2279"/>
                  </a:cubicBezTo>
                  <a:lnTo>
                    <a:pt x="8039" y="2279"/>
                  </a:lnTo>
                  <a:cubicBezTo>
                    <a:pt x="8062" y="2270"/>
                    <a:pt x="8085" y="2261"/>
                    <a:pt x="8108" y="2252"/>
                  </a:cubicBezTo>
                  <a:cubicBezTo>
                    <a:pt x="8455" y="2111"/>
                    <a:pt x="8790" y="1941"/>
                    <a:pt x="9098" y="1708"/>
                  </a:cubicBezTo>
                  <a:cubicBezTo>
                    <a:pt x="9249" y="1586"/>
                    <a:pt x="9400" y="1458"/>
                    <a:pt x="9516" y="1270"/>
                  </a:cubicBezTo>
                  <a:cubicBezTo>
                    <a:pt x="9572" y="1174"/>
                    <a:pt x="9617" y="1064"/>
                    <a:pt x="9639" y="939"/>
                  </a:cubicBezTo>
                  <a:cubicBezTo>
                    <a:pt x="9650" y="810"/>
                    <a:pt x="9628" y="676"/>
                    <a:pt x="9571" y="563"/>
                  </a:cubicBezTo>
                  <a:cubicBezTo>
                    <a:pt x="9540" y="514"/>
                    <a:pt x="9510" y="453"/>
                    <a:pt x="9473" y="414"/>
                  </a:cubicBezTo>
                  <a:cubicBezTo>
                    <a:pt x="9427" y="367"/>
                    <a:pt x="9415" y="349"/>
                    <a:pt x="9338" y="281"/>
                  </a:cubicBezTo>
                  <a:lnTo>
                    <a:pt x="9234" y="210"/>
                  </a:lnTo>
                  <a:cubicBezTo>
                    <a:pt x="9188" y="183"/>
                    <a:pt x="9114" y="153"/>
                    <a:pt x="9054" y="132"/>
                  </a:cubicBezTo>
                  <a:cubicBezTo>
                    <a:pt x="8989" y="114"/>
                    <a:pt x="8925" y="106"/>
                    <a:pt x="8862" y="106"/>
                  </a:cubicBezTo>
                  <a:cubicBezTo>
                    <a:pt x="8688" y="106"/>
                    <a:pt x="8526" y="168"/>
                    <a:pt x="8403" y="248"/>
                  </a:cubicBezTo>
                  <a:cubicBezTo>
                    <a:pt x="8062" y="472"/>
                    <a:pt x="7871" y="791"/>
                    <a:pt x="7741" y="1110"/>
                  </a:cubicBezTo>
                  <a:cubicBezTo>
                    <a:pt x="7634" y="1383"/>
                    <a:pt x="7585" y="1672"/>
                    <a:pt x="7597" y="1955"/>
                  </a:cubicBezTo>
                  <a:lnTo>
                    <a:pt x="7597" y="1955"/>
                  </a:lnTo>
                  <a:cubicBezTo>
                    <a:pt x="7047" y="2137"/>
                    <a:pt x="6463" y="2252"/>
                    <a:pt x="5889" y="2256"/>
                  </a:cubicBezTo>
                  <a:cubicBezTo>
                    <a:pt x="5728" y="2255"/>
                    <a:pt x="5566" y="2247"/>
                    <a:pt x="5411" y="2225"/>
                  </a:cubicBezTo>
                  <a:lnTo>
                    <a:pt x="5411" y="2225"/>
                  </a:lnTo>
                  <a:cubicBezTo>
                    <a:pt x="5462" y="2129"/>
                    <a:pt x="5507" y="2030"/>
                    <a:pt x="5530" y="1921"/>
                  </a:cubicBezTo>
                  <a:lnTo>
                    <a:pt x="5608" y="1662"/>
                  </a:lnTo>
                  <a:lnTo>
                    <a:pt x="5630" y="1392"/>
                  </a:lnTo>
                  <a:cubicBezTo>
                    <a:pt x="5634" y="1294"/>
                    <a:pt x="5647" y="1228"/>
                    <a:pt x="5643" y="1104"/>
                  </a:cubicBezTo>
                  <a:lnTo>
                    <a:pt x="5617" y="853"/>
                  </a:lnTo>
                  <a:cubicBezTo>
                    <a:pt x="5598" y="760"/>
                    <a:pt x="5564" y="651"/>
                    <a:pt x="5533" y="550"/>
                  </a:cubicBezTo>
                  <a:cubicBezTo>
                    <a:pt x="5480" y="456"/>
                    <a:pt x="5439" y="357"/>
                    <a:pt x="5360" y="272"/>
                  </a:cubicBezTo>
                  <a:cubicBezTo>
                    <a:pt x="5232" y="104"/>
                    <a:pt x="4998" y="0"/>
                    <a:pt x="4776"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6" name="Google Shape;436;p29"/>
            <p:cNvSpPr/>
            <p:nvPr/>
          </p:nvSpPr>
          <p:spPr>
            <a:xfrm>
              <a:off x="7828500" y="1848475"/>
              <a:ext cx="272025" cy="94675"/>
            </a:xfrm>
            <a:custGeom>
              <a:avLst/>
              <a:gdLst/>
              <a:ahLst/>
              <a:cxnLst/>
              <a:rect l="l" t="t" r="r" b="b"/>
              <a:pathLst>
                <a:path w="10881" h="3787" extrusionOk="0">
                  <a:moveTo>
                    <a:pt x="4166" y="486"/>
                  </a:moveTo>
                  <a:lnTo>
                    <a:pt x="4169" y="488"/>
                  </a:lnTo>
                  <a:cubicBezTo>
                    <a:pt x="4174" y="491"/>
                    <a:pt x="4175" y="492"/>
                    <a:pt x="4175" y="492"/>
                  </a:cubicBezTo>
                  <a:cubicBezTo>
                    <a:pt x="4175" y="492"/>
                    <a:pt x="4170" y="489"/>
                    <a:pt x="4166" y="486"/>
                  </a:cubicBezTo>
                  <a:close/>
                  <a:moveTo>
                    <a:pt x="4056" y="441"/>
                  </a:moveTo>
                  <a:cubicBezTo>
                    <a:pt x="4060" y="441"/>
                    <a:pt x="4064" y="442"/>
                    <a:pt x="4067" y="443"/>
                  </a:cubicBezTo>
                  <a:cubicBezTo>
                    <a:pt x="4070" y="445"/>
                    <a:pt x="4072" y="445"/>
                    <a:pt x="4073" y="445"/>
                  </a:cubicBezTo>
                  <a:cubicBezTo>
                    <a:pt x="4075" y="445"/>
                    <a:pt x="4076" y="444"/>
                    <a:pt x="4079" y="444"/>
                  </a:cubicBezTo>
                  <a:cubicBezTo>
                    <a:pt x="4082" y="444"/>
                    <a:pt x="4089" y="445"/>
                    <a:pt x="4105" y="453"/>
                  </a:cubicBezTo>
                  <a:lnTo>
                    <a:pt x="4157" y="482"/>
                  </a:lnTo>
                  <a:lnTo>
                    <a:pt x="4160" y="483"/>
                  </a:lnTo>
                  <a:lnTo>
                    <a:pt x="4162" y="485"/>
                  </a:lnTo>
                  <a:lnTo>
                    <a:pt x="4179" y="497"/>
                  </a:lnTo>
                  <a:cubicBezTo>
                    <a:pt x="4227" y="530"/>
                    <a:pt x="4264" y="569"/>
                    <a:pt x="4293" y="610"/>
                  </a:cubicBezTo>
                  <a:cubicBezTo>
                    <a:pt x="4352" y="691"/>
                    <a:pt x="4370" y="793"/>
                    <a:pt x="4363" y="906"/>
                  </a:cubicBezTo>
                  <a:cubicBezTo>
                    <a:pt x="4345" y="1138"/>
                    <a:pt x="4204" y="1384"/>
                    <a:pt x="4036" y="1584"/>
                  </a:cubicBezTo>
                  <a:cubicBezTo>
                    <a:pt x="4000" y="1626"/>
                    <a:pt x="3963" y="1667"/>
                    <a:pt x="3924" y="1707"/>
                  </a:cubicBezTo>
                  <a:lnTo>
                    <a:pt x="3924" y="1707"/>
                  </a:lnTo>
                  <a:cubicBezTo>
                    <a:pt x="3853" y="1461"/>
                    <a:pt x="3824" y="1205"/>
                    <a:pt x="3839" y="962"/>
                  </a:cubicBezTo>
                  <a:cubicBezTo>
                    <a:pt x="3850" y="820"/>
                    <a:pt x="3879" y="679"/>
                    <a:pt x="3929" y="574"/>
                  </a:cubicBezTo>
                  <a:cubicBezTo>
                    <a:pt x="3982" y="473"/>
                    <a:pt x="4026" y="441"/>
                    <a:pt x="4056" y="441"/>
                  </a:cubicBezTo>
                  <a:close/>
                  <a:moveTo>
                    <a:pt x="8058" y="770"/>
                  </a:moveTo>
                  <a:lnTo>
                    <a:pt x="8058" y="770"/>
                  </a:lnTo>
                  <a:cubicBezTo>
                    <a:pt x="8048" y="771"/>
                    <a:pt x="8069" y="773"/>
                    <a:pt x="8064" y="773"/>
                  </a:cubicBezTo>
                  <a:cubicBezTo>
                    <a:pt x="8093" y="775"/>
                    <a:pt x="8113" y="795"/>
                    <a:pt x="8140" y="817"/>
                  </a:cubicBezTo>
                  <a:cubicBezTo>
                    <a:pt x="8191" y="873"/>
                    <a:pt x="8236" y="987"/>
                    <a:pt x="8250" y="1113"/>
                  </a:cubicBezTo>
                  <a:cubicBezTo>
                    <a:pt x="8280" y="1366"/>
                    <a:pt x="8239" y="1657"/>
                    <a:pt x="8143" y="1929"/>
                  </a:cubicBezTo>
                  <a:cubicBezTo>
                    <a:pt x="8113" y="2017"/>
                    <a:pt x="8077" y="2104"/>
                    <a:pt x="8035" y="2188"/>
                  </a:cubicBezTo>
                  <a:lnTo>
                    <a:pt x="8035" y="2188"/>
                  </a:lnTo>
                  <a:cubicBezTo>
                    <a:pt x="8012" y="2147"/>
                    <a:pt x="7991" y="2104"/>
                    <a:pt x="7971" y="2060"/>
                  </a:cubicBezTo>
                  <a:cubicBezTo>
                    <a:pt x="7879" y="1850"/>
                    <a:pt x="7816" y="1613"/>
                    <a:pt x="7814" y="1369"/>
                  </a:cubicBezTo>
                  <a:cubicBezTo>
                    <a:pt x="7799" y="1139"/>
                    <a:pt x="7879" y="842"/>
                    <a:pt x="7994" y="784"/>
                  </a:cubicBezTo>
                  <a:cubicBezTo>
                    <a:pt x="8000" y="778"/>
                    <a:pt x="8003" y="777"/>
                    <a:pt x="8005" y="777"/>
                  </a:cubicBezTo>
                  <a:lnTo>
                    <a:pt x="8005" y="777"/>
                  </a:lnTo>
                  <a:cubicBezTo>
                    <a:pt x="8005" y="777"/>
                    <a:pt x="8005" y="777"/>
                    <a:pt x="8005" y="777"/>
                  </a:cubicBezTo>
                  <a:cubicBezTo>
                    <a:pt x="8006" y="777"/>
                    <a:pt x="8006" y="777"/>
                    <a:pt x="8005" y="777"/>
                  </a:cubicBezTo>
                  <a:cubicBezTo>
                    <a:pt x="8005" y="777"/>
                    <a:pt x="8005" y="777"/>
                    <a:pt x="8005" y="777"/>
                  </a:cubicBezTo>
                  <a:lnTo>
                    <a:pt x="8005" y="777"/>
                  </a:lnTo>
                  <a:cubicBezTo>
                    <a:pt x="8004" y="776"/>
                    <a:pt x="8003" y="775"/>
                    <a:pt x="8002" y="773"/>
                  </a:cubicBezTo>
                  <a:cubicBezTo>
                    <a:pt x="8003" y="771"/>
                    <a:pt x="8011" y="771"/>
                    <a:pt x="8021" y="771"/>
                  </a:cubicBezTo>
                  <a:cubicBezTo>
                    <a:pt x="8024" y="771"/>
                    <a:pt x="8028" y="771"/>
                    <a:pt x="8031" y="771"/>
                  </a:cubicBezTo>
                  <a:cubicBezTo>
                    <a:pt x="8038" y="771"/>
                    <a:pt x="8044" y="771"/>
                    <a:pt x="8049" y="770"/>
                  </a:cubicBezTo>
                  <a:close/>
                  <a:moveTo>
                    <a:pt x="4059" y="1"/>
                  </a:moveTo>
                  <a:cubicBezTo>
                    <a:pt x="3943" y="1"/>
                    <a:pt x="3822" y="47"/>
                    <a:pt x="3739" y="114"/>
                  </a:cubicBezTo>
                  <a:cubicBezTo>
                    <a:pt x="3632" y="194"/>
                    <a:pt x="3580" y="289"/>
                    <a:pt x="3530" y="381"/>
                  </a:cubicBezTo>
                  <a:cubicBezTo>
                    <a:pt x="3442" y="566"/>
                    <a:pt x="3410" y="751"/>
                    <a:pt x="3392" y="932"/>
                  </a:cubicBezTo>
                  <a:cubicBezTo>
                    <a:pt x="3366" y="1296"/>
                    <a:pt x="3418" y="1656"/>
                    <a:pt x="3537" y="1998"/>
                  </a:cubicBezTo>
                  <a:cubicBezTo>
                    <a:pt x="3541" y="2008"/>
                    <a:pt x="3544" y="2018"/>
                    <a:pt x="3548" y="2028"/>
                  </a:cubicBezTo>
                  <a:lnTo>
                    <a:pt x="3548" y="2028"/>
                  </a:lnTo>
                  <a:cubicBezTo>
                    <a:pt x="3302" y="2201"/>
                    <a:pt x="3035" y="2329"/>
                    <a:pt x="2775" y="2414"/>
                  </a:cubicBezTo>
                  <a:cubicBezTo>
                    <a:pt x="2499" y="2504"/>
                    <a:pt x="2224" y="2539"/>
                    <a:pt x="1964" y="2539"/>
                  </a:cubicBezTo>
                  <a:cubicBezTo>
                    <a:pt x="1799" y="2539"/>
                    <a:pt x="1640" y="2525"/>
                    <a:pt x="1491" y="2502"/>
                  </a:cubicBezTo>
                  <a:cubicBezTo>
                    <a:pt x="1107" y="2445"/>
                    <a:pt x="812" y="2279"/>
                    <a:pt x="622" y="2094"/>
                  </a:cubicBezTo>
                  <a:cubicBezTo>
                    <a:pt x="429" y="1908"/>
                    <a:pt x="347" y="1704"/>
                    <a:pt x="301" y="1569"/>
                  </a:cubicBezTo>
                  <a:cubicBezTo>
                    <a:pt x="279" y="1500"/>
                    <a:pt x="269" y="1447"/>
                    <a:pt x="262" y="1412"/>
                  </a:cubicBezTo>
                  <a:cubicBezTo>
                    <a:pt x="258" y="1378"/>
                    <a:pt x="255" y="1359"/>
                    <a:pt x="255" y="1359"/>
                  </a:cubicBezTo>
                  <a:lnTo>
                    <a:pt x="254" y="1350"/>
                  </a:lnTo>
                  <a:cubicBezTo>
                    <a:pt x="245" y="1289"/>
                    <a:pt x="193" y="1243"/>
                    <a:pt x="131" y="1243"/>
                  </a:cubicBezTo>
                  <a:cubicBezTo>
                    <a:pt x="127" y="1243"/>
                    <a:pt x="123" y="1243"/>
                    <a:pt x="120" y="1243"/>
                  </a:cubicBezTo>
                  <a:cubicBezTo>
                    <a:pt x="52" y="1249"/>
                    <a:pt x="0" y="1310"/>
                    <a:pt x="8" y="1378"/>
                  </a:cubicBezTo>
                  <a:cubicBezTo>
                    <a:pt x="8" y="1378"/>
                    <a:pt x="10" y="1402"/>
                    <a:pt x="14" y="1449"/>
                  </a:cubicBezTo>
                  <a:cubicBezTo>
                    <a:pt x="20" y="1494"/>
                    <a:pt x="31" y="1561"/>
                    <a:pt x="55" y="1645"/>
                  </a:cubicBezTo>
                  <a:cubicBezTo>
                    <a:pt x="103" y="1808"/>
                    <a:pt x="192" y="2057"/>
                    <a:pt x="418" y="2294"/>
                  </a:cubicBezTo>
                  <a:cubicBezTo>
                    <a:pt x="641" y="2533"/>
                    <a:pt x="997" y="2744"/>
                    <a:pt x="1430" y="2826"/>
                  </a:cubicBezTo>
                  <a:cubicBezTo>
                    <a:pt x="1628" y="2866"/>
                    <a:pt x="1844" y="2892"/>
                    <a:pt x="2072" y="2892"/>
                  </a:cubicBezTo>
                  <a:cubicBezTo>
                    <a:pt x="2332" y="2892"/>
                    <a:pt x="2606" y="2858"/>
                    <a:pt x="2884" y="2773"/>
                  </a:cubicBezTo>
                  <a:cubicBezTo>
                    <a:pt x="3162" y="2690"/>
                    <a:pt x="3443" y="2567"/>
                    <a:pt x="3709" y="2398"/>
                  </a:cubicBezTo>
                  <a:lnTo>
                    <a:pt x="3709" y="2398"/>
                  </a:lnTo>
                  <a:cubicBezTo>
                    <a:pt x="3985" y="2916"/>
                    <a:pt x="4445" y="3351"/>
                    <a:pt x="5003" y="3569"/>
                  </a:cubicBezTo>
                  <a:cubicBezTo>
                    <a:pt x="5339" y="3705"/>
                    <a:pt x="5726" y="3773"/>
                    <a:pt x="6065" y="3784"/>
                  </a:cubicBezTo>
                  <a:cubicBezTo>
                    <a:pt x="6103" y="3786"/>
                    <a:pt x="6140" y="3786"/>
                    <a:pt x="6178" y="3786"/>
                  </a:cubicBezTo>
                  <a:cubicBezTo>
                    <a:pt x="6514" y="3786"/>
                    <a:pt x="6839" y="3731"/>
                    <a:pt x="7151" y="3609"/>
                  </a:cubicBezTo>
                  <a:cubicBezTo>
                    <a:pt x="7544" y="3453"/>
                    <a:pt x="7875" y="3190"/>
                    <a:pt x="8127" y="2873"/>
                  </a:cubicBezTo>
                  <a:lnTo>
                    <a:pt x="8127" y="2873"/>
                  </a:lnTo>
                  <a:cubicBezTo>
                    <a:pt x="8312" y="3033"/>
                    <a:pt x="8516" y="3152"/>
                    <a:pt x="8717" y="3228"/>
                  </a:cubicBezTo>
                  <a:cubicBezTo>
                    <a:pt x="9045" y="3347"/>
                    <a:pt x="9353" y="3384"/>
                    <a:pt x="9618" y="3384"/>
                  </a:cubicBezTo>
                  <a:cubicBezTo>
                    <a:pt x="9693" y="3384"/>
                    <a:pt x="9765" y="3381"/>
                    <a:pt x="9833" y="3376"/>
                  </a:cubicBezTo>
                  <a:cubicBezTo>
                    <a:pt x="10141" y="3353"/>
                    <a:pt x="10376" y="3303"/>
                    <a:pt x="10535" y="3264"/>
                  </a:cubicBezTo>
                  <a:cubicBezTo>
                    <a:pt x="10693" y="3222"/>
                    <a:pt x="10776" y="3199"/>
                    <a:pt x="10776" y="3199"/>
                  </a:cubicBezTo>
                  <a:cubicBezTo>
                    <a:pt x="10840" y="3184"/>
                    <a:pt x="10881" y="3119"/>
                    <a:pt x="10866" y="3053"/>
                  </a:cubicBezTo>
                  <a:cubicBezTo>
                    <a:pt x="10853" y="2994"/>
                    <a:pt x="10802" y="2955"/>
                    <a:pt x="10746" y="2955"/>
                  </a:cubicBezTo>
                  <a:cubicBezTo>
                    <a:pt x="10737" y="2955"/>
                    <a:pt x="10728" y="2956"/>
                    <a:pt x="10719" y="2958"/>
                  </a:cubicBezTo>
                  <a:lnTo>
                    <a:pt x="10710" y="2959"/>
                  </a:lnTo>
                  <a:cubicBezTo>
                    <a:pt x="10710" y="2959"/>
                    <a:pt x="10631" y="2978"/>
                    <a:pt x="10479" y="3010"/>
                  </a:cubicBezTo>
                  <a:cubicBezTo>
                    <a:pt x="10328" y="3043"/>
                    <a:pt x="10104" y="3079"/>
                    <a:pt x="9821" y="3090"/>
                  </a:cubicBezTo>
                  <a:cubicBezTo>
                    <a:pt x="9792" y="3091"/>
                    <a:pt x="9762" y="3091"/>
                    <a:pt x="9732" y="3091"/>
                  </a:cubicBezTo>
                  <a:cubicBezTo>
                    <a:pt x="9467" y="3091"/>
                    <a:pt x="9156" y="3052"/>
                    <a:pt x="8842" y="2921"/>
                  </a:cubicBezTo>
                  <a:cubicBezTo>
                    <a:pt x="8662" y="2845"/>
                    <a:pt x="8486" y="2729"/>
                    <a:pt x="8331" y="2577"/>
                  </a:cubicBezTo>
                  <a:lnTo>
                    <a:pt x="8331" y="2577"/>
                  </a:lnTo>
                  <a:cubicBezTo>
                    <a:pt x="8427" y="2416"/>
                    <a:pt x="8504" y="2247"/>
                    <a:pt x="8561" y="2075"/>
                  </a:cubicBezTo>
                  <a:cubicBezTo>
                    <a:pt x="8672" y="1749"/>
                    <a:pt x="8725" y="1405"/>
                    <a:pt x="8676" y="1052"/>
                  </a:cubicBezTo>
                  <a:cubicBezTo>
                    <a:pt x="8646" y="879"/>
                    <a:pt x="8593" y="691"/>
                    <a:pt x="8441" y="527"/>
                  </a:cubicBezTo>
                  <a:cubicBezTo>
                    <a:pt x="8358" y="449"/>
                    <a:pt x="8250" y="380"/>
                    <a:pt x="8132" y="367"/>
                  </a:cubicBezTo>
                  <a:cubicBezTo>
                    <a:pt x="8106" y="365"/>
                    <a:pt x="8126" y="360"/>
                    <a:pt x="8064" y="359"/>
                  </a:cubicBezTo>
                  <a:lnTo>
                    <a:pt x="8036" y="360"/>
                  </a:lnTo>
                  <a:cubicBezTo>
                    <a:pt x="8015" y="361"/>
                    <a:pt x="8007" y="359"/>
                    <a:pt x="7975" y="365"/>
                  </a:cubicBezTo>
                  <a:cubicBezTo>
                    <a:pt x="7900" y="377"/>
                    <a:pt x="7824" y="403"/>
                    <a:pt x="7782" y="435"/>
                  </a:cubicBezTo>
                  <a:cubicBezTo>
                    <a:pt x="7578" y="566"/>
                    <a:pt x="7513" y="752"/>
                    <a:pt x="7468" y="910"/>
                  </a:cubicBezTo>
                  <a:cubicBezTo>
                    <a:pt x="7424" y="1072"/>
                    <a:pt x="7416" y="1230"/>
                    <a:pt x="7422" y="1381"/>
                  </a:cubicBezTo>
                  <a:cubicBezTo>
                    <a:pt x="7433" y="1686"/>
                    <a:pt x="7515" y="1968"/>
                    <a:pt x="7631" y="2220"/>
                  </a:cubicBezTo>
                  <a:cubicBezTo>
                    <a:pt x="7685" y="2335"/>
                    <a:pt x="7748" y="2440"/>
                    <a:pt x="7819" y="2538"/>
                  </a:cubicBezTo>
                  <a:lnTo>
                    <a:pt x="7819" y="2538"/>
                  </a:lnTo>
                  <a:cubicBezTo>
                    <a:pt x="7604" y="2821"/>
                    <a:pt x="7319" y="3052"/>
                    <a:pt x="6982" y="3183"/>
                  </a:cubicBezTo>
                  <a:cubicBezTo>
                    <a:pt x="6737" y="3276"/>
                    <a:pt x="6461" y="3322"/>
                    <a:pt x="6193" y="3322"/>
                  </a:cubicBezTo>
                  <a:cubicBezTo>
                    <a:pt x="6160" y="3322"/>
                    <a:pt x="6127" y="3321"/>
                    <a:pt x="6094" y="3319"/>
                  </a:cubicBezTo>
                  <a:cubicBezTo>
                    <a:pt x="5760" y="3304"/>
                    <a:pt x="5472" y="3246"/>
                    <a:pt x="5180" y="3130"/>
                  </a:cubicBezTo>
                  <a:cubicBezTo>
                    <a:pt x="4701" y="2940"/>
                    <a:pt x="4312" y="2572"/>
                    <a:pt x="4083" y="2118"/>
                  </a:cubicBezTo>
                  <a:lnTo>
                    <a:pt x="4083" y="2118"/>
                  </a:lnTo>
                  <a:cubicBezTo>
                    <a:pt x="4176" y="2037"/>
                    <a:pt x="4265" y="1949"/>
                    <a:pt x="4349" y="1855"/>
                  </a:cubicBezTo>
                  <a:cubicBezTo>
                    <a:pt x="4554" y="1616"/>
                    <a:pt x="4748" y="1331"/>
                    <a:pt x="4795" y="950"/>
                  </a:cubicBezTo>
                  <a:cubicBezTo>
                    <a:pt x="4816" y="762"/>
                    <a:pt x="4781" y="539"/>
                    <a:pt x="4657" y="365"/>
                  </a:cubicBezTo>
                  <a:cubicBezTo>
                    <a:pt x="4598" y="277"/>
                    <a:pt x="4524" y="201"/>
                    <a:pt x="4443" y="143"/>
                  </a:cubicBezTo>
                  <a:lnTo>
                    <a:pt x="4413" y="121"/>
                  </a:lnTo>
                  <a:lnTo>
                    <a:pt x="4405" y="116"/>
                  </a:lnTo>
                  <a:lnTo>
                    <a:pt x="4381" y="101"/>
                  </a:lnTo>
                  <a:lnTo>
                    <a:pt x="4367" y="95"/>
                  </a:lnTo>
                  <a:lnTo>
                    <a:pt x="4315" y="67"/>
                  </a:lnTo>
                  <a:cubicBezTo>
                    <a:pt x="4283" y="48"/>
                    <a:pt x="4189" y="15"/>
                    <a:pt x="4128" y="6"/>
                  </a:cubicBezTo>
                  <a:cubicBezTo>
                    <a:pt x="4105" y="2"/>
                    <a:pt x="4082" y="1"/>
                    <a:pt x="4059"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7" name="Google Shape;437;p29"/>
            <p:cNvSpPr/>
            <p:nvPr/>
          </p:nvSpPr>
          <p:spPr>
            <a:xfrm>
              <a:off x="7734375" y="2034200"/>
              <a:ext cx="316750" cy="95125"/>
            </a:xfrm>
            <a:custGeom>
              <a:avLst/>
              <a:gdLst/>
              <a:ahLst/>
              <a:cxnLst/>
              <a:rect l="l" t="t" r="r" b="b"/>
              <a:pathLst>
                <a:path w="12670" h="3805" extrusionOk="0">
                  <a:moveTo>
                    <a:pt x="7929" y="440"/>
                  </a:moveTo>
                  <a:cubicBezTo>
                    <a:pt x="7933" y="440"/>
                    <a:pt x="7935" y="440"/>
                    <a:pt x="7938" y="441"/>
                  </a:cubicBezTo>
                  <a:cubicBezTo>
                    <a:pt x="7969" y="444"/>
                    <a:pt x="7985" y="451"/>
                    <a:pt x="8016" y="495"/>
                  </a:cubicBezTo>
                  <a:cubicBezTo>
                    <a:pt x="8076" y="582"/>
                    <a:pt x="8111" y="756"/>
                    <a:pt x="8107" y="927"/>
                  </a:cubicBezTo>
                  <a:cubicBezTo>
                    <a:pt x="8107" y="1101"/>
                    <a:pt x="8080" y="1282"/>
                    <a:pt x="8034" y="1460"/>
                  </a:cubicBezTo>
                  <a:cubicBezTo>
                    <a:pt x="8021" y="1508"/>
                    <a:pt x="8008" y="1556"/>
                    <a:pt x="7993" y="1604"/>
                  </a:cubicBezTo>
                  <a:lnTo>
                    <a:pt x="7993" y="1604"/>
                  </a:lnTo>
                  <a:cubicBezTo>
                    <a:pt x="7835" y="1359"/>
                    <a:pt x="7719" y="1071"/>
                    <a:pt x="7708" y="796"/>
                  </a:cubicBezTo>
                  <a:cubicBezTo>
                    <a:pt x="7704" y="647"/>
                    <a:pt x="7745" y="514"/>
                    <a:pt x="7812" y="476"/>
                  </a:cubicBezTo>
                  <a:cubicBezTo>
                    <a:pt x="7817" y="466"/>
                    <a:pt x="7897" y="440"/>
                    <a:pt x="7929" y="440"/>
                  </a:cubicBezTo>
                  <a:close/>
                  <a:moveTo>
                    <a:pt x="3851" y="815"/>
                  </a:moveTo>
                  <a:cubicBezTo>
                    <a:pt x="3851" y="817"/>
                    <a:pt x="3871" y="817"/>
                    <a:pt x="3870" y="817"/>
                  </a:cubicBezTo>
                  <a:cubicBezTo>
                    <a:pt x="3924" y="819"/>
                    <a:pt x="4008" y="921"/>
                    <a:pt x="4039" y="1080"/>
                  </a:cubicBezTo>
                  <a:cubicBezTo>
                    <a:pt x="4093" y="1395"/>
                    <a:pt x="4056" y="1735"/>
                    <a:pt x="3952" y="2053"/>
                  </a:cubicBezTo>
                  <a:lnTo>
                    <a:pt x="3952" y="2053"/>
                  </a:lnTo>
                  <a:cubicBezTo>
                    <a:pt x="3943" y="2035"/>
                    <a:pt x="3935" y="2018"/>
                    <a:pt x="3926" y="2000"/>
                  </a:cubicBezTo>
                  <a:cubicBezTo>
                    <a:pt x="3769" y="1669"/>
                    <a:pt x="3659" y="1272"/>
                    <a:pt x="3716" y="977"/>
                  </a:cubicBezTo>
                  <a:cubicBezTo>
                    <a:pt x="3731" y="908"/>
                    <a:pt x="3758" y="854"/>
                    <a:pt x="3780" y="837"/>
                  </a:cubicBezTo>
                  <a:cubicBezTo>
                    <a:pt x="3799" y="825"/>
                    <a:pt x="3794" y="831"/>
                    <a:pt x="3792" y="822"/>
                  </a:cubicBezTo>
                  <a:lnTo>
                    <a:pt x="3851" y="815"/>
                  </a:lnTo>
                  <a:close/>
                  <a:moveTo>
                    <a:pt x="7953" y="1"/>
                  </a:moveTo>
                  <a:cubicBezTo>
                    <a:pt x="7798" y="1"/>
                    <a:pt x="7702" y="26"/>
                    <a:pt x="7557" y="119"/>
                  </a:cubicBezTo>
                  <a:cubicBezTo>
                    <a:pt x="7301" y="308"/>
                    <a:pt x="7269" y="600"/>
                    <a:pt x="7275" y="811"/>
                  </a:cubicBezTo>
                  <a:cubicBezTo>
                    <a:pt x="7305" y="1254"/>
                    <a:pt x="7490" y="1617"/>
                    <a:pt x="7715" y="1929"/>
                  </a:cubicBezTo>
                  <a:cubicBezTo>
                    <a:pt x="7746" y="1971"/>
                    <a:pt x="7777" y="2012"/>
                    <a:pt x="7810" y="2052"/>
                  </a:cubicBezTo>
                  <a:lnTo>
                    <a:pt x="7810" y="2052"/>
                  </a:lnTo>
                  <a:cubicBezTo>
                    <a:pt x="7737" y="2196"/>
                    <a:pt x="7651" y="2334"/>
                    <a:pt x="7552" y="2462"/>
                  </a:cubicBezTo>
                  <a:cubicBezTo>
                    <a:pt x="7160" y="3005"/>
                    <a:pt x="6516" y="3335"/>
                    <a:pt x="5854" y="3335"/>
                  </a:cubicBezTo>
                  <a:cubicBezTo>
                    <a:pt x="5773" y="3335"/>
                    <a:pt x="5691" y="3330"/>
                    <a:pt x="5610" y="3320"/>
                  </a:cubicBezTo>
                  <a:cubicBezTo>
                    <a:pt x="5061" y="3264"/>
                    <a:pt x="4575" y="2937"/>
                    <a:pt x="4231" y="2494"/>
                  </a:cubicBezTo>
                  <a:lnTo>
                    <a:pt x="4231" y="2494"/>
                  </a:lnTo>
                  <a:cubicBezTo>
                    <a:pt x="4273" y="2406"/>
                    <a:pt x="4311" y="2315"/>
                    <a:pt x="4344" y="2221"/>
                  </a:cubicBezTo>
                  <a:cubicBezTo>
                    <a:pt x="4476" y="1841"/>
                    <a:pt x="4556" y="1430"/>
                    <a:pt x="4469" y="979"/>
                  </a:cubicBezTo>
                  <a:cubicBezTo>
                    <a:pt x="4442" y="866"/>
                    <a:pt x="4407" y="749"/>
                    <a:pt x="4328" y="633"/>
                  </a:cubicBezTo>
                  <a:cubicBezTo>
                    <a:pt x="4253" y="519"/>
                    <a:pt x="4115" y="404"/>
                    <a:pt x="3951" y="376"/>
                  </a:cubicBezTo>
                  <a:cubicBezTo>
                    <a:pt x="3910" y="373"/>
                    <a:pt x="3897" y="366"/>
                    <a:pt x="3847" y="366"/>
                  </a:cubicBezTo>
                  <a:cubicBezTo>
                    <a:pt x="3836" y="366"/>
                    <a:pt x="3824" y="366"/>
                    <a:pt x="3809" y="367"/>
                  </a:cubicBezTo>
                  <a:lnTo>
                    <a:pt x="3736" y="376"/>
                  </a:lnTo>
                  <a:cubicBezTo>
                    <a:pt x="3638" y="396"/>
                    <a:pt x="3544" y="444"/>
                    <a:pt x="3485" y="496"/>
                  </a:cubicBezTo>
                  <a:cubicBezTo>
                    <a:pt x="3356" y="611"/>
                    <a:pt x="3306" y="753"/>
                    <a:pt x="3277" y="877"/>
                  </a:cubicBezTo>
                  <a:cubicBezTo>
                    <a:pt x="3191" y="1374"/>
                    <a:pt x="3337" y="1792"/>
                    <a:pt x="3514" y="2193"/>
                  </a:cubicBezTo>
                  <a:cubicBezTo>
                    <a:pt x="3574" y="2319"/>
                    <a:pt x="3642" y="2443"/>
                    <a:pt x="3718" y="2562"/>
                  </a:cubicBezTo>
                  <a:lnTo>
                    <a:pt x="3718" y="2562"/>
                  </a:lnTo>
                  <a:cubicBezTo>
                    <a:pt x="3634" y="2699"/>
                    <a:pt x="3537" y="2825"/>
                    <a:pt x="3431" y="2932"/>
                  </a:cubicBezTo>
                  <a:cubicBezTo>
                    <a:pt x="3205" y="3158"/>
                    <a:pt x="2930" y="3311"/>
                    <a:pt x="2637" y="3376"/>
                  </a:cubicBezTo>
                  <a:cubicBezTo>
                    <a:pt x="2511" y="3404"/>
                    <a:pt x="2382" y="3416"/>
                    <a:pt x="2254" y="3416"/>
                  </a:cubicBezTo>
                  <a:cubicBezTo>
                    <a:pt x="2088" y="3416"/>
                    <a:pt x="1921" y="3395"/>
                    <a:pt x="1759" y="3360"/>
                  </a:cubicBezTo>
                  <a:cubicBezTo>
                    <a:pt x="1188" y="3246"/>
                    <a:pt x="751" y="2917"/>
                    <a:pt x="544" y="2504"/>
                  </a:cubicBezTo>
                  <a:cubicBezTo>
                    <a:pt x="333" y="2090"/>
                    <a:pt x="296" y="1656"/>
                    <a:pt x="301" y="1311"/>
                  </a:cubicBezTo>
                  <a:cubicBezTo>
                    <a:pt x="307" y="961"/>
                    <a:pt x="354" y="686"/>
                    <a:pt x="393" y="503"/>
                  </a:cubicBezTo>
                  <a:cubicBezTo>
                    <a:pt x="431" y="316"/>
                    <a:pt x="460" y="225"/>
                    <a:pt x="460" y="225"/>
                  </a:cubicBezTo>
                  <a:cubicBezTo>
                    <a:pt x="479" y="161"/>
                    <a:pt x="446" y="93"/>
                    <a:pt x="379" y="68"/>
                  </a:cubicBezTo>
                  <a:cubicBezTo>
                    <a:pt x="365" y="63"/>
                    <a:pt x="351" y="60"/>
                    <a:pt x="337" y="60"/>
                  </a:cubicBezTo>
                  <a:cubicBezTo>
                    <a:pt x="286" y="60"/>
                    <a:pt x="238" y="92"/>
                    <a:pt x="221" y="143"/>
                  </a:cubicBezTo>
                  <a:lnTo>
                    <a:pt x="219" y="146"/>
                  </a:lnTo>
                  <a:cubicBezTo>
                    <a:pt x="219" y="146"/>
                    <a:pt x="184" y="251"/>
                    <a:pt x="137" y="444"/>
                  </a:cubicBezTo>
                  <a:cubicBezTo>
                    <a:pt x="91" y="637"/>
                    <a:pt x="32" y="925"/>
                    <a:pt x="13" y="1300"/>
                  </a:cubicBezTo>
                  <a:cubicBezTo>
                    <a:pt x="1" y="1671"/>
                    <a:pt x="17" y="2147"/>
                    <a:pt x="251" y="2646"/>
                  </a:cubicBezTo>
                  <a:cubicBezTo>
                    <a:pt x="372" y="2891"/>
                    <a:pt x="556" y="3134"/>
                    <a:pt x="802" y="3324"/>
                  </a:cubicBezTo>
                  <a:cubicBezTo>
                    <a:pt x="1049" y="3515"/>
                    <a:pt x="1353" y="3642"/>
                    <a:pt x="1675" y="3719"/>
                  </a:cubicBezTo>
                  <a:cubicBezTo>
                    <a:pt x="1867" y="3764"/>
                    <a:pt x="2075" y="3793"/>
                    <a:pt x="2290" y="3793"/>
                  </a:cubicBezTo>
                  <a:cubicBezTo>
                    <a:pt x="2429" y="3793"/>
                    <a:pt x="2572" y="3781"/>
                    <a:pt x="2715" y="3752"/>
                  </a:cubicBezTo>
                  <a:cubicBezTo>
                    <a:pt x="3080" y="3678"/>
                    <a:pt x="3434" y="3492"/>
                    <a:pt x="3716" y="3219"/>
                  </a:cubicBezTo>
                  <a:cubicBezTo>
                    <a:pt x="3812" y="3125"/>
                    <a:pt x="3900" y="3022"/>
                    <a:pt x="3980" y="2913"/>
                  </a:cubicBezTo>
                  <a:lnTo>
                    <a:pt x="3980" y="2913"/>
                  </a:lnTo>
                  <a:cubicBezTo>
                    <a:pt x="4081" y="3031"/>
                    <a:pt x="4192" y="3141"/>
                    <a:pt x="4314" y="3241"/>
                  </a:cubicBezTo>
                  <a:cubicBezTo>
                    <a:pt x="4659" y="3529"/>
                    <a:pt x="5094" y="3736"/>
                    <a:pt x="5552" y="3787"/>
                  </a:cubicBezTo>
                  <a:cubicBezTo>
                    <a:pt x="5648" y="3799"/>
                    <a:pt x="5744" y="3804"/>
                    <a:pt x="5839" y="3804"/>
                  </a:cubicBezTo>
                  <a:cubicBezTo>
                    <a:pt x="6656" y="3804"/>
                    <a:pt x="7458" y="3381"/>
                    <a:pt x="7916" y="2737"/>
                  </a:cubicBezTo>
                  <a:cubicBezTo>
                    <a:pt x="8000" y="2625"/>
                    <a:pt x="8076" y="2508"/>
                    <a:pt x="8144" y="2387"/>
                  </a:cubicBezTo>
                  <a:lnTo>
                    <a:pt x="8144" y="2387"/>
                  </a:lnTo>
                  <a:cubicBezTo>
                    <a:pt x="8558" y="2732"/>
                    <a:pt x="9063" y="2933"/>
                    <a:pt x="9546" y="2970"/>
                  </a:cubicBezTo>
                  <a:cubicBezTo>
                    <a:pt x="9624" y="2976"/>
                    <a:pt x="9700" y="2979"/>
                    <a:pt x="9776" y="2979"/>
                  </a:cubicBezTo>
                  <a:cubicBezTo>
                    <a:pt x="9863" y="2979"/>
                    <a:pt x="9949" y="2975"/>
                    <a:pt x="10039" y="2965"/>
                  </a:cubicBezTo>
                  <a:cubicBezTo>
                    <a:pt x="10185" y="2948"/>
                    <a:pt x="10330" y="2929"/>
                    <a:pt x="10470" y="2912"/>
                  </a:cubicBezTo>
                  <a:cubicBezTo>
                    <a:pt x="10617" y="2880"/>
                    <a:pt x="10759" y="2847"/>
                    <a:pt x="10897" y="2816"/>
                  </a:cubicBezTo>
                  <a:cubicBezTo>
                    <a:pt x="11031" y="2775"/>
                    <a:pt x="11160" y="2725"/>
                    <a:pt x="11285" y="2682"/>
                  </a:cubicBezTo>
                  <a:cubicBezTo>
                    <a:pt x="11780" y="2485"/>
                    <a:pt x="12153" y="2152"/>
                    <a:pt x="12360" y="1823"/>
                  </a:cubicBezTo>
                  <a:cubicBezTo>
                    <a:pt x="12571" y="1491"/>
                    <a:pt x="12635" y="1184"/>
                    <a:pt x="12657" y="979"/>
                  </a:cubicBezTo>
                  <a:cubicBezTo>
                    <a:pt x="12668" y="877"/>
                    <a:pt x="12670" y="796"/>
                    <a:pt x="12668" y="742"/>
                  </a:cubicBezTo>
                  <a:cubicBezTo>
                    <a:pt x="12665" y="684"/>
                    <a:pt x="12663" y="654"/>
                    <a:pt x="12663" y="654"/>
                  </a:cubicBezTo>
                  <a:cubicBezTo>
                    <a:pt x="12656" y="591"/>
                    <a:pt x="12602" y="544"/>
                    <a:pt x="12539" y="544"/>
                  </a:cubicBezTo>
                  <a:cubicBezTo>
                    <a:pt x="12535" y="544"/>
                    <a:pt x="12530" y="544"/>
                    <a:pt x="12526" y="544"/>
                  </a:cubicBezTo>
                  <a:cubicBezTo>
                    <a:pt x="12458" y="552"/>
                    <a:pt x="12409" y="613"/>
                    <a:pt x="12416" y="681"/>
                  </a:cubicBezTo>
                  <a:cubicBezTo>
                    <a:pt x="12416" y="681"/>
                    <a:pt x="12416" y="681"/>
                    <a:pt x="12416" y="681"/>
                  </a:cubicBezTo>
                  <a:lnTo>
                    <a:pt x="12416" y="681"/>
                  </a:lnTo>
                  <a:cubicBezTo>
                    <a:pt x="12416" y="681"/>
                    <a:pt x="12426" y="776"/>
                    <a:pt x="12401" y="949"/>
                  </a:cubicBezTo>
                  <a:cubicBezTo>
                    <a:pt x="12378" y="1125"/>
                    <a:pt x="12310" y="1391"/>
                    <a:pt x="12121" y="1666"/>
                  </a:cubicBezTo>
                  <a:cubicBezTo>
                    <a:pt x="11933" y="1938"/>
                    <a:pt x="11612" y="2212"/>
                    <a:pt x="11162" y="2374"/>
                  </a:cubicBezTo>
                  <a:cubicBezTo>
                    <a:pt x="11048" y="2409"/>
                    <a:pt x="10931" y="2450"/>
                    <a:pt x="10810" y="2483"/>
                  </a:cubicBezTo>
                  <a:cubicBezTo>
                    <a:pt x="10686" y="2508"/>
                    <a:pt x="10559" y="2533"/>
                    <a:pt x="10429" y="2557"/>
                  </a:cubicBezTo>
                  <a:cubicBezTo>
                    <a:pt x="10289" y="2571"/>
                    <a:pt x="10143" y="2586"/>
                    <a:pt x="9996" y="2602"/>
                  </a:cubicBezTo>
                  <a:cubicBezTo>
                    <a:pt x="9941" y="2606"/>
                    <a:pt x="9881" y="2609"/>
                    <a:pt x="9820" y="2609"/>
                  </a:cubicBezTo>
                  <a:cubicBezTo>
                    <a:pt x="9741" y="2609"/>
                    <a:pt x="9659" y="2605"/>
                    <a:pt x="9580" y="2597"/>
                  </a:cubicBezTo>
                  <a:cubicBezTo>
                    <a:pt x="9138" y="2555"/>
                    <a:pt x="8682" y="2353"/>
                    <a:pt x="8325" y="2010"/>
                  </a:cubicBezTo>
                  <a:lnTo>
                    <a:pt x="8325" y="2010"/>
                  </a:lnTo>
                  <a:cubicBezTo>
                    <a:pt x="8383" y="1866"/>
                    <a:pt x="8431" y="1718"/>
                    <a:pt x="8469" y="1568"/>
                  </a:cubicBezTo>
                  <a:cubicBezTo>
                    <a:pt x="8520" y="1360"/>
                    <a:pt x="8553" y="1146"/>
                    <a:pt x="8553" y="926"/>
                  </a:cubicBezTo>
                  <a:cubicBezTo>
                    <a:pt x="8548" y="707"/>
                    <a:pt x="8530" y="473"/>
                    <a:pt x="8373" y="236"/>
                  </a:cubicBezTo>
                  <a:cubicBezTo>
                    <a:pt x="8299" y="119"/>
                    <a:pt x="8137" y="7"/>
                    <a:pt x="7973" y="1"/>
                  </a:cubicBezTo>
                  <a:cubicBezTo>
                    <a:pt x="7966" y="1"/>
                    <a:pt x="7960" y="1"/>
                    <a:pt x="7953"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8" name="Google Shape;438;p29"/>
            <p:cNvSpPr/>
            <p:nvPr/>
          </p:nvSpPr>
          <p:spPr>
            <a:xfrm>
              <a:off x="8197000" y="1344575"/>
              <a:ext cx="196400" cy="238425"/>
            </a:xfrm>
            <a:custGeom>
              <a:avLst/>
              <a:gdLst/>
              <a:ahLst/>
              <a:cxnLst/>
              <a:rect l="l" t="t" r="r" b="b"/>
              <a:pathLst>
                <a:path w="7856" h="9537" extrusionOk="0">
                  <a:moveTo>
                    <a:pt x="7049" y="0"/>
                  </a:moveTo>
                  <a:cubicBezTo>
                    <a:pt x="7006" y="0"/>
                    <a:pt x="6962" y="12"/>
                    <a:pt x="6923" y="37"/>
                  </a:cubicBezTo>
                  <a:cubicBezTo>
                    <a:pt x="6811" y="106"/>
                    <a:pt x="6779" y="252"/>
                    <a:pt x="6850" y="362"/>
                  </a:cubicBezTo>
                  <a:cubicBezTo>
                    <a:pt x="7237" y="972"/>
                    <a:pt x="7369" y="1505"/>
                    <a:pt x="7253" y="1993"/>
                  </a:cubicBezTo>
                  <a:cubicBezTo>
                    <a:pt x="7044" y="2880"/>
                    <a:pt x="6024" y="3490"/>
                    <a:pt x="5205" y="3980"/>
                  </a:cubicBezTo>
                  <a:cubicBezTo>
                    <a:pt x="4815" y="4212"/>
                    <a:pt x="4480" y="4414"/>
                    <a:pt x="4249" y="4625"/>
                  </a:cubicBezTo>
                  <a:cubicBezTo>
                    <a:pt x="3728" y="5100"/>
                    <a:pt x="3613" y="5779"/>
                    <a:pt x="3491" y="6499"/>
                  </a:cubicBezTo>
                  <a:cubicBezTo>
                    <a:pt x="3367" y="7228"/>
                    <a:pt x="3241" y="7982"/>
                    <a:pt x="2675" y="8590"/>
                  </a:cubicBezTo>
                  <a:cubicBezTo>
                    <a:pt x="2315" y="8976"/>
                    <a:pt x="1666" y="9067"/>
                    <a:pt x="1137" y="9067"/>
                  </a:cubicBezTo>
                  <a:cubicBezTo>
                    <a:pt x="677" y="9067"/>
                    <a:pt x="308" y="8998"/>
                    <a:pt x="300" y="8997"/>
                  </a:cubicBezTo>
                  <a:cubicBezTo>
                    <a:pt x="285" y="8994"/>
                    <a:pt x="270" y="8992"/>
                    <a:pt x="255" y="8992"/>
                  </a:cubicBezTo>
                  <a:cubicBezTo>
                    <a:pt x="146" y="8992"/>
                    <a:pt x="47" y="9070"/>
                    <a:pt x="25" y="9184"/>
                  </a:cubicBezTo>
                  <a:cubicBezTo>
                    <a:pt x="1" y="9311"/>
                    <a:pt x="84" y="9434"/>
                    <a:pt x="212" y="9458"/>
                  </a:cubicBezTo>
                  <a:cubicBezTo>
                    <a:pt x="247" y="9466"/>
                    <a:pt x="631" y="9537"/>
                    <a:pt x="1124" y="9537"/>
                  </a:cubicBezTo>
                  <a:cubicBezTo>
                    <a:pt x="1748" y="9537"/>
                    <a:pt x="2546" y="9421"/>
                    <a:pt x="3018" y="8912"/>
                  </a:cubicBezTo>
                  <a:cubicBezTo>
                    <a:pt x="3681" y="8199"/>
                    <a:pt x="3826" y="7339"/>
                    <a:pt x="3955" y="6579"/>
                  </a:cubicBezTo>
                  <a:cubicBezTo>
                    <a:pt x="4067" y="5914"/>
                    <a:pt x="4164" y="5341"/>
                    <a:pt x="4565" y="4974"/>
                  </a:cubicBezTo>
                  <a:cubicBezTo>
                    <a:pt x="4761" y="4795"/>
                    <a:pt x="5092" y="4594"/>
                    <a:pt x="5445" y="4384"/>
                  </a:cubicBezTo>
                  <a:cubicBezTo>
                    <a:pt x="6341" y="3849"/>
                    <a:pt x="7456" y="3183"/>
                    <a:pt x="7712" y="2102"/>
                  </a:cubicBezTo>
                  <a:cubicBezTo>
                    <a:pt x="7856" y="1491"/>
                    <a:pt x="7699" y="821"/>
                    <a:pt x="7248" y="110"/>
                  </a:cubicBezTo>
                  <a:cubicBezTo>
                    <a:pt x="7203" y="39"/>
                    <a:pt x="7127" y="0"/>
                    <a:pt x="704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9" name="Google Shape;439;p29"/>
            <p:cNvSpPr/>
            <p:nvPr/>
          </p:nvSpPr>
          <p:spPr>
            <a:xfrm>
              <a:off x="8306600" y="1247200"/>
              <a:ext cx="93125" cy="112100"/>
            </a:xfrm>
            <a:custGeom>
              <a:avLst/>
              <a:gdLst/>
              <a:ahLst/>
              <a:cxnLst/>
              <a:rect l="l" t="t" r="r" b="b"/>
              <a:pathLst>
                <a:path w="3725" h="4484" extrusionOk="0">
                  <a:moveTo>
                    <a:pt x="1934" y="0"/>
                  </a:moveTo>
                  <a:cubicBezTo>
                    <a:pt x="1829" y="0"/>
                    <a:pt x="1733" y="45"/>
                    <a:pt x="1658" y="124"/>
                  </a:cubicBezTo>
                  <a:cubicBezTo>
                    <a:pt x="1586" y="198"/>
                    <a:pt x="1403" y="396"/>
                    <a:pt x="1478" y="1428"/>
                  </a:cubicBezTo>
                  <a:cubicBezTo>
                    <a:pt x="1213" y="1033"/>
                    <a:pt x="902" y="663"/>
                    <a:pt x="647" y="615"/>
                  </a:cubicBezTo>
                  <a:cubicBezTo>
                    <a:pt x="621" y="610"/>
                    <a:pt x="596" y="607"/>
                    <a:pt x="571" y="607"/>
                  </a:cubicBezTo>
                  <a:cubicBezTo>
                    <a:pt x="480" y="607"/>
                    <a:pt x="396" y="642"/>
                    <a:pt x="327" y="704"/>
                  </a:cubicBezTo>
                  <a:cubicBezTo>
                    <a:pt x="143" y="872"/>
                    <a:pt x="1" y="1268"/>
                    <a:pt x="739" y="2657"/>
                  </a:cubicBezTo>
                  <a:cubicBezTo>
                    <a:pt x="602" y="2758"/>
                    <a:pt x="515" y="2889"/>
                    <a:pt x="499" y="3045"/>
                  </a:cubicBezTo>
                  <a:cubicBezTo>
                    <a:pt x="464" y="3344"/>
                    <a:pt x="620" y="3679"/>
                    <a:pt x="929" y="3962"/>
                  </a:cubicBezTo>
                  <a:cubicBezTo>
                    <a:pt x="1273" y="4276"/>
                    <a:pt x="1728" y="4465"/>
                    <a:pt x="2161" y="4482"/>
                  </a:cubicBezTo>
                  <a:cubicBezTo>
                    <a:pt x="2185" y="4483"/>
                    <a:pt x="2209" y="4484"/>
                    <a:pt x="2234" y="4484"/>
                  </a:cubicBezTo>
                  <a:cubicBezTo>
                    <a:pt x="2339" y="4484"/>
                    <a:pt x="2444" y="4474"/>
                    <a:pt x="2543" y="4453"/>
                  </a:cubicBezTo>
                  <a:cubicBezTo>
                    <a:pt x="3251" y="4305"/>
                    <a:pt x="3690" y="3060"/>
                    <a:pt x="3716" y="2463"/>
                  </a:cubicBezTo>
                  <a:cubicBezTo>
                    <a:pt x="3725" y="2303"/>
                    <a:pt x="3664" y="2163"/>
                    <a:pt x="3548" y="2068"/>
                  </a:cubicBezTo>
                  <a:cubicBezTo>
                    <a:pt x="3422" y="1965"/>
                    <a:pt x="3258" y="1933"/>
                    <a:pt x="3099" y="1933"/>
                  </a:cubicBezTo>
                  <a:cubicBezTo>
                    <a:pt x="3050" y="1933"/>
                    <a:pt x="3001" y="1936"/>
                    <a:pt x="2954" y="1941"/>
                  </a:cubicBezTo>
                  <a:cubicBezTo>
                    <a:pt x="2796" y="1045"/>
                    <a:pt x="2509" y="70"/>
                    <a:pt x="1987" y="4"/>
                  </a:cubicBezTo>
                  <a:cubicBezTo>
                    <a:pt x="1969" y="1"/>
                    <a:pt x="1951" y="0"/>
                    <a:pt x="1934"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0" name="Google Shape;440;p29"/>
            <p:cNvSpPr/>
            <p:nvPr/>
          </p:nvSpPr>
          <p:spPr>
            <a:xfrm>
              <a:off x="8319350" y="1308225"/>
              <a:ext cx="51475" cy="28875"/>
            </a:xfrm>
            <a:custGeom>
              <a:avLst/>
              <a:gdLst/>
              <a:ahLst/>
              <a:cxnLst/>
              <a:rect l="l" t="t" r="r" b="b"/>
              <a:pathLst>
                <a:path w="2059" h="1155" extrusionOk="0">
                  <a:moveTo>
                    <a:pt x="973" y="1"/>
                  </a:moveTo>
                  <a:cubicBezTo>
                    <a:pt x="752" y="1"/>
                    <a:pt x="547" y="46"/>
                    <a:pt x="381" y="111"/>
                  </a:cubicBezTo>
                  <a:cubicBezTo>
                    <a:pt x="295" y="142"/>
                    <a:pt x="222" y="194"/>
                    <a:pt x="165" y="239"/>
                  </a:cubicBezTo>
                  <a:cubicBezTo>
                    <a:pt x="105" y="289"/>
                    <a:pt x="66" y="340"/>
                    <a:pt x="41" y="390"/>
                  </a:cubicBezTo>
                  <a:cubicBezTo>
                    <a:pt x="9" y="434"/>
                    <a:pt x="16" y="482"/>
                    <a:pt x="8" y="508"/>
                  </a:cubicBezTo>
                  <a:cubicBezTo>
                    <a:pt x="4" y="536"/>
                    <a:pt x="1" y="550"/>
                    <a:pt x="1" y="550"/>
                  </a:cubicBezTo>
                  <a:cubicBezTo>
                    <a:pt x="1" y="551"/>
                    <a:pt x="1" y="552"/>
                    <a:pt x="3" y="552"/>
                  </a:cubicBezTo>
                  <a:cubicBezTo>
                    <a:pt x="4" y="552"/>
                    <a:pt x="5" y="551"/>
                    <a:pt x="5" y="550"/>
                  </a:cubicBezTo>
                  <a:cubicBezTo>
                    <a:pt x="5" y="550"/>
                    <a:pt x="11" y="536"/>
                    <a:pt x="22" y="511"/>
                  </a:cubicBezTo>
                  <a:cubicBezTo>
                    <a:pt x="36" y="488"/>
                    <a:pt x="40" y="446"/>
                    <a:pt x="78" y="411"/>
                  </a:cubicBezTo>
                  <a:cubicBezTo>
                    <a:pt x="107" y="372"/>
                    <a:pt x="151" y="335"/>
                    <a:pt x="211" y="301"/>
                  </a:cubicBezTo>
                  <a:cubicBezTo>
                    <a:pt x="269" y="270"/>
                    <a:pt x="338" y="239"/>
                    <a:pt x="421" y="221"/>
                  </a:cubicBezTo>
                  <a:cubicBezTo>
                    <a:pt x="500" y="197"/>
                    <a:pt x="592" y="187"/>
                    <a:pt x="687" y="180"/>
                  </a:cubicBezTo>
                  <a:cubicBezTo>
                    <a:pt x="713" y="179"/>
                    <a:pt x="740" y="178"/>
                    <a:pt x="767" y="178"/>
                  </a:cubicBezTo>
                  <a:cubicBezTo>
                    <a:pt x="838" y="178"/>
                    <a:pt x="911" y="183"/>
                    <a:pt x="987" y="187"/>
                  </a:cubicBezTo>
                  <a:cubicBezTo>
                    <a:pt x="1194" y="204"/>
                    <a:pt x="1419" y="257"/>
                    <a:pt x="1591" y="367"/>
                  </a:cubicBezTo>
                  <a:cubicBezTo>
                    <a:pt x="1671" y="419"/>
                    <a:pt x="1754" y="497"/>
                    <a:pt x="1775" y="547"/>
                  </a:cubicBezTo>
                  <a:cubicBezTo>
                    <a:pt x="1815" y="638"/>
                    <a:pt x="1816" y="728"/>
                    <a:pt x="1786" y="798"/>
                  </a:cubicBezTo>
                  <a:cubicBezTo>
                    <a:pt x="1757" y="902"/>
                    <a:pt x="1623" y="939"/>
                    <a:pt x="1487" y="939"/>
                  </a:cubicBezTo>
                  <a:cubicBezTo>
                    <a:pt x="1456" y="939"/>
                    <a:pt x="1425" y="937"/>
                    <a:pt x="1395" y="934"/>
                  </a:cubicBezTo>
                  <a:cubicBezTo>
                    <a:pt x="1233" y="915"/>
                    <a:pt x="1094" y="884"/>
                    <a:pt x="998" y="855"/>
                  </a:cubicBezTo>
                  <a:cubicBezTo>
                    <a:pt x="902" y="827"/>
                    <a:pt x="848" y="812"/>
                    <a:pt x="848" y="812"/>
                  </a:cubicBezTo>
                  <a:cubicBezTo>
                    <a:pt x="843" y="810"/>
                    <a:pt x="837" y="810"/>
                    <a:pt x="832" y="810"/>
                  </a:cubicBezTo>
                  <a:cubicBezTo>
                    <a:pt x="810" y="810"/>
                    <a:pt x="788" y="820"/>
                    <a:pt x="773" y="843"/>
                  </a:cubicBezTo>
                  <a:cubicBezTo>
                    <a:pt x="755" y="871"/>
                    <a:pt x="763" y="911"/>
                    <a:pt x="794" y="929"/>
                  </a:cubicBezTo>
                  <a:cubicBezTo>
                    <a:pt x="794" y="929"/>
                    <a:pt x="996" y="1062"/>
                    <a:pt x="1363" y="1138"/>
                  </a:cubicBezTo>
                  <a:cubicBezTo>
                    <a:pt x="1421" y="1145"/>
                    <a:pt x="1484" y="1154"/>
                    <a:pt x="1552" y="1154"/>
                  </a:cubicBezTo>
                  <a:cubicBezTo>
                    <a:pt x="1593" y="1154"/>
                    <a:pt x="1637" y="1151"/>
                    <a:pt x="1684" y="1142"/>
                  </a:cubicBezTo>
                  <a:cubicBezTo>
                    <a:pt x="1802" y="1125"/>
                    <a:pt x="1954" y="1032"/>
                    <a:pt x="2003" y="887"/>
                  </a:cubicBezTo>
                  <a:cubicBezTo>
                    <a:pt x="2058" y="755"/>
                    <a:pt x="2046" y="601"/>
                    <a:pt x="1999" y="482"/>
                  </a:cubicBezTo>
                  <a:cubicBezTo>
                    <a:pt x="1931" y="317"/>
                    <a:pt x="1821" y="242"/>
                    <a:pt x="1707" y="170"/>
                  </a:cubicBezTo>
                  <a:cubicBezTo>
                    <a:pt x="1591" y="106"/>
                    <a:pt x="1469" y="70"/>
                    <a:pt x="1350" y="40"/>
                  </a:cubicBezTo>
                  <a:cubicBezTo>
                    <a:pt x="1228" y="17"/>
                    <a:pt x="1110" y="4"/>
                    <a:pt x="995" y="1"/>
                  </a:cubicBezTo>
                  <a:cubicBezTo>
                    <a:pt x="988" y="1"/>
                    <a:pt x="981" y="1"/>
                    <a:pt x="973"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441" name="Google Shape;441;p29"/>
          <p:cNvGrpSpPr/>
          <p:nvPr/>
        </p:nvGrpSpPr>
        <p:grpSpPr>
          <a:xfrm>
            <a:off x="6745500" y="494978"/>
            <a:ext cx="1105900" cy="1769050"/>
            <a:chOff x="6624275" y="2647950"/>
            <a:chExt cx="1105900" cy="1769050"/>
          </a:xfrm>
        </p:grpSpPr>
        <p:sp>
          <p:nvSpPr>
            <p:cNvPr id="442" name="Google Shape;442;p29"/>
            <p:cNvSpPr/>
            <p:nvPr/>
          </p:nvSpPr>
          <p:spPr>
            <a:xfrm>
              <a:off x="6931875" y="4246475"/>
              <a:ext cx="35975" cy="139450"/>
            </a:xfrm>
            <a:custGeom>
              <a:avLst/>
              <a:gdLst/>
              <a:ahLst/>
              <a:cxnLst/>
              <a:rect l="l" t="t" r="r" b="b"/>
              <a:pathLst>
                <a:path w="1439" h="5578" extrusionOk="0">
                  <a:moveTo>
                    <a:pt x="1177" y="1"/>
                  </a:moveTo>
                  <a:cubicBezTo>
                    <a:pt x="1072" y="1"/>
                    <a:pt x="976" y="72"/>
                    <a:pt x="949" y="180"/>
                  </a:cubicBezTo>
                  <a:cubicBezTo>
                    <a:pt x="910" y="337"/>
                    <a:pt x="1" y="4008"/>
                    <a:pt x="44" y="5348"/>
                  </a:cubicBezTo>
                  <a:cubicBezTo>
                    <a:pt x="48" y="5476"/>
                    <a:pt x="152" y="5577"/>
                    <a:pt x="279" y="5577"/>
                  </a:cubicBezTo>
                  <a:cubicBezTo>
                    <a:pt x="282" y="5577"/>
                    <a:pt x="284" y="5577"/>
                    <a:pt x="287" y="5575"/>
                  </a:cubicBezTo>
                  <a:cubicBezTo>
                    <a:pt x="418" y="5571"/>
                    <a:pt x="519" y="5461"/>
                    <a:pt x="516" y="5333"/>
                  </a:cubicBezTo>
                  <a:cubicBezTo>
                    <a:pt x="475" y="4058"/>
                    <a:pt x="1399" y="331"/>
                    <a:pt x="1407" y="293"/>
                  </a:cubicBezTo>
                  <a:cubicBezTo>
                    <a:pt x="1438" y="167"/>
                    <a:pt x="1362" y="38"/>
                    <a:pt x="1235" y="8"/>
                  </a:cubicBezTo>
                  <a:cubicBezTo>
                    <a:pt x="1216" y="3"/>
                    <a:pt x="1196" y="1"/>
                    <a:pt x="1177"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3" name="Google Shape;443;p29"/>
            <p:cNvSpPr/>
            <p:nvPr/>
          </p:nvSpPr>
          <p:spPr>
            <a:xfrm>
              <a:off x="6873900" y="4360100"/>
              <a:ext cx="74675" cy="38025"/>
            </a:xfrm>
            <a:custGeom>
              <a:avLst/>
              <a:gdLst/>
              <a:ahLst/>
              <a:cxnLst/>
              <a:rect l="l" t="t" r="r" b="b"/>
              <a:pathLst>
                <a:path w="2987" h="1521" extrusionOk="0">
                  <a:moveTo>
                    <a:pt x="1283" y="1"/>
                  </a:moveTo>
                  <a:cubicBezTo>
                    <a:pt x="600" y="1"/>
                    <a:pt x="145" y="254"/>
                    <a:pt x="36" y="694"/>
                  </a:cubicBezTo>
                  <a:cubicBezTo>
                    <a:pt x="0" y="831"/>
                    <a:pt x="31" y="971"/>
                    <a:pt x="123" y="1090"/>
                  </a:cubicBezTo>
                  <a:cubicBezTo>
                    <a:pt x="443" y="1499"/>
                    <a:pt x="1404" y="1520"/>
                    <a:pt x="1594" y="1520"/>
                  </a:cubicBezTo>
                  <a:cubicBezTo>
                    <a:pt x="1952" y="1520"/>
                    <a:pt x="2799" y="1467"/>
                    <a:pt x="2945" y="975"/>
                  </a:cubicBezTo>
                  <a:cubicBezTo>
                    <a:pt x="2986" y="830"/>
                    <a:pt x="2955" y="679"/>
                    <a:pt x="2857" y="548"/>
                  </a:cubicBezTo>
                  <a:cubicBezTo>
                    <a:pt x="2590" y="193"/>
                    <a:pt x="1847" y="1"/>
                    <a:pt x="1283"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4" name="Google Shape;444;p29"/>
            <p:cNvSpPr/>
            <p:nvPr/>
          </p:nvSpPr>
          <p:spPr>
            <a:xfrm>
              <a:off x="7277250" y="4261225"/>
              <a:ext cx="19050" cy="138225"/>
            </a:xfrm>
            <a:custGeom>
              <a:avLst/>
              <a:gdLst/>
              <a:ahLst/>
              <a:cxnLst/>
              <a:rect l="l" t="t" r="r" b="b"/>
              <a:pathLst>
                <a:path w="762" h="5529" extrusionOk="0">
                  <a:moveTo>
                    <a:pt x="286" y="0"/>
                  </a:moveTo>
                  <a:cubicBezTo>
                    <a:pt x="279" y="0"/>
                    <a:pt x="272" y="0"/>
                    <a:pt x="265" y="1"/>
                  </a:cubicBezTo>
                  <a:cubicBezTo>
                    <a:pt x="136" y="9"/>
                    <a:pt x="37" y="123"/>
                    <a:pt x="46" y="252"/>
                  </a:cubicBezTo>
                  <a:cubicBezTo>
                    <a:pt x="49" y="290"/>
                    <a:pt x="287" y="4027"/>
                    <a:pt x="28" y="5244"/>
                  </a:cubicBezTo>
                  <a:cubicBezTo>
                    <a:pt x="0" y="5371"/>
                    <a:pt x="82" y="5496"/>
                    <a:pt x="209" y="5523"/>
                  </a:cubicBezTo>
                  <a:cubicBezTo>
                    <a:pt x="227" y="5527"/>
                    <a:pt x="242" y="5528"/>
                    <a:pt x="259" y="5528"/>
                  </a:cubicBezTo>
                  <a:cubicBezTo>
                    <a:pt x="369" y="5528"/>
                    <a:pt x="467" y="5453"/>
                    <a:pt x="488" y="5343"/>
                  </a:cubicBezTo>
                  <a:cubicBezTo>
                    <a:pt x="762" y="4063"/>
                    <a:pt x="527" y="379"/>
                    <a:pt x="516" y="222"/>
                  </a:cubicBezTo>
                  <a:cubicBezTo>
                    <a:pt x="509" y="99"/>
                    <a:pt x="413" y="0"/>
                    <a:pt x="286"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5" name="Google Shape;445;p29"/>
            <p:cNvSpPr/>
            <p:nvPr/>
          </p:nvSpPr>
          <p:spPr>
            <a:xfrm>
              <a:off x="7274150" y="4378900"/>
              <a:ext cx="71925" cy="38100"/>
            </a:xfrm>
            <a:custGeom>
              <a:avLst/>
              <a:gdLst/>
              <a:ahLst/>
              <a:cxnLst/>
              <a:rect l="l" t="t" r="r" b="b"/>
              <a:pathLst>
                <a:path w="2877" h="1524" extrusionOk="0">
                  <a:moveTo>
                    <a:pt x="1263" y="0"/>
                  </a:moveTo>
                  <a:cubicBezTo>
                    <a:pt x="1070" y="0"/>
                    <a:pt x="419" y="24"/>
                    <a:pt x="138" y="335"/>
                  </a:cubicBezTo>
                  <a:cubicBezTo>
                    <a:pt x="44" y="440"/>
                    <a:pt x="1" y="565"/>
                    <a:pt x="14" y="698"/>
                  </a:cubicBezTo>
                  <a:cubicBezTo>
                    <a:pt x="81" y="1321"/>
                    <a:pt x="1292" y="1523"/>
                    <a:pt x="1868" y="1523"/>
                  </a:cubicBezTo>
                  <a:cubicBezTo>
                    <a:pt x="2294" y="1523"/>
                    <a:pt x="2590" y="1438"/>
                    <a:pt x="2747" y="1271"/>
                  </a:cubicBezTo>
                  <a:cubicBezTo>
                    <a:pt x="2834" y="1177"/>
                    <a:pt x="2876" y="1061"/>
                    <a:pt x="2869" y="934"/>
                  </a:cubicBezTo>
                  <a:cubicBezTo>
                    <a:pt x="2825" y="287"/>
                    <a:pt x="2031" y="0"/>
                    <a:pt x="1263"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6" name="Google Shape;446;p29"/>
            <p:cNvSpPr/>
            <p:nvPr/>
          </p:nvSpPr>
          <p:spPr>
            <a:xfrm>
              <a:off x="7551650" y="3430375"/>
              <a:ext cx="150200" cy="203875"/>
            </a:xfrm>
            <a:custGeom>
              <a:avLst/>
              <a:gdLst/>
              <a:ahLst/>
              <a:cxnLst/>
              <a:rect l="l" t="t" r="r" b="b"/>
              <a:pathLst>
                <a:path w="6008" h="8155" extrusionOk="0">
                  <a:moveTo>
                    <a:pt x="1737" y="0"/>
                  </a:moveTo>
                  <a:lnTo>
                    <a:pt x="1690" y="38"/>
                  </a:lnTo>
                  <a:cubicBezTo>
                    <a:pt x="657" y="882"/>
                    <a:pt x="0" y="2148"/>
                    <a:pt x="0" y="3558"/>
                  </a:cubicBezTo>
                  <a:cubicBezTo>
                    <a:pt x="0" y="6097"/>
                    <a:pt x="2129" y="8155"/>
                    <a:pt x="4753" y="8155"/>
                  </a:cubicBezTo>
                  <a:cubicBezTo>
                    <a:pt x="5186" y="8155"/>
                    <a:pt x="5611" y="8102"/>
                    <a:pt x="6007" y="7989"/>
                  </a:cubicBezTo>
                  <a:cubicBezTo>
                    <a:pt x="4989" y="4615"/>
                    <a:pt x="3285" y="1925"/>
                    <a:pt x="1737"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7" name="Google Shape;447;p29"/>
            <p:cNvSpPr/>
            <p:nvPr/>
          </p:nvSpPr>
          <p:spPr>
            <a:xfrm>
              <a:off x="7021125" y="4091375"/>
              <a:ext cx="161050" cy="155950"/>
            </a:xfrm>
            <a:custGeom>
              <a:avLst/>
              <a:gdLst/>
              <a:ahLst/>
              <a:cxnLst/>
              <a:rect l="l" t="t" r="r" b="b"/>
              <a:pathLst>
                <a:path w="6442" h="6238" extrusionOk="0">
                  <a:moveTo>
                    <a:pt x="3218" y="0"/>
                  </a:moveTo>
                  <a:cubicBezTo>
                    <a:pt x="1440" y="0"/>
                    <a:pt x="0" y="1396"/>
                    <a:pt x="0" y="3119"/>
                  </a:cubicBezTo>
                  <a:cubicBezTo>
                    <a:pt x="0" y="4841"/>
                    <a:pt x="1440" y="6238"/>
                    <a:pt x="3218" y="6238"/>
                  </a:cubicBezTo>
                  <a:cubicBezTo>
                    <a:pt x="4998" y="6238"/>
                    <a:pt x="6442" y="4841"/>
                    <a:pt x="6442" y="3119"/>
                  </a:cubicBezTo>
                  <a:cubicBezTo>
                    <a:pt x="6442" y="1396"/>
                    <a:pt x="4998" y="0"/>
                    <a:pt x="3218"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8" name="Google Shape;448;p29"/>
            <p:cNvSpPr/>
            <p:nvPr/>
          </p:nvSpPr>
          <p:spPr>
            <a:xfrm>
              <a:off x="7305100" y="3919825"/>
              <a:ext cx="237475" cy="230100"/>
            </a:xfrm>
            <a:custGeom>
              <a:avLst/>
              <a:gdLst/>
              <a:ahLst/>
              <a:cxnLst/>
              <a:rect l="l" t="t" r="r" b="b"/>
              <a:pathLst>
                <a:path w="9499" h="9204" extrusionOk="0">
                  <a:moveTo>
                    <a:pt x="4752" y="0"/>
                  </a:moveTo>
                  <a:cubicBezTo>
                    <a:pt x="2128" y="0"/>
                    <a:pt x="1" y="2063"/>
                    <a:pt x="1" y="4602"/>
                  </a:cubicBezTo>
                  <a:cubicBezTo>
                    <a:pt x="1" y="7141"/>
                    <a:pt x="2128" y="9204"/>
                    <a:pt x="4752" y="9204"/>
                  </a:cubicBezTo>
                  <a:cubicBezTo>
                    <a:pt x="7370" y="9204"/>
                    <a:pt x="9499" y="7141"/>
                    <a:pt x="9499" y="4602"/>
                  </a:cubicBezTo>
                  <a:cubicBezTo>
                    <a:pt x="9499" y="2063"/>
                    <a:pt x="7370" y="0"/>
                    <a:pt x="4752"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9" name="Google Shape;449;p29"/>
            <p:cNvSpPr/>
            <p:nvPr/>
          </p:nvSpPr>
          <p:spPr>
            <a:xfrm>
              <a:off x="7347550" y="3612150"/>
              <a:ext cx="247875" cy="240100"/>
            </a:xfrm>
            <a:custGeom>
              <a:avLst/>
              <a:gdLst/>
              <a:ahLst/>
              <a:cxnLst/>
              <a:rect l="l" t="t" r="r" b="b"/>
              <a:pathLst>
                <a:path w="9915" h="9604" extrusionOk="0">
                  <a:moveTo>
                    <a:pt x="4956" y="1"/>
                  </a:moveTo>
                  <a:cubicBezTo>
                    <a:pt x="2218" y="1"/>
                    <a:pt x="1" y="2148"/>
                    <a:pt x="1" y="4804"/>
                  </a:cubicBezTo>
                  <a:cubicBezTo>
                    <a:pt x="1" y="7456"/>
                    <a:pt x="2219" y="9603"/>
                    <a:pt x="4956" y="9603"/>
                  </a:cubicBezTo>
                  <a:cubicBezTo>
                    <a:pt x="7697" y="9603"/>
                    <a:pt x="9915" y="7456"/>
                    <a:pt x="9915" y="4804"/>
                  </a:cubicBezTo>
                  <a:cubicBezTo>
                    <a:pt x="9915" y="2148"/>
                    <a:pt x="7697" y="1"/>
                    <a:pt x="4956"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0" name="Google Shape;450;p29"/>
            <p:cNvSpPr/>
            <p:nvPr/>
          </p:nvSpPr>
          <p:spPr>
            <a:xfrm>
              <a:off x="6940900" y="3545350"/>
              <a:ext cx="159175" cy="173825"/>
            </a:xfrm>
            <a:custGeom>
              <a:avLst/>
              <a:gdLst/>
              <a:ahLst/>
              <a:cxnLst/>
              <a:rect l="l" t="t" r="r" b="b"/>
              <a:pathLst>
                <a:path w="6367" h="6953" extrusionOk="0">
                  <a:moveTo>
                    <a:pt x="3587" y="1"/>
                  </a:moveTo>
                  <a:cubicBezTo>
                    <a:pt x="1609" y="1"/>
                    <a:pt x="0" y="1558"/>
                    <a:pt x="0" y="3474"/>
                  </a:cubicBezTo>
                  <a:cubicBezTo>
                    <a:pt x="0" y="5396"/>
                    <a:pt x="1609" y="6952"/>
                    <a:pt x="3587" y="6952"/>
                  </a:cubicBezTo>
                  <a:cubicBezTo>
                    <a:pt x="4705" y="6952"/>
                    <a:pt x="5705" y="6452"/>
                    <a:pt x="6367" y="5674"/>
                  </a:cubicBezTo>
                  <a:cubicBezTo>
                    <a:pt x="5499" y="4805"/>
                    <a:pt x="4970" y="3620"/>
                    <a:pt x="4969" y="2318"/>
                  </a:cubicBezTo>
                  <a:cubicBezTo>
                    <a:pt x="4969" y="1657"/>
                    <a:pt x="5105" y="1025"/>
                    <a:pt x="5351" y="449"/>
                  </a:cubicBezTo>
                  <a:cubicBezTo>
                    <a:pt x="4833" y="162"/>
                    <a:pt x="4228" y="1"/>
                    <a:pt x="3587"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1" name="Google Shape;451;p29"/>
            <p:cNvSpPr/>
            <p:nvPr/>
          </p:nvSpPr>
          <p:spPr>
            <a:xfrm>
              <a:off x="7038025" y="3824875"/>
              <a:ext cx="191625" cy="185575"/>
            </a:xfrm>
            <a:custGeom>
              <a:avLst/>
              <a:gdLst/>
              <a:ahLst/>
              <a:cxnLst/>
              <a:rect l="l" t="t" r="r" b="b"/>
              <a:pathLst>
                <a:path w="7665" h="7423" extrusionOk="0">
                  <a:moveTo>
                    <a:pt x="3834" y="0"/>
                  </a:moveTo>
                  <a:cubicBezTo>
                    <a:pt x="3833" y="0"/>
                    <a:pt x="3832" y="0"/>
                    <a:pt x="3832" y="0"/>
                  </a:cubicBezTo>
                  <a:cubicBezTo>
                    <a:pt x="1717" y="0"/>
                    <a:pt x="0" y="1660"/>
                    <a:pt x="0" y="3714"/>
                  </a:cubicBezTo>
                  <a:cubicBezTo>
                    <a:pt x="0" y="5762"/>
                    <a:pt x="1717" y="7423"/>
                    <a:pt x="3832" y="7423"/>
                  </a:cubicBezTo>
                  <a:cubicBezTo>
                    <a:pt x="5952" y="7423"/>
                    <a:pt x="7664" y="5762"/>
                    <a:pt x="7664" y="3714"/>
                  </a:cubicBezTo>
                  <a:cubicBezTo>
                    <a:pt x="7664" y="1661"/>
                    <a:pt x="5952" y="0"/>
                    <a:pt x="3834"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2" name="Google Shape;452;p29"/>
            <p:cNvSpPr/>
            <p:nvPr/>
          </p:nvSpPr>
          <p:spPr>
            <a:xfrm>
              <a:off x="6646350" y="3870975"/>
              <a:ext cx="266975" cy="293200"/>
            </a:xfrm>
            <a:custGeom>
              <a:avLst/>
              <a:gdLst/>
              <a:ahLst/>
              <a:cxnLst/>
              <a:rect l="l" t="t" r="r" b="b"/>
              <a:pathLst>
                <a:path w="10679" h="11728" extrusionOk="0">
                  <a:moveTo>
                    <a:pt x="4535" y="0"/>
                  </a:moveTo>
                  <a:cubicBezTo>
                    <a:pt x="2780" y="5"/>
                    <a:pt x="1193" y="718"/>
                    <a:pt x="75" y="1864"/>
                  </a:cubicBezTo>
                  <a:lnTo>
                    <a:pt x="0" y="1888"/>
                  </a:lnTo>
                  <a:cubicBezTo>
                    <a:pt x="1141" y="5846"/>
                    <a:pt x="3341" y="9208"/>
                    <a:pt x="6285" y="11727"/>
                  </a:cubicBezTo>
                  <a:lnTo>
                    <a:pt x="6370" y="11628"/>
                  </a:lnTo>
                  <a:cubicBezTo>
                    <a:pt x="8867" y="10874"/>
                    <a:pt x="10679" y="8617"/>
                    <a:pt x="10679" y="5951"/>
                  </a:cubicBezTo>
                  <a:cubicBezTo>
                    <a:pt x="10679" y="2667"/>
                    <a:pt x="7928" y="0"/>
                    <a:pt x="4535"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3" name="Google Shape;453;p29"/>
            <p:cNvSpPr/>
            <p:nvPr/>
          </p:nvSpPr>
          <p:spPr>
            <a:xfrm>
              <a:off x="6624275" y="3533950"/>
              <a:ext cx="223225" cy="267700"/>
            </a:xfrm>
            <a:custGeom>
              <a:avLst/>
              <a:gdLst/>
              <a:ahLst/>
              <a:cxnLst/>
              <a:rect l="l" t="t" r="r" b="b"/>
              <a:pathLst>
                <a:path w="8929" h="10708" extrusionOk="0">
                  <a:moveTo>
                    <a:pt x="3402" y="0"/>
                  </a:moveTo>
                  <a:cubicBezTo>
                    <a:pt x="3072" y="0"/>
                    <a:pt x="2750" y="27"/>
                    <a:pt x="2435" y="80"/>
                  </a:cubicBezTo>
                  <a:cubicBezTo>
                    <a:pt x="1015" y="2449"/>
                    <a:pt x="0" y="5398"/>
                    <a:pt x="0" y="8976"/>
                  </a:cubicBezTo>
                  <a:cubicBezTo>
                    <a:pt x="0" y="9174"/>
                    <a:pt x="5" y="9372"/>
                    <a:pt x="5" y="9570"/>
                  </a:cubicBezTo>
                  <a:cubicBezTo>
                    <a:pt x="934" y="10283"/>
                    <a:pt x="2118" y="10707"/>
                    <a:pt x="3402" y="10707"/>
                  </a:cubicBezTo>
                  <a:cubicBezTo>
                    <a:pt x="6457" y="10707"/>
                    <a:pt x="8929" y="8311"/>
                    <a:pt x="8929" y="5351"/>
                  </a:cubicBezTo>
                  <a:cubicBezTo>
                    <a:pt x="8929" y="2397"/>
                    <a:pt x="6457" y="0"/>
                    <a:pt x="3402"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4" name="Google Shape;454;p29"/>
            <p:cNvSpPr/>
            <p:nvPr/>
          </p:nvSpPr>
          <p:spPr>
            <a:xfrm>
              <a:off x="6624400" y="2778050"/>
              <a:ext cx="1105775" cy="1512925"/>
            </a:xfrm>
            <a:custGeom>
              <a:avLst/>
              <a:gdLst/>
              <a:ahLst/>
              <a:cxnLst/>
              <a:rect l="l" t="t" r="r" b="b"/>
              <a:pathLst>
                <a:path w="44231" h="60517" extrusionOk="0">
                  <a:moveTo>
                    <a:pt x="23235" y="12322"/>
                  </a:moveTo>
                  <a:cubicBezTo>
                    <a:pt x="25105" y="12322"/>
                    <a:pt x="26624" y="13886"/>
                    <a:pt x="26624" y="15824"/>
                  </a:cubicBezTo>
                  <a:cubicBezTo>
                    <a:pt x="26624" y="17757"/>
                    <a:pt x="25105" y="19328"/>
                    <a:pt x="23235" y="19328"/>
                  </a:cubicBezTo>
                  <a:cubicBezTo>
                    <a:pt x="21367" y="19328"/>
                    <a:pt x="19848" y="17757"/>
                    <a:pt x="19848" y="15824"/>
                  </a:cubicBezTo>
                  <a:cubicBezTo>
                    <a:pt x="19848" y="13888"/>
                    <a:pt x="21367" y="12322"/>
                    <a:pt x="23235" y="12322"/>
                  </a:cubicBezTo>
                  <a:close/>
                  <a:moveTo>
                    <a:pt x="22638" y="28154"/>
                  </a:moveTo>
                  <a:cubicBezTo>
                    <a:pt x="25402" y="28154"/>
                    <a:pt x="27644" y="30330"/>
                    <a:pt x="27644" y="33010"/>
                  </a:cubicBezTo>
                  <a:cubicBezTo>
                    <a:pt x="27644" y="35692"/>
                    <a:pt x="25402" y="37866"/>
                    <a:pt x="22638" y="37866"/>
                  </a:cubicBezTo>
                  <a:cubicBezTo>
                    <a:pt x="21217" y="37866"/>
                    <a:pt x="19934" y="37290"/>
                    <a:pt x="19028" y="36366"/>
                  </a:cubicBezTo>
                  <a:cubicBezTo>
                    <a:pt x="18366" y="37144"/>
                    <a:pt x="17366" y="37644"/>
                    <a:pt x="16248" y="37644"/>
                  </a:cubicBezTo>
                  <a:cubicBezTo>
                    <a:pt x="14270" y="37644"/>
                    <a:pt x="12661" y="36088"/>
                    <a:pt x="12661" y="34166"/>
                  </a:cubicBezTo>
                  <a:cubicBezTo>
                    <a:pt x="12661" y="32252"/>
                    <a:pt x="14270" y="30693"/>
                    <a:pt x="16248" y="30693"/>
                  </a:cubicBezTo>
                  <a:cubicBezTo>
                    <a:pt x="16890" y="30693"/>
                    <a:pt x="17494" y="30854"/>
                    <a:pt x="18013" y="31141"/>
                  </a:cubicBezTo>
                  <a:cubicBezTo>
                    <a:pt x="18773" y="29386"/>
                    <a:pt x="20556" y="28154"/>
                    <a:pt x="22638" y="28154"/>
                  </a:cubicBezTo>
                  <a:close/>
                  <a:moveTo>
                    <a:pt x="33882" y="33366"/>
                  </a:moveTo>
                  <a:cubicBezTo>
                    <a:pt x="36623" y="33366"/>
                    <a:pt x="38841" y="35513"/>
                    <a:pt x="38841" y="38169"/>
                  </a:cubicBezTo>
                  <a:cubicBezTo>
                    <a:pt x="38841" y="40821"/>
                    <a:pt x="36623" y="42968"/>
                    <a:pt x="33882" y="42968"/>
                  </a:cubicBezTo>
                  <a:cubicBezTo>
                    <a:pt x="31145" y="42968"/>
                    <a:pt x="28927" y="40821"/>
                    <a:pt x="28927" y="38169"/>
                  </a:cubicBezTo>
                  <a:cubicBezTo>
                    <a:pt x="28927" y="35513"/>
                    <a:pt x="31145" y="33366"/>
                    <a:pt x="33882" y="33366"/>
                  </a:cubicBezTo>
                  <a:close/>
                  <a:moveTo>
                    <a:pt x="20377" y="41872"/>
                  </a:moveTo>
                  <a:cubicBezTo>
                    <a:pt x="22497" y="41872"/>
                    <a:pt x="24209" y="43532"/>
                    <a:pt x="24209" y="45586"/>
                  </a:cubicBezTo>
                  <a:cubicBezTo>
                    <a:pt x="24209" y="47634"/>
                    <a:pt x="22495" y="49295"/>
                    <a:pt x="20377" y="49295"/>
                  </a:cubicBezTo>
                  <a:cubicBezTo>
                    <a:pt x="18262" y="49295"/>
                    <a:pt x="16545" y="47635"/>
                    <a:pt x="16545" y="45586"/>
                  </a:cubicBezTo>
                  <a:cubicBezTo>
                    <a:pt x="16545" y="43533"/>
                    <a:pt x="18262" y="41872"/>
                    <a:pt x="20377" y="41872"/>
                  </a:cubicBezTo>
                  <a:close/>
                  <a:moveTo>
                    <a:pt x="31981" y="45670"/>
                  </a:moveTo>
                  <a:cubicBezTo>
                    <a:pt x="34601" y="45670"/>
                    <a:pt x="36728" y="47733"/>
                    <a:pt x="36728" y="50272"/>
                  </a:cubicBezTo>
                  <a:cubicBezTo>
                    <a:pt x="36728" y="52811"/>
                    <a:pt x="34598" y="54874"/>
                    <a:pt x="31981" y="54874"/>
                  </a:cubicBezTo>
                  <a:cubicBezTo>
                    <a:pt x="29358" y="54874"/>
                    <a:pt x="27230" y="52811"/>
                    <a:pt x="27230" y="50272"/>
                  </a:cubicBezTo>
                  <a:cubicBezTo>
                    <a:pt x="27230" y="47733"/>
                    <a:pt x="29357" y="45670"/>
                    <a:pt x="31981" y="45670"/>
                  </a:cubicBezTo>
                  <a:close/>
                  <a:moveTo>
                    <a:pt x="19087" y="52533"/>
                  </a:moveTo>
                  <a:cubicBezTo>
                    <a:pt x="20867" y="52533"/>
                    <a:pt x="22311" y="53929"/>
                    <a:pt x="22311" y="55652"/>
                  </a:cubicBezTo>
                  <a:cubicBezTo>
                    <a:pt x="22311" y="57374"/>
                    <a:pt x="20867" y="58771"/>
                    <a:pt x="19087" y="58771"/>
                  </a:cubicBezTo>
                  <a:cubicBezTo>
                    <a:pt x="17309" y="58771"/>
                    <a:pt x="15869" y="57374"/>
                    <a:pt x="15869" y="55652"/>
                  </a:cubicBezTo>
                  <a:cubicBezTo>
                    <a:pt x="15869" y="53929"/>
                    <a:pt x="17309" y="52533"/>
                    <a:pt x="19087" y="52533"/>
                  </a:cubicBezTo>
                  <a:close/>
                  <a:moveTo>
                    <a:pt x="23922" y="1"/>
                  </a:moveTo>
                  <a:cubicBezTo>
                    <a:pt x="20435" y="1"/>
                    <a:pt x="16906" y="1091"/>
                    <a:pt x="14043" y="3494"/>
                  </a:cubicBezTo>
                  <a:cubicBezTo>
                    <a:pt x="5675" y="10519"/>
                    <a:pt x="11055" y="22473"/>
                    <a:pt x="11055" y="22473"/>
                  </a:cubicBezTo>
                  <a:cubicBezTo>
                    <a:pt x="11055" y="22473"/>
                    <a:pt x="5686" y="24871"/>
                    <a:pt x="2430" y="30316"/>
                  </a:cubicBezTo>
                  <a:cubicBezTo>
                    <a:pt x="2745" y="30264"/>
                    <a:pt x="3067" y="30236"/>
                    <a:pt x="3397" y="30236"/>
                  </a:cubicBezTo>
                  <a:cubicBezTo>
                    <a:pt x="6450" y="30236"/>
                    <a:pt x="8924" y="32632"/>
                    <a:pt x="8924" y="35587"/>
                  </a:cubicBezTo>
                  <a:cubicBezTo>
                    <a:pt x="8924" y="38547"/>
                    <a:pt x="6452" y="40943"/>
                    <a:pt x="3397" y="40943"/>
                  </a:cubicBezTo>
                  <a:cubicBezTo>
                    <a:pt x="2115" y="40943"/>
                    <a:pt x="930" y="40518"/>
                    <a:pt x="0" y="39806"/>
                  </a:cubicBezTo>
                  <a:lnTo>
                    <a:pt x="0" y="39806"/>
                  </a:lnTo>
                  <a:cubicBezTo>
                    <a:pt x="53" y="41848"/>
                    <a:pt x="355" y="43788"/>
                    <a:pt x="878" y="45605"/>
                  </a:cubicBezTo>
                  <a:lnTo>
                    <a:pt x="953" y="45581"/>
                  </a:lnTo>
                  <a:cubicBezTo>
                    <a:pt x="2071" y="44434"/>
                    <a:pt x="3658" y="43722"/>
                    <a:pt x="5413" y="43717"/>
                  </a:cubicBezTo>
                  <a:cubicBezTo>
                    <a:pt x="8806" y="43717"/>
                    <a:pt x="11557" y="46384"/>
                    <a:pt x="11557" y="49668"/>
                  </a:cubicBezTo>
                  <a:cubicBezTo>
                    <a:pt x="11557" y="52334"/>
                    <a:pt x="9744" y="54589"/>
                    <a:pt x="7248" y="55345"/>
                  </a:cubicBezTo>
                  <a:lnTo>
                    <a:pt x="7163" y="55444"/>
                  </a:lnTo>
                  <a:cubicBezTo>
                    <a:pt x="10461" y="58270"/>
                    <a:pt x="14699" y="60049"/>
                    <a:pt x="19422" y="60432"/>
                  </a:cubicBezTo>
                  <a:cubicBezTo>
                    <a:pt x="20115" y="60488"/>
                    <a:pt x="20813" y="60516"/>
                    <a:pt x="21513" y="60516"/>
                  </a:cubicBezTo>
                  <a:cubicBezTo>
                    <a:pt x="31977" y="60516"/>
                    <a:pt x="42813" y="54265"/>
                    <a:pt x="43932" y="42500"/>
                  </a:cubicBezTo>
                  <a:cubicBezTo>
                    <a:pt x="44230" y="39354"/>
                    <a:pt x="43849" y="36541"/>
                    <a:pt x="43097" y="34082"/>
                  </a:cubicBezTo>
                  <a:cubicBezTo>
                    <a:pt x="42709" y="34193"/>
                    <a:pt x="42293" y="34246"/>
                    <a:pt x="41866" y="34246"/>
                  </a:cubicBezTo>
                  <a:cubicBezTo>
                    <a:pt x="41857" y="34246"/>
                    <a:pt x="41849" y="34246"/>
                    <a:pt x="41841" y="34245"/>
                  </a:cubicBezTo>
                  <a:cubicBezTo>
                    <a:pt x="39218" y="34245"/>
                    <a:pt x="37089" y="32188"/>
                    <a:pt x="37089" y="29649"/>
                  </a:cubicBezTo>
                  <a:cubicBezTo>
                    <a:pt x="37089" y="28238"/>
                    <a:pt x="37745" y="26975"/>
                    <a:pt x="38778" y="26130"/>
                  </a:cubicBezTo>
                  <a:lnTo>
                    <a:pt x="38825" y="26092"/>
                  </a:lnTo>
                  <a:cubicBezTo>
                    <a:pt x="37008" y="23827"/>
                    <a:pt x="35413" y="22624"/>
                    <a:pt x="35413" y="22624"/>
                  </a:cubicBezTo>
                  <a:cubicBezTo>
                    <a:pt x="35413" y="22624"/>
                    <a:pt x="40237" y="18463"/>
                    <a:pt x="38552" y="10520"/>
                  </a:cubicBezTo>
                  <a:cubicBezTo>
                    <a:pt x="37177" y="4032"/>
                    <a:pt x="30626" y="1"/>
                    <a:pt x="23922"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5" name="Google Shape;455;p29"/>
            <p:cNvSpPr/>
            <p:nvPr/>
          </p:nvSpPr>
          <p:spPr>
            <a:xfrm>
              <a:off x="6954975" y="2837425"/>
              <a:ext cx="188675" cy="188700"/>
            </a:xfrm>
            <a:custGeom>
              <a:avLst/>
              <a:gdLst/>
              <a:ahLst/>
              <a:cxnLst/>
              <a:rect l="l" t="t" r="r" b="b"/>
              <a:pathLst>
                <a:path w="7547" h="7548" extrusionOk="0">
                  <a:moveTo>
                    <a:pt x="3773" y="1"/>
                  </a:moveTo>
                  <a:cubicBezTo>
                    <a:pt x="1689" y="1"/>
                    <a:pt x="0" y="1689"/>
                    <a:pt x="0" y="3774"/>
                  </a:cubicBezTo>
                  <a:cubicBezTo>
                    <a:pt x="0" y="5857"/>
                    <a:pt x="1689" y="7548"/>
                    <a:pt x="3773" y="7548"/>
                  </a:cubicBezTo>
                  <a:cubicBezTo>
                    <a:pt x="5858" y="7548"/>
                    <a:pt x="7547" y="5857"/>
                    <a:pt x="7547" y="3774"/>
                  </a:cubicBezTo>
                  <a:cubicBezTo>
                    <a:pt x="7547" y="1689"/>
                    <a:pt x="5858" y="1"/>
                    <a:pt x="3773"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6" name="Google Shape;456;p29"/>
            <p:cNvSpPr/>
            <p:nvPr/>
          </p:nvSpPr>
          <p:spPr>
            <a:xfrm>
              <a:off x="6943150" y="2825625"/>
              <a:ext cx="212325" cy="212325"/>
            </a:xfrm>
            <a:custGeom>
              <a:avLst/>
              <a:gdLst/>
              <a:ahLst/>
              <a:cxnLst/>
              <a:rect l="l" t="t" r="r" b="b"/>
              <a:pathLst>
                <a:path w="8493" h="8493" extrusionOk="0">
                  <a:moveTo>
                    <a:pt x="4246" y="944"/>
                  </a:moveTo>
                  <a:cubicBezTo>
                    <a:pt x="6068" y="944"/>
                    <a:pt x="7548" y="2425"/>
                    <a:pt x="7548" y="4246"/>
                  </a:cubicBezTo>
                  <a:cubicBezTo>
                    <a:pt x="7548" y="6067"/>
                    <a:pt x="6068" y="7547"/>
                    <a:pt x="4246" y="7547"/>
                  </a:cubicBezTo>
                  <a:cubicBezTo>
                    <a:pt x="2426" y="7547"/>
                    <a:pt x="945" y="6067"/>
                    <a:pt x="945" y="4246"/>
                  </a:cubicBezTo>
                  <a:cubicBezTo>
                    <a:pt x="945" y="2425"/>
                    <a:pt x="2426" y="944"/>
                    <a:pt x="4246" y="944"/>
                  </a:cubicBezTo>
                  <a:close/>
                  <a:moveTo>
                    <a:pt x="4246" y="0"/>
                  </a:moveTo>
                  <a:cubicBezTo>
                    <a:pt x="1905" y="0"/>
                    <a:pt x="0" y="1905"/>
                    <a:pt x="0" y="4246"/>
                  </a:cubicBezTo>
                  <a:cubicBezTo>
                    <a:pt x="0" y="6588"/>
                    <a:pt x="1906" y="8492"/>
                    <a:pt x="4246" y="8492"/>
                  </a:cubicBezTo>
                  <a:cubicBezTo>
                    <a:pt x="6587" y="8492"/>
                    <a:pt x="8493" y="6586"/>
                    <a:pt x="8492" y="4246"/>
                  </a:cubicBezTo>
                  <a:cubicBezTo>
                    <a:pt x="8492" y="1904"/>
                    <a:pt x="6587" y="0"/>
                    <a:pt x="4246"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7" name="Google Shape;457;p29"/>
            <p:cNvSpPr/>
            <p:nvPr/>
          </p:nvSpPr>
          <p:spPr>
            <a:xfrm>
              <a:off x="7286575" y="2837425"/>
              <a:ext cx="188675" cy="188700"/>
            </a:xfrm>
            <a:custGeom>
              <a:avLst/>
              <a:gdLst/>
              <a:ahLst/>
              <a:cxnLst/>
              <a:rect l="l" t="t" r="r" b="b"/>
              <a:pathLst>
                <a:path w="7547" h="7548" extrusionOk="0">
                  <a:moveTo>
                    <a:pt x="3773" y="1"/>
                  </a:moveTo>
                  <a:cubicBezTo>
                    <a:pt x="1689" y="1"/>
                    <a:pt x="0" y="1689"/>
                    <a:pt x="0" y="3774"/>
                  </a:cubicBezTo>
                  <a:cubicBezTo>
                    <a:pt x="0" y="5857"/>
                    <a:pt x="1689" y="7548"/>
                    <a:pt x="3773" y="7548"/>
                  </a:cubicBezTo>
                  <a:cubicBezTo>
                    <a:pt x="5858" y="7548"/>
                    <a:pt x="7546" y="5857"/>
                    <a:pt x="7546" y="3774"/>
                  </a:cubicBezTo>
                  <a:cubicBezTo>
                    <a:pt x="7546" y="1689"/>
                    <a:pt x="5858" y="1"/>
                    <a:pt x="3773"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8" name="Google Shape;458;p29"/>
            <p:cNvSpPr/>
            <p:nvPr/>
          </p:nvSpPr>
          <p:spPr>
            <a:xfrm>
              <a:off x="7274725" y="2825625"/>
              <a:ext cx="212350" cy="212325"/>
            </a:xfrm>
            <a:custGeom>
              <a:avLst/>
              <a:gdLst/>
              <a:ahLst/>
              <a:cxnLst/>
              <a:rect l="l" t="t" r="r" b="b"/>
              <a:pathLst>
                <a:path w="8494" h="8493" extrusionOk="0">
                  <a:moveTo>
                    <a:pt x="4247" y="944"/>
                  </a:moveTo>
                  <a:cubicBezTo>
                    <a:pt x="6067" y="944"/>
                    <a:pt x="7549" y="2425"/>
                    <a:pt x="7549" y="4246"/>
                  </a:cubicBezTo>
                  <a:cubicBezTo>
                    <a:pt x="7549" y="6067"/>
                    <a:pt x="6067" y="7547"/>
                    <a:pt x="4247" y="7547"/>
                  </a:cubicBezTo>
                  <a:cubicBezTo>
                    <a:pt x="2426" y="7547"/>
                    <a:pt x="945" y="6067"/>
                    <a:pt x="945" y="4246"/>
                  </a:cubicBezTo>
                  <a:cubicBezTo>
                    <a:pt x="945" y="2425"/>
                    <a:pt x="2426" y="944"/>
                    <a:pt x="4247" y="944"/>
                  </a:cubicBezTo>
                  <a:close/>
                  <a:moveTo>
                    <a:pt x="4247" y="0"/>
                  </a:moveTo>
                  <a:cubicBezTo>
                    <a:pt x="1906" y="0"/>
                    <a:pt x="1" y="1905"/>
                    <a:pt x="1" y="4246"/>
                  </a:cubicBezTo>
                  <a:cubicBezTo>
                    <a:pt x="1" y="6588"/>
                    <a:pt x="1907" y="8492"/>
                    <a:pt x="4247" y="8492"/>
                  </a:cubicBezTo>
                  <a:cubicBezTo>
                    <a:pt x="6589" y="8492"/>
                    <a:pt x="8494" y="6586"/>
                    <a:pt x="8491" y="4246"/>
                  </a:cubicBezTo>
                  <a:cubicBezTo>
                    <a:pt x="8491" y="1904"/>
                    <a:pt x="6589" y="0"/>
                    <a:pt x="4247"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9" name="Google Shape;459;p29"/>
            <p:cNvSpPr/>
            <p:nvPr/>
          </p:nvSpPr>
          <p:spPr>
            <a:xfrm>
              <a:off x="7130400" y="2895625"/>
              <a:ext cx="169575" cy="47950"/>
            </a:xfrm>
            <a:custGeom>
              <a:avLst/>
              <a:gdLst/>
              <a:ahLst/>
              <a:cxnLst/>
              <a:rect l="l" t="t" r="r" b="b"/>
              <a:pathLst>
                <a:path w="6783" h="1918" extrusionOk="0">
                  <a:moveTo>
                    <a:pt x="3440" y="0"/>
                  </a:moveTo>
                  <a:cubicBezTo>
                    <a:pt x="1583" y="0"/>
                    <a:pt x="252" y="1065"/>
                    <a:pt x="232" y="1081"/>
                  </a:cubicBezTo>
                  <a:cubicBezTo>
                    <a:pt x="31" y="1246"/>
                    <a:pt x="1" y="1541"/>
                    <a:pt x="166" y="1743"/>
                  </a:cubicBezTo>
                  <a:cubicBezTo>
                    <a:pt x="259" y="1858"/>
                    <a:pt x="395" y="1917"/>
                    <a:pt x="532" y="1917"/>
                  </a:cubicBezTo>
                  <a:cubicBezTo>
                    <a:pt x="637" y="1917"/>
                    <a:pt x="742" y="1882"/>
                    <a:pt x="829" y="1811"/>
                  </a:cubicBezTo>
                  <a:cubicBezTo>
                    <a:pt x="895" y="1759"/>
                    <a:pt x="1938" y="936"/>
                    <a:pt x="3408" y="936"/>
                  </a:cubicBezTo>
                  <a:cubicBezTo>
                    <a:pt x="4172" y="936"/>
                    <a:pt x="5052" y="1158"/>
                    <a:pt x="5970" y="1827"/>
                  </a:cubicBezTo>
                  <a:cubicBezTo>
                    <a:pt x="6054" y="1888"/>
                    <a:pt x="6150" y="1918"/>
                    <a:pt x="6247" y="1918"/>
                  </a:cubicBezTo>
                  <a:cubicBezTo>
                    <a:pt x="6391" y="1918"/>
                    <a:pt x="6535" y="1851"/>
                    <a:pt x="6628" y="1724"/>
                  </a:cubicBezTo>
                  <a:cubicBezTo>
                    <a:pt x="6782" y="1514"/>
                    <a:pt x="6735" y="1218"/>
                    <a:pt x="6525" y="1064"/>
                  </a:cubicBezTo>
                  <a:cubicBezTo>
                    <a:pt x="5431" y="267"/>
                    <a:pt x="4370" y="0"/>
                    <a:pt x="3440"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0" name="Google Shape;460;p29"/>
            <p:cNvSpPr/>
            <p:nvPr/>
          </p:nvSpPr>
          <p:spPr>
            <a:xfrm>
              <a:off x="7165125" y="2947750"/>
              <a:ext cx="104300" cy="63425"/>
            </a:xfrm>
            <a:custGeom>
              <a:avLst/>
              <a:gdLst/>
              <a:ahLst/>
              <a:cxnLst/>
              <a:rect l="l" t="t" r="r" b="b"/>
              <a:pathLst>
                <a:path w="4172" h="2537" extrusionOk="0">
                  <a:moveTo>
                    <a:pt x="3916" y="1"/>
                  </a:moveTo>
                  <a:cubicBezTo>
                    <a:pt x="3814" y="1"/>
                    <a:pt x="3719" y="67"/>
                    <a:pt x="3688" y="168"/>
                  </a:cubicBezTo>
                  <a:lnTo>
                    <a:pt x="3654" y="273"/>
                  </a:lnTo>
                  <a:cubicBezTo>
                    <a:pt x="3654" y="273"/>
                    <a:pt x="3632" y="344"/>
                    <a:pt x="3594" y="470"/>
                  </a:cubicBezTo>
                  <a:cubicBezTo>
                    <a:pt x="3550" y="599"/>
                    <a:pt x="3480" y="781"/>
                    <a:pt x="3370" y="963"/>
                  </a:cubicBezTo>
                  <a:cubicBezTo>
                    <a:pt x="3317" y="1056"/>
                    <a:pt x="3247" y="1143"/>
                    <a:pt x="3173" y="1225"/>
                  </a:cubicBezTo>
                  <a:cubicBezTo>
                    <a:pt x="3100" y="1308"/>
                    <a:pt x="3007" y="1370"/>
                    <a:pt x="2915" y="1431"/>
                  </a:cubicBezTo>
                  <a:lnTo>
                    <a:pt x="2760" y="1506"/>
                  </a:lnTo>
                  <a:cubicBezTo>
                    <a:pt x="2702" y="1522"/>
                    <a:pt x="2644" y="1534"/>
                    <a:pt x="2588" y="1556"/>
                  </a:cubicBezTo>
                  <a:cubicBezTo>
                    <a:pt x="2533" y="1564"/>
                    <a:pt x="2479" y="1572"/>
                    <a:pt x="2426" y="1585"/>
                  </a:cubicBezTo>
                  <a:cubicBezTo>
                    <a:pt x="2361" y="1595"/>
                    <a:pt x="2258" y="1591"/>
                    <a:pt x="2176" y="1595"/>
                  </a:cubicBezTo>
                  <a:cubicBezTo>
                    <a:pt x="2071" y="1590"/>
                    <a:pt x="1899" y="1590"/>
                    <a:pt x="1781" y="1558"/>
                  </a:cubicBezTo>
                  <a:cubicBezTo>
                    <a:pt x="1714" y="1548"/>
                    <a:pt x="1651" y="1532"/>
                    <a:pt x="1593" y="1511"/>
                  </a:cubicBezTo>
                  <a:cubicBezTo>
                    <a:pt x="1530" y="1496"/>
                    <a:pt x="1473" y="1475"/>
                    <a:pt x="1418" y="1448"/>
                  </a:cubicBezTo>
                  <a:cubicBezTo>
                    <a:pt x="1308" y="1402"/>
                    <a:pt x="1209" y="1339"/>
                    <a:pt x="1119" y="1271"/>
                  </a:cubicBezTo>
                  <a:cubicBezTo>
                    <a:pt x="1030" y="1202"/>
                    <a:pt x="952" y="1121"/>
                    <a:pt x="882" y="1045"/>
                  </a:cubicBezTo>
                  <a:cubicBezTo>
                    <a:pt x="746" y="884"/>
                    <a:pt x="653" y="717"/>
                    <a:pt x="593" y="598"/>
                  </a:cubicBezTo>
                  <a:cubicBezTo>
                    <a:pt x="533" y="472"/>
                    <a:pt x="508" y="420"/>
                    <a:pt x="508" y="413"/>
                  </a:cubicBezTo>
                  <a:cubicBezTo>
                    <a:pt x="493" y="286"/>
                    <a:pt x="383" y="193"/>
                    <a:pt x="260" y="193"/>
                  </a:cubicBezTo>
                  <a:cubicBezTo>
                    <a:pt x="251" y="193"/>
                    <a:pt x="242" y="193"/>
                    <a:pt x="233" y="194"/>
                  </a:cubicBezTo>
                  <a:cubicBezTo>
                    <a:pt x="98" y="211"/>
                    <a:pt x="1" y="335"/>
                    <a:pt x="17" y="471"/>
                  </a:cubicBezTo>
                  <a:lnTo>
                    <a:pt x="17" y="471"/>
                  </a:lnTo>
                  <a:cubicBezTo>
                    <a:pt x="17" y="474"/>
                    <a:pt x="11" y="592"/>
                    <a:pt x="29" y="751"/>
                  </a:cubicBezTo>
                  <a:cubicBezTo>
                    <a:pt x="51" y="924"/>
                    <a:pt x="100" y="1175"/>
                    <a:pt x="247" y="1451"/>
                  </a:cubicBezTo>
                  <a:cubicBezTo>
                    <a:pt x="321" y="1589"/>
                    <a:pt x="415" y="1737"/>
                    <a:pt x="545" y="1871"/>
                  </a:cubicBezTo>
                  <a:cubicBezTo>
                    <a:pt x="669" y="2007"/>
                    <a:pt x="823" y="2142"/>
                    <a:pt x="1005" y="2237"/>
                  </a:cubicBezTo>
                  <a:cubicBezTo>
                    <a:pt x="1092" y="2292"/>
                    <a:pt x="1186" y="2334"/>
                    <a:pt x="1284" y="2371"/>
                  </a:cubicBezTo>
                  <a:cubicBezTo>
                    <a:pt x="1381" y="2416"/>
                    <a:pt x="1481" y="2442"/>
                    <a:pt x="1583" y="2463"/>
                  </a:cubicBezTo>
                  <a:cubicBezTo>
                    <a:pt x="1685" y="2490"/>
                    <a:pt x="1788" y="2509"/>
                    <a:pt x="1891" y="2515"/>
                  </a:cubicBezTo>
                  <a:lnTo>
                    <a:pt x="2044" y="2531"/>
                  </a:lnTo>
                  <a:lnTo>
                    <a:pt x="2082" y="2535"/>
                  </a:lnTo>
                  <a:lnTo>
                    <a:pt x="2091" y="2536"/>
                  </a:lnTo>
                  <a:lnTo>
                    <a:pt x="2149" y="2536"/>
                  </a:lnTo>
                  <a:lnTo>
                    <a:pt x="2213" y="2533"/>
                  </a:lnTo>
                  <a:cubicBezTo>
                    <a:pt x="2304" y="2527"/>
                    <a:pt x="2378" y="2530"/>
                    <a:pt x="2483" y="2516"/>
                  </a:cubicBezTo>
                  <a:cubicBezTo>
                    <a:pt x="2598" y="2498"/>
                    <a:pt x="2715" y="2478"/>
                    <a:pt x="2828" y="2451"/>
                  </a:cubicBezTo>
                  <a:cubicBezTo>
                    <a:pt x="2932" y="2417"/>
                    <a:pt x="3034" y="2375"/>
                    <a:pt x="3133" y="2333"/>
                  </a:cubicBezTo>
                  <a:cubicBezTo>
                    <a:pt x="3229" y="2277"/>
                    <a:pt x="3325" y="2227"/>
                    <a:pt x="3412" y="2165"/>
                  </a:cubicBezTo>
                  <a:cubicBezTo>
                    <a:pt x="3761" y="1908"/>
                    <a:pt x="3959" y="1556"/>
                    <a:pt x="4056" y="1265"/>
                  </a:cubicBezTo>
                  <a:cubicBezTo>
                    <a:pt x="4155" y="970"/>
                    <a:pt x="4171" y="722"/>
                    <a:pt x="4172" y="551"/>
                  </a:cubicBezTo>
                  <a:cubicBezTo>
                    <a:pt x="4171" y="379"/>
                    <a:pt x="4151" y="279"/>
                    <a:pt x="4153" y="273"/>
                  </a:cubicBezTo>
                  <a:cubicBezTo>
                    <a:pt x="4168" y="159"/>
                    <a:pt x="4101" y="47"/>
                    <a:pt x="3987" y="12"/>
                  </a:cubicBezTo>
                  <a:cubicBezTo>
                    <a:pt x="3963" y="4"/>
                    <a:pt x="3939" y="1"/>
                    <a:pt x="391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1" name="Google Shape;461;p29"/>
            <p:cNvSpPr/>
            <p:nvPr/>
          </p:nvSpPr>
          <p:spPr>
            <a:xfrm>
              <a:off x="7146150" y="2688675"/>
              <a:ext cx="25900" cy="61100"/>
            </a:xfrm>
            <a:custGeom>
              <a:avLst/>
              <a:gdLst/>
              <a:ahLst/>
              <a:cxnLst/>
              <a:rect l="l" t="t" r="r" b="b"/>
              <a:pathLst>
                <a:path w="1036" h="2444" extrusionOk="0">
                  <a:moveTo>
                    <a:pt x="135" y="0"/>
                  </a:moveTo>
                  <a:cubicBezTo>
                    <a:pt x="131" y="0"/>
                    <a:pt x="127" y="1"/>
                    <a:pt x="122" y="1"/>
                  </a:cubicBezTo>
                  <a:cubicBezTo>
                    <a:pt x="51" y="9"/>
                    <a:pt x="1" y="72"/>
                    <a:pt x="8" y="142"/>
                  </a:cubicBezTo>
                  <a:cubicBezTo>
                    <a:pt x="8" y="142"/>
                    <a:pt x="24" y="294"/>
                    <a:pt x="72" y="513"/>
                  </a:cubicBezTo>
                  <a:cubicBezTo>
                    <a:pt x="100" y="622"/>
                    <a:pt x="124" y="751"/>
                    <a:pt x="165" y="884"/>
                  </a:cubicBezTo>
                  <a:cubicBezTo>
                    <a:pt x="207" y="1018"/>
                    <a:pt x="252" y="1160"/>
                    <a:pt x="296" y="1301"/>
                  </a:cubicBezTo>
                  <a:cubicBezTo>
                    <a:pt x="398" y="1579"/>
                    <a:pt x="506" y="1856"/>
                    <a:pt x="609" y="2056"/>
                  </a:cubicBezTo>
                  <a:cubicBezTo>
                    <a:pt x="708" y="2257"/>
                    <a:pt x="792" y="2385"/>
                    <a:pt x="792" y="2385"/>
                  </a:cubicBezTo>
                  <a:cubicBezTo>
                    <a:pt x="815" y="2421"/>
                    <a:pt x="856" y="2443"/>
                    <a:pt x="903" y="2443"/>
                  </a:cubicBezTo>
                  <a:cubicBezTo>
                    <a:pt x="906" y="2443"/>
                    <a:pt x="909" y="2443"/>
                    <a:pt x="912" y="2443"/>
                  </a:cubicBezTo>
                  <a:cubicBezTo>
                    <a:pt x="983" y="2436"/>
                    <a:pt x="1035" y="2373"/>
                    <a:pt x="1028" y="2303"/>
                  </a:cubicBezTo>
                  <a:cubicBezTo>
                    <a:pt x="1028" y="2303"/>
                    <a:pt x="1014" y="2151"/>
                    <a:pt x="965" y="1932"/>
                  </a:cubicBezTo>
                  <a:cubicBezTo>
                    <a:pt x="920" y="1711"/>
                    <a:pt x="833" y="1427"/>
                    <a:pt x="740" y="1145"/>
                  </a:cubicBezTo>
                  <a:cubicBezTo>
                    <a:pt x="686" y="1006"/>
                    <a:pt x="633" y="868"/>
                    <a:pt x="582" y="738"/>
                  </a:cubicBezTo>
                  <a:cubicBezTo>
                    <a:pt x="530" y="609"/>
                    <a:pt x="469" y="492"/>
                    <a:pt x="424" y="391"/>
                  </a:cubicBezTo>
                  <a:cubicBezTo>
                    <a:pt x="325" y="188"/>
                    <a:pt x="243" y="61"/>
                    <a:pt x="243" y="61"/>
                  </a:cubicBezTo>
                  <a:cubicBezTo>
                    <a:pt x="220" y="24"/>
                    <a:pt x="180" y="0"/>
                    <a:pt x="135"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2" name="Google Shape;462;p29"/>
            <p:cNvSpPr/>
            <p:nvPr/>
          </p:nvSpPr>
          <p:spPr>
            <a:xfrm>
              <a:off x="7207800" y="2647950"/>
              <a:ext cx="11725" cy="94950"/>
            </a:xfrm>
            <a:custGeom>
              <a:avLst/>
              <a:gdLst/>
              <a:ahLst/>
              <a:cxnLst/>
              <a:rect l="l" t="t" r="r" b="b"/>
              <a:pathLst>
                <a:path w="469" h="3798" extrusionOk="0">
                  <a:moveTo>
                    <a:pt x="231" y="0"/>
                  </a:moveTo>
                  <a:cubicBezTo>
                    <a:pt x="171" y="0"/>
                    <a:pt x="120" y="44"/>
                    <a:pt x="110" y="107"/>
                  </a:cubicBezTo>
                  <a:cubicBezTo>
                    <a:pt x="110" y="107"/>
                    <a:pt x="76" y="329"/>
                    <a:pt x="49" y="667"/>
                  </a:cubicBezTo>
                  <a:cubicBezTo>
                    <a:pt x="39" y="835"/>
                    <a:pt x="22" y="1031"/>
                    <a:pt x="14" y="1241"/>
                  </a:cubicBezTo>
                  <a:cubicBezTo>
                    <a:pt x="11" y="1451"/>
                    <a:pt x="6" y="1676"/>
                    <a:pt x="1" y="1900"/>
                  </a:cubicBezTo>
                  <a:cubicBezTo>
                    <a:pt x="6" y="2348"/>
                    <a:pt x="17" y="2795"/>
                    <a:pt x="48" y="3133"/>
                  </a:cubicBezTo>
                  <a:cubicBezTo>
                    <a:pt x="75" y="3469"/>
                    <a:pt x="112" y="3693"/>
                    <a:pt x="112" y="3693"/>
                  </a:cubicBezTo>
                  <a:cubicBezTo>
                    <a:pt x="121" y="3745"/>
                    <a:pt x="161" y="3788"/>
                    <a:pt x="213" y="3796"/>
                  </a:cubicBezTo>
                  <a:cubicBezTo>
                    <a:pt x="220" y="3797"/>
                    <a:pt x="227" y="3798"/>
                    <a:pt x="234" y="3798"/>
                  </a:cubicBezTo>
                  <a:cubicBezTo>
                    <a:pt x="295" y="3798"/>
                    <a:pt x="348" y="3754"/>
                    <a:pt x="358" y="3693"/>
                  </a:cubicBezTo>
                  <a:cubicBezTo>
                    <a:pt x="358" y="3693"/>
                    <a:pt x="396" y="3469"/>
                    <a:pt x="422" y="3133"/>
                  </a:cubicBezTo>
                  <a:cubicBezTo>
                    <a:pt x="452" y="2797"/>
                    <a:pt x="464" y="2348"/>
                    <a:pt x="469" y="1900"/>
                  </a:cubicBezTo>
                  <a:cubicBezTo>
                    <a:pt x="464" y="1675"/>
                    <a:pt x="459" y="1451"/>
                    <a:pt x="454" y="1241"/>
                  </a:cubicBezTo>
                  <a:cubicBezTo>
                    <a:pt x="448" y="1031"/>
                    <a:pt x="430" y="835"/>
                    <a:pt x="421" y="667"/>
                  </a:cubicBezTo>
                  <a:cubicBezTo>
                    <a:pt x="394" y="329"/>
                    <a:pt x="359" y="107"/>
                    <a:pt x="359" y="107"/>
                  </a:cubicBezTo>
                  <a:cubicBezTo>
                    <a:pt x="351" y="54"/>
                    <a:pt x="310" y="9"/>
                    <a:pt x="254" y="2"/>
                  </a:cubicBezTo>
                  <a:cubicBezTo>
                    <a:pt x="246" y="1"/>
                    <a:pt x="239" y="0"/>
                    <a:pt x="231"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3" name="Google Shape;463;p29"/>
            <p:cNvSpPr/>
            <p:nvPr/>
          </p:nvSpPr>
          <p:spPr>
            <a:xfrm>
              <a:off x="7262475" y="2680250"/>
              <a:ext cx="22950" cy="69525"/>
            </a:xfrm>
            <a:custGeom>
              <a:avLst/>
              <a:gdLst/>
              <a:ahLst/>
              <a:cxnLst/>
              <a:rect l="l" t="t" r="r" b="b"/>
              <a:pathLst>
                <a:path w="918" h="2781" extrusionOk="0">
                  <a:moveTo>
                    <a:pt x="788" y="1"/>
                  </a:moveTo>
                  <a:cubicBezTo>
                    <a:pt x="741" y="1"/>
                    <a:pt x="696" y="27"/>
                    <a:pt x="674" y="72"/>
                  </a:cubicBezTo>
                  <a:cubicBezTo>
                    <a:pt x="674" y="72"/>
                    <a:pt x="598" y="223"/>
                    <a:pt x="510" y="458"/>
                  </a:cubicBezTo>
                  <a:cubicBezTo>
                    <a:pt x="469" y="576"/>
                    <a:pt x="413" y="713"/>
                    <a:pt x="368" y="863"/>
                  </a:cubicBezTo>
                  <a:cubicBezTo>
                    <a:pt x="325" y="1012"/>
                    <a:pt x="278" y="1173"/>
                    <a:pt x="231" y="1333"/>
                  </a:cubicBezTo>
                  <a:cubicBezTo>
                    <a:pt x="152" y="1657"/>
                    <a:pt x="79" y="1982"/>
                    <a:pt x="46" y="2231"/>
                  </a:cubicBezTo>
                  <a:cubicBezTo>
                    <a:pt x="9" y="2479"/>
                    <a:pt x="3" y="2650"/>
                    <a:pt x="3" y="2650"/>
                  </a:cubicBezTo>
                  <a:cubicBezTo>
                    <a:pt x="1" y="2697"/>
                    <a:pt x="26" y="2744"/>
                    <a:pt x="69" y="2766"/>
                  </a:cubicBezTo>
                  <a:cubicBezTo>
                    <a:pt x="88" y="2776"/>
                    <a:pt x="108" y="2781"/>
                    <a:pt x="127" y="2781"/>
                  </a:cubicBezTo>
                  <a:cubicBezTo>
                    <a:pt x="173" y="2781"/>
                    <a:pt x="217" y="2756"/>
                    <a:pt x="240" y="2712"/>
                  </a:cubicBezTo>
                  <a:cubicBezTo>
                    <a:pt x="240" y="2712"/>
                    <a:pt x="318" y="2560"/>
                    <a:pt x="407" y="2325"/>
                  </a:cubicBezTo>
                  <a:cubicBezTo>
                    <a:pt x="500" y="2091"/>
                    <a:pt x="595" y="1773"/>
                    <a:pt x="684" y="1451"/>
                  </a:cubicBezTo>
                  <a:cubicBezTo>
                    <a:pt x="722" y="1289"/>
                    <a:pt x="758" y="1126"/>
                    <a:pt x="794" y="974"/>
                  </a:cubicBezTo>
                  <a:cubicBezTo>
                    <a:pt x="828" y="822"/>
                    <a:pt x="846" y="675"/>
                    <a:pt x="868" y="552"/>
                  </a:cubicBezTo>
                  <a:cubicBezTo>
                    <a:pt x="905" y="305"/>
                    <a:pt x="914" y="134"/>
                    <a:pt x="914" y="134"/>
                  </a:cubicBezTo>
                  <a:cubicBezTo>
                    <a:pt x="917" y="86"/>
                    <a:pt x="891" y="38"/>
                    <a:pt x="844" y="14"/>
                  </a:cubicBezTo>
                  <a:cubicBezTo>
                    <a:pt x="826" y="5"/>
                    <a:pt x="807" y="1"/>
                    <a:pt x="7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4" name="Google Shape;464;p29"/>
            <p:cNvSpPr/>
            <p:nvPr/>
          </p:nvSpPr>
          <p:spPr>
            <a:xfrm>
              <a:off x="6895000" y="3374275"/>
              <a:ext cx="184850" cy="120925"/>
            </a:xfrm>
            <a:custGeom>
              <a:avLst/>
              <a:gdLst/>
              <a:ahLst/>
              <a:cxnLst/>
              <a:rect l="l" t="t" r="r" b="b"/>
              <a:pathLst>
                <a:path w="7394" h="4837" extrusionOk="0">
                  <a:moveTo>
                    <a:pt x="7142" y="1"/>
                  </a:moveTo>
                  <a:cubicBezTo>
                    <a:pt x="7027" y="1"/>
                    <a:pt x="6926" y="84"/>
                    <a:pt x="6908" y="201"/>
                  </a:cubicBezTo>
                  <a:cubicBezTo>
                    <a:pt x="6900" y="243"/>
                    <a:pt x="6230" y="4366"/>
                    <a:pt x="3461" y="4366"/>
                  </a:cubicBezTo>
                  <a:cubicBezTo>
                    <a:pt x="3389" y="4366"/>
                    <a:pt x="3315" y="4363"/>
                    <a:pt x="3241" y="4357"/>
                  </a:cubicBezTo>
                  <a:cubicBezTo>
                    <a:pt x="2412" y="4295"/>
                    <a:pt x="1771" y="3997"/>
                    <a:pt x="1334" y="3469"/>
                  </a:cubicBezTo>
                  <a:cubicBezTo>
                    <a:pt x="494" y="2454"/>
                    <a:pt x="660" y="908"/>
                    <a:pt x="661" y="892"/>
                  </a:cubicBezTo>
                  <a:cubicBezTo>
                    <a:pt x="675" y="763"/>
                    <a:pt x="582" y="646"/>
                    <a:pt x="453" y="631"/>
                  </a:cubicBezTo>
                  <a:cubicBezTo>
                    <a:pt x="442" y="629"/>
                    <a:pt x="431" y="629"/>
                    <a:pt x="420" y="629"/>
                  </a:cubicBezTo>
                  <a:cubicBezTo>
                    <a:pt x="303" y="629"/>
                    <a:pt x="206" y="719"/>
                    <a:pt x="192" y="837"/>
                  </a:cubicBezTo>
                  <a:cubicBezTo>
                    <a:pt x="183" y="908"/>
                    <a:pt x="0" y="2594"/>
                    <a:pt x="968" y="3767"/>
                  </a:cubicBezTo>
                  <a:cubicBezTo>
                    <a:pt x="1490" y="4399"/>
                    <a:pt x="2244" y="4757"/>
                    <a:pt x="3206" y="4827"/>
                  </a:cubicBezTo>
                  <a:cubicBezTo>
                    <a:pt x="3293" y="4834"/>
                    <a:pt x="3377" y="4837"/>
                    <a:pt x="3461" y="4837"/>
                  </a:cubicBezTo>
                  <a:cubicBezTo>
                    <a:pt x="6628" y="4837"/>
                    <a:pt x="7368" y="319"/>
                    <a:pt x="7374" y="272"/>
                  </a:cubicBezTo>
                  <a:cubicBezTo>
                    <a:pt x="7394" y="144"/>
                    <a:pt x="7305" y="23"/>
                    <a:pt x="7177" y="3"/>
                  </a:cubicBezTo>
                  <a:cubicBezTo>
                    <a:pt x="7165" y="1"/>
                    <a:pt x="7153" y="1"/>
                    <a:pt x="7142"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5" name="Google Shape;465;p29"/>
            <p:cNvSpPr/>
            <p:nvPr/>
          </p:nvSpPr>
          <p:spPr>
            <a:xfrm>
              <a:off x="7043425" y="3318025"/>
              <a:ext cx="75325" cy="66500"/>
            </a:xfrm>
            <a:custGeom>
              <a:avLst/>
              <a:gdLst/>
              <a:ahLst/>
              <a:cxnLst/>
              <a:rect l="l" t="t" r="r" b="b"/>
              <a:pathLst>
                <a:path w="3013" h="2660" extrusionOk="0">
                  <a:moveTo>
                    <a:pt x="1127" y="1"/>
                  </a:moveTo>
                  <a:cubicBezTo>
                    <a:pt x="900" y="1"/>
                    <a:pt x="744" y="1427"/>
                    <a:pt x="744" y="1427"/>
                  </a:cubicBezTo>
                  <a:cubicBezTo>
                    <a:pt x="744" y="1427"/>
                    <a:pt x="502" y="665"/>
                    <a:pt x="298" y="665"/>
                  </a:cubicBezTo>
                  <a:cubicBezTo>
                    <a:pt x="269" y="665"/>
                    <a:pt x="240" y="681"/>
                    <a:pt x="214" y="716"/>
                  </a:cubicBezTo>
                  <a:cubicBezTo>
                    <a:pt x="0" y="1000"/>
                    <a:pt x="267" y="1883"/>
                    <a:pt x="610" y="2236"/>
                  </a:cubicBezTo>
                  <a:cubicBezTo>
                    <a:pt x="830" y="2464"/>
                    <a:pt x="1211" y="2659"/>
                    <a:pt x="1557" y="2659"/>
                  </a:cubicBezTo>
                  <a:cubicBezTo>
                    <a:pt x="1707" y="2659"/>
                    <a:pt x="1850" y="2622"/>
                    <a:pt x="1971" y="2536"/>
                  </a:cubicBezTo>
                  <a:cubicBezTo>
                    <a:pt x="2372" y="2254"/>
                    <a:pt x="3013" y="1115"/>
                    <a:pt x="2867" y="869"/>
                  </a:cubicBezTo>
                  <a:cubicBezTo>
                    <a:pt x="2832" y="808"/>
                    <a:pt x="2787" y="783"/>
                    <a:pt x="2735" y="783"/>
                  </a:cubicBezTo>
                  <a:cubicBezTo>
                    <a:pt x="2463" y="783"/>
                    <a:pt x="2025" y="1496"/>
                    <a:pt x="2025" y="1496"/>
                  </a:cubicBezTo>
                  <a:cubicBezTo>
                    <a:pt x="2025" y="1496"/>
                    <a:pt x="2572" y="362"/>
                    <a:pt x="2367" y="227"/>
                  </a:cubicBezTo>
                  <a:cubicBezTo>
                    <a:pt x="2336" y="206"/>
                    <a:pt x="2302" y="197"/>
                    <a:pt x="2268" y="197"/>
                  </a:cubicBezTo>
                  <a:cubicBezTo>
                    <a:pt x="1918" y="197"/>
                    <a:pt x="1449" y="1167"/>
                    <a:pt x="1449" y="1167"/>
                  </a:cubicBezTo>
                  <a:cubicBezTo>
                    <a:pt x="1449" y="1167"/>
                    <a:pt x="1366" y="34"/>
                    <a:pt x="1135" y="1"/>
                  </a:cubicBezTo>
                  <a:cubicBezTo>
                    <a:pt x="1132" y="1"/>
                    <a:pt x="1130" y="1"/>
                    <a:pt x="1127"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6" name="Google Shape;466;p29"/>
            <p:cNvSpPr/>
            <p:nvPr/>
          </p:nvSpPr>
          <p:spPr>
            <a:xfrm>
              <a:off x="7310525" y="3369075"/>
              <a:ext cx="179900" cy="127600"/>
            </a:xfrm>
            <a:custGeom>
              <a:avLst/>
              <a:gdLst/>
              <a:ahLst/>
              <a:cxnLst/>
              <a:rect l="l" t="t" r="r" b="b"/>
              <a:pathLst>
                <a:path w="7196" h="5104" extrusionOk="0">
                  <a:moveTo>
                    <a:pt x="246" y="0"/>
                  </a:moveTo>
                  <a:cubicBezTo>
                    <a:pt x="240" y="0"/>
                    <a:pt x="234" y="1"/>
                    <a:pt x="228" y="1"/>
                  </a:cubicBezTo>
                  <a:cubicBezTo>
                    <a:pt x="97" y="11"/>
                    <a:pt x="0" y="123"/>
                    <a:pt x="11" y="254"/>
                  </a:cubicBezTo>
                  <a:cubicBezTo>
                    <a:pt x="15" y="302"/>
                    <a:pt x="440" y="5103"/>
                    <a:pt x="3833" y="5103"/>
                  </a:cubicBezTo>
                  <a:cubicBezTo>
                    <a:pt x="4797" y="5103"/>
                    <a:pt x="5575" y="4803"/>
                    <a:pt x="6143" y="4212"/>
                  </a:cubicBezTo>
                  <a:cubicBezTo>
                    <a:pt x="7195" y="3113"/>
                    <a:pt x="7136" y="1418"/>
                    <a:pt x="7133" y="1346"/>
                  </a:cubicBezTo>
                  <a:cubicBezTo>
                    <a:pt x="7127" y="1215"/>
                    <a:pt x="7022" y="1126"/>
                    <a:pt x="6887" y="1120"/>
                  </a:cubicBezTo>
                  <a:cubicBezTo>
                    <a:pt x="6756" y="1125"/>
                    <a:pt x="6656" y="1235"/>
                    <a:pt x="6661" y="1366"/>
                  </a:cubicBezTo>
                  <a:cubicBezTo>
                    <a:pt x="6661" y="1381"/>
                    <a:pt x="6717" y="2930"/>
                    <a:pt x="5802" y="3885"/>
                  </a:cubicBezTo>
                  <a:cubicBezTo>
                    <a:pt x="5328" y="4381"/>
                    <a:pt x="4665" y="4632"/>
                    <a:pt x="3834" y="4632"/>
                  </a:cubicBezTo>
                  <a:cubicBezTo>
                    <a:pt x="877" y="4632"/>
                    <a:pt x="486" y="260"/>
                    <a:pt x="482" y="216"/>
                  </a:cubicBezTo>
                  <a:cubicBezTo>
                    <a:pt x="472" y="93"/>
                    <a:pt x="367" y="0"/>
                    <a:pt x="246"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7" name="Google Shape;467;p29"/>
            <p:cNvSpPr/>
            <p:nvPr/>
          </p:nvSpPr>
          <p:spPr>
            <a:xfrm>
              <a:off x="7276425" y="3317350"/>
              <a:ext cx="75250" cy="66675"/>
            </a:xfrm>
            <a:custGeom>
              <a:avLst/>
              <a:gdLst/>
              <a:ahLst/>
              <a:cxnLst/>
              <a:rect l="l" t="t" r="r" b="b"/>
              <a:pathLst>
                <a:path w="3010" h="2667" extrusionOk="0">
                  <a:moveTo>
                    <a:pt x="1883" y="1"/>
                  </a:moveTo>
                  <a:cubicBezTo>
                    <a:pt x="1875" y="1"/>
                    <a:pt x="1868" y="1"/>
                    <a:pt x="1861" y="2"/>
                  </a:cubicBezTo>
                  <a:cubicBezTo>
                    <a:pt x="1628" y="30"/>
                    <a:pt x="1563" y="1172"/>
                    <a:pt x="1563" y="1172"/>
                  </a:cubicBezTo>
                  <a:cubicBezTo>
                    <a:pt x="1563" y="1172"/>
                    <a:pt x="1335" y="157"/>
                    <a:pt x="918" y="157"/>
                  </a:cubicBezTo>
                  <a:cubicBezTo>
                    <a:pt x="888" y="157"/>
                    <a:pt x="857" y="162"/>
                    <a:pt x="825" y="174"/>
                  </a:cubicBezTo>
                  <a:cubicBezTo>
                    <a:pt x="593" y="255"/>
                    <a:pt x="992" y="1509"/>
                    <a:pt x="992" y="1509"/>
                  </a:cubicBezTo>
                  <a:cubicBezTo>
                    <a:pt x="992" y="1509"/>
                    <a:pt x="547" y="808"/>
                    <a:pt x="275" y="808"/>
                  </a:cubicBezTo>
                  <a:cubicBezTo>
                    <a:pt x="223" y="808"/>
                    <a:pt x="177" y="834"/>
                    <a:pt x="142" y="896"/>
                  </a:cubicBezTo>
                  <a:cubicBezTo>
                    <a:pt x="1" y="1142"/>
                    <a:pt x="657" y="2274"/>
                    <a:pt x="1061" y="2551"/>
                  </a:cubicBezTo>
                  <a:cubicBezTo>
                    <a:pt x="1179" y="2632"/>
                    <a:pt x="1318" y="2667"/>
                    <a:pt x="1463" y="2667"/>
                  </a:cubicBezTo>
                  <a:cubicBezTo>
                    <a:pt x="1812" y="2667"/>
                    <a:pt x="2198" y="2465"/>
                    <a:pt x="2420" y="2230"/>
                  </a:cubicBezTo>
                  <a:cubicBezTo>
                    <a:pt x="2757" y="1874"/>
                    <a:pt x="3010" y="985"/>
                    <a:pt x="2790" y="703"/>
                  </a:cubicBezTo>
                  <a:cubicBezTo>
                    <a:pt x="2764" y="669"/>
                    <a:pt x="2736" y="653"/>
                    <a:pt x="2707" y="653"/>
                  </a:cubicBezTo>
                  <a:cubicBezTo>
                    <a:pt x="2504" y="653"/>
                    <a:pt x="2269" y="1420"/>
                    <a:pt x="2269" y="1420"/>
                  </a:cubicBezTo>
                  <a:cubicBezTo>
                    <a:pt x="2269" y="1420"/>
                    <a:pt x="2280" y="1"/>
                    <a:pt x="1883"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8" name="Google Shape;468;p29"/>
            <p:cNvSpPr/>
            <p:nvPr/>
          </p:nvSpPr>
          <p:spPr>
            <a:xfrm>
              <a:off x="6898950" y="3035425"/>
              <a:ext cx="179350" cy="173750"/>
            </a:xfrm>
            <a:custGeom>
              <a:avLst/>
              <a:gdLst/>
              <a:ahLst/>
              <a:cxnLst/>
              <a:rect l="l" t="t" r="r" b="b"/>
              <a:pathLst>
                <a:path w="7174" h="6950" extrusionOk="0">
                  <a:moveTo>
                    <a:pt x="3586" y="1"/>
                  </a:moveTo>
                  <a:cubicBezTo>
                    <a:pt x="1606" y="1"/>
                    <a:pt x="0" y="1557"/>
                    <a:pt x="0" y="3475"/>
                  </a:cubicBezTo>
                  <a:cubicBezTo>
                    <a:pt x="0" y="5393"/>
                    <a:pt x="1606" y="6949"/>
                    <a:pt x="3586" y="6949"/>
                  </a:cubicBezTo>
                  <a:cubicBezTo>
                    <a:pt x="5567" y="6949"/>
                    <a:pt x="7173" y="5393"/>
                    <a:pt x="7173" y="3475"/>
                  </a:cubicBezTo>
                  <a:cubicBezTo>
                    <a:pt x="7173" y="1557"/>
                    <a:pt x="5567" y="1"/>
                    <a:pt x="3586"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9" name="Google Shape;469;p29"/>
            <p:cNvSpPr/>
            <p:nvPr/>
          </p:nvSpPr>
          <p:spPr>
            <a:xfrm>
              <a:off x="7361825" y="3045950"/>
              <a:ext cx="179350" cy="173750"/>
            </a:xfrm>
            <a:custGeom>
              <a:avLst/>
              <a:gdLst/>
              <a:ahLst/>
              <a:cxnLst/>
              <a:rect l="l" t="t" r="r" b="b"/>
              <a:pathLst>
                <a:path w="7174" h="6950" extrusionOk="0">
                  <a:moveTo>
                    <a:pt x="3586" y="1"/>
                  </a:moveTo>
                  <a:cubicBezTo>
                    <a:pt x="1606" y="1"/>
                    <a:pt x="0" y="1556"/>
                    <a:pt x="0" y="3475"/>
                  </a:cubicBezTo>
                  <a:cubicBezTo>
                    <a:pt x="0" y="5393"/>
                    <a:pt x="1605" y="6949"/>
                    <a:pt x="3586" y="6949"/>
                  </a:cubicBezTo>
                  <a:cubicBezTo>
                    <a:pt x="5569" y="6949"/>
                    <a:pt x="7173" y="5393"/>
                    <a:pt x="7173" y="3475"/>
                  </a:cubicBezTo>
                  <a:cubicBezTo>
                    <a:pt x="7173" y="1556"/>
                    <a:pt x="5566" y="1"/>
                    <a:pt x="3586"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470" name="Google Shape;470;p29"/>
          <p:cNvGrpSpPr/>
          <p:nvPr/>
        </p:nvGrpSpPr>
        <p:grpSpPr>
          <a:xfrm>
            <a:off x="2128275" y="2910602"/>
            <a:ext cx="1010606" cy="1341442"/>
            <a:chOff x="2090049" y="2988186"/>
            <a:chExt cx="1010606" cy="1341442"/>
          </a:xfrm>
        </p:grpSpPr>
        <p:sp>
          <p:nvSpPr>
            <p:cNvPr id="471" name="Google Shape;471;p29"/>
            <p:cNvSpPr/>
            <p:nvPr/>
          </p:nvSpPr>
          <p:spPr>
            <a:xfrm rot="-2423090">
              <a:off x="2786784" y="3970803"/>
              <a:ext cx="238810" cy="319530"/>
            </a:xfrm>
            <a:custGeom>
              <a:avLst/>
              <a:gdLst/>
              <a:ahLst/>
              <a:cxnLst/>
              <a:rect l="l" t="t" r="r" b="b"/>
              <a:pathLst>
                <a:path w="20665" h="27650" extrusionOk="0">
                  <a:moveTo>
                    <a:pt x="10346" y="0"/>
                  </a:moveTo>
                  <a:cubicBezTo>
                    <a:pt x="2041" y="0"/>
                    <a:pt x="241" y="4735"/>
                    <a:pt x="0" y="6362"/>
                  </a:cubicBezTo>
                  <a:cubicBezTo>
                    <a:pt x="0" y="6362"/>
                    <a:pt x="4041" y="27182"/>
                    <a:pt x="6768" y="27641"/>
                  </a:cubicBezTo>
                  <a:cubicBezTo>
                    <a:pt x="6802" y="27647"/>
                    <a:pt x="6837" y="27650"/>
                    <a:pt x="6873" y="27650"/>
                  </a:cubicBezTo>
                  <a:cubicBezTo>
                    <a:pt x="9756" y="27650"/>
                    <a:pt x="20146" y="9764"/>
                    <a:pt x="20146" y="9764"/>
                  </a:cubicBezTo>
                  <a:cubicBezTo>
                    <a:pt x="20146" y="9764"/>
                    <a:pt x="20664" y="458"/>
                    <a:pt x="11428" y="26"/>
                  </a:cubicBezTo>
                  <a:cubicBezTo>
                    <a:pt x="11056" y="8"/>
                    <a:pt x="10695" y="0"/>
                    <a:pt x="10346"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2" name="Google Shape;472;p29"/>
            <p:cNvSpPr/>
            <p:nvPr/>
          </p:nvSpPr>
          <p:spPr>
            <a:xfrm rot="-2423090">
              <a:off x="2388921" y="3095766"/>
              <a:ext cx="407219" cy="1072327"/>
            </a:xfrm>
            <a:custGeom>
              <a:avLst/>
              <a:gdLst/>
              <a:ahLst/>
              <a:cxnLst/>
              <a:rect l="l" t="t" r="r" b="b"/>
              <a:pathLst>
                <a:path w="35238" h="92792" extrusionOk="0">
                  <a:moveTo>
                    <a:pt x="15092" y="0"/>
                  </a:moveTo>
                  <a:lnTo>
                    <a:pt x="0" y="89392"/>
                  </a:lnTo>
                  <a:cubicBezTo>
                    <a:pt x="628" y="88266"/>
                    <a:pt x="1826" y="87538"/>
                    <a:pt x="3144" y="87538"/>
                  </a:cubicBezTo>
                  <a:cubicBezTo>
                    <a:pt x="3344" y="87538"/>
                    <a:pt x="3547" y="87555"/>
                    <a:pt x="3751" y="87589"/>
                  </a:cubicBezTo>
                  <a:cubicBezTo>
                    <a:pt x="5308" y="87851"/>
                    <a:pt x="6457" y="89075"/>
                    <a:pt x="6709" y="90545"/>
                  </a:cubicBezTo>
                  <a:cubicBezTo>
                    <a:pt x="7335" y="89408"/>
                    <a:pt x="8542" y="88671"/>
                    <a:pt x="9869" y="88671"/>
                  </a:cubicBezTo>
                  <a:cubicBezTo>
                    <a:pt x="10068" y="88671"/>
                    <a:pt x="10269" y="88688"/>
                    <a:pt x="10472" y="88722"/>
                  </a:cubicBezTo>
                  <a:cubicBezTo>
                    <a:pt x="12029" y="88986"/>
                    <a:pt x="13178" y="90208"/>
                    <a:pt x="13430" y="91679"/>
                  </a:cubicBezTo>
                  <a:cubicBezTo>
                    <a:pt x="14056" y="90542"/>
                    <a:pt x="15261" y="89805"/>
                    <a:pt x="16588" y="89805"/>
                  </a:cubicBezTo>
                  <a:cubicBezTo>
                    <a:pt x="16788" y="89805"/>
                    <a:pt x="16990" y="89822"/>
                    <a:pt x="17193" y="89857"/>
                  </a:cubicBezTo>
                  <a:cubicBezTo>
                    <a:pt x="18741" y="90118"/>
                    <a:pt x="19888" y="91330"/>
                    <a:pt x="20146" y="92792"/>
                  </a:cubicBezTo>
                  <a:lnTo>
                    <a:pt x="35238" y="3401"/>
                  </a:lnTo>
                  <a:lnTo>
                    <a:pt x="15092"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3" name="Google Shape;473;p29"/>
            <p:cNvSpPr/>
            <p:nvPr/>
          </p:nvSpPr>
          <p:spPr>
            <a:xfrm rot="-2423090">
              <a:off x="2897558" y="4175208"/>
              <a:ext cx="113737" cy="107277"/>
            </a:xfrm>
            <a:custGeom>
              <a:avLst/>
              <a:gdLst/>
              <a:ahLst/>
              <a:cxnLst/>
              <a:rect l="l" t="t" r="r" b="b"/>
              <a:pathLst>
                <a:path w="9842" h="9283" extrusionOk="0">
                  <a:moveTo>
                    <a:pt x="3978" y="1"/>
                  </a:moveTo>
                  <a:cubicBezTo>
                    <a:pt x="2541" y="1"/>
                    <a:pt x="1172" y="414"/>
                    <a:pt x="0" y="1138"/>
                  </a:cubicBezTo>
                  <a:cubicBezTo>
                    <a:pt x="1201" y="5393"/>
                    <a:pt x="2557" y="9084"/>
                    <a:pt x="3688" y="9274"/>
                  </a:cubicBezTo>
                  <a:cubicBezTo>
                    <a:pt x="3722" y="9280"/>
                    <a:pt x="3757" y="9283"/>
                    <a:pt x="3793" y="9283"/>
                  </a:cubicBezTo>
                  <a:cubicBezTo>
                    <a:pt x="4968" y="9283"/>
                    <a:pt x="7386" y="6316"/>
                    <a:pt x="9841" y="2800"/>
                  </a:cubicBezTo>
                  <a:cubicBezTo>
                    <a:pt x="8722" y="1423"/>
                    <a:pt x="7122" y="427"/>
                    <a:pt x="5235" y="106"/>
                  </a:cubicBezTo>
                  <a:cubicBezTo>
                    <a:pt x="4813" y="35"/>
                    <a:pt x="4393" y="1"/>
                    <a:pt x="397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4" name="Google Shape;474;p29"/>
            <p:cNvSpPr/>
            <p:nvPr/>
          </p:nvSpPr>
          <p:spPr>
            <a:xfrm rot="-2423090">
              <a:off x="2161223" y="3054345"/>
              <a:ext cx="248991" cy="121733"/>
            </a:xfrm>
            <a:custGeom>
              <a:avLst/>
              <a:gdLst/>
              <a:ahLst/>
              <a:cxnLst/>
              <a:rect l="l" t="t" r="r" b="b"/>
              <a:pathLst>
                <a:path w="21546" h="10534" extrusionOk="0">
                  <a:moveTo>
                    <a:pt x="6066" y="0"/>
                  </a:moveTo>
                  <a:cubicBezTo>
                    <a:pt x="4512" y="0"/>
                    <a:pt x="3016" y="226"/>
                    <a:pt x="2196" y="946"/>
                  </a:cubicBezTo>
                  <a:cubicBezTo>
                    <a:pt x="0" y="2878"/>
                    <a:pt x="138" y="7179"/>
                    <a:pt x="138" y="7179"/>
                  </a:cubicBezTo>
                  <a:lnTo>
                    <a:pt x="9829" y="10293"/>
                  </a:lnTo>
                  <a:lnTo>
                    <a:pt x="20004" y="10533"/>
                  </a:lnTo>
                  <a:cubicBezTo>
                    <a:pt x="20003" y="10533"/>
                    <a:pt x="21545" y="6515"/>
                    <a:pt x="20104" y="3969"/>
                  </a:cubicBezTo>
                  <a:cubicBezTo>
                    <a:pt x="18664" y="1423"/>
                    <a:pt x="11458" y="639"/>
                    <a:pt x="11458" y="639"/>
                  </a:cubicBezTo>
                  <a:cubicBezTo>
                    <a:pt x="11458" y="639"/>
                    <a:pt x="8680" y="0"/>
                    <a:pt x="6066"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5" name="Google Shape;475;p29"/>
            <p:cNvSpPr/>
            <p:nvPr/>
          </p:nvSpPr>
          <p:spPr>
            <a:xfrm rot="-2423090">
              <a:off x="2186143" y="3123537"/>
              <a:ext cx="282134" cy="126795"/>
            </a:xfrm>
            <a:custGeom>
              <a:avLst/>
              <a:gdLst/>
              <a:ahLst/>
              <a:cxnLst/>
              <a:rect l="l" t="t" r="r" b="b"/>
              <a:pathLst>
                <a:path w="24414" h="10972" extrusionOk="0">
                  <a:moveTo>
                    <a:pt x="4507" y="1"/>
                  </a:moveTo>
                  <a:cubicBezTo>
                    <a:pt x="2501" y="1"/>
                    <a:pt x="730" y="1447"/>
                    <a:pt x="385" y="3490"/>
                  </a:cubicBezTo>
                  <a:cubicBezTo>
                    <a:pt x="1" y="5770"/>
                    <a:pt x="1536" y="7929"/>
                    <a:pt x="3815" y="8314"/>
                  </a:cubicBezTo>
                  <a:lnTo>
                    <a:pt x="19204" y="10913"/>
                  </a:lnTo>
                  <a:cubicBezTo>
                    <a:pt x="19440" y="10952"/>
                    <a:pt x="19675" y="10972"/>
                    <a:pt x="19906" y="10972"/>
                  </a:cubicBezTo>
                  <a:cubicBezTo>
                    <a:pt x="21912" y="10972"/>
                    <a:pt x="23685" y="9526"/>
                    <a:pt x="24029" y="7481"/>
                  </a:cubicBezTo>
                  <a:cubicBezTo>
                    <a:pt x="24413" y="5203"/>
                    <a:pt x="22877" y="3043"/>
                    <a:pt x="20599" y="2657"/>
                  </a:cubicBezTo>
                  <a:lnTo>
                    <a:pt x="5209" y="60"/>
                  </a:lnTo>
                  <a:cubicBezTo>
                    <a:pt x="4973" y="20"/>
                    <a:pt x="4738" y="1"/>
                    <a:pt x="4507"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6" name="Google Shape;476;p29"/>
            <p:cNvSpPr/>
            <p:nvPr/>
          </p:nvSpPr>
          <p:spPr>
            <a:xfrm rot="-2423090">
              <a:off x="2201232" y="3149745"/>
              <a:ext cx="203621" cy="47808"/>
            </a:xfrm>
            <a:custGeom>
              <a:avLst/>
              <a:gdLst/>
              <a:ahLst/>
              <a:cxnLst/>
              <a:rect l="l" t="t" r="r" b="b"/>
              <a:pathLst>
                <a:path w="17620" h="4137" extrusionOk="0">
                  <a:moveTo>
                    <a:pt x="763" y="0"/>
                  </a:moveTo>
                  <a:cubicBezTo>
                    <a:pt x="424" y="0"/>
                    <a:pt x="124" y="245"/>
                    <a:pt x="66" y="592"/>
                  </a:cubicBezTo>
                  <a:cubicBezTo>
                    <a:pt x="0" y="979"/>
                    <a:pt x="260" y="1344"/>
                    <a:pt x="646" y="1410"/>
                  </a:cubicBezTo>
                  <a:lnTo>
                    <a:pt x="16737" y="4126"/>
                  </a:lnTo>
                  <a:cubicBezTo>
                    <a:pt x="16777" y="4133"/>
                    <a:pt x="16817" y="4136"/>
                    <a:pt x="16856" y="4136"/>
                  </a:cubicBezTo>
                  <a:cubicBezTo>
                    <a:pt x="17196" y="4136"/>
                    <a:pt x="17496" y="3891"/>
                    <a:pt x="17555" y="3546"/>
                  </a:cubicBezTo>
                  <a:cubicBezTo>
                    <a:pt x="17619" y="3160"/>
                    <a:pt x="17361" y="2794"/>
                    <a:pt x="16972" y="2726"/>
                  </a:cubicBezTo>
                  <a:lnTo>
                    <a:pt x="883" y="11"/>
                  </a:lnTo>
                  <a:cubicBezTo>
                    <a:pt x="842" y="4"/>
                    <a:pt x="802" y="0"/>
                    <a:pt x="763"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7" name="Google Shape;477;p29"/>
            <p:cNvSpPr/>
            <p:nvPr/>
          </p:nvSpPr>
          <p:spPr>
            <a:xfrm rot="-2423090">
              <a:off x="2247591" y="3169848"/>
              <a:ext cx="203598" cy="47797"/>
            </a:xfrm>
            <a:custGeom>
              <a:avLst/>
              <a:gdLst/>
              <a:ahLst/>
              <a:cxnLst/>
              <a:rect l="l" t="t" r="r" b="b"/>
              <a:pathLst>
                <a:path w="17618" h="4136" extrusionOk="0">
                  <a:moveTo>
                    <a:pt x="765" y="1"/>
                  </a:moveTo>
                  <a:cubicBezTo>
                    <a:pt x="425" y="1"/>
                    <a:pt x="124" y="245"/>
                    <a:pt x="65" y="592"/>
                  </a:cubicBezTo>
                  <a:cubicBezTo>
                    <a:pt x="1" y="978"/>
                    <a:pt x="259" y="1344"/>
                    <a:pt x="647" y="1410"/>
                  </a:cubicBezTo>
                  <a:lnTo>
                    <a:pt x="16735" y="4125"/>
                  </a:lnTo>
                  <a:cubicBezTo>
                    <a:pt x="16776" y="4132"/>
                    <a:pt x="16816" y="4135"/>
                    <a:pt x="16855" y="4135"/>
                  </a:cubicBezTo>
                  <a:cubicBezTo>
                    <a:pt x="17195" y="4135"/>
                    <a:pt x="17494" y="3891"/>
                    <a:pt x="17553" y="3545"/>
                  </a:cubicBezTo>
                  <a:cubicBezTo>
                    <a:pt x="17618" y="3159"/>
                    <a:pt x="17359" y="2792"/>
                    <a:pt x="16972" y="2728"/>
                  </a:cubicBezTo>
                  <a:lnTo>
                    <a:pt x="883" y="10"/>
                  </a:lnTo>
                  <a:cubicBezTo>
                    <a:pt x="844" y="4"/>
                    <a:pt x="804" y="1"/>
                    <a:pt x="765"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8" name="Google Shape;478;p29"/>
            <p:cNvSpPr/>
            <p:nvPr/>
          </p:nvSpPr>
          <p:spPr>
            <a:xfrm rot="-2423090">
              <a:off x="2480938" y="3194902"/>
              <a:ext cx="171830" cy="948998"/>
            </a:xfrm>
            <a:custGeom>
              <a:avLst/>
              <a:gdLst/>
              <a:ahLst/>
              <a:cxnLst/>
              <a:rect l="l" t="t" r="r" b="b"/>
              <a:pathLst>
                <a:path w="14869" h="82120" extrusionOk="0">
                  <a:moveTo>
                    <a:pt x="14263" y="1"/>
                  </a:moveTo>
                  <a:cubicBezTo>
                    <a:pt x="14031" y="1"/>
                    <a:pt x="13804" y="133"/>
                    <a:pt x="13754" y="429"/>
                  </a:cubicBezTo>
                  <a:cubicBezTo>
                    <a:pt x="10236" y="21264"/>
                    <a:pt x="6719" y="42098"/>
                    <a:pt x="3201" y="62932"/>
                  </a:cubicBezTo>
                  <a:cubicBezTo>
                    <a:pt x="2155" y="69126"/>
                    <a:pt x="1110" y="75320"/>
                    <a:pt x="64" y="81514"/>
                  </a:cubicBezTo>
                  <a:cubicBezTo>
                    <a:pt x="0" y="81896"/>
                    <a:pt x="307" y="82119"/>
                    <a:pt x="607" y="82119"/>
                  </a:cubicBezTo>
                  <a:cubicBezTo>
                    <a:pt x="838" y="82119"/>
                    <a:pt x="1066" y="81986"/>
                    <a:pt x="1116" y="81691"/>
                  </a:cubicBezTo>
                  <a:cubicBezTo>
                    <a:pt x="4632" y="60856"/>
                    <a:pt x="8150" y="40021"/>
                    <a:pt x="11666" y="19188"/>
                  </a:cubicBezTo>
                  <a:cubicBezTo>
                    <a:pt x="12712" y="12993"/>
                    <a:pt x="13757" y="6800"/>
                    <a:pt x="14803" y="606"/>
                  </a:cubicBezTo>
                  <a:cubicBezTo>
                    <a:pt x="14868" y="223"/>
                    <a:pt x="14562" y="1"/>
                    <a:pt x="14263"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9" name="Google Shape;479;p29"/>
            <p:cNvSpPr/>
            <p:nvPr/>
          </p:nvSpPr>
          <p:spPr>
            <a:xfrm rot="-2423090">
              <a:off x="2552768" y="3152088"/>
              <a:ext cx="171830" cy="948975"/>
            </a:xfrm>
            <a:custGeom>
              <a:avLst/>
              <a:gdLst/>
              <a:ahLst/>
              <a:cxnLst/>
              <a:rect l="l" t="t" r="r" b="b"/>
              <a:pathLst>
                <a:path w="14869" h="82118" extrusionOk="0">
                  <a:moveTo>
                    <a:pt x="14262" y="0"/>
                  </a:moveTo>
                  <a:cubicBezTo>
                    <a:pt x="14031" y="0"/>
                    <a:pt x="13803" y="133"/>
                    <a:pt x="13753" y="428"/>
                  </a:cubicBezTo>
                  <a:cubicBezTo>
                    <a:pt x="10236" y="21263"/>
                    <a:pt x="6719" y="42096"/>
                    <a:pt x="3202" y="62931"/>
                  </a:cubicBezTo>
                  <a:cubicBezTo>
                    <a:pt x="2156" y="69125"/>
                    <a:pt x="1109" y="75318"/>
                    <a:pt x="64" y="81511"/>
                  </a:cubicBezTo>
                  <a:cubicBezTo>
                    <a:pt x="0" y="81894"/>
                    <a:pt x="306" y="82118"/>
                    <a:pt x="606" y="82118"/>
                  </a:cubicBezTo>
                  <a:cubicBezTo>
                    <a:pt x="837" y="82118"/>
                    <a:pt x="1064" y="81985"/>
                    <a:pt x="1114" y="81690"/>
                  </a:cubicBezTo>
                  <a:cubicBezTo>
                    <a:pt x="4631" y="60855"/>
                    <a:pt x="8148" y="40022"/>
                    <a:pt x="11666" y="19186"/>
                  </a:cubicBezTo>
                  <a:cubicBezTo>
                    <a:pt x="12711" y="12992"/>
                    <a:pt x="13758" y="6799"/>
                    <a:pt x="14804" y="605"/>
                  </a:cubicBezTo>
                  <a:cubicBezTo>
                    <a:pt x="14868" y="223"/>
                    <a:pt x="14562" y="0"/>
                    <a:pt x="14262"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0" name="Google Shape;480;p29"/>
            <p:cNvSpPr/>
            <p:nvPr/>
          </p:nvSpPr>
          <p:spPr>
            <a:xfrm rot="-2423090">
              <a:off x="2786884" y="3752582"/>
              <a:ext cx="62138" cy="211121"/>
            </a:xfrm>
            <a:custGeom>
              <a:avLst/>
              <a:gdLst/>
              <a:ahLst/>
              <a:cxnLst/>
              <a:rect l="l" t="t" r="r" b="b"/>
              <a:pathLst>
                <a:path w="5377" h="18269" extrusionOk="0">
                  <a:moveTo>
                    <a:pt x="4239" y="1"/>
                  </a:moveTo>
                  <a:cubicBezTo>
                    <a:pt x="3747" y="1"/>
                    <a:pt x="3238" y="288"/>
                    <a:pt x="3123" y="905"/>
                  </a:cubicBezTo>
                  <a:cubicBezTo>
                    <a:pt x="2120" y="6315"/>
                    <a:pt x="1108" y="11725"/>
                    <a:pt x="132" y="17140"/>
                  </a:cubicBezTo>
                  <a:cubicBezTo>
                    <a:pt x="0" y="17870"/>
                    <a:pt x="560" y="18269"/>
                    <a:pt x="1140" y="18269"/>
                  </a:cubicBezTo>
                  <a:cubicBezTo>
                    <a:pt x="1632" y="18269"/>
                    <a:pt x="2138" y="17981"/>
                    <a:pt x="2250" y="17365"/>
                  </a:cubicBezTo>
                  <a:cubicBezTo>
                    <a:pt x="3227" y="11950"/>
                    <a:pt x="4236" y="6539"/>
                    <a:pt x="5242" y="1129"/>
                  </a:cubicBezTo>
                  <a:cubicBezTo>
                    <a:pt x="5377" y="400"/>
                    <a:pt x="4819" y="1"/>
                    <a:pt x="4239"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1" name="Google Shape;481;p29"/>
            <p:cNvSpPr/>
            <p:nvPr/>
          </p:nvSpPr>
          <p:spPr>
            <a:xfrm rot="-2423090">
              <a:off x="2734342" y="3728646"/>
              <a:ext cx="29838" cy="26348"/>
            </a:xfrm>
            <a:custGeom>
              <a:avLst/>
              <a:gdLst/>
              <a:ahLst/>
              <a:cxnLst/>
              <a:rect l="l" t="t" r="r" b="b"/>
              <a:pathLst>
                <a:path w="2582" h="2280" extrusionOk="0">
                  <a:moveTo>
                    <a:pt x="1292" y="0"/>
                  </a:moveTo>
                  <a:cubicBezTo>
                    <a:pt x="837" y="0"/>
                    <a:pt x="407" y="274"/>
                    <a:pt x="231" y="722"/>
                  </a:cubicBezTo>
                  <a:cubicBezTo>
                    <a:pt x="0" y="1309"/>
                    <a:pt x="288" y="1970"/>
                    <a:pt x="872" y="2200"/>
                  </a:cubicBezTo>
                  <a:cubicBezTo>
                    <a:pt x="1010" y="2254"/>
                    <a:pt x="1151" y="2280"/>
                    <a:pt x="1290" y="2280"/>
                  </a:cubicBezTo>
                  <a:cubicBezTo>
                    <a:pt x="1745" y="2280"/>
                    <a:pt x="2174" y="2006"/>
                    <a:pt x="2351" y="1558"/>
                  </a:cubicBezTo>
                  <a:cubicBezTo>
                    <a:pt x="2581" y="972"/>
                    <a:pt x="2294" y="312"/>
                    <a:pt x="1708" y="79"/>
                  </a:cubicBezTo>
                  <a:cubicBezTo>
                    <a:pt x="1571" y="26"/>
                    <a:pt x="1430" y="0"/>
                    <a:pt x="1292"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482" name="Google Shape;482;p29"/>
          <p:cNvGrpSpPr/>
          <p:nvPr/>
        </p:nvGrpSpPr>
        <p:grpSpPr>
          <a:xfrm>
            <a:off x="4139335" y="329176"/>
            <a:ext cx="865329" cy="100122"/>
            <a:chOff x="11440935" y="3894601"/>
            <a:chExt cx="865329" cy="100122"/>
          </a:xfrm>
        </p:grpSpPr>
        <p:sp>
          <p:nvSpPr>
            <p:cNvPr id="483" name="Google Shape;483;p29"/>
            <p:cNvSpPr/>
            <p:nvPr/>
          </p:nvSpPr>
          <p:spPr>
            <a:xfrm rot="5400000">
              <a:off x="11760447" y="3587520"/>
              <a:ext cx="87691" cy="726715"/>
            </a:xfrm>
            <a:custGeom>
              <a:avLst/>
              <a:gdLst/>
              <a:ahLst/>
              <a:cxnLst/>
              <a:rect l="l" t="t" r="r" b="b"/>
              <a:pathLst>
                <a:path w="2582" h="21396" extrusionOk="0">
                  <a:moveTo>
                    <a:pt x="1340" y="0"/>
                  </a:moveTo>
                  <a:cubicBezTo>
                    <a:pt x="691" y="0"/>
                    <a:pt x="1" y="451"/>
                    <a:pt x="5" y="1289"/>
                  </a:cubicBezTo>
                  <a:cubicBezTo>
                    <a:pt x="38" y="7629"/>
                    <a:pt x="65" y="13969"/>
                    <a:pt x="129" y="20309"/>
                  </a:cubicBezTo>
                  <a:cubicBezTo>
                    <a:pt x="136" y="21048"/>
                    <a:pt x="674" y="21396"/>
                    <a:pt x="1244" y="21396"/>
                  </a:cubicBezTo>
                  <a:cubicBezTo>
                    <a:pt x="1892" y="21396"/>
                    <a:pt x="2582" y="20944"/>
                    <a:pt x="2574" y="20107"/>
                  </a:cubicBezTo>
                  <a:cubicBezTo>
                    <a:pt x="2509" y="13769"/>
                    <a:pt x="2483" y="7428"/>
                    <a:pt x="2452" y="1088"/>
                  </a:cubicBezTo>
                  <a:cubicBezTo>
                    <a:pt x="2447" y="348"/>
                    <a:pt x="1909" y="0"/>
                    <a:pt x="1340"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4" name="Google Shape;484;p29"/>
            <p:cNvSpPr/>
            <p:nvPr/>
          </p:nvSpPr>
          <p:spPr>
            <a:xfrm rot="5400000">
              <a:off x="12213272" y="3898402"/>
              <a:ext cx="96793" cy="89192"/>
            </a:xfrm>
            <a:custGeom>
              <a:avLst/>
              <a:gdLst/>
              <a:ahLst/>
              <a:cxnLst/>
              <a:rect l="l" t="t" r="r" b="b"/>
              <a:pathLst>
                <a:path w="2850" h="2626" extrusionOk="0">
                  <a:moveTo>
                    <a:pt x="1421" y="1"/>
                  </a:moveTo>
                  <a:cubicBezTo>
                    <a:pt x="803" y="1"/>
                    <a:pt x="253" y="440"/>
                    <a:pt x="135" y="1070"/>
                  </a:cubicBezTo>
                  <a:cubicBezTo>
                    <a:pt x="0" y="1783"/>
                    <a:pt x="469" y="2468"/>
                    <a:pt x="1182" y="2603"/>
                  </a:cubicBezTo>
                  <a:cubicBezTo>
                    <a:pt x="1264" y="2618"/>
                    <a:pt x="1346" y="2626"/>
                    <a:pt x="1427" y="2626"/>
                  </a:cubicBezTo>
                  <a:cubicBezTo>
                    <a:pt x="2045" y="2626"/>
                    <a:pt x="2596" y="2186"/>
                    <a:pt x="2714" y="1556"/>
                  </a:cubicBezTo>
                  <a:cubicBezTo>
                    <a:pt x="2850" y="843"/>
                    <a:pt x="2381" y="158"/>
                    <a:pt x="1667" y="24"/>
                  </a:cubicBezTo>
                  <a:cubicBezTo>
                    <a:pt x="1585" y="8"/>
                    <a:pt x="1502" y="1"/>
                    <a:pt x="1421"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485" name="Google Shape;485;p29"/>
          <p:cNvGrpSpPr/>
          <p:nvPr/>
        </p:nvGrpSpPr>
        <p:grpSpPr>
          <a:xfrm>
            <a:off x="1606485" y="4710376"/>
            <a:ext cx="865329" cy="100122"/>
            <a:chOff x="11440935" y="3929926"/>
            <a:chExt cx="865329" cy="100122"/>
          </a:xfrm>
        </p:grpSpPr>
        <p:sp>
          <p:nvSpPr>
            <p:cNvPr id="486" name="Google Shape;486;p29"/>
            <p:cNvSpPr/>
            <p:nvPr/>
          </p:nvSpPr>
          <p:spPr>
            <a:xfrm rot="-5400000" flipH="1">
              <a:off x="11899061" y="3622845"/>
              <a:ext cx="87691" cy="726715"/>
            </a:xfrm>
            <a:custGeom>
              <a:avLst/>
              <a:gdLst/>
              <a:ahLst/>
              <a:cxnLst/>
              <a:rect l="l" t="t" r="r" b="b"/>
              <a:pathLst>
                <a:path w="2582" h="21396" extrusionOk="0">
                  <a:moveTo>
                    <a:pt x="1340" y="0"/>
                  </a:moveTo>
                  <a:cubicBezTo>
                    <a:pt x="691" y="0"/>
                    <a:pt x="1" y="451"/>
                    <a:pt x="5" y="1289"/>
                  </a:cubicBezTo>
                  <a:cubicBezTo>
                    <a:pt x="38" y="7629"/>
                    <a:pt x="65" y="13969"/>
                    <a:pt x="129" y="20309"/>
                  </a:cubicBezTo>
                  <a:cubicBezTo>
                    <a:pt x="136" y="21048"/>
                    <a:pt x="674" y="21396"/>
                    <a:pt x="1244" y="21396"/>
                  </a:cubicBezTo>
                  <a:cubicBezTo>
                    <a:pt x="1892" y="21396"/>
                    <a:pt x="2582" y="20944"/>
                    <a:pt x="2574" y="20107"/>
                  </a:cubicBezTo>
                  <a:cubicBezTo>
                    <a:pt x="2509" y="13769"/>
                    <a:pt x="2483" y="7428"/>
                    <a:pt x="2452" y="1088"/>
                  </a:cubicBezTo>
                  <a:cubicBezTo>
                    <a:pt x="2447" y="348"/>
                    <a:pt x="1909" y="0"/>
                    <a:pt x="1340"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7" name="Google Shape;487;p29"/>
            <p:cNvSpPr/>
            <p:nvPr/>
          </p:nvSpPr>
          <p:spPr>
            <a:xfrm rot="-5400000" flipH="1">
              <a:off x="11437135" y="3933727"/>
              <a:ext cx="96793" cy="89192"/>
            </a:xfrm>
            <a:custGeom>
              <a:avLst/>
              <a:gdLst/>
              <a:ahLst/>
              <a:cxnLst/>
              <a:rect l="l" t="t" r="r" b="b"/>
              <a:pathLst>
                <a:path w="2850" h="2626" extrusionOk="0">
                  <a:moveTo>
                    <a:pt x="1421" y="1"/>
                  </a:moveTo>
                  <a:cubicBezTo>
                    <a:pt x="803" y="1"/>
                    <a:pt x="253" y="440"/>
                    <a:pt x="135" y="1070"/>
                  </a:cubicBezTo>
                  <a:cubicBezTo>
                    <a:pt x="0" y="1783"/>
                    <a:pt x="469" y="2468"/>
                    <a:pt x="1182" y="2603"/>
                  </a:cubicBezTo>
                  <a:cubicBezTo>
                    <a:pt x="1264" y="2618"/>
                    <a:pt x="1346" y="2626"/>
                    <a:pt x="1427" y="2626"/>
                  </a:cubicBezTo>
                  <a:cubicBezTo>
                    <a:pt x="2045" y="2626"/>
                    <a:pt x="2596" y="2186"/>
                    <a:pt x="2714" y="1556"/>
                  </a:cubicBezTo>
                  <a:cubicBezTo>
                    <a:pt x="2850" y="843"/>
                    <a:pt x="2381" y="158"/>
                    <a:pt x="1667" y="24"/>
                  </a:cubicBezTo>
                  <a:cubicBezTo>
                    <a:pt x="1585" y="8"/>
                    <a:pt x="1502" y="1"/>
                    <a:pt x="1421"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601"/>
        <p:cNvGrpSpPr/>
        <p:nvPr/>
      </p:nvGrpSpPr>
      <p:grpSpPr>
        <a:xfrm>
          <a:off x="0" y="0"/>
          <a:ext cx="0" cy="0"/>
          <a:chOff x="0" y="0"/>
          <a:chExt cx="0" cy="0"/>
        </a:xfrm>
      </p:grpSpPr>
      <p:sp>
        <p:nvSpPr>
          <p:cNvPr id="602" name="Google Shape;602;p34"/>
          <p:cNvSpPr/>
          <p:nvPr/>
        </p:nvSpPr>
        <p:spPr>
          <a:xfrm flipH="1">
            <a:off x="2652053" y="1434822"/>
            <a:ext cx="4718942" cy="2077003"/>
          </a:xfrm>
          <a:prstGeom prst="roundRect">
            <a:avLst>
              <a:gd name="adj" fmla="val 16667"/>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606" name="Google Shape;606;p34"/>
          <p:cNvGrpSpPr/>
          <p:nvPr/>
        </p:nvGrpSpPr>
        <p:grpSpPr>
          <a:xfrm rot="10800000" flipH="1">
            <a:off x="7991582" y="4632968"/>
            <a:ext cx="644529" cy="64625"/>
            <a:chOff x="15456318" y="3520944"/>
            <a:chExt cx="735848" cy="73781"/>
          </a:xfrm>
        </p:grpSpPr>
        <p:sp>
          <p:nvSpPr>
            <p:cNvPr id="607" name="Google Shape;607;p34"/>
            <p:cNvSpPr/>
            <p:nvPr/>
          </p:nvSpPr>
          <p:spPr>
            <a:xfrm rot="5400000">
              <a:off x="15732993" y="3253430"/>
              <a:ext cx="64621" cy="617970"/>
            </a:xfrm>
            <a:custGeom>
              <a:avLst/>
              <a:gdLst/>
              <a:ahLst/>
              <a:cxnLst/>
              <a:rect l="l" t="t" r="r" b="b"/>
              <a:pathLst>
                <a:path w="2582" h="21396" extrusionOk="0">
                  <a:moveTo>
                    <a:pt x="1340" y="0"/>
                  </a:moveTo>
                  <a:cubicBezTo>
                    <a:pt x="691" y="0"/>
                    <a:pt x="1" y="451"/>
                    <a:pt x="5" y="1289"/>
                  </a:cubicBezTo>
                  <a:cubicBezTo>
                    <a:pt x="38" y="7629"/>
                    <a:pt x="65" y="13969"/>
                    <a:pt x="129" y="20309"/>
                  </a:cubicBezTo>
                  <a:cubicBezTo>
                    <a:pt x="136" y="21048"/>
                    <a:pt x="674" y="21396"/>
                    <a:pt x="1244" y="21396"/>
                  </a:cubicBezTo>
                  <a:cubicBezTo>
                    <a:pt x="1892" y="21396"/>
                    <a:pt x="2582" y="20944"/>
                    <a:pt x="2574" y="20107"/>
                  </a:cubicBezTo>
                  <a:cubicBezTo>
                    <a:pt x="2509" y="13769"/>
                    <a:pt x="2483" y="7428"/>
                    <a:pt x="2452" y="1088"/>
                  </a:cubicBezTo>
                  <a:cubicBezTo>
                    <a:pt x="2447" y="348"/>
                    <a:pt x="1909" y="0"/>
                    <a:pt x="1340"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8" name="Google Shape;608;p34"/>
            <p:cNvSpPr/>
            <p:nvPr/>
          </p:nvSpPr>
          <p:spPr>
            <a:xfrm rot="5400000">
              <a:off x="16118579" y="3518686"/>
              <a:ext cx="71328" cy="75845"/>
            </a:xfrm>
            <a:custGeom>
              <a:avLst/>
              <a:gdLst/>
              <a:ahLst/>
              <a:cxnLst/>
              <a:rect l="l" t="t" r="r" b="b"/>
              <a:pathLst>
                <a:path w="2850" h="2626" extrusionOk="0">
                  <a:moveTo>
                    <a:pt x="1421" y="1"/>
                  </a:moveTo>
                  <a:cubicBezTo>
                    <a:pt x="803" y="1"/>
                    <a:pt x="253" y="440"/>
                    <a:pt x="135" y="1070"/>
                  </a:cubicBezTo>
                  <a:cubicBezTo>
                    <a:pt x="0" y="1783"/>
                    <a:pt x="469" y="2468"/>
                    <a:pt x="1182" y="2603"/>
                  </a:cubicBezTo>
                  <a:cubicBezTo>
                    <a:pt x="1264" y="2618"/>
                    <a:pt x="1346" y="2626"/>
                    <a:pt x="1427" y="2626"/>
                  </a:cubicBezTo>
                  <a:cubicBezTo>
                    <a:pt x="2045" y="2626"/>
                    <a:pt x="2596" y="2186"/>
                    <a:pt x="2714" y="1556"/>
                  </a:cubicBezTo>
                  <a:cubicBezTo>
                    <a:pt x="2850" y="843"/>
                    <a:pt x="2381" y="158"/>
                    <a:pt x="1667" y="24"/>
                  </a:cubicBezTo>
                  <a:cubicBezTo>
                    <a:pt x="1585" y="8"/>
                    <a:pt x="1502" y="1"/>
                    <a:pt x="1421"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67" name="Google Shape;1827;p47"/>
          <p:cNvSpPr txBox="1">
            <a:spLocks noGrp="1"/>
          </p:cNvSpPr>
          <p:nvPr>
            <p:ph type="title"/>
          </p:nvPr>
        </p:nvSpPr>
        <p:spPr>
          <a:xfrm>
            <a:off x="2831424" y="2052423"/>
            <a:ext cx="4360200" cy="8418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s-MX" dirty="0" smtClean="0"/>
              <a:t>Primera semana  </a:t>
            </a:r>
            <a:endParaRP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720000" y="672522"/>
            <a:ext cx="6237391" cy="564300"/>
          </a:xfrm>
        </p:spPr>
        <p:txBody>
          <a:bodyPr/>
          <a:lstStyle/>
          <a:p>
            <a:r>
              <a:rPr lang="es-MX" dirty="0" smtClean="0"/>
              <a:t>Información científica </a:t>
            </a:r>
            <a:endParaRPr lang="es-MX" dirty="0"/>
          </a:p>
        </p:txBody>
      </p:sp>
      <p:sp>
        <p:nvSpPr>
          <p:cNvPr id="3" name="Subtítulo 2"/>
          <p:cNvSpPr>
            <a:spLocks noGrp="1"/>
          </p:cNvSpPr>
          <p:nvPr>
            <p:ph type="subTitle" idx="1"/>
          </p:nvPr>
        </p:nvSpPr>
        <p:spPr>
          <a:xfrm>
            <a:off x="613983" y="1250074"/>
            <a:ext cx="7704000" cy="2161567"/>
          </a:xfrm>
        </p:spPr>
        <p:txBody>
          <a:bodyPr/>
          <a:lstStyle/>
          <a:p>
            <a:pPr marL="139700" indent="0" algn="l"/>
            <a:r>
              <a:rPr lang="es-MX" dirty="0">
                <a:latin typeface="Century Gothic" panose="020B0502020202020204" pitchFamily="34" charset="0"/>
              </a:rPr>
              <a:t>La conducta infantil depende de muchos factores como la edad, el nivel de desarrollo físico y emocional de cada niño, como también de su temperamento y personalidad.</a:t>
            </a:r>
          </a:p>
          <a:p>
            <a:pPr marL="139700" indent="0" algn="l"/>
            <a:r>
              <a:rPr lang="es-MX" dirty="0">
                <a:latin typeface="Century Gothic" panose="020B0502020202020204" pitchFamily="34" charset="0"/>
              </a:rPr>
              <a:t>Las relaciones interpersonales están marcadas por un ambiente de amistad, respeto, comprensión, </a:t>
            </a:r>
            <a:r>
              <a:rPr lang="es-MX" dirty="0" smtClean="0">
                <a:latin typeface="Century Gothic" panose="020B0502020202020204" pitchFamily="34" charset="0"/>
              </a:rPr>
              <a:t>y escucha; </a:t>
            </a:r>
            <a:r>
              <a:rPr lang="es-MX" dirty="0">
                <a:latin typeface="Century Gothic" panose="020B0502020202020204" pitchFamily="34" charset="0"/>
              </a:rPr>
              <a:t>aspectos que, sin duda alguna, aumentan la autoestima, los aprendizajes y el sentido de pertenencia de los niños. Estas necesidades resultan ser fundamentales durante la edad escolar, pues en esta etapa, las relaciones interpersonales alcanzan un gran valor en el desarrollo socio emocional y cognitivo de los </a:t>
            </a:r>
            <a:r>
              <a:rPr lang="es-MX" dirty="0" smtClean="0">
                <a:latin typeface="Century Gothic" panose="020B0502020202020204" pitchFamily="34" charset="0"/>
              </a:rPr>
              <a:t>niños. </a:t>
            </a:r>
            <a:endParaRPr lang="es-MX" dirty="0">
              <a:latin typeface="Century Gothic" panose="020B0502020202020204" pitchFamily="34" charset="0"/>
            </a:endParaRPr>
          </a:p>
          <a:p>
            <a:pPr marL="139700" indent="0" algn="l"/>
            <a:endParaRPr lang="es-MX" dirty="0"/>
          </a:p>
        </p:txBody>
      </p:sp>
      <p:sp>
        <p:nvSpPr>
          <p:cNvPr id="4" name="CuadroTexto 3"/>
          <p:cNvSpPr txBox="1"/>
          <p:nvPr/>
        </p:nvSpPr>
        <p:spPr>
          <a:xfrm>
            <a:off x="7205133" y="287170"/>
            <a:ext cx="1752600" cy="369332"/>
          </a:xfrm>
          <a:prstGeom prst="rect">
            <a:avLst/>
          </a:prstGeom>
          <a:noFill/>
        </p:spPr>
        <p:txBody>
          <a:bodyPr wrap="square" rtlCol="0">
            <a:spAutoFit/>
          </a:bodyPr>
          <a:lstStyle/>
          <a:p>
            <a:r>
              <a:rPr lang="es-MX" sz="1800" dirty="0" smtClean="0">
                <a:latin typeface="Century Gothic" panose="020B0502020202020204" pitchFamily="34" charset="0"/>
              </a:rPr>
              <a:t>15/Junio/2021</a:t>
            </a:r>
            <a:r>
              <a:rPr lang="es-MX" dirty="0" smtClean="0"/>
              <a:t> </a:t>
            </a:r>
            <a:endParaRPr lang="es-MX" dirty="0"/>
          </a:p>
        </p:txBody>
      </p:sp>
    </p:spTree>
    <p:extLst>
      <p:ext uri="{BB962C8B-B14F-4D97-AF65-F5344CB8AC3E}">
        <p14:creationId xmlns:p14="http://schemas.microsoft.com/office/powerpoint/2010/main" val="11507669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720000" y="712278"/>
            <a:ext cx="3494191" cy="564300"/>
          </a:xfrm>
        </p:spPr>
        <p:txBody>
          <a:bodyPr/>
          <a:lstStyle/>
          <a:p>
            <a:r>
              <a:rPr lang="es-MX" dirty="0" smtClean="0"/>
              <a:t>Explicación </a:t>
            </a:r>
            <a:endParaRPr lang="es-MX" dirty="0"/>
          </a:p>
        </p:txBody>
      </p:sp>
      <p:pic>
        <p:nvPicPr>
          <p:cNvPr id="8" name="Imagen 7"/>
          <p:cNvPicPr>
            <a:picLocks noChangeAspect="1"/>
          </p:cNvPicPr>
          <p:nvPr/>
        </p:nvPicPr>
        <p:blipFill rotWithShape="1">
          <a:blip r:embed="rId2"/>
          <a:srcRect t="-6205" r="67890" b="-1"/>
          <a:stretch/>
        </p:blipFill>
        <p:spPr>
          <a:xfrm>
            <a:off x="600731" y="2401333"/>
            <a:ext cx="2513530" cy="802882"/>
          </a:xfrm>
          <a:prstGeom prst="rect">
            <a:avLst/>
          </a:prstGeom>
        </p:spPr>
      </p:pic>
      <p:sp>
        <p:nvSpPr>
          <p:cNvPr id="9" name="CuadroTexto 8"/>
          <p:cNvSpPr txBox="1"/>
          <p:nvPr/>
        </p:nvSpPr>
        <p:spPr>
          <a:xfrm>
            <a:off x="720000" y="3047664"/>
            <a:ext cx="4797287" cy="523220"/>
          </a:xfrm>
          <a:prstGeom prst="rect">
            <a:avLst/>
          </a:prstGeom>
          <a:noFill/>
        </p:spPr>
        <p:txBody>
          <a:bodyPr wrap="square" rtlCol="0">
            <a:spAutoFit/>
          </a:bodyPr>
          <a:lstStyle/>
          <a:p>
            <a:pPr marL="285750" indent="-285750">
              <a:buFont typeface="Arial" panose="020B0604020202020204" pitchFamily="34" charset="0"/>
              <a:buChar char="•"/>
            </a:pPr>
            <a:r>
              <a:rPr lang="es-MX" dirty="0" err="1" smtClean="0">
                <a:latin typeface="Century Gothic" panose="020B0502020202020204" pitchFamily="34" charset="0"/>
              </a:rPr>
              <a:t>Memorama</a:t>
            </a:r>
            <a:r>
              <a:rPr lang="es-MX" dirty="0" smtClean="0">
                <a:latin typeface="Century Gothic" panose="020B0502020202020204" pitchFamily="34" charset="0"/>
              </a:rPr>
              <a:t> </a:t>
            </a:r>
          </a:p>
          <a:p>
            <a:pPr marL="285750" indent="-285750">
              <a:buFont typeface="Arial" panose="020B0604020202020204" pitchFamily="34" charset="0"/>
              <a:buChar char="•"/>
            </a:pPr>
            <a:r>
              <a:rPr lang="es-MX" dirty="0" smtClean="0">
                <a:latin typeface="Century Gothic" panose="020B0502020202020204" pitchFamily="34" charset="0"/>
              </a:rPr>
              <a:t>Collage</a:t>
            </a:r>
            <a:endParaRPr lang="es-MX" dirty="0">
              <a:latin typeface="Century Gothic" panose="020B0502020202020204" pitchFamily="34" charset="0"/>
            </a:endParaRPr>
          </a:p>
        </p:txBody>
      </p:sp>
      <p:sp>
        <p:nvSpPr>
          <p:cNvPr id="10" name="CuadroTexto 9"/>
          <p:cNvSpPr txBox="1"/>
          <p:nvPr/>
        </p:nvSpPr>
        <p:spPr>
          <a:xfrm>
            <a:off x="720000" y="1231782"/>
            <a:ext cx="6997148" cy="1169551"/>
          </a:xfrm>
          <a:prstGeom prst="rect">
            <a:avLst/>
          </a:prstGeom>
          <a:noFill/>
        </p:spPr>
        <p:txBody>
          <a:bodyPr wrap="square" rtlCol="0">
            <a:spAutoFit/>
          </a:bodyPr>
          <a:lstStyle/>
          <a:p>
            <a:r>
              <a:rPr lang="es-MX" dirty="0" smtClean="0">
                <a:latin typeface="Century Gothic" panose="020B0502020202020204" pitchFamily="34" charset="0"/>
              </a:rPr>
              <a:t>A través del </a:t>
            </a:r>
            <a:r>
              <a:rPr lang="es-MX" dirty="0" err="1" smtClean="0">
                <a:latin typeface="Century Gothic" panose="020B0502020202020204" pitchFamily="34" charset="0"/>
              </a:rPr>
              <a:t>memorama</a:t>
            </a:r>
            <a:r>
              <a:rPr lang="es-MX" dirty="0" smtClean="0">
                <a:latin typeface="Century Gothic" panose="020B0502020202020204" pitchFamily="34" charset="0"/>
              </a:rPr>
              <a:t> se analizan las acciones la ilustración y se pregunta que están haciendo los niños de las tarjetas  y porque es bueno o malo dependiendo el caso. Se analizan las consecuencias de los actos y como podemos hacer sentir a la otra persona si se realizara la acción que se ilustra en la tarjeta. </a:t>
            </a:r>
            <a:endParaRPr lang="es-MX" dirty="0">
              <a:latin typeface="Century Gothic" panose="020B0502020202020204" pitchFamily="34" charset="0"/>
            </a:endParaRPr>
          </a:p>
        </p:txBody>
      </p:sp>
      <p:sp>
        <p:nvSpPr>
          <p:cNvPr id="11" name="CuadroTexto 10"/>
          <p:cNvSpPr txBox="1"/>
          <p:nvPr/>
        </p:nvSpPr>
        <p:spPr>
          <a:xfrm>
            <a:off x="7205133" y="287170"/>
            <a:ext cx="1752600" cy="369332"/>
          </a:xfrm>
          <a:prstGeom prst="rect">
            <a:avLst/>
          </a:prstGeom>
          <a:noFill/>
        </p:spPr>
        <p:txBody>
          <a:bodyPr wrap="square" rtlCol="0">
            <a:spAutoFit/>
          </a:bodyPr>
          <a:lstStyle/>
          <a:p>
            <a:r>
              <a:rPr lang="es-MX" sz="1800" dirty="0" smtClean="0">
                <a:latin typeface="Century Gothic" panose="020B0502020202020204" pitchFamily="34" charset="0"/>
              </a:rPr>
              <a:t>15/Junio/2021</a:t>
            </a:r>
            <a:r>
              <a:rPr lang="es-MX" dirty="0" smtClean="0"/>
              <a:t> </a:t>
            </a:r>
            <a:endParaRPr lang="es-MX" dirty="0"/>
          </a:p>
        </p:txBody>
      </p:sp>
    </p:spTree>
    <p:extLst>
      <p:ext uri="{BB962C8B-B14F-4D97-AF65-F5344CB8AC3E}">
        <p14:creationId xmlns:p14="http://schemas.microsoft.com/office/powerpoint/2010/main" val="20397673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705"/>
        <p:cNvGrpSpPr/>
        <p:nvPr/>
      </p:nvGrpSpPr>
      <p:grpSpPr>
        <a:xfrm>
          <a:off x="0" y="0"/>
          <a:ext cx="0" cy="0"/>
          <a:chOff x="0" y="0"/>
          <a:chExt cx="0" cy="0"/>
        </a:xfrm>
      </p:grpSpPr>
      <p:sp>
        <p:nvSpPr>
          <p:cNvPr id="709" name="Google Shape;709;p36"/>
          <p:cNvSpPr txBox="1">
            <a:spLocks noGrp="1"/>
          </p:cNvSpPr>
          <p:nvPr>
            <p:ph type="title"/>
          </p:nvPr>
        </p:nvSpPr>
        <p:spPr>
          <a:xfrm>
            <a:off x="619504" y="685880"/>
            <a:ext cx="4346196" cy="5643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s-MX" b="1" dirty="0" smtClean="0">
                <a:solidFill>
                  <a:schemeClr val="accent1"/>
                </a:solidFill>
              </a:rPr>
              <a:t>Información científica </a:t>
            </a:r>
            <a:endParaRPr b="1" dirty="0">
              <a:solidFill>
                <a:schemeClr val="accent1"/>
              </a:solidFill>
            </a:endParaRPr>
          </a:p>
        </p:txBody>
      </p:sp>
      <p:sp>
        <p:nvSpPr>
          <p:cNvPr id="5" name="CuadroTexto 4"/>
          <p:cNvSpPr txBox="1"/>
          <p:nvPr/>
        </p:nvSpPr>
        <p:spPr>
          <a:xfrm>
            <a:off x="808383" y="3314700"/>
            <a:ext cx="6944139" cy="1815548"/>
          </a:xfrm>
          <a:prstGeom prst="rect">
            <a:avLst/>
          </a:prstGeom>
          <a:noFill/>
        </p:spPr>
        <p:txBody>
          <a:bodyPr wrap="square" rtlCol="0">
            <a:spAutoFit/>
          </a:bodyPr>
          <a:lstStyle/>
          <a:p>
            <a:endParaRPr lang="es-MX" dirty="0"/>
          </a:p>
        </p:txBody>
      </p:sp>
      <p:sp>
        <p:nvSpPr>
          <p:cNvPr id="6" name="Rectangle 1"/>
          <p:cNvSpPr>
            <a:spLocks noChangeArrowheads="1"/>
          </p:cNvSpPr>
          <p:nvPr/>
        </p:nvSpPr>
        <p:spPr bwMode="auto">
          <a:xfrm>
            <a:off x="619504" y="2068205"/>
            <a:ext cx="8049591" cy="2492990"/>
          </a:xfrm>
          <a:prstGeom prst="rect">
            <a:avLst/>
          </a:prstGeom>
          <a:noFill/>
          <a:ln>
            <a:noFill/>
          </a:ln>
          <a:effectLst/>
        </p:spPr>
        <p:txBody>
          <a:bodyPr vert="horz" wrap="square" lIns="91440" tIns="45720" rIns="91440" bIns="45720" numCol="1" anchor="ctr" anchorCtr="0" compatLnSpc="1">
            <a:prstTxWarp prst="textNoShape">
              <a:avLst/>
            </a:prstTxWarp>
            <a:spAutoFit/>
          </a:bodyPr>
          <a:lstStyle>
            <a:lvl1pPr indent="238125"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AutoNum type="arabicPeriod"/>
              <a:tabLst/>
            </a:pPr>
            <a:r>
              <a:rPr kumimoji="0" lang="es-MX" altLang="es-MX" sz="1200" i="0" u="none" strike="noStrike" cap="none" normalizeH="0" baseline="0" dirty="0" smtClean="0">
                <a:ln>
                  <a:noFill/>
                </a:ln>
                <a:solidFill>
                  <a:schemeClr val="tx1">
                    <a:lumMod val="10000"/>
                  </a:schemeClr>
                </a:solidFill>
                <a:effectLst/>
                <a:latin typeface="Century Gothic" panose="020B0502020202020204" pitchFamily="34" charset="0"/>
              </a:rPr>
              <a:t>El narrador: </a:t>
            </a:r>
          </a:p>
          <a:p>
            <a:pPr marL="0" marR="0" lvl="0" indent="0" algn="l" defTabSz="914400" rtl="0" eaLnBrk="0" fontAlgn="base" latinLnBrk="0" hangingPunct="0">
              <a:lnSpc>
                <a:spcPct val="100000"/>
              </a:lnSpc>
              <a:spcBef>
                <a:spcPct val="0"/>
              </a:spcBef>
              <a:spcAft>
                <a:spcPct val="0"/>
              </a:spcAft>
              <a:buClrTx/>
              <a:buSzTx/>
              <a:buFontTx/>
              <a:buAutoNum type="arabicPeriod"/>
              <a:tabLst/>
            </a:pPr>
            <a:r>
              <a:rPr kumimoji="0" lang="es-MX" altLang="es-MX" sz="1200" i="0" u="none" strike="noStrike" cap="none" normalizeH="0" baseline="0" dirty="0" smtClean="0">
                <a:ln>
                  <a:noFill/>
                </a:ln>
                <a:solidFill>
                  <a:schemeClr val="tx1">
                    <a:lumMod val="10000"/>
                  </a:schemeClr>
                </a:solidFill>
                <a:effectLst/>
                <a:latin typeface="Century Gothic" panose="020B0502020202020204" pitchFamily="34" charset="0"/>
              </a:rPr>
              <a:t>La acción: </a:t>
            </a:r>
          </a:p>
          <a:p>
            <a:pPr marL="0" marR="0" lvl="0" indent="0" algn="l" defTabSz="914400" rtl="0" eaLnBrk="0" fontAlgn="base" latinLnBrk="0" hangingPunct="0">
              <a:lnSpc>
                <a:spcPct val="100000"/>
              </a:lnSpc>
              <a:spcBef>
                <a:spcPct val="0"/>
              </a:spcBef>
              <a:spcAft>
                <a:spcPct val="0"/>
              </a:spcAft>
              <a:buClrTx/>
              <a:buSzTx/>
              <a:buFontTx/>
              <a:buAutoNum type="arabicPeriod"/>
              <a:tabLst/>
            </a:pPr>
            <a:r>
              <a:rPr kumimoji="0" lang="es-MX" altLang="es-MX" sz="1200" i="0" u="none" strike="noStrike" cap="none" normalizeH="0" baseline="0" dirty="0" smtClean="0">
                <a:ln>
                  <a:noFill/>
                </a:ln>
                <a:solidFill>
                  <a:schemeClr val="tx1">
                    <a:lumMod val="10000"/>
                  </a:schemeClr>
                </a:solidFill>
                <a:effectLst/>
                <a:latin typeface="Century Gothic" panose="020B0502020202020204" pitchFamily="34" charset="0"/>
              </a:rPr>
              <a:t>Los personajes</a:t>
            </a:r>
            <a:endParaRPr lang="es-MX" altLang="es-MX" sz="1200" dirty="0" smtClean="0">
              <a:solidFill>
                <a:schemeClr val="tx1">
                  <a:lumMod val="10000"/>
                </a:schemeClr>
              </a:solidFill>
              <a:latin typeface="Century Gothic" panose="020B0502020202020204" pitchFamily="34" charset="0"/>
            </a:endParaRPr>
          </a:p>
          <a:p>
            <a:pPr marL="0" marR="0" lvl="0" indent="0" algn="l" defTabSz="914400" rtl="0" eaLnBrk="0" fontAlgn="base" latinLnBrk="0" hangingPunct="0">
              <a:lnSpc>
                <a:spcPct val="100000"/>
              </a:lnSpc>
              <a:spcBef>
                <a:spcPct val="0"/>
              </a:spcBef>
              <a:spcAft>
                <a:spcPct val="0"/>
              </a:spcAft>
              <a:buClrTx/>
              <a:buSzTx/>
              <a:buFontTx/>
              <a:buAutoNum type="arabicPeriod"/>
              <a:tabLst/>
            </a:pPr>
            <a:r>
              <a:rPr kumimoji="0" lang="es-MX" altLang="es-MX" sz="1200" i="0" u="none" strike="noStrike" cap="none" normalizeH="0" baseline="0" dirty="0" smtClean="0">
                <a:ln>
                  <a:noFill/>
                </a:ln>
                <a:solidFill>
                  <a:schemeClr val="tx1">
                    <a:lumMod val="10000"/>
                  </a:schemeClr>
                </a:solidFill>
                <a:effectLst/>
                <a:latin typeface="Century Gothic" panose="020B0502020202020204" pitchFamily="34" charset="0"/>
              </a:rPr>
              <a:t>La estructura: </a:t>
            </a:r>
          </a:p>
          <a:p>
            <a:pPr marL="171450" marR="0" lvl="0" indent="-1714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es-MX" altLang="es-MX" sz="1200" i="0" u="none" strike="noStrike" cap="none" normalizeH="0" baseline="0" dirty="0" smtClean="0">
                <a:ln>
                  <a:noFill/>
                </a:ln>
                <a:solidFill>
                  <a:schemeClr val="tx1">
                    <a:lumMod val="10000"/>
                  </a:schemeClr>
                </a:solidFill>
                <a:effectLst/>
                <a:latin typeface="Century Gothic" panose="020B0502020202020204" pitchFamily="34" charset="0"/>
              </a:rPr>
              <a:t>Planteamiento: Es la parte inicial del relato donde se proporciona la información necesaria para que se desencadene la acción posterior.</a:t>
            </a:r>
          </a:p>
          <a:p>
            <a:pPr marL="171450" marR="0" lvl="0" indent="-1714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es-MX" altLang="es-MX" sz="1200" i="0" u="none" strike="noStrike" cap="none" normalizeH="0" baseline="0" dirty="0" smtClean="0">
                <a:ln>
                  <a:noFill/>
                </a:ln>
                <a:solidFill>
                  <a:schemeClr val="tx1">
                    <a:lumMod val="10000"/>
                  </a:schemeClr>
                </a:solidFill>
                <a:effectLst/>
                <a:latin typeface="Century Gothic" panose="020B0502020202020204" pitchFamily="34" charset="0"/>
              </a:rPr>
              <a:t>Nudo: Es el momento de mayor complejidad de la historia y donde se continúa lo iniciado en el planteamiento.</a:t>
            </a:r>
          </a:p>
          <a:p>
            <a:pPr marL="171450" marR="0" lvl="0" indent="-1714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es-MX" altLang="es-MX" sz="1200" i="0" u="none" strike="noStrike" cap="none" normalizeH="0" baseline="0" dirty="0" smtClean="0">
                <a:ln>
                  <a:noFill/>
                </a:ln>
                <a:solidFill>
                  <a:schemeClr val="tx1">
                    <a:lumMod val="10000"/>
                  </a:schemeClr>
                </a:solidFill>
                <a:effectLst/>
                <a:latin typeface="Century Gothic" panose="020B0502020202020204" pitchFamily="34" charset="0"/>
              </a:rPr>
              <a:t>Desenlace: Es el episodio final en el que se resuelve o finalizan los conflictos. A veces el final puede quedar abierto.</a:t>
            </a:r>
          </a:p>
          <a:p>
            <a:pPr marL="0" marR="0" lvl="0" indent="0" algn="l" defTabSz="914400" rtl="0" eaLnBrk="0" fontAlgn="base" latinLnBrk="0" hangingPunct="0">
              <a:lnSpc>
                <a:spcPct val="100000"/>
              </a:lnSpc>
              <a:spcBef>
                <a:spcPct val="0"/>
              </a:spcBef>
              <a:spcAft>
                <a:spcPct val="0"/>
              </a:spcAft>
              <a:buClrTx/>
              <a:buSzTx/>
              <a:buFontTx/>
              <a:buAutoNum type="arabicPeriod" startAt="5"/>
              <a:tabLst/>
            </a:pPr>
            <a:r>
              <a:rPr kumimoji="0" lang="es-MX" altLang="es-MX" sz="1200" i="0" u="none" strike="noStrike" cap="none" normalizeH="0" baseline="0" dirty="0" smtClean="0">
                <a:ln>
                  <a:noFill/>
                </a:ln>
                <a:solidFill>
                  <a:schemeClr val="tx1">
                    <a:lumMod val="10000"/>
                  </a:schemeClr>
                </a:solidFill>
                <a:effectLst/>
                <a:latin typeface="Century Gothic" panose="020B0502020202020204" pitchFamily="34" charset="0"/>
              </a:rPr>
              <a:t>Tiempo</a:t>
            </a:r>
          </a:p>
          <a:p>
            <a:pPr marL="0" marR="0" lvl="0" indent="0" algn="l" defTabSz="914400" rtl="0" eaLnBrk="0" fontAlgn="base" latinLnBrk="0" hangingPunct="0">
              <a:lnSpc>
                <a:spcPct val="100000"/>
              </a:lnSpc>
              <a:spcBef>
                <a:spcPct val="0"/>
              </a:spcBef>
              <a:spcAft>
                <a:spcPct val="0"/>
              </a:spcAft>
              <a:buClrTx/>
              <a:buSzTx/>
              <a:buFontTx/>
              <a:buAutoNum type="arabicPeriod" startAt="6"/>
              <a:tabLst/>
            </a:pPr>
            <a:r>
              <a:rPr kumimoji="0" lang="es-MX" altLang="es-MX" sz="1200" i="0" u="none" strike="noStrike" cap="none" normalizeH="0" baseline="0" dirty="0" smtClean="0">
                <a:ln>
                  <a:noFill/>
                </a:ln>
                <a:solidFill>
                  <a:schemeClr val="tx1">
                    <a:lumMod val="10000"/>
                  </a:schemeClr>
                </a:solidFill>
                <a:effectLst/>
                <a:latin typeface="Century Gothic" panose="020B0502020202020204" pitchFamily="34" charset="0"/>
              </a:rPr>
              <a:t>Espacio</a:t>
            </a:r>
            <a:r>
              <a:rPr kumimoji="0" lang="es-MX" altLang="es-MX" sz="1200" b="0" i="0" u="none" strike="noStrike" cap="none" normalizeH="0" baseline="0" dirty="0" smtClean="0">
                <a:ln>
                  <a:noFill/>
                </a:ln>
                <a:solidFill>
                  <a:schemeClr val="tx1">
                    <a:lumMod val="10000"/>
                  </a:schemeClr>
                </a:solidFill>
                <a:effectLst/>
                <a:latin typeface="Century Gothic" panose="020B0502020202020204" pitchFamily="34" charset="0"/>
              </a:rPr>
              <a:t/>
            </a:r>
            <a:br>
              <a:rPr kumimoji="0" lang="es-MX" altLang="es-MX" sz="1200" b="0" i="0" u="none" strike="noStrike" cap="none" normalizeH="0" baseline="0" dirty="0" smtClean="0">
                <a:ln>
                  <a:noFill/>
                </a:ln>
                <a:solidFill>
                  <a:schemeClr val="tx1">
                    <a:lumMod val="10000"/>
                  </a:schemeClr>
                </a:solidFill>
                <a:effectLst/>
                <a:latin typeface="Century Gothic" panose="020B0502020202020204" pitchFamily="34" charset="0"/>
              </a:rPr>
            </a:br>
            <a:endParaRPr kumimoji="0" lang="es-MX" altLang="es-MX" sz="1200" b="0" i="0" u="none" strike="noStrike" cap="none" normalizeH="0" baseline="0" dirty="0" smtClean="0">
              <a:ln>
                <a:noFill/>
              </a:ln>
              <a:solidFill>
                <a:schemeClr val="tx1">
                  <a:lumMod val="10000"/>
                </a:schemeClr>
              </a:solidFill>
              <a:effectLst/>
              <a:latin typeface="Century Gothic" panose="020B0502020202020204" pitchFamily="34" charset="0"/>
            </a:endParaRPr>
          </a:p>
        </p:txBody>
      </p:sp>
      <p:sp>
        <p:nvSpPr>
          <p:cNvPr id="8" name="CuadroTexto 7"/>
          <p:cNvSpPr txBox="1"/>
          <p:nvPr/>
        </p:nvSpPr>
        <p:spPr>
          <a:xfrm>
            <a:off x="622852" y="1250180"/>
            <a:ext cx="7315200" cy="830997"/>
          </a:xfrm>
          <a:prstGeom prst="rect">
            <a:avLst/>
          </a:prstGeom>
          <a:noFill/>
        </p:spPr>
        <p:txBody>
          <a:bodyPr wrap="square" rtlCol="0">
            <a:spAutoFit/>
          </a:bodyPr>
          <a:lstStyle/>
          <a:p>
            <a:r>
              <a:rPr lang="es-MX" sz="1200" dirty="0">
                <a:latin typeface="Century Gothic" panose="020B0502020202020204" pitchFamily="34" charset="0"/>
              </a:rPr>
              <a:t>La narración es la forma de contar hechos reales o ficticios, siendo lo más normal utilizar el tiempo pasado para presentar esos hechos. Una narración puede ser muy breve y referirse a actos de una manera muy rápida y general. </a:t>
            </a:r>
          </a:p>
          <a:p>
            <a:r>
              <a:rPr lang="es-MX" sz="1200" dirty="0">
                <a:latin typeface="Century Gothic" panose="020B0502020202020204" pitchFamily="34" charset="0"/>
              </a:rPr>
              <a:t>En una narración distinguiremos los siguientes elementos:</a:t>
            </a:r>
          </a:p>
        </p:txBody>
      </p:sp>
      <p:sp>
        <p:nvSpPr>
          <p:cNvPr id="47" name="CuadroTexto 46"/>
          <p:cNvSpPr txBox="1"/>
          <p:nvPr/>
        </p:nvSpPr>
        <p:spPr>
          <a:xfrm>
            <a:off x="7205133" y="287170"/>
            <a:ext cx="1752600" cy="369332"/>
          </a:xfrm>
          <a:prstGeom prst="rect">
            <a:avLst/>
          </a:prstGeom>
          <a:noFill/>
        </p:spPr>
        <p:txBody>
          <a:bodyPr wrap="square" rtlCol="0">
            <a:spAutoFit/>
          </a:bodyPr>
          <a:lstStyle/>
          <a:p>
            <a:r>
              <a:rPr lang="es-MX" sz="1800" dirty="0" smtClean="0">
                <a:latin typeface="Century Gothic" panose="020B0502020202020204" pitchFamily="34" charset="0"/>
              </a:rPr>
              <a:t>16/Junio/2021</a:t>
            </a:r>
            <a:r>
              <a:rPr lang="es-MX" dirty="0" smtClean="0"/>
              <a:t> </a:t>
            </a:r>
            <a:endParaRPr lang="es-MX"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539"/>
        <p:cNvGrpSpPr/>
        <p:nvPr/>
      </p:nvGrpSpPr>
      <p:grpSpPr>
        <a:xfrm>
          <a:off x="0" y="0"/>
          <a:ext cx="0" cy="0"/>
          <a:chOff x="0" y="0"/>
          <a:chExt cx="0" cy="0"/>
        </a:xfrm>
      </p:grpSpPr>
      <p:sp>
        <p:nvSpPr>
          <p:cNvPr id="542" name="Google Shape;542;p32"/>
          <p:cNvSpPr txBox="1">
            <a:spLocks noGrp="1"/>
          </p:cNvSpPr>
          <p:nvPr>
            <p:ph type="title" idx="6"/>
          </p:nvPr>
        </p:nvSpPr>
        <p:spPr>
          <a:xfrm>
            <a:off x="686859" y="667000"/>
            <a:ext cx="2234141" cy="5643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n" dirty="0"/>
              <a:t>E</a:t>
            </a:r>
            <a:r>
              <a:rPr lang="en" dirty="0" smtClean="0"/>
              <a:t>xplicación </a:t>
            </a:r>
            <a:endParaRPr b="1" dirty="0">
              <a:solidFill>
                <a:schemeClr val="accent1"/>
              </a:solidFill>
            </a:endParaRPr>
          </a:p>
        </p:txBody>
      </p:sp>
      <p:grpSp>
        <p:nvGrpSpPr>
          <p:cNvPr id="561" name="Google Shape;561;p32"/>
          <p:cNvGrpSpPr/>
          <p:nvPr/>
        </p:nvGrpSpPr>
        <p:grpSpPr>
          <a:xfrm rot="10800000" flipH="1">
            <a:off x="8101735" y="4739538"/>
            <a:ext cx="644529" cy="64625"/>
            <a:chOff x="15456318" y="3520944"/>
            <a:chExt cx="735848" cy="73781"/>
          </a:xfrm>
        </p:grpSpPr>
        <p:sp>
          <p:nvSpPr>
            <p:cNvPr id="562" name="Google Shape;562;p32"/>
            <p:cNvSpPr/>
            <p:nvPr/>
          </p:nvSpPr>
          <p:spPr>
            <a:xfrm rot="5400000">
              <a:off x="15732993" y="3253430"/>
              <a:ext cx="64621" cy="617970"/>
            </a:xfrm>
            <a:custGeom>
              <a:avLst/>
              <a:gdLst/>
              <a:ahLst/>
              <a:cxnLst/>
              <a:rect l="l" t="t" r="r" b="b"/>
              <a:pathLst>
                <a:path w="2582" h="21396" extrusionOk="0">
                  <a:moveTo>
                    <a:pt x="1340" y="0"/>
                  </a:moveTo>
                  <a:cubicBezTo>
                    <a:pt x="691" y="0"/>
                    <a:pt x="1" y="451"/>
                    <a:pt x="5" y="1289"/>
                  </a:cubicBezTo>
                  <a:cubicBezTo>
                    <a:pt x="38" y="7629"/>
                    <a:pt x="65" y="13969"/>
                    <a:pt x="129" y="20309"/>
                  </a:cubicBezTo>
                  <a:cubicBezTo>
                    <a:pt x="136" y="21048"/>
                    <a:pt x="674" y="21396"/>
                    <a:pt x="1244" y="21396"/>
                  </a:cubicBezTo>
                  <a:cubicBezTo>
                    <a:pt x="1892" y="21396"/>
                    <a:pt x="2582" y="20944"/>
                    <a:pt x="2574" y="20107"/>
                  </a:cubicBezTo>
                  <a:cubicBezTo>
                    <a:pt x="2509" y="13769"/>
                    <a:pt x="2483" y="7428"/>
                    <a:pt x="2452" y="1088"/>
                  </a:cubicBezTo>
                  <a:cubicBezTo>
                    <a:pt x="2447" y="348"/>
                    <a:pt x="1909" y="0"/>
                    <a:pt x="1340"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3" name="Google Shape;563;p32"/>
            <p:cNvSpPr/>
            <p:nvPr/>
          </p:nvSpPr>
          <p:spPr>
            <a:xfrm rot="5400000">
              <a:off x="16118579" y="3518686"/>
              <a:ext cx="71328" cy="75845"/>
            </a:xfrm>
            <a:custGeom>
              <a:avLst/>
              <a:gdLst/>
              <a:ahLst/>
              <a:cxnLst/>
              <a:rect l="l" t="t" r="r" b="b"/>
              <a:pathLst>
                <a:path w="2850" h="2626" extrusionOk="0">
                  <a:moveTo>
                    <a:pt x="1421" y="1"/>
                  </a:moveTo>
                  <a:cubicBezTo>
                    <a:pt x="803" y="1"/>
                    <a:pt x="253" y="440"/>
                    <a:pt x="135" y="1070"/>
                  </a:cubicBezTo>
                  <a:cubicBezTo>
                    <a:pt x="0" y="1783"/>
                    <a:pt x="469" y="2468"/>
                    <a:pt x="1182" y="2603"/>
                  </a:cubicBezTo>
                  <a:cubicBezTo>
                    <a:pt x="1264" y="2618"/>
                    <a:pt x="1346" y="2626"/>
                    <a:pt x="1427" y="2626"/>
                  </a:cubicBezTo>
                  <a:cubicBezTo>
                    <a:pt x="2045" y="2626"/>
                    <a:pt x="2596" y="2186"/>
                    <a:pt x="2714" y="1556"/>
                  </a:cubicBezTo>
                  <a:cubicBezTo>
                    <a:pt x="2850" y="843"/>
                    <a:pt x="2381" y="158"/>
                    <a:pt x="1667" y="24"/>
                  </a:cubicBezTo>
                  <a:cubicBezTo>
                    <a:pt x="1585" y="8"/>
                    <a:pt x="1502" y="1"/>
                    <a:pt x="1421"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32" name="Google Shape;542;p32"/>
          <p:cNvSpPr txBox="1">
            <a:spLocks noGrp="1"/>
          </p:cNvSpPr>
          <p:nvPr>
            <p:ph type="title" idx="6"/>
          </p:nvPr>
        </p:nvSpPr>
        <p:spPr>
          <a:xfrm>
            <a:off x="720000" y="3097463"/>
            <a:ext cx="3056870" cy="5643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n" b="1" dirty="0" smtClean="0">
                <a:solidFill>
                  <a:schemeClr val="accent1"/>
                </a:solidFill>
              </a:rPr>
              <a:t>Actividades</a:t>
            </a:r>
            <a:endParaRPr b="1" dirty="0">
              <a:solidFill>
                <a:schemeClr val="accent1"/>
              </a:solidFill>
            </a:endParaRPr>
          </a:p>
        </p:txBody>
      </p:sp>
      <p:sp>
        <p:nvSpPr>
          <p:cNvPr id="8" name="CuadroTexto 7"/>
          <p:cNvSpPr txBox="1"/>
          <p:nvPr/>
        </p:nvSpPr>
        <p:spPr>
          <a:xfrm>
            <a:off x="720000" y="3661763"/>
            <a:ext cx="6341200" cy="738664"/>
          </a:xfrm>
          <a:prstGeom prst="rect">
            <a:avLst/>
          </a:prstGeom>
          <a:noFill/>
        </p:spPr>
        <p:txBody>
          <a:bodyPr wrap="square" rtlCol="0">
            <a:spAutoFit/>
          </a:bodyPr>
          <a:lstStyle/>
          <a:p>
            <a:pPr marL="285750" indent="-285750">
              <a:buFont typeface="Arial" panose="020B0604020202020204" pitchFamily="34" charset="0"/>
              <a:buChar char="•"/>
            </a:pPr>
            <a:r>
              <a:rPr lang="es-MX" dirty="0" smtClean="0">
                <a:latin typeface="Century Gothic" panose="020B0502020202020204" pitchFamily="34" charset="0"/>
              </a:rPr>
              <a:t>Contar un cuento </a:t>
            </a:r>
          </a:p>
          <a:p>
            <a:pPr marL="285750" indent="-285750">
              <a:buFont typeface="Arial" panose="020B0604020202020204" pitchFamily="34" charset="0"/>
              <a:buChar char="•"/>
            </a:pPr>
            <a:r>
              <a:rPr lang="es-MX" dirty="0" smtClean="0">
                <a:latin typeface="Century Gothic" panose="020B0502020202020204" pitchFamily="34" charset="0"/>
              </a:rPr>
              <a:t>Acomodar el orden cronológico del cuento </a:t>
            </a:r>
          </a:p>
          <a:p>
            <a:pPr marL="285750" indent="-285750">
              <a:buFont typeface="Arial" panose="020B0604020202020204" pitchFamily="34" charset="0"/>
              <a:buChar char="•"/>
            </a:pPr>
            <a:r>
              <a:rPr lang="es-MX" dirty="0" smtClean="0">
                <a:latin typeface="Century Gothic" panose="020B0502020202020204" pitchFamily="34" charset="0"/>
              </a:rPr>
              <a:t>Construcción colectiva de una narración nueva </a:t>
            </a:r>
            <a:endParaRPr lang="es-MX" dirty="0">
              <a:latin typeface="Century Gothic" panose="020B0502020202020204" pitchFamily="34" charset="0"/>
            </a:endParaRPr>
          </a:p>
        </p:txBody>
      </p:sp>
      <p:sp>
        <p:nvSpPr>
          <p:cNvPr id="9" name="CuadroTexto 8"/>
          <p:cNvSpPr txBox="1"/>
          <p:nvPr/>
        </p:nvSpPr>
        <p:spPr>
          <a:xfrm>
            <a:off x="720000" y="1105522"/>
            <a:ext cx="7059547" cy="1815882"/>
          </a:xfrm>
          <a:prstGeom prst="rect">
            <a:avLst/>
          </a:prstGeom>
          <a:noFill/>
        </p:spPr>
        <p:txBody>
          <a:bodyPr wrap="square" rtlCol="0">
            <a:spAutoFit/>
          </a:bodyPr>
          <a:lstStyle/>
          <a:p>
            <a:r>
              <a:rPr lang="es-MX" dirty="0" smtClean="0">
                <a:latin typeface="Century Gothic" panose="020B0502020202020204" pitchFamily="34" charset="0"/>
              </a:rPr>
              <a:t>Escucharemos con mucha atención el cuento. Después ordenaremos en orden las imágenes del cuento que escuchamos antes. </a:t>
            </a:r>
          </a:p>
          <a:p>
            <a:endParaRPr lang="es-MX" dirty="0" smtClean="0">
              <a:latin typeface="Century Gothic" panose="020B0502020202020204" pitchFamily="34" charset="0"/>
            </a:endParaRPr>
          </a:p>
          <a:p>
            <a:r>
              <a:rPr lang="es-MX" dirty="0" smtClean="0">
                <a:latin typeface="Century Gothic" panose="020B0502020202020204" pitchFamily="34" charset="0"/>
              </a:rPr>
              <a:t>Escribiremos entre todos los alumnos del grupo un cuento o historia nueva utilizando algunos personajes del cuento anterior. Todos los alumnos compartirán alguna idea para ir construyendo nuestro cuento e iremos escuchando con mucha atención para darnos cuenta que le hace falta a nuestro cuento. </a:t>
            </a:r>
            <a:endParaRPr lang="es-MX" dirty="0">
              <a:latin typeface="Century Gothic" panose="020B0502020202020204" pitchFamily="34" charset="0"/>
            </a:endParaRPr>
          </a:p>
        </p:txBody>
      </p:sp>
      <p:sp>
        <p:nvSpPr>
          <p:cNvPr id="35" name="CuadroTexto 34"/>
          <p:cNvSpPr txBox="1"/>
          <p:nvPr/>
        </p:nvSpPr>
        <p:spPr>
          <a:xfrm>
            <a:off x="7222067" y="297668"/>
            <a:ext cx="1921933" cy="369332"/>
          </a:xfrm>
          <a:prstGeom prst="rect">
            <a:avLst/>
          </a:prstGeom>
          <a:noFill/>
        </p:spPr>
        <p:txBody>
          <a:bodyPr wrap="square" rtlCol="0">
            <a:spAutoFit/>
          </a:bodyPr>
          <a:lstStyle/>
          <a:p>
            <a:r>
              <a:rPr lang="es-MX" sz="1800" dirty="0" smtClean="0">
                <a:latin typeface="Century Gothic" panose="020B0502020202020204" pitchFamily="34" charset="0"/>
              </a:rPr>
              <a:t>16/Junio/2021</a:t>
            </a:r>
            <a:r>
              <a:rPr lang="es-MX" dirty="0" smtClean="0"/>
              <a:t> </a:t>
            </a:r>
            <a:endParaRPr lang="es-MX"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491"/>
        <p:cNvGrpSpPr/>
        <p:nvPr/>
      </p:nvGrpSpPr>
      <p:grpSpPr>
        <a:xfrm>
          <a:off x="0" y="0"/>
          <a:ext cx="0" cy="0"/>
          <a:chOff x="0" y="0"/>
          <a:chExt cx="0" cy="0"/>
        </a:xfrm>
      </p:grpSpPr>
      <p:sp>
        <p:nvSpPr>
          <p:cNvPr id="492" name="Google Shape;492;p30"/>
          <p:cNvSpPr txBox="1">
            <a:spLocks noGrp="1"/>
          </p:cNvSpPr>
          <p:nvPr>
            <p:ph type="title"/>
          </p:nvPr>
        </p:nvSpPr>
        <p:spPr>
          <a:xfrm>
            <a:off x="751608" y="694134"/>
            <a:ext cx="4110870" cy="5643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n" b="1" dirty="0">
                <a:solidFill>
                  <a:schemeClr val="accent1"/>
                </a:solidFill>
              </a:rPr>
              <a:t>I</a:t>
            </a:r>
            <a:r>
              <a:rPr lang="en" b="1" dirty="0" smtClean="0">
                <a:solidFill>
                  <a:schemeClr val="accent1"/>
                </a:solidFill>
              </a:rPr>
              <a:t>nformación Científica</a:t>
            </a:r>
            <a:endParaRPr dirty="0"/>
          </a:p>
        </p:txBody>
      </p:sp>
      <p:sp>
        <p:nvSpPr>
          <p:cNvPr id="493" name="Google Shape;493;p30"/>
          <p:cNvSpPr txBox="1">
            <a:spLocks noGrp="1"/>
          </p:cNvSpPr>
          <p:nvPr>
            <p:ph type="body" idx="1"/>
          </p:nvPr>
        </p:nvSpPr>
        <p:spPr>
          <a:xfrm>
            <a:off x="751608" y="1244658"/>
            <a:ext cx="7404096" cy="3181567"/>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s-MX" sz="1200" dirty="0" smtClean="0">
                <a:solidFill>
                  <a:schemeClr val="tx1">
                    <a:lumMod val="10000"/>
                  </a:schemeClr>
                </a:solidFill>
                <a:latin typeface="Century Gothic" panose="020B0502020202020204" pitchFamily="34" charset="0"/>
                <a:ea typeface="Work Sans"/>
                <a:cs typeface="Work Sans"/>
                <a:sym typeface="Work Sans"/>
              </a:rPr>
              <a:t>Los insectos son invertebrados  que se clasifican dentro del filo de los Artrópodos y en el subfilo de los Hexápodos. </a:t>
            </a:r>
            <a:r>
              <a:rPr lang="es-MX" sz="1200" dirty="0">
                <a:solidFill>
                  <a:schemeClr val="tx1">
                    <a:lumMod val="10000"/>
                  </a:schemeClr>
                </a:solidFill>
                <a:latin typeface="Century Gothic" panose="020B0502020202020204" pitchFamily="34" charset="0"/>
                <a:ea typeface="Work Sans"/>
                <a:cs typeface="Work Sans"/>
                <a:sym typeface="Work Sans"/>
              </a:rPr>
              <a:t>D</a:t>
            </a:r>
            <a:r>
              <a:rPr lang="es-MX" sz="1200" dirty="0" smtClean="0">
                <a:solidFill>
                  <a:schemeClr val="tx1">
                    <a:lumMod val="10000"/>
                  </a:schemeClr>
                </a:solidFill>
                <a:latin typeface="Century Gothic" panose="020B0502020202020204" pitchFamily="34" charset="0"/>
                <a:ea typeface="Work Sans"/>
                <a:cs typeface="Work Sans"/>
                <a:sym typeface="Work Sans"/>
              </a:rPr>
              <a:t>ebido a sus características los insectos son uno de los grupos de animales más diversificados de todo el mundo. Los insectos habitan todos los tipos de hábitats, aunque el menos habitual es el oceánico, donde los artrópodos están representados por crustáceos. </a:t>
            </a:r>
          </a:p>
          <a:p>
            <a:pPr marL="0" lvl="0" indent="0" algn="l" rtl="0">
              <a:spcBef>
                <a:spcPts val="0"/>
              </a:spcBef>
              <a:spcAft>
                <a:spcPts val="0"/>
              </a:spcAft>
              <a:buNone/>
            </a:pPr>
            <a:r>
              <a:rPr lang="es-MX" sz="1200" dirty="0" smtClean="0">
                <a:solidFill>
                  <a:schemeClr val="tx1">
                    <a:lumMod val="10000"/>
                  </a:schemeClr>
                </a:solidFill>
                <a:latin typeface="Century Gothic" panose="020B0502020202020204" pitchFamily="34" charset="0"/>
                <a:ea typeface="Work Sans"/>
                <a:cs typeface="Work Sans"/>
                <a:sym typeface="Work Sans"/>
              </a:rPr>
              <a:t>Las características generales de los insectos son: </a:t>
            </a:r>
          </a:p>
          <a:p>
            <a:pPr marL="171450" indent="-171450"/>
            <a:r>
              <a:rPr lang="es-MX" sz="1200" dirty="0" smtClean="0">
                <a:solidFill>
                  <a:schemeClr val="tx1">
                    <a:lumMod val="10000"/>
                  </a:schemeClr>
                </a:solidFill>
                <a:latin typeface="Century Gothic" panose="020B0502020202020204" pitchFamily="34" charset="0"/>
                <a:ea typeface="Work Sans"/>
                <a:cs typeface="Work Sans"/>
                <a:sym typeface="Work Sans"/>
              </a:rPr>
              <a:t>Poseer un exoesqueleto de quitina. </a:t>
            </a:r>
          </a:p>
          <a:p>
            <a:pPr marL="171450" indent="-171450"/>
            <a:r>
              <a:rPr lang="es-MX" sz="1200" dirty="0" smtClean="0">
                <a:solidFill>
                  <a:schemeClr val="tx1">
                    <a:lumMod val="10000"/>
                  </a:schemeClr>
                </a:solidFill>
                <a:latin typeface="Century Gothic" panose="020B0502020202020204" pitchFamily="34" charset="0"/>
                <a:ea typeface="Work Sans"/>
                <a:cs typeface="Work Sans"/>
                <a:sym typeface="Work Sans"/>
              </a:rPr>
              <a:t>Un cuerpo organizado en tres partes</a:t>
            </a:r>
          </a:p>
          <a:p>
            <a:pPr marL="171450" indent="-171450"/>
            <a:r>
              <a:rPr lang="es-MX" sz="1200" dirty="0" smtClean="0">
                <a:solidFill>
                  <a:schemeClr val="tx1">
                    <a:lumMod val="10000"/>
                  </a:schemeClr>
                </a:solidFill>
                <a:latin typeface="Century Gothic" panose="020B0502020202020204" pitchFamily="34" charset="0"/>
                <a:ea typeface="Work Sans"/>
                <a:cs typeface="Work Sans"/>
                <a:sym typeface="Work Sans"/>
              </a:rPr>
              <a:t>Un par de antenas </a:t>
            </a:r>
          </a:p>
          <a:p>
            <a:pPr marL="171450" indent="-171450"/>
            <a:r>
              <a:rPr lang="es-MX" sz="1200" dirty="0" smtClean="0">
                <a:solidFill>
                  <a:schemeClr val="tx1">
                    <a:lumMod val="10000"/>
                  </a:schemeClr>
                </a:solidFill>
                <a:latin typeface="Century Gothic" panose="020B0502020202020204" pitchFamily="34" charset="0"/>
                <a:ea typeface="Work Sans"/>
                <a:cs typeface="Work Sans"/>
                <a:sym typeface="Work Sans"/>
              </a:rPr>
              <a:t>Tres pares de patas articuladas. </a:t>
            </a:r>
          </a:p>
          <a:p>
            <a:pPr marL="171450" indent="-171450"/>
            <a:endParaRPr lang="es-MX" sz="1200" dirty="0" smtClean="0">
              <a:solidFill>
                <a:schemeClr val="tx1">
                  <a:lumMod val="10000"/>
                </a:schemeClr>
              </a:solidFill>
              <a:latin typeface="Century Gothic" panose="020B0502020202020204" pitchFamily="34" charset="0"/>
              <a:ea typeface="Work Sans"/>
              <a:cs typeface="Work Sans"/>
              <a:sym typeface="Work Sans"/>
            </a:endParaRPr>
          </a:p>
          <a:p>
            <a:pPr marL="0" lvl="0" indent="0">
              <a:buNone/>
            </a:pPr>
            <a:r>
              <a:rPr lang="es-MX" sz="1200" dirty="0">
                <a:solidFill>
                  <a:schemeClr val="tx1">
                    <a:lumMod val="10000"/>
                  </a:schemeClr>
                </a:solidFill>
                <a:latin typeface="Century Gothic" panose="020B0502020202020204" pitchFamily="34" charset="0"/>
              </a:rPr>
              <a:t>En la cabeza poseen el par de antena con funciones sensoriales, el par de ojos compuestos y a veces tres ocelos simples. En la parte inferior de la cabeza, se sitúan las piezas bucales con su labio superior (labro), un labio inferior, dos maxilas y dos mandíbulas. El tórax posee las seis extremidades articuladas y, en ocasiones, uno o dos pares de antenas</a:t>
            </a:r>
            <a:r>
              <a:rPr lang="es-MX" sz="1200" dirty="0" smtClean="0">
                <a:solidFill>
                  <a:schemeClr val="tx1">
                    <a:lumMod val="10000"/>
                  </a:schemeClr>
                </a:solidFill>
                <a:latin typeface="Century Gothic" panose="020B0502020202020204" pitchFamily="34" charset="0"/>
              </a:rPr>
              <a:t>.</a:t>
            </a:r>
          </a:p>
          <a:p>
            <a:pPr marL="0" lvl="0" indent="0">
              <a:buNone/>
            </a:pPr>
            <a:endParaRPr sz="1050" b="1" dirty="0">
              <a:solidFill>
                <a:schemeClr val="dk2"/>
              </a:solidFill>
              <a:latin typeface="Century Gothic" panose="020B0502020202020204" pitchFamily="34" charset="0"/>
              <a:ea typeface="Work Sans"/>
              <a:cs typeface="Work Sans"/>
              <a:sym typeface="Work Sans"/>
            </a:endParaRPr>
          </a:p>
        </p:txBody>
      </p:sp>
      <p:grpSp>
        <p:nvGrpSpPr>
          <p:cNvPr id="524" name="Google Shape;524;p30"/>
          <p:cNvGrpSpPr/>
          <p:nvPr/>
        </p:nvGrpSpPr>
        <p:grpSpPr>
          <a:xfrm rot="10800000" flipH="1">
            <a:off x="8089664" y="4716239"/>
            <a:ext cx="644529" cy="64625"/>
            <a:chOff x="13023106" y="3520944"/>
            <a:chExt cx="735848" cy="73781"/>
          </a:xfrm>
        </p:grpSpPr>
        <p:sp>
          <p:nvSpPr>
            <p:cNvPr id="525" name="Google Shape;525;p30"/>
            <p:cNvSpPr/>
            <p:nvPr/>
          </p:nvSpPr>
          <p:spPr>
            <a:xfrm rot="5400000">
              <a:off x="13299781" y="3253430"/>
              <a:ext cx="64621" cy="617970"/>
            </a:xfrm>
            <a:custGeom>
              <a:avLst/>
              <a:gdLst/>
              <a:ahLst/>
              <a:cxnLst/>
              <a:rect l="l" t="t" r="r" b="b"/>
              <a:pathLst>
                <a:path w="2582" h="21396" extrusionOk="0">
                  <a:moveTo>
                    <a:pt x="1340" y="0"/>
                  </a:moveTo>
                  <a:cubicBezTo>
                    <a:pt x="691" y="0"/>
                    <a:pt x="1" y="451"/>
                    <a:pt x="5" y="1289"/>
                  </a:cubicBezTo>
                  <a:cubicBezTo>
                    <a:pt x="38" y="7629"/>
                    <a:pt x="65" y="13969"/>
                    <a:pt x="129" y="20309"/>
                  </a:cubicBezTo>
                  <a:cubicBezTo>
                    <a:pt x="136" y="21048"/>
                    <a:pt x="674" y="21396"/>
                    <a:pt x="1244" y="21396"/>
                  </a:cubicBezTo>
                  <a:cubicBezTo>
                    <a:pt x="1892" y="21396"/>
                    <a:pt x="2582" y="20944"/>
                    <a:pt x="2574" y="20107"/>
                  </a:cubicBezTo>
                  <a:cubicBezTo>
                    <a:pt x="2509" y="13769"/>
                    <a:pt x="2483" y="7428"/>
                    <a:pt x="2452" y="1088"/>
                  </a:cubicBezTo>
                  <a:cubicBezTo>
                    <a:pt x="2447" y="348"/>
                    <a:pt x="1909" y="0"/>
                    <a:pt x="1340"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6" name="Google Shape;526;p30"/>
            <p:cNvSpPr/>
            <p:nvPr/>
          </p:nvSpPr>
          <p:spPr>
            <a:xfrm rot="5400000">
              <a:off x="13685367" y="3518686"/>
              <a:ext cx="71328" cy="75845"/>
            </a:xfrm>
            <a:custGeom>
              <a:avLst/>
              <a:gdLst/>
              <a:ahLst/>
              <a:cxnLst/>
              <a:rect l="l" t="t" r="r" b="b"/>
              <a:pathLst>
                <a:path w="2850" h="2626" extrusionOk="0">
                  <a:moveTo>
                    <a:pt x="1421" y="1"/>
                  </a:moveTo>
                  <a:cubicBezTo>
                    <a:pt x="803" y="1"/>
                    <a:pt x="253" y="440"/>
                    <a:pt x="135" y="1070"/>
                  </a:cubicBezTo>
                  <a:cubicBezTo>
                    <a:pt x="0" y="1783"/>
                    <a:pt x="469" y="2468"/>
                    <a:pt x="1182" y="2603"/>
                  </a:cubicBezTo>
                  <a:cubicBezTo>
                    <a:pt x="1264" y="2618"/>
                    <a:pt x="1346" y="2626"/>
                    <a:pt x="1427" y="2626"/>
                  </a:cubicBezTo>
                  <a:cubicBezTo>
                    <a:pt x="2045" y="2626"/>
                    <a:pt x="2596" y="2186"/>
                    <a:pt x="2714" y="1556"/>
                  </a:cubicBezTo>
                  <a:cubicBezTo>
                    <a:pt x="2850" y="843"/>
                    <a:pt x="2381" y="158"/>
                    <a:pt x="1667" y="24"/>
                  </a:cubicBezTo>
                  <a:cubicBezTo>
                    <a:pt x="1585" y="8"/>
                    <a:pt x="1502" y="1"/>
                    <a:pt x="1421"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 name="CuadroTexto 1"/>
          <p:cNvSpPr txBox="1"/>
          <p:nvPr/>
        </p:nvSpPr>
        <p:spPr>
          <a:xfrm>
            <a:off x="7232837" y="239097"/>
            <a:ext cx="1845733" cy="369332"/>
          </a:xfrm>
          <a:prstGeom prst="rect">
            <a:avLst/>
          </a:prstGeom>
          <a:noFill/>
        </p:spPr>
        <p:txBody>
          <a:bodyPr wrap="square" rtlCol="0">
            <a:spAutoFit/>
          </a:bodyPr>
          <a:lstStyle/>
          <a:p>
            <a:r>
              <a:rPr lang="es-MX" sz="1800" dirty="0" smtClean="0">
                <a:latin typeface="Century Gothic" panose="020B0502020202020204" pitchFamily="34" charset="0"/>
              </a:rPr>
              <a:t>16/Junio/2021</a:t>
            </a:r>
            <a:r>
              <a:rPr lang="es-MX" dirty="0" smtClean="0"/>
              <a:t> </a:t>
            </a:r>
            <a:endParaRPr lang="es-MX"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530"/>
        <p:cNvGrpSpPr/>
        <p:nvPr/>
      </p:nvGrpSpPr>
      <p:grpSpPr>
        <a:xfrm>
          <a:off x="0" y="0"/>
          <a:ext cx="0" cy="0"/>
          <a:chOff x="0" y="0"/>
          <a:chExt cx="0" cy="0"/>
        </a:xfrm>
      </p:grpSpPr>
      <p:sp>
        <p:nvSpPr>
          <p:cNvPr id="531" name="Google Shape;531;p31"/>
          <p:cNvSpPr txBox="1">
            <a:spLocks noGrp="1"/>
          </p:cNvSpPr>
          <p:nvPr>
            <p:ph type="title"/>
          </p:nvPr>
        </p:nvSpPr>
        <p:spPr>
          <a:xfrm>
            <a:off x="713680" y="639381"/>
            <a:ext cx="6969013" cy="5643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n" dirty="0" smtClean="0"/>
              <a:t>Explicación </a:t>
            </a:r>
            <a:endParaRPr dirty="0"/>
          </a:p>
        </p:txBody>
      </p:sp>
      <p:sp>
        <p:nvSpPr>
          <p:cNvPr id="532" name="Google Shape;532;p31"/>
          <p:cNvSpPr txBox="1">
            <a:spLocks noGrp="1"/>
          </p:cNvSpPr>
          <p:nvPr>
            <p:ph type="body" idx="1"/>
          </p:nvPr>
        </p:nvSpPr>
        <p:spPr>
          <a:xfrm>
            <a:off x="784723" y="3407224"/>
            <a:ext cx="7500718" cy="781878"/>
          </a:xfrm>
          <a:prstGeom prst="rect">
            <a:avLst/>
          </a:prstGeom>
        </p:spPr>
        <p:txBody>
          <a:bodyPr spcFirstLastPara="1" wrap="square" lIns="91425" tIns="91425" rIns="91425" bIns="91425" anchor="ctr" anchorCtr="0">
            <a:noAutofit/>
          </a:bodyPr>
          <a:lstStyle/>
          <a:p>
            <a:pPr marL="285750" indent="-285750">
              <a:buClr>
                <a:schemeClr val="hlink"/>
              </a:buClr>
              <a:buSzPts val="1100"/>
            </a:pPr>
            <a:r>
              <a:rPr lang="es-MX" dirty="0" smtClean="0">
                <a:latin typeface="Century Gothic" panose="020B0502020202020204" pitchFamily="34" charset="0"/>
              </a:rPr>
              <a:t>Cuento sobre los insectos.</a:t>
            </a:r>
            <a:endParaRPr lang="es-MX" dirty="0" smtClean="0">
              <a:latin typeface="Century Gothic" panose="020B0502020202020204" pitchFamily="34" charset="0"/>
            </a:endParaRPr>
          </a:p>
          <a:p>
            <a:pPr marL="285750" indent="-285750">
              <a:buClr>
                <a:schemeClr val="hlink"/>
              </a:buClr>
              <a:buSzPts val="1100"/>
            </a:pPr>
            <a:r>
              <a:rPr lang="es-MX" dirty="0" smtClean="0">
                <a:latin typeface="Century Gothic" panose="020B0502020202020204" pitchFamily="34" charset="0"/>
              </a:rPr>
              <a:t>Adivinanzas.</a:t>
            </a:r>
          </a:p>
          <a:p>
            <a:pPr marL="285750" indent="-285750">
              <a:buClr>
                <a:schemeClr val="hlink"/>
              </a:buClr>
              <a:buSzPts val="1100"/>
            </a:pPr>
            <a:r>
              <a:rPr lang="es-MX" dirty="0" smtClean="0">
                <a:latin typeface="Century Gothic" panose="020B0502020202020204" pitchFamily="34" charset="0"/>
              </a:rPr>
              <a:t>Preguntas sobre que características observan y donde los podemos encontrar. </a:t>
            </a:r>
            <a:endParaRPr dirty="0">
              <a:latin typeface="Century Gothic" panose="020B0502020202020204" pitchFamily="34" charset="0"/>
            </a:endParaRPr>
          </a:p>
        </p:txBody>
      </p:sp>
      <p:grpSp>
        <p:nvGrpSpPr>
          <p:cNvPr id="533" name="Google Shape;533;p31"/>
          <p:cNvGrpSpPr/>
          <p:nvPr/>
        </p:nvGrpSpPr>
        <p:grpSpPr>
          <a:xfrm rot="10800000" flipH="1">
            <a:off x="8050187" y="4725734"/>
            <a:ext cx="644529" cy="64625"/>
            <a:chOff x="15456318" y="3520944"/>
            <a:chExt cx="735848" cy="73781"/>
          </a:xfrm>
        </p:grpSpPr>
        <p:sp>
          <p:nvSpPr>
            <p:cNvPr id="534" name="Google Shape;534;p31"/>
            <p:cNvSpPr/>
            <p:nvPr/>
          </p:nvSpPr>
          <p:spPr>
            <a:xfrm rot="5400000">
              <a:off x="15732993" y="3253430"/>
              <a:ext cx="64621" cy="617970"/>
            </a:xfrm>
            <a:custGeom>
              <a:avLst/>
              <a:gdLst/>
              <a:ahLst/>
              <a:cxnLst/>
              <a:rect l="l" t="t" r="r" b="b"/>
              <a:pathLst>
                <a:path w="2582" h="21396" extrusionOk="0">
                  <a:moveTo>
                    <a:pt x="1340" y="0"/>
                  </a:moveTo>
                  <a:cubicBezTo>
                    <a:pt x="691" y="0"/>
                    <a:pt x="1" y="451"/>
                    <a:pt x="5" y="1289"/>
                  </a:cubicBezTo>
                  <a:cubicBezTo>
                    <a:pt x="38" y="7629"/>
                    <a:pt x="65" y="13969"/>
                    <a:pt x="129" y="20309"/>
                  </a:cubicBezTo>
                  <a:cubicBezTo>
                    <a:pt x="136" y="21048"/>
                    <a:pt x="674" y="21396"/>
                    <a:pt x="1244" y="21396"/>
                  </a:cubicBezTo>
                  <a:cubicBezTo>
                    <a:pt x="1892" y="21396"/>
                    <a:pt x="2582" y="20944"/>
                    <a:pt x="2574" y="20107"/>
                  </a:cubicBezTo>
                  <a:cubicBezTo>
                    <a:pt x="2509" y="13769"/>
                    <a:pt x="2483" y="7428"/>
                    <a:pt x="2452" y="1088"/>
                  </a:cubicBezTo>
                  <a:cubicBezTo>
                    <a:pt x="2447" y="348"/>
                    <a:pt x="1909" y="0"/>
                    <a:pt x="1340"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5" name="Google Shape;535;p31"/>
            <p:cNvSpPr/>
            <p:nvPr/>
          </p:nvSpPr>
          <p:spPr>
            <a:xfrm rot="5400000">
              <a:off x="16118579" y="3518686"/>
              <a:ext cx="71328" cy="75845"/>
            </a:xfrm>
            <a:custGeom>
              <a:avLst/>
              <a:gdLst/>
              <a:ahLst/>
              <a:cxnLst/>
              <a:rect l="l" t="t" r="r" b="b"/>
              <a:pathLst>
                <a:path w="2850" h="2626" extrusionOk="0">
                  <a:moveTo>
                    <a:pt x="1421" y="1"/>
                  </a:moveTo>
                  <a:cubicBezTo>
                    <a:pt x="803" y="1"/>
                    <a:pt x="253" y="440"/>
                    <a:pt x="135" y="1070"/>
                  </a:cubicBezTo>
                  <a:cubicBezTo>
                    <a:pt x="0" y="1783"/>
                    <a:pt x="469" y="2468"/>
                    <a:pt x="1182" y="2603"/>
                  </a:cubicBezTo>
                  <a:cubicBezTo>
                    <a:pt x="1264" y="2618"/>
                    <a:pt x="1346" y="2626"/>
                    <a:pt x="1427" y="2626"/>
                  </a:cubicBezTo>
                  <a:cubicBezTo>
                    <a:pt x="2045" y="2626"/>
                    <a:pt x="2596" y="2186"/>
                    <a:pt x="2714" y="1556"/>
                  </a:cubicBezTo>
                  <a:cubicBezTo>
                    <a:pt x="2850" y="843"/>
                    <a:pt x="2381" y="158"/>
                    <a:pt x="1667" y="24"/>
                  </a:cubicBezTo>
                  <a:cubicBezTo>
                    <a:pt x="1585" y="8"/>
                    <a:pt x="1502" y="1"/>
                    <a:pt x="1421"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7" name="Google Shape;531;p31"/>
          <p:cNvSpPr txBox="1">
            <a:spLocks/>
          </p:cNvSpPr>
          <p:nvPr/>
        </p:nvSpPr>
        <p:spPr>
          <a:xfrm>
            <a:off x="713680" y="2767112"/>
            <a:ext cx="3646602" cy="564300"/>
          </a:xfrm>
          <a:prstGeom prst="rect">
            <a:avLst/>
          </a:prstGeom>
          <a:noFill/>
          <a:ln>
            <a:noFill/>
          </a:ln>
        </p:spPr>
        <p:txBody>
          <a:bodyPr spcFirstLastPara="1" wrap="square" lIns="91425" tIns="91425" rIns="91425" bIns="91425"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chemeClr val="dk2"/>
              </a:buClr>
              <a:buSzPts val="2800"/>
              <a:buFont typeface="Love Ya Like A Sister"/>
              <a:buNone/>
              <a:defRPr sz="2800" b="0" i="0" u="none" strike="noStrike" cap="none">
                <a:solidFill>
                  <a:schemeClr val="dk2"/>
                </a:solidFill>
                <a:latin typeface="Love Ya Like A Sister"/>
                <a:ea typeface="Love Ya Like A Sister"/>
                <a:cs typeface="Love Ya Like A Sister"/>
                <a:sym typeface="Love Ya Like A Sister"/>
              </a:defRPr>
            </a:lvl1pPr>
            <a:lvl2pPr marR="0" lvl="1" algn="l" rtl="0">
              <a:lnSpc>
                <a:spcPct val="100000"/>
              </a:lnSpc>
              <a:spcBef>
                <a:spcPts val="0"/>
              </a:spcBef>
              <a:spcAft>
                <a:spcPts val="0"/>
              </a:spcAft>
              <a:buClr>
                <a:schemeClr val="dk2"/>
              </a:buClr>
              <a:buSzPts val="2800"/>
              <a:buFont typeface="Love Ya Like A Sister"/>
              <a:buNone/>
              <a:defRPr sz="2800" b="0" i="0" u="none" strike="noStrike" cap="none">
                <a:solidFill>
                  <a:schemeClr val="dk2"/>
                </a:solidFill>
                <a:latin typeface="Love Ya Like A Sister"/>
                <a:ea typeface="Love Ya Like A Sister"/>
                <a:cs typeface="Love Ya Like A Sister"/>
                <a:sym typeface="Love Ya Like A Sister"/>
              </a:defRPr>
            </a:lvl2pPr>
            <a:lvl3pPr marR="0" lvl="2" algn="l" rtl="0">
              <a:lnSpc>
                <a:spcPct val="100000"/>
              </a:lnSpc>
              <a:spcBef>
                <a:spcPts val="0"/>
              </a:spcBef>
              <a:spcAft>
                <a:spcPts val="0"/>
              </a:spcAft>
              <a:buClr>
                <a:schemeClr val="dk2"/>
              </a:buClr>
              <a:buSzPts val="2800"/>
              <a:buFont typeface="Love Ya Like A Sister"/>
              <a:buNone/>
              <a:defRPr sz="2800" b="0" i="0" u="none" strike="noStrike" cap="none">
                <a:solidFill>
                  <a:schemeClr val="dk2"/>
                </a:solidFill>
                <a:latin typeface="Love Ya Like A Sister"/>
                <a:ea typeface="Love Ya Like A Sister"/>
                <a:cs typeface="Love Ya Like A Sister"/>
                <a:sym typeface="Love Ya Like A Sister"/>
              </a:defRPr>
            </a:lvl3pPr>
            <a:lvl4pPr marR="0" lvl="3" algn="l" rtl="0">
              <a:lnSpc>
                <a:spcPct val="100000"/>
              </a:lnSpc>
              <a:spcBef>
                <a:spcPts val="0"/>
              </a:spcBef>
              <a:spcAft>
                <a:spcPts val="0"/>
              </a:spcAft>
              <a:buClr>
                <a:schemeClr val="dk2"/>
              </a:buClr>
              <a:buSzPts val="2800"/>
              <a:buFont typeface="Love Ya Like A Sister"/>
              <a:buNone/>
              <a:defRPr sz="2800" b="0" i="0" u="none" strike="noStrike" cap="none">
                <a:solidFill>
                  <a:schemeClr val="dk2"/>
                </a:solidFill>
                <a:latin typeface="Love Ya Like A Sister"/>
                <a:ea typeface="Love Ya Like A Sister"/>
                <a:cs typeface="Love Ya Like A Sister"/>
                <a:sym typeface="Love Ya Like A Sister"/>
              </a:defRPr>
            </a:lvl4pPr>
            <a:lvl5pPr marR="0" lvl="4" algn="l" rtl="0">
              <a:lnSpc>
                <a:spcPct val="100000"/>
              </a:lnSpc>
              <a:spcBef>
                <a:spcPts val="0"/>
              </a:spcBef>
              <a:spcAft>
                <a:spcPts val="0"/>
              </a:spcAft>
              <a:buClr>
                <a:schemeClr val="dk2"/>
              </a:buClr>
              <a:buSzPts val="2800"/>
              <a:buFont typeface="Love Ya Like A Sister"/>
              <a:buNone/>
              <a:defRPr sz="2800" b="0" i="0" u="none" strike="noStrike" cap="none">
                <a:solidFill>
                  <a:schemeClr val="dk2"/>
                </a:solidFill>
                <a:latin typeface="Love Ya Like A Sister"/>
                <a:ea typeface="Love Ya Like A Sister"/>
                <a:cs typeface="Love Ya Like A Sister"/>
                <a:sym typeface="Love Ya Like A Sister"/>
              </a:defRPr>
            </a:lvl5pPr>
            <a:lvl6pPr marR="0" lvl="5" algn="l" rtl="0">
              <a:lnSpc>
                <a:spcPct val="100000"/>
              </a:lnSpc>
              <a:spcBef>
                <a:spcPts val="0"/>
              </a:spcBef>
              <a:spcAft>
                <a:spcPts val="0"/>
              </a:spcAft>
              <a:buClr>
                <a:schemeClr val="dk2"/>
              </a:buClr>
              <a:buSzPts val="2800"/>
              <a:buFont typeface="Love Ya Like A Sister"/>
              <a:buNone/>
              <a:defRPr sz="2800" b="0" i="0" u="none" strike="noStrike" cap="none">
                <a:solidFill>
                  <a:schemeClr val="dk2"/>
                </a:solidFill>
                <a:latin typeface="Love Ya Like A Sister"/>
                <a:ea typeface="Love Ya Like A Sister"/>
                <a:cs typeface="Love Ya Like A Sister"/>
                <a:sym typeface="Love Ya Like A Sister"/>
              </a:defRPr>
            </a:lvl6pPr>
            <a:lvl7pPr marR="0" lvl="6" algn="l" rtl="0">
              <a:lnSpc>
                <a:spcPct val="100000"/>
              </a:lnSpc>
              <a:spcBef>
                <a:spcPts val="0"/>
              </a:spcBef>
              <a:spcAft>
                <a:spcPts val="0"/>
              </a:spcAft>
              <a:buClr>
                <a:schemeClr val="dk2"/>
              </a:buClr>
              <a:buSzPts val="2800"/>
              <a:buFont typeface="Love Ya Like A Sister"/>
              <a:buNone/>
              <a:defRPr sz="2800" b="0" i="0" u="none" strike="noStrike" cap="none">
                <a:solidFill>
                  <a:schemeClr val="dk2"/>
                </a:solidFill>
                <a:latin typeface="Love Ya Like A Sister"/>
                <a:ea typeface="Love Ya Like A Sister"/>
                <a:cs typeface="Love Ya Like A Sister"/>
                <a:sym typeface="Love Ya Like A Sister"/>
              </a:defRPr>
            </a:lvl7pPr>
            <a:lvl8pPr marR="0" lvl="7" algn="l" rtl="0">
              <a:lnSpc>
                <a:spcPct val="100000"/>
              </a:lnSpc>
              <a:spcBef>
                <a:spcPts val="0"/>
              </a:spcBef>
              <a:spcAft>
                <a:spcPts val="0"/>
              </a:spcAft>
              <a:buClr>
                <a:schemeClr val="dk2"/>
              </a:buClr>
              <a:buSzPts val="2800"/>
              <a:buFont typeface="Love Ya Like A Sister"/>
              <a:buNone/>
              <a:defRPr sz="2800" b="0" i="0" u="none" strike="noStrike" cap="none">
                <a:solidFill>
                  <a:schemeClr val="dk2"/>
                </a:solidFill>
                <a:latin typeface="Love Ya Like A Sister"/>
                <a:ea typeface="Love Ya Like A Sister"/>
                <a:cs typeface="Love Ya Like A Sister"/>
                <a:sym typeface="Love Ya Like A Sister"/>
              </a:defRPr>
            </a:lvl8pPr>
            <a:lvl9pPr marR="0" lvl="8" algn="l" rtl="0">
              <a:lnSpc>
                <a:spcPct val="100000"/>
              </a:lnSpc>
              <a:spcBef>
                <a:spcPts val="0"/>
              </a:spcBef>
              <a:spcAft>
                <a:spcPts val="0"/>
              </a:spcAft>
              <a:buClr>
                <a:schemeClr val="dk2"/>
              </a:buClr>
              <a:buSzPts val="2800"/>
              <a:buFont typeface="Love Ya Like A Sister"/>
              <a:buNone/>
              <a:defRPr sz="2800" b="0" i="0" u="none" strike="noStrike" cap="none">
                <a:solidFill>
                  <a:schemeClr val="dk2"/>
                </a:solidFill>
                <a:latin typeface="Love Ya Like A Sister"/>
                <a:ea typeface="Love Ya Like A Sister"/>
                <a:cs typeface="Love Ya Like A Sister"/>
                <a:sym typeface="Love Ya Like A Sister"/>
              </a:defRPr>
            </a:lvl9pPr>
          </a:lstStyle>
          <a:p>
            <a:r>
              <a:rPr lang="en-US" b="1" dirty="0">
                <a:solidFill>
                  <a:schemeClr val="accent1"/>
                </a:solidFill>
              </a:rPr>
              <a:t>A</a:t>
            </a:r>
            <a:r>
              <a:rPr lang="en-US" b="1" dirty="0" smtClean="0">
                <a:solidFill>
                  <a:schemeClr val="accent1"/>
                </a:solidFill>
              </a:rPr>
              <a:t>ctividades </a:t>
            </a:r>
            <a:endParaRPr lang="en-US" dirty="0"/>
          </a:p>
        </p:txBody>
      </p:sp>
      <p:sp>
        <p:nvSpPr>
          <p:cNvPr id="2" name="CuadroTexto 1"/>
          <p:cNvSpPr txBox="1"/>
          <p:nvPr/>
        </p:nvSpPr>
        <p:spPr>
          <a:xfrm>
            <a:off x="784723" y="1240676"/>
            <a:ext cx="7368208" cy="1384995"/>
          </a:xfrm>
          <a:prstGeom prst="rect">
            <a:avLst/>
          </a:prstGeom>
          <a:noFill/>
        </p:spPr>
        <p:txBody>
          <a:bodyPr wrap="square" rtlCol="0">
            <a:spAutoFit/>
          </a:bodyPr>
          <a:lstStyle/>
          <a:p>
            <a:r>
              <a:rPr lang="es-MX" dirty="0" smtClean="0">
                <a:latin typeface="Century Gothic" panose="020B0502020202020204" pitchFamily="34" charset="0"/>
              </a:rPr>
              <a:t>Los insectos son animales muy pequeños, la mayoría de insectos tienen seis patas y por lo general tienen dos antenas. Existen muchos y diversos insectos y podemos encontrarlos de diversos colores, algunos tienen líneas como las abejas y otros tienen puntos como las catarinas. </a:t>
            </a:r>
          </a:p>
          <a:p>
            <a:r>
              <a:rPr lang="es-MX" dirty="0" smtClean="0">
                <a:latin typeface="Century Gothic" panose="020B0502020202020204" pitchFamily="34" charset="0"/>
              </a:rPr>
              <a:t>Además los podemos encontrar en diversos lugares  como patios, jardines o parques. </a:t>
            </a:r>
            <a:endParaRPr lang="es-MX" dirty="0">
              <a:latin typeface="Century Gothic" panose="020B0502020202020204" pitchFamily="34" charset="0"/>
            </a:endParaRPr>
          </a:p>
        </p:txBody>
      </p:sp>
      <p:sp>
        <p:nvSpPr>
          <p:cNvPr id="9" name="CuadroTexto 8"/>
          <p:cNvSpPr txBox="1"/>
          <p:nvPr/>
        </p:nvSpPr>
        <p:spPr>
          <a:xfrm>
            <a:off x="7152720" y="270049"/>
            <a:ext cx="1794933" cy="369332"/>
          </a:xfrm>
          <a:prstGeom prst="rect">
            <a:avLst/>
          </a:prstGeom>
          <a:noFill/>
        </p:spPr>
        <p:txBody>
          <a:bodyPr wrap="square" rtlCol="0">
            <a:spAutoFit/>
          </a:bodyPr>
          <a:lstStyle/>
          <a:p>
            <a:r>
              <a:rPr lang="es-MX" sz="1800" dirty="0" smtClean="0">
                <a:latin typeface="Century Gothic" panose="020B0502020202020204" pitchFamily="34" charset="0"/>
              </a:rPr>
              <a:t>16/Junio/2021</a:t>
            </a:r>
            <a:r>
              <a:rPr lang="es-MX" dirty="0" smtClean="0"/>
              <a:t> </a:t>
            </a:r>
            <a:endParaRPr lang="es-MX" dirty="0"/>
          </a:p>
        </p:txBody>
      </p:sp>
    </p:spTree>
  </p:cSld>
  <p:clrMapOvr>
    <a:masterClrMapping/>
  </p:clrMapOvr>
</p:sld>
</file>

<file path=ppt/theme/theme1.xml><?xml version="1.0" encoding="utf-8"?>
<a:theme xmlns:a="http://schemas.openxmlformats.org/drawingml/2006/main" name="Printable Number Sense Activities for Pre-K by Slidesgo">
  <a:themeElements>
    <a:clrScheme name="Simple Light">
      <a:dk1>
        <a:srgbClr val="EFEFEF"/>
      </a:dk1>
      <a:lt1>
        <a:srgbClr val="FFFFFF"/>
      </a:lt1>
      <a:dk2>
        <a:srgbClr val="6B4C6D"/>
      </a:dk2>
      <a:lt2>
        <a:srgbClr val="B64BA7"/>
      </a:lt2>
      <a:accent1>
        <a:srgbClr val="FF828A"/>
      </a:accent1>
      <a:accent2>
        <a:srgbClr val="85E2E6"/>
      </a:accent2>
      <a:accent3>
        <a:srgbClr val="B2B911"/>
      </a:accent3>
      <a:accent4>
        <a:srgbClr val="E1F337"/>
      </a:accent4>
      <a:accent5>
        <a:srgbClr val="A77644"/>
      </a:accent5>
      <a:accent6>
        <a:srgbClr val="FFC736"/>
      </a:accent6>
      <a:hlink>
        <a:srgbClr val="000000"/>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1850</TotalTime>
  <Words>1042</Words>
  <Application>Microsoft Office PowerPoint</Application>
  <PresentationFormat>Presentación en pantalla (16:9)</PresentationFormat>
  <Paragraphs>137</Paragraphs>
  <Slides>18</Slides>
  <Notes>14</Notes>
  <HiddenSlides>0</HiddenSlides>
  <MMClips>0</MMClips>
  <ScaleCrop>false</ScaleCrop>
  <HeadingPairs>
    <vt:vector size="6" baseType="variant">
      <vt:variant>
        <vt:lpstr>Fuentes usadas</vt:lpstr>
      </vt:variant>
      <vt:variant>
        <vt:i4>6</vt:i4>
      </vt:variant>
      <vt:variant>
        <vt:lpstr>Tema</vt:lpstr>
      </vt:variant>
      <vt:variant>
        <vt:i4>1</vt:i4>
      </vt:variant>
      <vt:variant>
        <vt:lpstr>Títulos de diapositiva</vt:lpstr>
      </vt:variant>
      <vt:variant>
        <vt:i4>18</vt:i4>
      </vt:variant>
    </vt:vector>
  </HeadingPairs>
  <TitlesOfParts>
    <vt:vector size="25" baseType="lpstr">
      <vt:lpstr>Love Ya Like A Sister</vt:lpstr>
      <vt:lpstr>Bebas Neue</vt:lpstr>
      <vt:lpstr>Arial</vt:lpstr>
      <vt:lpstr>Karla</vt:lpstr>
      <vt:lpstr>Century Gothic</vt:lpstr>
      <vt:lpstr>Work Sans</vt:lpstr>
      <vt:lpstr>Printable Number Sense Activities for Pre-K by Slidesgo</vt:lpstr>
      <vt:lpstr>Presentación de PowerPoint</vt:lpstr>
      <vt:lpstr>CUADERNO DE NOTAS CIENTIFICAS </vt:lpstr>
      <vt:lpstr>Primera semana  </vt:lpstr>
      <vt:lpstr>Información científica </vt:lpstr>
      <vt:lpstr>Explicación </vt:lpstr>
      <vt:lpstr>Información científica </vt:lpstr>
      <vt:lpstr>Explicación </vt:lpstr>
      <vt:lpstr>Información Científica</vt:lpstr>
      <vt:lpstr>Explicación </vt:lpstr>
      <vt:lpstr>Información científica </vt:lpstr>
      <vt:lpstr>Actividades </vt:lpstr>
      <vt:lpstr>Segunda  semana </vt:lpstr>
      <vt:lpstr>Información científica</vt:lpstr>
      <vt:lpstr>Actividades</vt:lpstr>
      <vt:lpstr>Información científica</vt:lpstr>
      <vt:lpstr>Actividades</vt:lpstr>
      <vt:lpstr>Información científica</vt:lpstr>
      <vt:lpstr>Actividades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HP</dc:creator>
  <cp:lastModifiedBy>HP</cp:lastModifiedBy>
  <cp:revision>38</cp:revision>
  <dcterms:modified xsi:type="dcterms:W3CDTF">2021-06-21T21:36:38Z</dcterms:modified>
</cp:coreProperties>
</file>