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39" autoAdjust="0"/>
    <p:restoredTop sz="94660"/>
  </p:normalViewPr>
  <p:slideViewPr>
    <p:cSldViewPr snapToGrid="0">
      <p:cViewPr>
        <p:scale>
          <a:sx n="33" d="100"/>
          <a:sy n="33" d="100"/>
        </p:scale>
        <p:origin x="1712" y="8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A1030-CF7B-4860-9D35-D6E5644ADF3F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D554-8276-4F8C-AEEE-9EA48A9401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8692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A1030-CF7B-4860-9D35-D6E5644ADF3F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D554-8276-4F8C-AEEE-9EA48A9401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3975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A1030-CF7B-4860-9D35-D6E5644ADF3F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D554-8276-4F8C-AEEE-9EA48A9401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0213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A1030-CF7B-4860-9D35-D6E5644ADF3F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D554-8276-4F8C-AEEE-9EA48A9401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8600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A1030-CF7B-4860-9D35-D6E5644ADF3F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D554-8276-4F8C-AEEE-9EA48A9401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9999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A1030-CF7B-4860-9D35-D6E5644ADF3F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D554-8276-4F8C-AEEE-9EA48A9401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3131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A1030-CF7B-4860-9D35-D6E5644ADF3F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D554-8276-4F8C-AEEE-9EA48A9401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0312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A1030-CF7B-4860-9D35-D6E5644ADF3F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D554-8276-4F8C-AEEE-9EA48A9401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6677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A1030-CF7B-4860-9D35-D6E5644ADF3F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D554-8276-4F8C-AEEE-9EA48A9401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6953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A1030-CF7B-4860-9D35-D6E5644ADF3F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D554-8276-4F8C-AEEE-9EA48A9401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1995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A1030-CF7B-4860-9D35-D6E5644ADF3F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D554-8276-4F8C-AEEE-9EA48A9401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344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A1030-CF7B-4860-9D35-D6E5644ADF3F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9D554-8276-4F8C-AEEE-9EA48A9401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5979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presentation/d/1NFlW2dDJdSRgBx6wiYRZunzWpGUs2Xch/edit#slide=id.p1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presentation/d/171YKkSTmqDCpzim6RcgoWTWJVch6eZ9C/edit#slide=id.p1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1402839" y="596106"/>
            <a:ext cx="973567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/>
              <a:t>Escuela Normal de Educación Preescolar</a:t>
            </a:r>
          </a:p>
          <a:p>
            <a:pPr algn="ctr"/>
            <a:r>
              <a:rPr lang="es-MX" dirty="0" smtClean="0"/>
              <a:t>Ciclo 2020-2021</a:t>
            </a:r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 smtClean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r>
              <a:rPr lang="es-MX" dirty="0" smtClean="0"/>
              <a:t>Seguimiento de caso </a:t>
            </a:r>
          </a:p>
          <a:p>
            <a:pPr algn="ctr"/>
            <a:r>
              <a:rPr lang="es-MX" dirty="0" smtClean="0"/>
              <a:t>Asignatura: Estrategias de trabajo docente</a:t>
            </a:r>
          </a:p>
          <a:p>
            <a:pPr algn="ctr"/>
            <a:r>
              <a:rPr lang="es-MX" dirty="0" smtClean="0"/>
              <a:t>Maestra: </a:t>
            </a:r>
            <a:r>
              <a:rPr lang="es-MX" dirty="0" err="1" smtClean="0"/>
              <a:t>Angelica</a:t>
            </a:r>
            <a:r>
              <a:rPr lang="es-MX" dirty="0" smtClean="0"/>
              <a:t> </a:t>
            </a:r>
            <a:r>
              <a:rPr lang="es-MX" dirty="0" err="1" smtClean="0"/>
              <a:t>Maria</a:t>
            </a:r>
            <a:r>
              <a:rPr lang="es-MX" dirty="0" smtClean="0"/>
              <a:t> </a:t>
            </a:r>
            <a:r>
              <a:rPr lang="es-MX" dirty="0" err="1" smtClean="0"/>
              <a:t>Rocca</a:t>
            </a:r>
            <a:r>
              <a:rPr lang="es-MX" dirty="0" smtClean="0"/>
              <a:t> </a:t>
            </a:r>
            <a:r>
              <a:rPr lang="es-MX" dirty="0" err="1" smtClean="0"/>
              <a:t>Valdes</a:t>
            </a:r>
            <a:endParaRPr lang="es-MX" dirty="0" smtClean="0"/>
          </a:p>
          <a:p>
            <a:pPr algn="ctr"/>
            <a:r>
              <a:rPr lang="es-MX" dirty="0" smtClean="0"/>
              <a:t>4° Semestre, Sección “D”</a:t>
            </a:r>
          </a:p>
          <a:p>
            <a:pPr algn="ctr"/>
            <a:r>
              <a:rPr lang="es-MX" dirty="0" smtClean="0"/>
              <a:t>Alumna: </a:t>
            </a:r>
            <a:r>
              <a:rPr lang="es-MX" dirty="0" err="1" smtClean="0"/>
              <a:t>Juritzi</a:t>
            </a:r>
            <a:r>
              <a:rPr lang="es-MX" dirty="0" smtClean="0"/>
              <a:t> Mariel </a:t>
            </a:r>
            <a:r>
              <a:rPr lang="es-MX" dirty="0" err="1" smtClean="0"/>
              <a:t>Zuñiga</a:t>
            </a:r>
            <a:r>
              <a:rPr lang="es-MX" dirty="0" smtClean="0"/>
              <a:t> Muñoz #21</a:t>
            </a:r>
          </a:p>
          <a:p>
            <a:pPr algn="ctr"/>
            <a:r>
              <a:rPr lang="es-MX" dirty="0" smtClean="0"/>
              <a:t>Unidad de aprendizaje II. Del diseño e intervención hacia la mejora de la práctica docente.</a:t>
            </a:r>
          </a:p>
          <a:p>
            <a:pPr algn="ctr"/>
            <a:r>
              <a:rPr lang="es-MX" dirty="0" smtClean="0"/>
              <a:t>Competencias de la unidad de aprendizaje </a:t>
            </a:r>
          </a:p>
          <a:p>
            <a:pPr algn="ctr"/>
            <a:r>
              <a:rPr lang="es-MX" dirty="0" smtClean="0"/>
              <a:t>Emplea los medios tecnológicos y las fuentes de información científica disponibles para mantenerse actualizado respecto a los diversos campos de conocimiento que intervienen en su trabajo docente.</a:t>
            </a:r>
          </a:p>
          <a:p>
            <a:pPr algn="ctr"/>
            <a:r>
              <a:rPr lang="es-MX" dirty="0" smtClean="0"/>
              <a:t>Utiliza los recursos metodológicos y técnicos de la investigación para explicar, comprender situaciones educativas y mejorar su docencia.</a:t>
            </a:r>
          </a:p>
          <a:p>
            <a:endParaRPr lang="es-MX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910" y="1324935"/>
            <a:ext cx="1231746" cy="151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162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728841" y="898948"/>
            <a:ext cx="672652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800" b="1" dirty="0" smtClean="0">
                <a:latin typeface="Century Gothic" panose="020B0502020202020204" pitchFamily="34" charset="0"/>
              </a:rPr>
              <a:t>Expediente</a:t>
            </a:r>
          </a:p>
          <a:p>
            <a:r>
              <a:rPr lang="es-MX" sz="2800" dirty="0" smtClean="0">
                <a:latin typeface="Century Gothic" panose="020B0502020202020204" pitchFamily="34" charset="0"/>
              </a:rPr>
              <a:t>Génesis Alexa Gurrola Zamora  2° “A”</a:t>
            </a:r>
            <a:endParaRPr lang="es-MX" sz="2800" dirty="0">
              <a:latin typeface="Century Gothic" panose="020B0502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044101" y="229033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>
                <a:hlinkClick r:id="rId3"/>
              </a:rPr>
              <a:t>https://docs.google.com/presentation/d/1NFlW2dDJdSRgBx6wiYRZunzWpGUs2Xch/edit#slide=id.p1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24746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863647" y="812899"/>
            <a:ext cx="676819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800" b="1" dirty="0" smtClean="0">
                <a:latin typeface="Century Gothic" panose="020B0502020202020204" pitchFamily="34" charset="0"/>
              </a:rPr>
              <a:t>Expediente</a:t>
            </a:r>
            <a:r>
              <a:rPr lang="es-MX" sz="2800" dirty="0" smtClean="0">
                <a:latin typeface="Century Gothic" panose="020B0502020202020204" pitchFamily="34" charset="0"/>
              </a:rPr>
              <a:t> </a:t>
            </a:r>
          </a:p>
          <a:p>
            <a:r>
              <a:rPr lang="es-MX" sz="2800" dirty="0" smtClean="0">
                <a:latin typeface="Century Gothic" panose="020B0502020202020204" pitchFamily="34" charset="0"/>
              </a:rPr>
              <a:t>Carlos </a:t>
            </a:r>
            <a:r>
              <a:rPr lang="es-MX" sz="2800" dirty="0" err="1" smtClean="0">
                <a:latin typeface="Century Gothic" panose="020B0502020202020204" pitchFamily="34" charset="0"/>
              </a:rPr>
              <a:t>Abdiel</a:t>
            </a:r>
            <a:r>
              <a:rPr lang="es-MX" sz="2800" dirty="0" smtClean="0">
                <a:latin typeface="Century Gothic" panose="020B0502020202020204" pitchFamily="34" charset="0"/>
              </a:rPr>
              <a:t> Sánchez Cazares 2° “A”</a:t>
            </a:r>
            <a:endParaRPr lang="es-MX" sz="2800" dirty="0">
              <a:latin typeface="Century Gothic" panose="020B0502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044102" y="2274957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>
                <a:hlinkClick r:id="rId3"/>
              </a:rPr>
              <a:t>https://docs.google.com/presentation/d/171YKkSTmqDCpzim6RcgoWTWJVch6eZ9C/edit#slide=id.p1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537755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135</Words>
  <Application>Microsoft Office PowerPoint</Application>
  <PresentationFormat>Panorámica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2</cp:revision>
  <dcterms:created xsi:type="dcterms:W3CDTF">2021-06-27T03:22:29Z</dcterms:created>
  <dcterms:modified xsi:type="dcterms:W3CDTF">2021-06-27T03:30:44Z</dcterms:modified>
</cp:coreProperties>
</file>