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73" d="100"/>
          <a:sy n="73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77E04-2265-4FB1-A23D-A001EAB0A5FD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D203-276E-4FE9-A279-76316BC7F2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2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77E04-2265-4FB1-A23D-A001EAB0A5FD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D203-276E-4FE9-A279-76316BC7F2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4262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77E04-2265-4FB1-A23D-A001EAB0A5FD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D203-276E-4FE9-A279-76316BC7F2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1349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77E04-2265-4FB1-A23D-A001EAB0A5FD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D203-276E-4FE9-A279-76316BC7F2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0420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77E04-2265-4FB1-A23D-A001EAB0A5FD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D203-276E-4FE9-A279-76316BC7F2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845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77E04-2265-4FB1-A23D-A001EAB0A5FD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D203-276E-4FE9-A279-76316BC7F2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8943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77E04-2265-4FB1-A23D-A001EAB0A5FD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D203-276E-4FE9-A279-76316BC7F2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8364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77E04-2265-4FB1-A23D-A001EAB0A5FD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D203-276E-4FE9-A279-76316BC7F2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4642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77E04-2265-4FB1-A23D-A001EAB0A5FD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D203-276E-4FE9-A279-76316BC7F2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3917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77E04-2265-4FB1-A23D-A001EAB0A5FD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D203-276E-4FE9-A279-76316BC7F2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3406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77E04-2265-4FB1-A23D-A001EAB0A5FD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D203-276E-4FE9-A279-76316BC7F2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9754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77E04-2265-4FB1-A23D-A001EAB0A5FD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DD203-276E-4FE9-A279-76316BC7F2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0934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Liga de narrativa digital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smtClean="0"/>
              <a:t>https://drive.google.com/file/d/1ox2Oc3s1MCWi5UGWmLMjCXGjDOHHgjea/view?usp=sharing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910125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7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Liga de narrativa digital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Liga de narrativa digital</dc:title>
  <dc:creator>Andrea Navarro</dc:creator>
  <cp:lastModifiedBy>Andrea Navarro</cp:lastModifiedBy>
  <cp:revision>2</cp:revision>
  <dcterms:created xsi:type="dcterms:W3CDTF">2021-06-19T01:08:34Z</dcterms:created>
  <dcterms:modified xsi:type="dcterms:W3CDTF">2021-06-19T01:47:54Z</dcterms:modified>
</cp:coreProperties>
</file>