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26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34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42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4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94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36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6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91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0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975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7E04-2265-4FB1-A23D-A001EAB0A5FD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DD203-276E-4FE9-A279-76316BC7F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93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Liga de narrativa digital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mtClean="0"/>
              <a:t>https://drive.google.com/file/d/1ox2Oc3s1MCWi5UGWmLMjCXGjDOHHgjea/view?usp=sharing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1012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Liga de narrativa digital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 de narrativa digital</dc:title>
  <dc:creator>Andrea Navarro</dc:creator>
  <cp:lastModifiedBy>Andrea Navarro</cp:lastModifiedBy>
  <cp:revision>2</cp:revision>
  <dcterms:created xsi:type="dcterms:W3CDTF">2021-06-19T01:08:34Z</dcterms:created>
  <dcterms:modified xsi:type="dcterms:W3CDTF">2021-06-19T01:47:54Z</dcterms:modified>
</cp:coreProperties>
</file>