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Corben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Corben-regular.fntdata"/><Relationship Id="rId8" Type="http://schemas.openxmlformats.org/officeDocument/2006/relationships/font" Target="fonts/Corbe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hyperlink" Target="https://drive.google.com/drive/folders/1YXq8gT0mJZ6tESiL0F1-DLAgrBIRH03B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2193234" y="52388"/>
            <a:ext cx="7885043" cy="12562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s-MX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ESCUELA NORMAL DE EDUCACIÓN PREESCOLAR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Licenciatura en educación preescolar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Ciclo escolar 2020 – 2021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2451652" y="2217776"/>
            <a:ext cx="7288697" cy="10874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s-MX" sz="16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Práctica profesional    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Docente: </a:t>
            </a:r>
            <a:r>
              <a:rPr b="0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Sonia Yvonne Garza Flores 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Alumna:</a:t>
            </a:r>
            <a:r>
              <a:rPr b="0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Moed Chashar Villalobos Durán        </a:t>
            </a:r>
            <a:r>
              <a:rPr b="0" i="0" lang="es-MX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N° de lista:</a:t>
            </a:r>
            <a:r>
              <a:rPr b="0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25 </a:t>
            </a:r>
            <a:r>
              <a:rPr b="0" i="0" lang="es-MX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b="0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4° “B”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67903" y="1215199"/>
            <a:ext cx="1376680" cy="102679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/>
          <p:nvPr/>
        </p:nvSpPr>
        <p:spPr>
          <a:xfrm>
            <a:off x="3008243" y="3241962"/>
            <a:ext cx="6096000" cy="3740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Competencias de perfil de egreso: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436701" y="3429000"/>
            <a:ext cx="11013177" cy="28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s-MX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Diseña planeaciones didácticas, aplicando sus conocimientos pedagógicos y disciplinares para responder a las necesidades del contexto en el marco del plan y programas de estudio de la educación básica.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s-MX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 ambientes formativos para propiciar la autonomía y promover el desarrollo de las competencias en los alumnos de educación básica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s-MX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Aplica críticamente el plan y programas de estudio de la educación básica para alcanzar los propósitos educativos y contribuir al pleno desenvolvimiento de las capacidades de los alumnos del nivel escolar.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s-MX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 las TIC como herramienta de enseñanza y aprendizaje.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s-MX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Emplea la evaluación para intervenir en los diferentes ámbitos y momentos de la tarea educativa.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s-MX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Propicia y regula espacios de aprendizaje incluyentes para todos los alumnos, con el fin de promover la convivencia, el respeto y la aceptación.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s-MX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Actúa de manera ética ante la diversidad de situaciones que se presentan en la práctica profesional.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s-MX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Utiliza recursos de la investigación educativa para enriquecer la práctica docente, expresando su interés por la ciencia y la propia investigación.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s-MX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Interviene de manera colaborativa con la comunidad escolar, padres de familia, autoridades y docentes, en la toma de decisiones y en el desarrollo de alternativas de solución a problemáticas socioeducativas.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3130202" y="6362369"/>
            <a:ext cx="6096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MX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r>
              <a:rPr b="0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junio de 2021                                                   Saltillo, Coahuila 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1" y="1"/>
            <a:ext cx="104775" cy="10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4"/>
          <p:cNvPicPr preferRelativeResize="0"/>
          <p:nvPr/>
        </p:nvPicPr>
        <p:blipFill rotWithShape="1">
          <a:blip r:embed="rId3">
            <a:alphaModFix/>
          </a:blip>
          <a:srcRect b="74329" l="0" r="0" t="0"/>
          <a:stretch/>
        </p:blipFill>
        <p:spPr>
          <a:xfrm flipH="1" rot="5400000">
            <a:off x="-1744978" y="2792895"/>
            <a:ext cx="6858000" cy="127220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/>
          <p:nvPr/>
        </p:nvSpPr>
        <p:spPr>
          <a:xfrm>
            <a:off x="2157168" y="189613"/>
            <a:ext cx="7877663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0" i="0" lang="es-MX" sz="7200" u="none" cap="none" strike="noStrik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E</a:t>
            </a:r>
            <a:r>
              <a:rPr lang="es-MX" sz="7200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videncia final </a:t>
            </a:r>
            <a:r>
              <a:rPr b="0" i="0" lang="es-MX" sz="7200" u="none" cap="none" strike="noStrik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 </a:t>
            </a:r>
            <a:r>
              <a:rPr b="0" i="0" lang="es-MX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14"/>
          <p:cNvPicPr preferRelativeResize="0"/>
          <p:nvPr/>
        </p:nvPicPr>
        <p:blipFill rotWithShape="1">
          <a:blip r:embed="rId3">
            <a:alphaModFix/>
          </a:blip>
          <a:srcRect b="74329" l="0" r="0" t="0"/>
          <a:stretch/>
        </p:blipFill>
        <p:spPr>
          <a:xfrm flipH="1" rot="5400000">
            <a:off x="7384777" y="2792894"/>
            <a:ext cx="6858000" cy="127220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4"/>
          <p:cNvSpPr txBox="1"/>
          <p:nvPr/>
        </p:nvSpPr>
        <p:spPr>
          <a:xfrm>
            <a:off x="3429000" y="2486775"/>
            <a:ext cx="5066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u="sng">
                <a:solidFill>
                  <a:schemeClr val="hlink"/>
                </a:solidFill>
                <a:hlinkClick r:id="rId4"/>
              </a:rPr>
              <a:t>https://drive.google.com/drive/folders/1YXq8gT0mJZ6tESiL0F1-DLAgrBIRH03B?usp=sharing</a:t>
            </a:r>
            <a:r>
              <a:rPr lang="es-MX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