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73B4"/>
    <a:srgbClr val="FF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753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21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666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538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20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60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069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893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91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716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97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4573-5E1B-4E02-AF4B-DBFC2B2CD55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B75DB-55B8-48F2-94BF-9668654F7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438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 preferRelativeResize="0"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8" b="3164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4504" y="1986410"/>
            <a:ext cx="8908868" cy="34624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 DEL</a:t>
            </a:r>
            <a:r>
              <a:rPr lang="es-MX" altLang="es-MX" sz="1600" dirty="0">
                <a:latin typeface="Century Gothic" panose="020B0502020202020204" pitchFamily="34" charset="0"/>
              </a:rPr>
              <a:t> </a:t>
            </a:r>
            <a:endParaRPr lang="es-MX" altLang="es-MX" sz="1600" dirty="0" smtClean="0"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ESTADO DE COAHUILA DE ZARAGOZA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Licenciatura en Educación Preescolar.</a:t>
            </a:r>
            <a:endParaRPr kumimoji="0" lang="es-MX" altLang="es-MX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Maestra de práctica: </a:t>
            </a:r>
            <a:r>
              <a:rPr lang="es-MX" alt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Sonia Yvonne Garza Flores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Nombre:</a:t>
            </a:r>
            <a:r>
              <a:rPr lang="es-MX" alt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Alba Sofía Morales </a:t>
            </a:r>
            <a:r>
              <a:rPr lang="es-MX" alt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Moreno</a:t>
            </a:r>
            <a:r>
              <a:rPr lang="es-MX" altLang="es-MX" sz="1600" dirty="0">
                <a:latin typeface="Century Gothic" panose="020B0502020202020204" pitchFamily="34" charset="0"/>
              </a:rPr>
              <a:t> </a:t>
            </a:r>
            <a:r>
              <a:rPr lang="es-MX" altLang="es-MX" sz="16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Grado</a:t>
            </a:r>
            <a:r>
              <a:rPr lang="es-MX" alt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MX" alt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4° </a:t>
            </a:r>
            <a:r>
              <a:rPr lang="es-MX" alt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Sección:</a:t>
            </a:r>
            <a:r>
              <a:rPr lang="es-MX" alt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MX" alt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Lista:</a:t>
            </a:r>
            <a:r>
              <a:rPr lang="es-MX" alt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Institución:</a:t>
            </a:r>
            <a:r>
              <a:rPr lang="es-MX" alt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Jardín de niños “Juan de Dios Peza”  </a:t>
            </a:r>
            <a:r>
              <a:rPr lang="es-MX" altLang="es-MX" sz="16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Comunidad: </a:t>
            </a:r>
            <a:r>
              <a:rPr lang="es-MX" alt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llanos, Arteaga 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</a:t>
            </a:r>
            <a:r>
              <a:rPr lang="es-MX" alt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05KJN0013P</a:t>
            </a:r>
          </a:p>
        </p:txBody>
      </p:sp>
      <p:pic>
        <p:nvPicPr>
          <p:cNvPr id="7" name="Imagen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653" l="0" r="100000">
                        <a14:foregroundMark x1="25316" y1="9859" x2="31646" y2="5164"/>
                        <a14:foregroundMark x1="17300" y1="13615" x2="20253" y2="6573"/>
                        <a14:foregroundMark x1="21519" y1="18779" x2="27004" y2="15493"/>
                        <a14:foregroundMark x1="13080" y1="22066" x2="12236" y2="17371"/>
                        <a14:foregroundMark x1="16878" y1="24413" x2="21519" y2="23005"/>
                        <a14:foregroundMark x1="8017" y1="30516" x2="7595" y2="26761"/>
                        <a14:foregroundMark x1="6329" y1="43192" x2="5063" y2="37089"/>
                        <a14:foregroundMark x1="5063" y1="53052" x2="3797" y2="49765"/>
                        <a14:foregroundMark x1="7595" y1="63850" x2="6329" y2="61033"/>
                        <a14:foregroundMark x1="9705" y1="72770" x2="10549" y2="75117"/>
                        <a14:foregroundMark x1="17300" y1="73709" x2="16034" y2="66667"/>
                        <a14:foregroundMark x1="23207" y1="80282" x2="22785" y2="76056"/>
                        <a14:foregroundMark x1="18987" y1="83568" x2="17300" y2="82160"/>
                        <a14:foregroundMark x1="22363" y1="90141" x2="27426" y2="90610"/>
                        <a14:foregroundMark x1="29536" y1="84038" x2="29958" y2="85446"/>
                        <a14:foregroundMark x1="30380" y1="94836" x2="34599" y2="93897"/>
                        <a14:foregroundMark x1="36709" y1="86854" x2="38819" y2="89202"/>
                        <a14:foregroundMark x1="62025" y1="89202" x2="81435" y2="75117"/>
                        <a14:foregroundMark x1="64979" y1="95775" x2="83122" y2="80282"/>
                        <a14:foregroundMark x1="86498" y1="81221" x2="93671" y2="57746"/>
                        <a14:foregroundMark x1="93249" y1="58685" x2="91139" y2="30986"/>
                        <a14:foregroundMark x1="88608" y1="41315" x2="81857" y2="23474"/>
                        <a14:foregroundMark x1="91561" y1="26291" x2="78903" y2="7042"/>
                        <a14:foregroundMark x1="78059" y1="21127" x2="72996" y2="704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569" y="3202940"/>
            <a:ext cx="850733" cy="76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24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564x/8b/d8/5a/8bd85a385e31ad25eb888e9e309c2e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86"/>
          <a:stretch/>
        </p:blipFill>
        <p:spPr bwMode="auto">
          <a:xfrm flipH="1">
            <a:off x="-5" y="571"/>
            <a:ext cx="9144004" cy="691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redondeado 4"/>
          <p:cNvSpPr/>
          <p:nvPr/>
        </p:nvSpPr>
        <p:spPr>
          <a:xfrm>
            <a:off x="924192" y="1387594"/>
            <a:ext cx="7295609" cy="413897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Milky Nice" pitchFamily="50" charset="0"/>
              </a:rPr>
              <a:t>NARRATIVA DIGITAL</a:t>
            </a:r>
          </a:p>
          <a:p>
            <a:pPr algn="ctr"/>
            <a:endParaRPr lang="es-MX" sz="2800" dirty="0">
              <a:solidFill>
                <a:schemeClr val="tx1"/>
              </a:solidFill>
              <a:latin typeface="Milky Nice" pitchFamily="50" charset="0"/>
            </a:endParaRPr>
          </a:p>
          <a:p>
            <a:pPr algn="ctr"/>
            <a:r>
              <a:rPr lang="es-MX" sz="2000" dirty="0">
                <a:solidFill>
                  <a:schemeClr val="tx1"/>
                </a:solidFill>
                <a:latin typeface="Milky Nice" pitchFamily="50" charset="0"/>
              </a:rPr>
              <a:t>https://drive.google.com/drive/folders/1d-vBQbC-xy1cpmXSfBwr6C4EbSIHRL8_?usp=sharing</a:t>
            </a:r>
            <a:endParaRPr lang="es-MX" sz="2000" dirty="0">
              <a:solidFill>
                <a:schemeClr val="tx1"/>
              </a:solidFill>
              <a:latin typeface="Milky Nic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3464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69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Milky Nice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alba Morale</dc:creator>
  <cp:lastModifiedBy>alba Morale</cp:lastModifiedBy>
  <cp:revision>49</cp:revision>
  <dcterms:created xsi:type="dcterms:W3CDTF">2021-06-16T23:54:09Z</dcterms:created>
  <dcterms:modified xsi:type="dcterms:W3CDTF">2021-06-19T03:30:45Z</dcterms:modified>
</cp:coreProperties>
</file>