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BA964-09A3-4917-9FBD-53ADE7461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869D77-E0E4-43D0-988C-92C702931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22F7A2-D470-4BA9-9892-EC2CFF3A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2CD6C3-B036-4BB4-9DA0-3925F79DA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0DD719-AF29-47D9-96C9-859C228E5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802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071CA-55B1-4C96-BDE9-E7115156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5FFFE7-1068-4D95-B2B4-38C3F5143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416D1A-9539-4A6B-9B5F-22CBE78D9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198E1D-9EFB-4E45-9633-4ADF0A48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8F18B8-13A6-477F-A25D-AC4466F5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170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FB2BBC-2042-4938-A3C4-BD902A8B4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BA487A-B0B2-4792-8485-02FE97285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1CAD7B-89F2-47A1-9878-09D181BC1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67EBAE-2D9B-40BE-984B-12E2DBC7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D78380-3F4E-4027-8695-A01C5CEC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49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6DBE0-A410-4716-BD26-D7A08D5E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46DA2B-DE60-4E11-841F-27C465FB0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5D48A2-95A3-4810-8076-E95E9C6E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F00E2E-BEB1-4647-A02E-1E66AE6B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DDC313-FC21-42E8-B266-0BA09E9D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05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ED637-2275-43E7-9E4B-CCA3B3D66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682339-7C62-42F8-AECB-66717C430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D25415-542F-4318-9CB4-957D11755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5139C1-082A-4656-B58B-B30846F9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48F0BC-12A9-4D5A-A549-1049D090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652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ED4236-29CC-4F58-A867-CACAC164F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78D667-EE05-4F45-8FB2-CCDF48CB0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BDA8FD-83DC-4320-A25B-808ECCB36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E714E4-B20F-462D-89B1-17B834D4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3C4B94-3BBD-4D5C-B923-A8B5DAA4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D34A47-3C12-4B6C-A91C-E20636B8D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95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551DA4-B589-4F8F-A289-46C14E88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8028AA-BCED-4DD8-84D0-09CB53E3C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B6243C-34B9-4AF0-9031-9FB771A8F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4F3917-22F4-48E8-A8C4-020C089D7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F8F8BA1-441F-4F10-BEAB-4491BE0DB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C6681F-5C0F-49E9-9DE9-56AAB328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C4298E3-C077-46CE-B579-8C96C049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0EE8A7-6726-4B96-9F5B-868E199E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758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B8169-0AA3-4351-9CC6-A5B8C222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BCDB62-EB9F-485B-B37D-7766B507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C4049D-C42A-47A1-836E-A0A392F20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EB9E71-9A89-4C88-B00A-322BD21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914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FE5BF2-CEE3-4454-994C-8ACB91FC6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88843BF-DB9A-4541-80D2-7F582FC8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EAEBE2-7A0F-41D3-86BF-34B83DFAF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6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E4F6A-3BC2-4935-A210-0CE0043B8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465959-5ED9-4FBE-98FD-474E84309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93B14E-76C3-40AB-9476-E4BCEF6F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B0E926-821A-436F-83B1-8A1535468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231D50-FCDC-4C7F-AC50-B0F50BEC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C5FC6A-CC16-4486-908E-AD13868B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75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FF77C-653B-4B1F-97E0-F1B5D68D7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6AAC25E-4A8A-4CD3-BD30-FEB2F62B1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16CD78-00F3-4DF1-B0FF-8AEB4EB47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66C517-0ED4-4113-BAF6-50A5BAF3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5456DA-A676-4849-8099-514E5B144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5C446C-D9F9-4217-B1FD-78F57CF6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42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B746E1-6363-415A-A3E4-CD742AC53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271FA1-233C-4272-93EB-C748E2C0B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9C58B-893E-448E-B6D9-70FCCB44B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16B9-BD96-4250-ABE8-8D91DFDC2884}" type="datetimeFigureOut">
              <a:rPr lang="es-MX" smtClean="0"/>
              <a:t>19/06/2021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EE4B8E-7ED0-4AB4-8162-E96037FED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0DC541-924A-47E5-8FFB-8F9685D75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F4198-6D09-48F9-A536-6852D66B6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76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en meleonheadz">
            <a:extLst>
              <a:ext uri="{FF2B5EF4-FFF2-40B4-BE49-F238E27FC236}">
                <a16:creationId xmlns:a16="http://schemas.microsoft.com/office/drawing/2014/main" id="{FACB0CAF-3D07-45CF-B368-F527E4134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9AEE913-D152-4FE0-B0BB-359988DFF43C}"/>
              </a:ext>
            </a:extLst>
          </p:cNvPr>
          <p:cNvSpPr txBox="1"/>
          <p:nvPr/>
        </p:nvSpPr>
        <p:spPr>
          <a:xfrm>
            <a:off x="2519362" y="2946449"/>
            <a:ext cx="57102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https://drive.google.com/file/d/1X2guK8b7toGDz__9GZwYXSMduvoEN6AN/view?usp=sharing</a:t>
            </a:r>
          </a:p>
        </p:txBody>
      </p:sp>
      <p:pic>
        <p:nvPicPr>
          <p:cNvPr id="6" name="Imagen 5" descr="Imagen que contiene Texto&#10;&#10;Descripción generada automáticamente">
            <a:extLst>
              <a:ext uri="{FF2B5EF4-FFF2-40B4-BE49-F238E27FC236}">
                <a16:creationId xmlns:a16="http://schemas.microsoft.com/office/drawing/2014/main" id="{205030C6-AF31-4C2E-8F4E-884ED83F4E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078" y="1343062"/>
            <a:ext cx="5541744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41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>
        <p:wipe/>
      </p:transition>
    </mc:Choice>
    <mc:Fallback>
      <p:transition advClick="0" advTm="2000">
        <p:wip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DENNISE ARIZPE MESQUITIC</dc:creator>
  <cp:lastModifiedBy>DENNISE ARIZPE MESQUITIC</cp:lastModifiedBy>
  <cp:revision>1</cp:revision>
  <dcterms:created xsi:type="dcterms:W3CDTF">2021-06-19T10:45:36Z</dcterms:created>
  <dcterms:modified xsi:type="dcterms:W3CDTF">2021-06-19T10:48:24Z</dcterms:modified>
</cp:coreProperties>
</file>