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3" r:id="rId3"/>
    <p:sldId id="26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FEC"/>
    <a:srgbClr val="99FFCC"/>
    <a:srgbClr val="04BE42"/>
    <a:srgbClr val="66FF99"/>
    <a:srgbClr val="003300"/>
    <a:srgbClr val="037721"/>
    <a:srgbClr val="1AF2A0"/>
    <a:srgbClr val="CC00CC"/>
    <a:srgbClr val="FF00FF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9112" autoAdjust="0"/>
  </p:normalViewPr>
  <p:slideViewPr>
    <p:cSldViewPr>
      <p:cViewPr>
        <p:scale>
          <a:sx n="50" d="100"/>
          <a:sy n="50" d="100"/>
        </p:scale>
        <p:origin x="-35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3EDA-7BCB-43A5-BA09-DED1613B12E7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F5F2F-65C5-4079-BBC1-41CC95A2D3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2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359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1725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9632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7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7006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3246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643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1152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8341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85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188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84AD-F589-44B7-991C-32F715DC425E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3BF56-285F-4EE0-8E7A-8E78FC1CB9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64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00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be.com/playlist?list=PLKQkphSNfpMaokqZ28jyhdbvMnTy1HzcY" TargetMode="External"/><Relationship Id="rId4" Type="http://schemas.openxmlformats.org/officeDocument/2006/relationships/hyperlink" Target="https://drive.google.com/drive/folders/100XoON_xVplKsM_EpVuLPbPxiMXT_tu9?usp=shar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-1"/>
            <a:ext cx="8748464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solidFill>
              <a:srgbClr val="04BE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 redondeado"/>
          <p:cNvSpPr/>
          <p:nvPr/>
        </p:nvSpPr>
        <p:spPr>
          <a:xfrm>
            <a:off x="0" y="0"/>
            <a:ext cx="395536" cy="6858000"/>
          </a:xfrm>
          <a:prstGeom prst="roundRect">
            <a:avLst/>
          </a:prstGeom>
          <a:solidFill>
            <a:srgbClr val="04BE42"/>
          </a:solidFill>
          <a:ln w="57150">
            <a:solidFill>
              <a:srgbClr val="0377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/>
          <a:stretch/>
        </p:blipFill>
        <p:spPr bwMode="auto">
          <a:xfrm>
            <a:off x="-1" y="109537"/>
            <a:ext cx="872953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53 Rectángulo"/>
          <p:cNvSpPr/>
          <p:nvPr/>
        </p:nvSpPr>
        <p:spPr>
          <a:xfrm>
            <a:off x="1013098" y="305221"/>
            <a:ext cx="7735366" cy="619268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Rectángulo"/>
          <p:cNvSpPr/>
          <p:nvPr/>
        </p:nvSpPr>
        <p:spPr>
          <a:xfrm>
            <a:off x="1205372" y="403933"/>
            <a:ext cx="712879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ES_tradnl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</a:t>
            </a:r>
            <a:r>
              <a:rPr lang="es-ES_tradn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_tradnl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reescolar</a:t>
            </a:r>
            <a:endParaRPr lang="es-MX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s-MX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Libertad Reyna Hidalgo</a:t>
            </a:r>
          </a:p>
          <a:p>
            <a:pPr algn="ctr"/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N.L:11  </a:t>
            </a:r>
          </a:p>
          <a:p>
            <a:pPr algn="ctr"/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s-MX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endParaRPr lang="es-MX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 profesional</a:t>
            </a:r>
          </a:p>
          <a:p>
            <a:pPr algn="ctr"/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Sonia </a:t>
            </a:r>
            <a:r>
              <a:rPr lang="es-MX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Yvonne</a:t>
            </a:r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Garza Flores</a:t>
            </a:r>
          </a:p>
          <a:p>
            <a:endParaRPr lang="es-MX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                    18 Marzo del 2021</a:t>
            </a:r>
            <a:endParaRPr lang="es-MX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435" y="1225724"/>
            <a:ext cx="1156666" cy="144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-1"/>
            <a:ext cx="8748464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solidFill>
              <a:srgbClr val="04BE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 redondeado"/>
          <p:cNvSpPr/>
          <p:nvPr/>
        </p:nvSpPr>
        <p:spPr>
          <a:xfrm>
            <a:off x="0" y="0"/>
            <a:ext cx="395536" cy="6858000"/>
          </a:xfrm>
          <a:prstGeom prst="roundRect">
            <a:avLst/>
          </a:prstGeom>
          <a:solidFill>
            <a:srgbClr val="04BE42"/>
          </a:solidFill>
          <a:ln w="57150">
            <a:solidFill>
              <a:srgbClr val="0377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/>
          <a:stretch/>
        </p:blipFill>
        <p:spPr bwMode="auto">
          <a:xfrm>
            <a:off x="-1" y="109537"/>
            <a:ext cx="872953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53 Rectángulo"/>
          <p:cNvSpPr/>
          <p:nvPr/>
        </p:nvSpPr>
        <p:spPr>
          <a:xfrm>
            <a:off x="902085" y="332655"/>
            <a:ext cx="7735366" cy="619268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Rectángulo"/>
          <p:cNvSpPr/>
          <p:nvPr/>
        </p:nvSpPr>
        <p:spPr>
          <a:xfrm>
            <a:off x="1205372" y="678468"/>
            <a:ext cx="712879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Links para la narrativa digital:</a:t>
            </a:r>
            <a:endParaRPr lang="es-ES_tradnl" sz="32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ctr"/>
            <a:endParaRPr lang="es-ES_tradnl" sz="32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ctr"/>
            <a:r>
              <a:rPr lang="es-ES_tradn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s-ES_tradnl" sz="3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s-ES_tradn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drive.google.com/drive/folders/100XoON_xVplKsM_EpVuLPbPxiMXT_tu9?usp=sharing</a:t>
            </a:r>
            <a:endParaRPr lang="es-ES_tradnl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_tradn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3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s-ES_tradn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youtube.com/playlist?list=PLKQkphSNfpMaokqZ28jyhdbvMnTy1HzcY</a:t>
            </a:r>
            <a:endParaRPr lang="es-ES_tradnl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_tradnl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_tradnl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5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1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b="-39000"/>
            </a:stretch>
          </a:blipFill>
          <a:ln w="76200">
            <a:solidFill>
              <a:srgbClr val="04BE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 redondeado"/>
          <p:cNvSpPr/>
          <p:nvPr/>
        </p:nvSpPr>
        <p:spPr>
          <a:xfrm>
            <a:off x="8748464" y="0"/>
            <a:ext cx="395536" cy="6858000"/>
          </a:xfrm>
          <a:prstGeom prst="roundRect">
            <a:avLst/>
          </a:prstGeom>
          <a:solidFill>
            <a:srgbClr val="04BE42"/>
          </a:solidFill>
          <a:ln w="57150">
            <a:solidFill>
              <a:srgbClr val="0377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/>
          <a:stretch/>
        </p:blipFill>
        <p:spPr bwMode="auto">
          <a:xfrm flipH="1">
            <a:off x="8311987" y="109536"/>
            <a:ext cx="872953" cy="663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7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42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32</cp:revision>
  <dcterms:created xsi:type="dcterms:W3CDTF">2021-06-15T02:18:23Z</dcterms:created>
  <dcterms:modified xsi:type="dcterms:W3CDTF">2021-06-19T03:44:26Z</dcterms:modified>
</cp:coreProperties>
</file>