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84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721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80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7973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2634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8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507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93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971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20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049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8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156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24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8924CFF-0617-4C85-8350-E56BC9793A7C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B8DFEE3-C667-4DFA-966A-D540940C5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3488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6600" dirty="0" smtClean="0"/>
              <a:t>Link de Evidencia Global</a:t>
            </a:r>
            <a:br>
              <a:rPr lang="es-MX" sz="6600" dirty="0" smtClean="0"/>
            </a:br>
            <a:r>
              <a:rPr lang="es-MX" dirty="0" smtClean="0"/>
              <a:t>Karen Abigail Rocha Lomas  </a:t>
            </a:r>
            <a:endParaRPr lang="es-MX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https://drive.google.com/file/d/1-qOHkMA7pHDz1ishsn41nWeaVl35swfP/view?usp=sharing</a:t>
            </a:r>
          </a:p>
        </p:txBody>
      </p:sp>
    </p:spTree>
    <p:extLst>
      <p:ext uri="{BB962C8B-B14F-4D97-AF65-F5344CB8AC3E}">
        <p14:creationId xmlns:p14="http://schemas.microsoft.com/office/powerpoint/2010/main" val="2439074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6</TotalTime>
  <Words>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Wingdings 2</vt:lpstr>
      <vt:lpstr>Citable</vt:lpstr>
      <vt:lpstr>Link de Evidencia Global Karen Abigail Rocha Lomas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de Evidencia Global Karen Abigail Rocha Lomas  </dc:title>
  <dc:creator>Karen Rocha</dc:creator>
  <cp:lastModifiedBy>Karen Rocha</cp:lastModifiedBy>
  <cp:revision>1</cp:revision>
  <dcterms:created xsi:type="dcterms:W3CDTF">2021-06-19T01:55:17Z</dcterms:created>
  <dcterms:modified xsi:type="dcterms:W3CDTF">2021-06-19T02:02:02Z</dcterms:modified>
</cp:coreProperties>
</file>