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75" r:id="rId4"/>
    <p:sldId id="276" r:id="rId5"/>
    <p:sldId id="277" r:id="rId6"/>
    <p:sldId id="278" r:id="rId7"/>
    <p:sldId id="279" r:id="rId8"/>
    <p:sldId id="281" r:id="rId9"/>
    <p:sldId id="282" r:id="rId10"/>
    <p:sldId id="280" r:id="rId11"/>
    <p:sldId id="283" r:id="rId12"/>
    <p:sldId id="284" r:id="rId13"/>
    <p:sldId id="286" r:id="rId14"/>
    <p:sldId id="288" r:id="rId1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3737"/>
    <a:srgbClr val="FFE07D"/>
    <a:srgbClr val="FFD44B"/>
    <a:srgbClr val="FFFF69"/>
    <a:srgbClr val="CCFFB3"/>
    <a:srgbClr val="CCFFFF"/>
    <a:srgbClr val="E6E6E6"/>
    <a:srgbClr val="66CC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89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17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91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799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88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12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9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170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04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89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4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3077-7763-4715-A038-A14817B57A6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8639-831F-4655-A00C-D4D6D539A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246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026" name="Picture 2" descr="Puede ser una imagen de 4 personas, niños y texto">
            <a:extLst>
              <a:ext uri="{FF2B5EF4-FFF2-40B4-BE49-F238E27FC236}">
                <a16:creationId xmlns:a16="http://schemas.microsoft.com/office/drawing/2014/main" id="{ABDDF14E-1D21-4710-9B12-7CA0EB750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95" y="1114425"/>
            <a:ext cx="5314950" cy="333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uede ser una imagen de 9 personas, niños e interior">
            <a:extLst>
              <a:ext uri="{FF2B5EF4-FFF2-40B4-BE49-F238E27FC236}">
                <a16:creationId xmlns:a16="http://schemas.microsoft.com/office/drawing/2014/main" id="{5C8975B0-1752-48EF-BC9E-D08F16AB3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95" y="4823012"/>
            <a:ext cx="5314950" cy="307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C08A16B-F30E-443C-967D-9F507F31ACD5}"/>
              </a:ext>
            </a:extLst>
          </p:cNvPr>
          <p:cNvSpPr txBox="1"/>
          <p:nvPr/>
        </p:nvSpPr>
        <p:spPr>
          <a:xfrm>
            <a:off x="1070065" y="238201"/>
            <a:ext cx="5034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99FF66"/>
                </a:solidFill>
                <a:latin typeface="Babycakes" panose="00000400000000000000" pitchFamily="2" charset="0"/>
              </a:rPr>
              <a:t>Clases virtuales </a:t>
            </a:r>
          </a:p>
        </p:txBody>
      </p:sp>
    </p:spTree>
    <p:extLst>
      <p:ext uri="{BB962C8B-B14F-4D97-AF65-F5344CB8AC3E}">
        <p14:creationId xmlns:p14="http://schemas.microsoft.com/office/powerpoint/2010/main" val="2566167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906439"/>
            <a:ext cx="2563906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/>
        </p:nvGraphicFramePr>
        <p:xfrm>
          <a:off x="1023979" y="2437574"/>
          <a:ext cx="5187912" cy="4813216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1007853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1586103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445509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(a):Renata </a:t>
                      </a:r>
                      <a:r>
                        <a:rPr lang="es-MX" sz="140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Baez</a:t>
                      </a: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89793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445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990047">
                <a:tc>
                  <a:txBody>
                    <a:bodyPr/>
                    <a:lstStyle/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Intercambia opiniones y explica por qué está de acuerdo o en desacuerdo con lo que otros opinan sobre un tema.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ocasiones expresa sus emociones al límite, se le dificulta mantenerse en calma.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44550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112612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Realizar juegos en casa en el cual se enfatice en las reglas y tiempos de espera.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252"/>
          <a:stretch/>
        </p:blipFill>
        <p:spPr>
          <a:xfrm>
            <a:off x="866204" y="499794"/>
            <a:ext cx="5791702" cy="152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83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906439"/>
            <a:ext cx="2563906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/>
        </p:nvGraphicFramePr>
        <p:xfrm>
          <a:off x="1023979" y="2437575"/>
          <a:ext cx="5187912" cy="4502311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1007853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1586103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352771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Dulce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71102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352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892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Identifica, por percepción, la cantidad de elementos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colecciones pequeñas. 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Presenta dificultad para usar la palabra para darse a entender y explicar características de un tema en general.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35277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69166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Favorecer el reconocimiento de sí mismo.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Jugar a seguir indicaciones sencillas para llegar a algún lugar. 	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252"/>
          <a:stretch/>
        </p:blipFill>
        <p:spPr>
          <a:xfrm>
            <a:off x="866204" y="499794"/>
            <a:ext cx="5791702" cy="152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63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906439"/>
            <a:ext cx="2563906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/>
        </p:nvGraphicFramePr>
        <p:xfrm>
          <a:off x="1023979" y="2437575"/>
          <a:ext cx="5187912" cy="5045427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1007853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1586103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352771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Amanda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71102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352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892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s-MX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 gusto por la lectura </a:t>
                      </a:r>
                    </a:p>
                    <a:p>
                      <a:pPr lvl="0"/>
                      <a:r>
                        <a:rPr lang="es-MX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interesa en el uso de los números, emplea su propio sistema al contar. </a:t>
                      </a:r>
                    </a:p>
                    <a:p>
                      <a:pPr lvl="0"/>
                      <a:r>
                        <a:rPr lang="es-MX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Reconoce sus características personales.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Cambio de temperamento </a:t>
                      </a:r>
                      <a:endParaRPr lang="es-MX" sz="13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Esperar turno </a:t>
                      </a:r>
                      <a:endParaRPr lang="es-MX" sz="13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35277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69166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s-MX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Continuar con la integración de los padres de familia y la concientización sobre la importancia de la escuela. </a:t>
                      </a:r>
                    </a:p>
                    <a:p>
                      <a:pPr lvl="0"/>
                      <a:r>
                        <a:rPr lang="es-MX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Fortalecer su participación en equipo y la imagen de sí mismo.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252"/>
          <a:stretch/>
        </p:blipFill>
        <p:spPr>
          <a:xfrm>
            <a:off x="866204" y="499794"/>
            <a:ext cx="5791702" cy="152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5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906439"/>
            <a:ext cx="2563906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/>
        </p:nvGraphicFramePr>
        <p:xfrm>
          <a:off x="1023979" y="2437575"/>
          <a:ext cx="5187912" cy="5045427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1007853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1586103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352771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Valentina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71102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352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892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Explora los materiales gráficos a los que tiene acceso.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Comienza en la identificación visual de su nombre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muestra participativo sin embargo, se requiere trabajar en la pronunciación correcta de algunas palabras básicas.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35277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69166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Favorecer el reconocimiento del nombre propio a través de carteles o en sus pertenencias.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Identificar algunos símbolos gráficos que representan su nombre. 	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252"/>
          <a:stretch/>
        </p:blipFill>
        <p:spPr>
          <a:xfrm>
            <a:off x="866204" y="499794"/>
            <a:ext cx="5791702" cy="152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92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906439"/>
            <a:ext cx="2563906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/>
        </p:nvGraphicFramePr>
        <p:xfrm>
          <a:off x="1023979" y="2437575"/>
          <a:ext cx="5187912" cy="4955701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1007853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1586103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352771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Naila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71102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352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892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Menciona la serie numérica en orden ascendente del 1 al 10.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Utiliza medidas informales para comparar el tamaño de los objetos.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3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Presenta dificultad para seguir el ritmo de la música con su cuerpo. </a:t>
                      </a:r>
                    </a:p>
                    <a:p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35277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69166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Participar en juegos que impliquen complejidad en movimientos. 	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252"/>
          <a:stretch/>
        </p:blipFill>
        <p:spPr>
          <a:xfrm>
            <a:off x="866204" y="499794"/>
            <a:ext cx="5791702" cy="152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5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/>
        </p:nvGraphicFramePr>
        <p:xfrm>
          <a:off x="1023979" y="2264672"/>
          <a:ext cx="5187912" cy="4918713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Kaylen Aguirre Hernández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Respeta y sigue los acuerdos de convivencia, es respetuosa y escucha a sus compañeros y maestra. Es muy hábil para conta, igualar y comparar  colecciones. Presenta habilidad motriz fina, al dibujar, trazar y copiar palabras, sus trabajos son muy ordenados y limpios.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 participar se muestra tímida, por ejemplo: al describir objetos, animales o personas, al dar su punto de vista sobre algún tema.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Seguridad en si misma.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 investigaciones y compartir la tarea en el salón  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Leer en familia, en casa, para mejorar sus habilidades sociales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633241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714759" y="2494193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42186"/>
              </p:ext>
            </p:extLst>
          </p:nvPr>
        </p:nvGraphicFramePr>
        <p:xfrm>
          <a:off x="1023979" y="2284870"/>
          <a:ext cx="5187912" cy="5110101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Eduardo Elim Cuellar Monsiváis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Respeta su turno y el de sus compañeros.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de forma sencilla el procedimiento que sigue para elaborar un producto.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activa e intercambio de ideas con sus compañeros.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Muestra dificultad en la resolución de problemas de razonamiento e identificación de algunos números escritos.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Participar en juegos y dinámicas de convivencia para fortalecer su seguridad y habilidades sociales.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Fomentar las actividades de conteo, que faciliten la percepción de cantidad en diferentes colecciones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Apoyarlo por medio del juego para que describa objetos, personajes de historias, caricaturas, lugares que conoce, etc.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699916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60770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  <a14:foregroundMark x1="49740" y1="48071" x2="49740" y2="48071"/>
                        <a14:foregroundMark x1="54318" y1="47181" x2="50260" y2="37240"/>
                        <a14:foregroundMark x1="59001" y1="46291" x2="47971" y2="28190"/>
                        <a14:foregroundMark x1="60770" y1="38131" x2="60770" y2="38131"/>
                        <a14:foregroundMark x1="36837" y1="39911" x2="36837" y2="39911"/>
                        <a14:foregroundMark x1="36004" y1="41395" x2="36004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1" t="21392" r="36634" b="38678"/>
          <a:stretch/>
        </p:blipFill>
        <p:spPr bwMode="auto">
          <a:xfrm flipH="1">
            <a:off x="5722665" y="2533650"/>
            <a:ext cx="412012" cy="35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33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954607"/>
              </p:ext>
            </p:extLst>
          </p:nvPr>
        </p:nvGraphicFramePr>
        <p:xfrm>
          <a:off x="1023979" y="2264672"/>
          <a:ext cx="5187912" cy="3214817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Romina Ainhoa Charles Narro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Muestra interés por conocer y explorar la naturaleza, es sensible con los animales. Indaga acciones para el cuidado del medio ambiente.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activa en clase y comunicar sus opiniones de forma autónoma.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Por medio del lenguaje, apoyar a la alumna para que describa sucesos de importancia para ella. 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687872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714759" y="2494193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4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71935"/>
              </p:ext>
            </p:extLst>
          </p:nvPr>
        </p:nvGraphicFramePr>
        <p:xfrm>
          <a:off x="1023979" y="2264672"/>
          <a:ext cx="5187912" cy="3669794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Luis Fernando Esquivel Mondragón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sus gustos al mostrar interés por ciertos temas. Comunica sus observaciones, respecto a elementos de la naturaleza.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activa, expresión de emociones.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Promover en el niño que, por medio del lenguaje, él puede investigar, preguntar por algo de su interés y curiosidad. 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Hacer preguntas para indagar en sus estados de ánimo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704292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695964" y="2720938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6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57025"/>
              </p:ext>
            </p:extLst>
          </p:nvPr>
        </p:nvGraphicFramePr>
        <p:xfrm>
          <a:off x="1023979" y="2264672"/>
          <a:ext cx="5187912" cy="3772982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Lía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Investiga para aclarar sus dudas y comparte información de su interés con sus compañeros.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Seguimiento de acuerdos de convivencia en la clase virtual. Autonomía al participar y comunicar sus ideas.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Observar videos que inviten a respetar reglas de convivencia. 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Brindar la oportunidad de realizar actividades por sí solo (responder cuestionamientos de forma autónoma)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687872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714759" y="2494193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35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432661"/>
              </p:ext>
            </p:extLst>
          </p:nvPr>
        </p:nvGraphicFramePr>
        <p:xfrm>
          <a:off x="1023979" y="2264672"/>
          <a:ext cx="5187912" cy="4912807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Gerson Moisés Galaviz Morales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 fácilmente nuevas palabras a su vocabulario, posee habilidad para resolver problemas de razonamiento y muestra interés por la lectura de cuentos. Trabaja de manera autónoma al realizar sus tareas y participar en clase.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Motricidad fina, estimulación del lenguaje oral para una mayor expresión y articulación de las palabras. Respeto de turnos.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Utilizar diferentes materiales: como arcilla, masa u otro para moldear y crear una obra plástica, fortaleciendo su motricidad. 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Jugar juegos de mesa que implique esperar turnos. 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Entonar melodías y modificar letras de canciones para estimular el lenguaje. 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680866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714759" y="2494193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2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51715"/>
              </p:ext>
            </p:extLst>
          </p:nvPr>
        </p:nvGraphicFramePr>
        <p:xfrm>
          <a:off x="1023979" y="2264672"/>
          <a:ext cx="5187912" cy="4362135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Ángel Gael García Esquivel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Habilidad en la resolución de problemas de razonamiento, comparar, igualar y clasificar colecciones. Muestra amabilidad y respeto hacia sus compañeros y maestra. Se interesa en diversos temas e investiga, comparte la información de forma clara.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Moderar su participación y brindar oportunidad a sus compañeros y escucha atenta ante las participaciones e ideas de los demás.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Jugar juegos de mesa que impliquen esperar turnos y escuchar a los demás.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704292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714759" y="2494193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897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bla&#10;&#10;Descripción generada automáticamente">
            <a:extLst>
              <a:ext uri="{FF2B5EF4-FFF2-40B4-BE49-F238E27FC236}">
                <a16:creationId xmlns:a16="http://schemas.microsoft.com/office/drawing/2014/main" id="{FF43D63E-CEFA-4A62-B90B-5F41442921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9B2C7BC-67DA-400B-AA9F-35C449FB3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6" b="97940" l="211" r="89241">
                        <a14:foregroundMark x1="2110" y1="28051" x2="7595" y2="34865"/>
                        <a14:foregroundMark x1="211" y1="48336" x2="633" y2="61014"/>
                        <a14:foregroundMark x1="14135" y1="76387" x2="20253" y2="80824"/>
                        <a14:foregroundMark x1="28270" y1="94612" x2="31646" y2="96355"/>
                        <a14:foregroundMark x1="21730" y1="83518" x2="17511" y2="78764"/>
                        <a14:foregroundMark x1="5485" y1="97464" x2="2743" y2="92710"/>
                        <a14:foregroundMark x1="14135" y1="36450" x2="19198" y2="38669"/>
                        <a14:foregroundMark x1="19198" y1="38669" x2="19620" y2="38669"/>
                        <a14:foregroundMark x1="31646" y1="97940" x2="31646" y2="97940"/>
                        <a14:foregroundMark x1="16245" y1="81141" x2="16456" y2="74485"/>
                        <a14:foregroundMark x1="16456" y1="74485" x2="21519" y2="78288"/>
                        <a14:foregroundMark x1="21519" y1="78288" x2="23840" y2="82409"/>
                        <a14:foregroundMark x1="23840" y1="82409" x2="24051" y2="83994"/>
                        <a14:foregroundMark x1="23207" y1="75753" x2="27004" y2="79556"/>
                        <a14:foregroundMark x1="27004" y1="79556" x2="27004" y2="80032"/>
                        <a14:foregroundMark x1="20675" y1="40095" x2="25949" y2="42314"/>
                        <a14:foregroundMark x1="26160" y1="40412" x2="28059" y2="41680"/>
                        <a14:backgroundMark x1="9283" y1="9667" x2="6540" y2="13154"/>
                        <a14:backgroundMark x1="3376" y1="18542" x2="8439" y2="18384"/>
                        <a14:backgroundMark x1="8439" y1="18384" x2="12236" y2="17433"/>
                        <a14:backgroundMark x1="844" y1="38669" x2="844" y2="408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125447"/>
            <a:ext cx="2400300" cy="3486099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9B9078-64EB-42FB-9886-FC880360A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61169"/>
              </p:ext>
            </p:extLst>
          </p:nvPr>
        </p:nvGraphicFramePr>
        <p:xfrm>
          <a:off x="1023979" y="2264672"/>
          <a:ext cx="5187912" cy="4102865"/>
        </p:xfrm>
        <a:graphic>
          <a:graphicData uri="http://schemas.openxmlformats.org/drawingml/2006/table">
            <a:tbl>
              <a:tblPr firstRow="1" firstCol="1" bandRow="1"/>
              <a:tblGrid>
                <a:gridCol w="2593956">
                  <a:extLst>
                    <a:ext uri="{9D8B030D-6E8A-4147-A177-3AD203B41FA5}">
                      <a16:colId xmlns:a16="http://schemas.microsoft.com/office/drawing/2014/main" val="4215901452"/>
                    </a:ext>
                  </a:extLst>
                </a:gridCol>
                <a:gridCol w="2051821">
                  <a:extLst>
                    <a:ext uri="{9D8B030D-6E8A-4147-A177-3AD203B41FA5}">
                      <a16:colId xmlns:a16="http://schemas.microsoft.com/office/drawing/2014/main" val="3621875290"/>
                    </a:ext>
                  </a:extLst>
                </a:gridCol>
                <a:gridCol w="542135">
                  <a:extLst>
                    <a:ext uri="{9D8B030D-6E8A-4147-A177-3AD203B41FA5}">
                      <a16:colId xmlns:a16="http://schemas.microsoft.com/office/drawing/2014/main" val="296989020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alumno (a): Vidal Mora Montes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236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comunicación y participación: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Fortalezas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oportunidad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2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Expresión corporal al entonar y bailar melodías. Comunica y expresa lo que le gusta y propone ideas. Participa en actividades físicas y sigue instrucciones.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Centrar la atención y concentración al comunicar sus ideas y participar.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8838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Recomendaciones generales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9687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Seleccionar una zona adecuada, sin distracciones para trabajar y realizar tareas.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Motivarlo para que tome decisiones y reflexione a partir de ellas.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19068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40A2992-7534-4612-822F-D43133D6A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0579"/>
          <a:stretch/>
        </p:blipFill>
        <p:spPr>
          <a:xfrm>
            <a:off x="57626" y="8441644"/>
            <a:ext cx="6600280" cy="32583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401EEE-1F5B-472E-B572-C2654513F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084" y="687872"/>
            <a:ext cx="5791702" cy="1749704"/>
          </a:xfrm>
          <a:prstGeom prst="rect">
            <a:avLst/>
          </a:prstGeom>
        </p:spPr>
      </p:pic>
      <p:pic>
        <p:nvPicPr>
          <p:cNvPr id="25" name="Picture 2" descr="caritas - Buscar con Google | Semáforo de conducta, Emociones, Economia de  fichas">
            <a:extLst>
              <a:ext uri="{FF2B5EF4-FFF2-40B4-BE49-F238E27FC236}">
                <a16:creationId xmlns:a16="http://schemas.microsoft.com/office/drawing/2014/main" id="{4FE3D8E5-63EE-4351-9369-939C0C04D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3294" b="59199" l="6972" r="32986">
                        <a14:foregroundMark x1="21020" y1="23887" x2="19043" y2="23294"/>
                        <a14:foregroundMark x1="17378" y1="23739" x2="13528" y2="25816"/>
                        <a14:foregroundMark x1="13528" y1="25816" x2="12175" y2="27300"/>
                        <a14:foregroundMark x1="9261" y1="33234" x2="7596" y2="42136"/>
                        <a14:foregroundMark x1="16961" y1="57418" x2="23829" y2="57418"/>
                        <a14:foregroundMark x1="23829" y1="57418" x2="23933" y2="57122"/>
                        <a14:foregroundMark x1="30385" y1="46142" x2="31946" y2="36350"/>
                        <a14:foregroundMark x1="19147" y1="59199" x2="19147" y2="59199"/>
                        <a14:foregroundMark x1="6972" y1="41840" x2="6972" y2="41840"/>
                        <a14:foregroundMark x1="32986" y1="41395" x2="32986" y2="413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" t="21880" r="66187" b="39704"/>
          <a:stretch/>
        </p:blipFill>
        <p:spPr bwMode="auto">
          <a:xfrm flipH="1">
            <a:off x="5714759" y="2494193"/>
            <a:ext cx="444583" cy="4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13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1178</Words>
  <Application>Microsoft Office PowerPoint</Application>
  <PresentationFormat>Carta (216 x 279 mm)</PresentationFormat>
  <Paragraphs>158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Babycakes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27</cp:revision>
  <dcterms:created xsi:type="dcterms:W3CDTF">2021-06-15T19:31:03Z</dcterms:created>
  <dcterms:modified xsi:type="dcterms:W3CDTF">2021-06-19T03:15:29Z</dcterms:modified>
</cp:coreProperties>
</file>