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7" r:id="rId4"/>
    <p:sldId id="275" r:id="rId5"/>
    <p:sldId id="262" r:id="rId6"/>
    <p:sldId id="268" r:id="rId7"/>
    <p:sldId id="278" r:id="rId8"/>
    <p:sldId id="264" r:id="rId9"/>
    <p:sldId id="265" r:id="rId10"/>
    <p:sldId id="272" r:id="rId11"/>
    <p:sldId id="271" r:id="rId12"/>
    <p:sldId id="279" r:id="rId13"/>
    <p:sldId id="270" r:id="rId14"/>
    <p:sldId id="269" r:id="rId15"/>
    <p:sldId id="267" r:id="rId16"/>
    <p:sldId id="266" r:id="rId17"/>
    <p:sldId id="273" r:id="rId18"/>
    <p:sldId id="274" r:id="rId19"/>
    <p:sldId id="276" r:id="rId20"/>
    <p:sldId id="260" r:id="rId21"/>
    <p:sldId id="283" r:id="rId22"/>
    <p:sldId id="280" r:id="rId23"/>
    <p:sldId id="282" r:id="rId24"/>
    <p:sldId id="288" r:id="rId25"/>
    <p:sldId id="289" r:id="rId26"/>
    <p:sldId id="290" r:id="rId27"/>
    <p:sldId id="294" r:id="rId28"/>
    <p:sldId id="295" r:id="rId29"/>
    <p:sldId id="298" r:id="rId30"/>
    <p:sldId id="299" r:id="rId31"/>
    <p:sldId id="300" r:id="rId32"/>
    <p:sldId id="284" r:id="rId33"/>
    <p:sldId id="286" r:id="rId34"/>
    <p:sldId id="287" r:id="rId35"/>
    <p:sldId id="293" r:id="rId36"/>
    <p:sldId id="301" r:id="rId37"/>
    <p:sldId id="285" r:id="rId38"/>
    <p:sldId id="281" r:id="rId39"/>
    <p:sldId id="291" r:id="rId40"/>
    <p:sldId id="292" r:id="rId41"/>
    <p:sldId id="296" r:id="rId42"/>
    <p:sldId id="297" r:id="rId43"/>
  </p:sldIdLst>
  <p:sldSz cx="6858000" cy="9144000" type="letter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99"/>
    <a:srgbClr val="FF7C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94660"/>
  </p:normalViewPr>
  <p:slideViewPr>
    <p:cSldViewPr snapToGrid="0">
      <p:cViewPr varScale="1">
        <p:scale>
          <a:sx n="43" d="100"/>
          <a:sy n="43" d="100"/>
        </p:scale>
        <p:origin x="10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396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311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239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601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339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984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381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0836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0431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367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6208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1E4B8-F148-451A-B255-2CEA61AFF794}" type="datetimeFigureOut">
              <a:rPr lang="es-ES_tradnl" smtClean="0"/>
              <a:t>29/05/2021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000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e2/99/3d/e2993d4081408dddb786b488bf792df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3092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296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52699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RENATA GISELLE MENDOZA GAMEZ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comenta sobre las ideas y afirmaciones de otras personas 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MX" sz="18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Identifica</a:t>
                      </a:r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algunos eventos de su vida cotidiana y dice el orden en el que ocurren.</a:t>
                      </a:r>
                      <a:endParaRPr lang="es-MX" sz="18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Participa en acciones de cuidado de la naturaleza, la valora y muestra sensibilidad y comprende la importancia de cuidarla.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Participa en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juegos organizados que implican la colaboración y el apoyo mutuo para lograr una meta.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Reconoce y expresa características personales: su nombre, como es físicamente, que le gusta y que no le gusta. 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Baila y se mueve con música variada,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coordinando un poco secuencias de movimiento y desplazamiento.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628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851598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FERNANDA MENDOZA ACOSTA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comenta sobre las ideas y afirmaciones de otras personas.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Distingue 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reproduce y continua patrones de algunas formas geométricas.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Indaga acerca de fenómenos naturales que observa en su entorno.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Participa en juegos organizados que implican estimar distancias.</a:t>
                      </a:r>
                    </a:p>
                    <a:p>
                      <a:pPr algn="ctr"/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Logra identificar las emociones y las situaciones que la hacen sentir de tal manera y lo expresa. 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Expresa corporalmente las emociones que el canto y la música le producen.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79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REQUIERE </a:t>
            </a:r>
          </a:p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APOYO</a:t>
            </a:r>
            <a:endParaRPr lang="es-ES_tradn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7249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851491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ALAN LEONARDO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GARCIA DIMAS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comenta sobre las ideas y afirmaciones de otras personas 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Conoce la escritura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los números y lo utiliza para representar una cantidad de objetos.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Obtiene información para responder dudas y ampliar su conocimiento en relación con plantas, animales y otros elementos de la naturaleza.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8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usa herramientas,</a:t>
                      </a:r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instrumentos y materiales en actividades que requieren control y precisión en sus movimientos,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2000" b="1" i="0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Necesita ayuda para reconocer cuando alguien necesita ayuda.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</a:t>
                      </a:r>
                    </a:p>
                    <a:p>
                      <a:pPr algn="ctr"/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representa la imagen de si mismo.  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47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5061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KEYLI HERMANOLLI GALVAN BETANCOURT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comenta sobre las ideas y afirmaciones de otras personas 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000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103242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ABRAHAM EDUARDO CASTILLO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GOMEZ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70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89205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ALAN ORLANDO ESQUIVEL CEDILLO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455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948888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PAULA NICOLE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MONTES RANGEL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124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0489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MIGUEL SANTIAGO PADILLA RAMOS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1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736964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ASLY DAYANA GUEVARA VIELMA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comenta sobre las ideas y afirmaciones de otras personas 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18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i.pinimg.com/564x/ad/ab/3b/adab3b969eb047e92858df1c60c003e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2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s://i.pinimg.com/564x/91/12/82/9112827e2c22a8ff0233d53016168f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88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NIVEL LOGRADO</a:t>
            </a:r>
            <a:r>
              <a:rPr lang="es-MX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_tradn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2958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642718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CARLOS MILÁN ÁLVAREZ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SAUCEDO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Describe personajes y lugares que imagina al escuchar cuentos, fabulas, leyendas y otros relatos literarios.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Resuelve problemas a través del conteo y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con acciones sobre las colecciones.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Identifica zonas y situaciones de riesgo a los que puede estar expuesto en la escuela, la calle y el hogar.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Propone distintas respuestas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motrices y expresivas ante un mismo problema en actividades lúdicas.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Reconoce cuando alguien necesita ayuda y la proporciona. 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Produce sonidos al ritmo de la música con distintas partes del cuerpo, instrumentos y otros objetos.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696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822129"/>
              </p:ext>
            </p:extLst>
          </p:nvPr>
        </p:nvGraphicFramePr>
        <p:xfrm>
          <a:off x="0" y="0"/>
          <a:ext cx="6858000" cy="92026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LOREA MORGANA CERDA BARRAZA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Narra historias que le son familiares, habla acerca de los personajes y sus características, de las acciones y los lugares donde se desarrollan.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Comunica de manera oral y escrita los primeros 20 números en diversas situaciones y de diferentes maneras, incluida la convencional.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_tradnl" sz="1800" b="1" dirty="0" smtClean="0">
                          <a:latin typeface="Century Gothic" panose="020B0502020202020204" pitchFamily="34" charset="0"/>
                        </a:rPr>
                        <a:t>Practica hábitos de higiene personal para mantenerse saludable.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Usa herramientas, instrumentos y materiales en actividades que requieren control y precisión en sus movimientos.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gusta, que se le facilita y qué se le dificulta.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Baila y se mueve con música variada, coordinando secuencias de movimientos y desplazamientos. 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478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769240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ELIAN GODOY DE LEÓN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Expresa con eficacia sus ideas acerca de diversos temas y atiende lo que se dice en interacción con otras personas.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Relaciona el número de elementos de una colección con la sucesión numérica escrita, del 1 al 30.</a:t>
                      </a:r>
                      <a:endParaRPr lang="es-MX" sz="18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Obtiene, registra, representa y describe información para responder dudas y ampliar su conocimiento en relación con plantas, animales y otros elementos de la naturaleza.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gusta, que se le facilita y qué se le dificulta</a:t>
                      </a:r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Baila y se mueve con música variada, coordinando secuencias de movimientos y desplazamientos.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658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242045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ARIANNA DANIELA GONZÁLEZ JÍMENEZ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Describe personajes y lugares que imagina al escuchar cuentos, fábulas, leyendas y otros relatos literarios.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Identifica zonas y situaciones de riesgo a los que puede estar expuesto en la escuela, la calle y el hogar</a:t>
                      </a:r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Participa en juegos organizados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estimar distancias.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gusta, que se le facilita y qué se le dificulta.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Baila y se mueve con música variada, coordinando secuencias de movimientos y desplazamientos. 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775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352915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MARÍA ISABELLA HERNÁNDEZ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SÁNCHEZ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Explica cómo es, cómo ocurrió, cómo funciona algo, ordenando las ideas para que los demás comprendan.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8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Construye configuraciones con formas, figuras y cuerpos geométricos. </a:t>
                      </a:r>
                      <a:endParaRPr lang="es-MX" sz="18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Explica las transformaciones en los espacios de su localidad con el paso del tiempo, a partir de imágenes y testimonios.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Reconoce lo que puede hacer con ayuda y sin ayuda. Solicita ayuda cuando la necesita.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Observa obras del patrimonio artístico de su localidad, país o de otro lugar (fotografía, pinturas, esculturas y representaciones escénicas de danza y teatro).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4765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675778"/>
              </p:ext>
            </p:extLst>
          </p:nvPr>
        </p:nvGraphicFramePr>
        <p:xfrm>
          <a:off x="0" y="0"/>
          <a:ext cx="6858000" cy="92026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BRIANA MARIEL NUÑEZ ARMENDARIZ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_tradnl" sz="2000" b="1" dirty="0" smtClean="0">
                          <a:latin typeface="Century Gothic" panose="020B0502020202020204" pitchFamily="34" charset="0"/>
                        </a:rPr>
                        <a:t>Comparte relatos de la tradición oral que le son familiares.</a:t>
                      </a:r>
                      <a:endParaRPr lang="es-MX" sz="20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Comunica de manera oral y escrita los primeros 20 números en diversas situaciones y de diferentes maneras, incluida la convencional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Practica hábitos de higiene personal para mantenerse saludable. 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Juega libremente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con diferentes materiales y descubre diferentes usos que puede darles.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Persiste en la realización de actividades desafiantes y toma decisiones para concluirlas.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Conoce y describe obras artísticas, y manifiesta opiniones sobre ellas. 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1757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684116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SAMANTHA RAMÍREZ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MENDOZA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Narra historias que le son familiares, habla acerca de los personajes y sus características, de las acciones y los lugares donde se desarrollan.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Identifica algunas relaciones de equivalencia entre monedas de $1, $2, $5 y $10 en situaciones reales o ficticias de compra y venta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Explica algunos cambios en costumbres y formas de vida en su entorno inmediato, usando diversas fuentes de información.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las características que lo identifican y diferencian de los demás en actividades y juegos.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gusta, que se le facilita y qué se le dificulta.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Representa historias y personajes reales o imaginarios con mímica, marionetas, en el juego simbólico, en dramatizaciones y con recursos de las artes visuales.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003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165248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MAYDELIN GABRIELA SÁNCHEZ DE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LA CRUZ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Comenta noticias que se difunden en periódicos, radio, televisión y otros medios.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Identifica algunas relaciones de equivalencia entre monedas de $1, $2, $5 y $10 en situaciones reales o ficticias de compra y venta.</a:t>
                      </a:r>
                      <a:endParaRPr lang="es-MX" sz="1600" b="1" u="sng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Explica las transformaciones en los espacios de su localidad con el paso del tiempo, a partir de imágenes y testimonios.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Persiste en la realización de actividades desafiantes y toma decisiones para concluirlas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Comunica emociones mediante la expresión corporal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871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NIVEL LOGRADO</a:t>
            </a:r>
            <a:r>
              <a:rPr lang="es-MX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_tradn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7398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274208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JUAN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GAEL SÁNCHEZ HERNÁNDEZ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Explica cómo es, cómo ocurrió, cómo funciona algo, ordenando las ideas para que los demás comprendan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Usa expresiones temporales y representaciones gráficas para explicar la sucesión de eventos. 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Obtiene, registra, representa y describe información para responder dudas y ampliar su conocimiento en relación con plantas, animales y otros elementos de la naturaleza.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Participa en juegos organizados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estimar distancias.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cuando alguien necesita ayuda y la proporciona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Produce sonidos al ritmo de la música con distintas partes del cuerpo, instrumentos y otros objetos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542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717276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DYLAN YIBRAM VIELMA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RODRÍGUEZ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Describe personajes y lugares que imagina al escuchar cuentos, fábulas, leyendas y otros relatos literarios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Construye configuraciones con formas, figuras y cuerpos geométricos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Experimenta con objetos y materiales para poner a prueba ideas y supuestos.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Controla su cuerpo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en movimientos y desplazamientos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Dialoga para solucionar conflictos y ponerse de acuerdo para realizar actividades en equipo.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Baila y se mueve con música variada, coordinando secuencias de movimientos y desplazamientos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4409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NIVEL EN DESARROLLO</a:t>
            </a:r>
            <a:endParaRPr lang="es-ES_trad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0601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518906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OLIVER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DARIO ESQUIVEL RODRÍGUEZ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Con un poco de guía dice rimas, canciones, trabalenguas, adivinanzas y/o otros juegos del lenguaje.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Identifica algunos eventos de su vida cotidiana y dice el orden en que ocurren. 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Practica algunos hábitos de higiene personal para mantenerse saludable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Usa pocas herramientas, instrumentos y materiales en actividades que requieren control y precisión en sus movimientos.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Con guía, comunica emociones mediante la expresión corporal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4715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692659"/>
              </p:ext>
            </p:extLst>
          </p:nvPr>
        </p:nvGraphicFramePr>
        <p:xfrm>
          <a:off x="0" y="0"/>
          <a:ext cx="6858000" cy="92026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LUCIANO ALEJANDRO GARZA TORRES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Describe algunas características personajes y lugares que imagina al escuchar cuentos, fábulas, leyendas y otros relatos literarios.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Comunica de manera oral y escrita los primeros 10 números en diversas situaciones y de diferentes maneras, incluida la convencional.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Experimenta con objetos y materiales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Usa pocas herramientas, instrumentos y materiales en actividades que requieren control y precisión en sus movimientos.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Representa historias y personajes reales o imaginarios con uno o más de los siguientes recursos: mímica, marionetas, en el juego simbólico, en dramatizaciones y con recursos de las artes visuales.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2164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559574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ABNER LISSANDRO LEÍJA DEL LLANO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Con un poco de guía dice rimas, canciones, trabalenguas, adivinanzas y/o otros juegos del lenguaje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Identifica algunos eventos de su vida cotidiana y dice el orden en que ocurren.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Explica algunos cambios en costumbres y formas de vida en su entorno inmediato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Propone algunas respuestas motrices y expresivas ante un mismo problema en actividades lúdicas.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lo que puede hacer con ayuda y la solicita.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Representa historias y personajes reales o imaginarios con uno o más de los siguientes recursos: mímica, marionetas, en el juego simbólico, en dramatizaciones y con recursos de las artes visuales.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6457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99286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DALARY ALEXANDRA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AGUILLÓN PALOMO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Interpreta parte de los instructivos, cartas, recados o señalamientos.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Identifica algunas relaciones de equivalencia entre monedas de $1, $2, y $5 en situaciones reales o ficticias de compra y venta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Obtiene y representa información para responder dudas y ampliar su conocimiento en relación con plantas, animales y otros elementos de la naturaleza.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_tradnl" sz="1600" b="1" dirty="0" smtClean="0">
                          <a:latin typeface="Century Gothic" panose="020B0502020202020204" pitchFamily="34" charset="0"/>
                        </a:rPr>
                        <a:t>Dialoga para solucionar conflictos.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Produce sonidos siguiendo un poco el ritmo de la música con distintas partes del cuerpo, instrumentos y otros objetos.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2391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REQUIERE </a:t>
            </a:r>
          </a:p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APOYO</a:t>
            </a:r>
            <a:endParaRPr lang="es-ES_tradn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63916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48146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ICKER MAURICIO BARRERA GONZÁLEZ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0571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57863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MATEO HERRERA CORTÉZ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367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248957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IRINA ALEJANDRA CALVILLO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NUNCIO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Narra anécdotas con secuencia, entonación, seguridad y volumen.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 de manera oral y escrita los primeros 10 números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en diversas situaciones y diferentes maneras, incluida la convencional 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1600" b="1" i="0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Anticipa lo que cree que va a suceder durante una actividad de experimentación y lo verifica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Juega libremente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con diferentes materiales y descubre diferentes usos que puede darle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Reconoce y asume las responsabilidades en las actividades desempeñando distintos roles que se le han asignado.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sus movimientos según el ritmo de la música, los ajusta, los cambia y secuencia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438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511525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MIA ABIGAIL JUÁREZ URSUA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0313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272297"/>
              </p:ext>
            </p:extLst>
          </p:nvPr>
        </p:nvGraphicFramePr>
        <p:xfrm>
          <a:off x="0" y="0"/>
          <a:ext cx="6858000" cy="91721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ANGEL OIRAM REYES BARBOZA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Se necesita guía constante para expresar gráficamente narraciones con recursos personales.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Con apoyo comunica de manera oral y escrita los primeros 5 números en diversas situaciones y de diferentes maneras, incluida la convencional.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Para identificar algunas zonas y situaciones de riesgo a los que puede estar expuesto en la escuela, la calle y el hogar, requiere apoyo.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Ocupa ayuda para reconocer las características que lo identifican y diferencian de los demás en actividades y juegos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Con apoyo concluye actividades desafiantes..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_tradnl" sz="1600" b="1" dirty="0" smtClean="0">
                          <a:latin typeface="Century Gothic" panose="020B0502020202020204" pitchFamily="34" charset="0"/>
                        </a:rPr>
                        <a:t>Opina sobre algunas obras artísticas con apoyo.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762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563975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TANIA RENATA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RODRÍGUEZ VEGA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Necesita guía para escoger las palabras y expresar sus ideas acerca de diversos temas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Explicar una sucesión de eventos con ayuda.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Practica pocos hábitos de higiene personal para mantenerse saludable.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Ocupa ayuda para reconocer las características que lo identifican y diferencian de los demás en actividades y juegos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Recibe los recursos que necesita para llevar a cabo las actividades.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ES_tradnl" sz="1600" b="1" dirty="0" smtClean="0"/>
                        <a:t>Opina sobre algunas obras artísticas con apoyo.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46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085743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EUNICE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JETZIBA CONSTANTE GAMEZ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 </a:t>
                      </a:r>
                    </a:p>
                    <a:p>
                      <a:pPr algn="ctr"/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Expresa sus ideas acerca del contenido de un texto y hace preguntas sobre lo que le interesa conocer</a:t>
                      </a:r>
                      <a:endParaRPr lang="es-ES_tradnl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Identifica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algunas relaciones de equivalencia entre monedas de $1, $2, en situaciones reales o ficticias de compra y venta.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Describe características que observa de la fauna y flora presentados en imágenes 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Logra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realizar movimientos de locomoción favoreciendo su motricidad fina y gruesa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el lenguaje para expresar sus necesidades pero se le dificulta regular sus emociones e impulsos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Reflexiona y expresa sus ideas y sentimientos al observar diversas imágenes en una pintura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186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99819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LYA ITZAYANA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ESQUIVEL CASTAÑEDA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Escucha con atención lecturas de cuentos y narraciones, participa expresando su opinión sobre el tema.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unidades de medida no convencionales para medir objetos de su entorno. (Puerta,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mesas, sillas)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Observa característica&lt;s del medio natural  y los fenómenos que ocurren en la naturaleza y los describe con sus propias palabras.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Muestra entusiasmo y motivación por participar en actividades retadoras.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objetos y vestimenta cotidiana para jugar a representar diferentes personajes y situaciones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07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NIVEL EN DESARROLLO</a:t>
            </a:r>
            <a:endParaRPr lang="es-ES_trad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68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203399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SANTIAGO ARRIAGA SANCHEZ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 </a:t>
                      </a:r>
                    </a:p>
                    <a:p>
                      <a:pPr algn="ctr"/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Expresa sus ideas acerca del contenido de un texto y hace preguntas sobre lo que le interesa conocer</a:t>
                      </a:r>
                      <a:endParaRPr lang="es-ES_tradnl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Cuenta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del 1 al 10 y los comunica de manera oral y escrita. 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MX" sz="1600" b="1" u="sng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Describe características que observa de la fauna y flora presentados en imágenes 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Usa pocas herramientas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, instrumentos y materiales que requieren control y precisión en movimientos.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el lenguaje para expresar sus necesidades pero se le dificulta regular sus emociones e impulsos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guía, comunica emociones mediante la expresión  corporal.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944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496379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AMERICA MONSERRAT BLANCO MENDOZA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 </a:t>
                      </a:r>
                    </a:p>
                    <a:p>
                      <a:pPr algn="ctr"/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Expresa sus ideas acerca del contenido de un texto y hace preguntas sobre lo que le interesa conocer</a:t>
                      </a:r>
                      <a:endParaRPr lang="es-ES_tradnl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MX" sz="18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Conoce los números de forma escrita y oral  del 1 al 10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Describe características que observa de la fauna y flora presentados en imágenes 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8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Propone</a:t>
                      </a:r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algunas respuestas motrices y expresivas ante un mismo problema de actividades lúdicas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.</a:t>
                      </a:r>
                      <a:endParaRPr lang="es-MX" sz="1600" b="1" u="sng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el lenguaje para expresar sus necesidades pero se le dificulta regular sus emociones e impulsos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Sigue el ritmo de la música mediante movimientos espontáneos de su cuerpo 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577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</TotalTime>
  <Words>3875</Words>
  <Application>Microsoft Office PowerPoint</Application>
  <PresentationFormat>Carta (216 x 279 mm)</PresentationFormat>
  <Paragraphs>427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yadiraapolomoo@gmail.com</dc:creator>
  <cp:lastModifiedBy>yadiraapolomoo@gmail.com</cp:lastModifiedBy>
  <cp:revision>31</cp:revision>
  <dcterms:created xsi:type="dcterms:W3CDTF">2021-05-26T00:17:32Z</dcterms:created>
  <dcterms:modified xsi:type="dcterms:W3CDTF">2021-05-29T15:31:27Z</dcterms:modified>
</cp:coreProperties>
</file>