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06" r:id="rId4"/>
    <p:sldId id="326" r:id="rId5"/>
    <p:sldId id="258" r:id="rId6"/>
    <p:sldId id="259" r:id="rId7"/>
    <p:sldId id="260" r:id="rId8"/>
    <p:sldId id="261" r:id="rId9"/>
    <p:sldId id="293" r:id="rId10"/>
    <p:sldId id="308" r:id="rId11"/>
    <p:sldId id="319" r:id="rId12"/>
    <p:sldId id="262" r:id="rId13"/>
    <p:sldId id="294" r:id="rId14"/>
    <p:sldId id="309" r:id="rId15"/>
    <p:sldId id="318" r:id="rId16"/>
    <p:sldId id="263" r:id="rId17"/>
    <p:sldId id="264" r:id="rId18"/>
    <p:sldId id="295" r:id="rId19"/>
    <p:sldId id="310" r:id="rId20"/>
    <p:sldId id="320" r:id="rId21"/>
    <p:sldId id="265" r:id="rId22"/>
    <p:sldId id="266" r:id="rId23"/>
    <p:sldId id="321" r:id="rId24"/>
    <p:sldId id="267" r:id="rId25"/>
    <p:sldId id="268" r:id="rId26"/>
    <p:sldId id="297" r:id="rId27"/>
    <p:sldId id="311" r:id="rId28"/>
    <p:sldId id="323" r:id="rId29"/>
    <p:sldId id="269" r:id="rId30"/>
    <p:sldId id="296" r:id="rId31"/>
    <p:sldId id="312" r:id="rId32"/>
    <p:sldId id="322" r:id="rId33"/>
    <p:sldId id="270" r:id="rId34"/>
    <p:sldId id="271" r:id="rId35"/>
    <p:sldId id="272" r:id="rId36"/>
    <p:sldId id="324" r:id="rId37"/>
    <p:sldId id="273" r:id="rId38"/>
    <p:sldId id="274" r:id="rId39"/>
    <p:sldId id="298" r:id="rId40"/>
    <p:sldId id="313" r:id="rId41"/>
    <p:sldId id="275" r:id="rId42"/>
    <p:sldId id="299" r:id="rId43"/>
    <p:sldId id="314" r:id="rId44"/>
    <p:sldId id="276" r:id="rId45"/>
    <p:sldId id="277" r:id="rId46"/>
    <p:sldId id="315" r:id="rId47"/>
    <p:sldId id="278" r:id="rId48"/>
    <p:sldId id="279" r:id="rId49"/>
    <p:sldId id="300" r:id="rId50"/>
    <p:sldId id="280" r:id="rId51"/>
    <p:sldId id="281" r:id="rId52"/>
    <p:sldId id="301" r:id="rId53"/>
    <p:sldId id="282" r:id="rId54"/>
    <p:sldId id="283" r:id="rId55"/>
    <p:sldId id="284" r:id="rId56"/>
    <p:sldId id="302" r:id="rId57"/>
    <p:sldId id="285" r:id="rId58"/>
    <p:sldId id="303" r:id="rId59"/>
    <p:sldId id="325" r:id="rId60"/>
    <p:sldId id="286" r:id="rId61"/>
    <p:sldId id="287" r:id="rId62"/>
    <p:sldId id="288" r:id="rId63"/>
    <p:sldId id="304" r:id="rId64"/>
    <p:sldId id="289" r:id="rId65"/>
    <p:sldId id="290" r:id="rId66"/>
    <p:sldId id="291" r:id="rId67"/>
    <p:sldId id="305" r:id="rId68"/>
    <p:sldId id="316" r:id="rId6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60" d="100"/>
          <a:sy n="60" d="100"/>
        </p:scale>
        <p:origin x="19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13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34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28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46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24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7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57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33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95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48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7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81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964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88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88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5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5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0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5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67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08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5B96-393C-4981-84D4-FC550A385ED1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4F0A-2F7B-48DA-BFAC-AAD9565814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7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17/06/2021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8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90163" y="4572000"/>
            <a:ext cx="436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Junio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2021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30837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Wiliam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1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4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87773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Fabián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62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96804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Fabian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7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Fabian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0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402672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21934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59191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8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75093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6462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37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5400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-1" r="923" b="1704"/>
          <a:stretch/>
        </p:blipFill>
        <p:spPr>
          <a:xfrm>
            <a:off x="0" y="3540093"/>
            <a:ext cx="6858000" cy="24900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030103"/>
            <a:ext cx="6858000" cy="311389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674636" y="615820"/>
            <a:ext cx="2183364" cy="373225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Semana 37 </a:t>
            </a:r>
            <a:endParaRPr lang="es-MX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2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371394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213869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39432"/>
              </p:ext>
            </p:extLst>
          </p:nvPr>
        </p:nvGraphicFramePr>
        <p:xfrm>
          <a:off x="545122" y="822414"/>
          <a:ext cx="6031526" cy="789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9227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4259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3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368390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312926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70963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 Alejandro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4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0518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Alejandro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0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0135"/>
              </p:ext>
            </p:extLst>
          </p:nvPr>
        </p:nvGraphicFramePr>
        <p:xfrm>
          <a:off x="545122" y="822414"/>
          <a:ext cx="6031526" cy="789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9227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4259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Alejandro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7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261201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92426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2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858000" cy="40586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788"/>
          <a:stretch/>
        </p:blipFill>
        <p:spPr>
          <a:xfrm>
            <a:off x="1" y="4058654"/>
            <a:ext cx="6857999" cy="25025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041"/>
          <a:stretch/>
        </p:blipFill>
        <p:spPr>
          <a:xfrm>
            <a:off x="1" y="6561221"/>
            <a:ext cx="6858000" cy="258277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658594" y="904578"/>
            <a:ext cx="2183364" cy="373225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Semana </a:t>
            </a:r>
            <a:r>
              <a:rPr lang="es-MX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38 </a:t>
            </a:r>
            <a:endParaRPr lang="es-MX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5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9312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75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1134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5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2519962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357788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570383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17586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German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8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1540311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1996178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24042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18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36911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0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33204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Elizeo </a:t>
            </a:r>
          </a:p>
        </p:txBody>
      </p:sp>
    </p:spTree>
    <p:extLst>
      <p:ext uri="{BB962C8B-B14F-4D97-AF65-F5344CB8AC3E}">
        <p14:creationId xmlns:p14="http://schemas.microsoft.com/office/powerpoint/2010/main" val="268649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46687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64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15102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8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1312889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238988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04737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08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18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1913197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71218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Oliver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26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25742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3052390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3216303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28838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Erick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303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9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2376309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1668243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71042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Ilse Miranda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10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1737368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43174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Carlos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79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98097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Carlos Emiliano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15321" y="269439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7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37972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802765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454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2749741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84905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Alejandro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78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423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2439472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58177" y="3971836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Samantha Vaquero</a:t>
            </a:r>
          </a:p>
        </p:txBody>
      </p:sp>
    </p:spTree>
    <p:extLst>
      <p:ext uri="{BB962C8B-B14F-4D97-AF65-F5344CB8AC3E}">
        <p14:creationId xmlns:p14="http://schemas.microsoft.com/office/powerpoint/2010/main" val="422134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71974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tiene tanto interés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447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88048"/>
              </p:ext>
            </p:extLst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ES" sz="16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137886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73480"/>
              </p:ext>
            </p:extLst>
          </p:nvPr>
        </p:nvGraphicFramePr>
        <p:xfrm>
          <a:off x="444549" y="932431"/>
          <a:ext cx="5968902" cy="7995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40303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0107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10/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13865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y compresión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del mundo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1386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dirty="0" smtClean="0"/>
                        <a:t>Cuidado de la salud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340756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hábitos de higiene personal para mantenerse saludable.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0107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77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29513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Practica el lavado de manos antes de comer y después de ir al baño, consumir alimentos en un lugar limpio, asearse diariamente etc.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Sabe qué consecuencias puede traerle el no realizar dichas acciones</a:t>
                      </a:r>
                      <a:endParaRPr lang="es-MX" sz="13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y comprende la  importancia de practicarlos para el cuidado de su persona.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hábitos de higiene personal, pero hace falta que los ponga en práctica por iniciativa propia.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Come con las manos sucias, coloca la comida en superficies sucias, asiste sin asearse al jardín, no se cepilla continuamente los dientes, etc.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486007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Hacer conscientes las prácticas de higiene: es momento de cenar, nos lavaremos las manos, lavarse los dientes antes de irse a dormir.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56085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por conocer sobre sus dientes y practica actividades sobre la higiene bucal,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250778"/>
            <a:ext cx="2352711" cy="411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44549" y="1231010"/>
          <a:ext cx="5968902" cy="65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472096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28534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4774">
                <a:tc gridSpan="8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25978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Wiliam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/06/2021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88221">
                <a:tc gridSpan="8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24195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Número, algebra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</a:t>
                      </a:r>
                      <a:r>
                        <a:rPr lang="es-MX" sz="1400" b="1" baseline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86498">
                <a:tc gridSpan="8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 equivalencia entre monedas de $1, $2, $5 y $10 en situaciones reales o ficticias de compra y venta.</a:t>
                      </a:r>
                      <a:endParaRPr lang="es-MX" sz="1400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175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03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146241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 2, 5 y 10.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monedas. Realiza equivalencias entre las monedas con valor de 1,2 y 5.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el valor de las monedas, pero se le dificulta establecer equivalencias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otorga el valor de 1 a cada una de las monedas, sin tomar en cuenta su valor.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75515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ir a la tienda dejar que el niño pague enseñándole el valor de las monedas reales.</a:t>
                      </a:r>
                      <a:endParaRPr lang="es-MX" sz="13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33699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realiza las distintas formas de equivalencia, participa en juegos de compra y venta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605341"/>
            <a:ext cx="2352711" cy="411480"/>
          </a:xfrm>
          <a:prstGeom prst="rect">
            <a:avLst/>
          </a:prstGeom>
          <a:solidFill>
            <a:srgbClr val="761A78"/>
          </a:solidFill>
          <a:ln>
            <a:solidFill>
              <a:srgbClr val="761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88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6070</Words>
  <Application>Microsoft Office PowerPoint</Application>
  <PresentationFormat>Carta (216 x 279 mm)</PresentationFormat>
  <Paragraphs>864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67</vt:i4>
      </vt:variant>
    </vt:vector>
  </HeadingPairs>
  <TitlesOfParts>
    <vt:vector size="76" baseType="lpstr">
      <vt:lpstr>Arial</vt:lpstr>
      <vt:lpstr>Arial Rounded MT Bold</vt:lpstr>
      <vt:lpstr>Calibri</vt:lpstr>
      <vt:lpstr>Calibri Light</vt:lpstr>
      <vt:lpstr>Century Gothic</vt:lpstr>
      <vt:lpstr>Outside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9</cp:revision>
  <dcterms:created xsi:type="dcterms:W3CDTF">2021-06-10T19:11:03Z</dcterms:created>
  <dcterms:modified xsi:type="dcterms:W3CDTF">2021-06-17T18:49:50Z</dcterms:modified>
</cp:coreProperties>
</file>