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1E69-8438-4572-BEA8-5BD393E0028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E15-80D0-40C7-B574-AA56E5DA4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1336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1E69-8438-4572-BEA8-5BD393E0028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E15-80D0-40C7-B574-AA56E5DA4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55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1E69-8438-4572-BEA8-5BD393E0028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E15-80D0-40C7-B574-AA56E5DA4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79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1E69-8438-4572-BEA8-5BD393E0028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E15-80D0-40C7-B574-AA56E5DA4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569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1E69-8438-4572-BEA8-5BD393E0028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E15-80D0-40C7-B574-AA56E5DA4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421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1E69-8438-4572-BEA8-5BD393E0028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E15-80D0-40C7-B574-AA56E5DA4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497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1E69-8438-4572-BEA8-5BD393E0028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E15-80D0-40C7-B574-AA56E5DA4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05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1E69-8438-4572-BEA8-5BD393E0028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E15-80D0-40C7-B574-AA56E5DA4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06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1E69-8438-4572-BEA8-5BD393E0028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E15-80D0-40C7-B574-AA56E5DA4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24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1E69-8438-4572-BEA8-5BD393E0028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E15-80D0-40C7-B574-AA56E5DA4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698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1E69-8438-4572-BEA8-5BD393E0028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E15-80D0-40C7-B574-AA56E5DA4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858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81E69-8438-4572-BEA8-5BD393E0028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07E15-80D0-40C7-B574-AA56E5DA45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5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rediseñadas de circo | Etsy">
            <a:extLst>
              <a:ext uri="{FF2B5EF4-FFF2-40B4-BE49-F238E27FC236}">
                <a16:creationId xmlns:a16="http://schemas.microsoft.com/office/drawing/2014/main" id="{C9387DD1-F687-41F8-9225-DEA3DDD6DC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t="2126" r="3650" b="2995"/>
          <a:stretch/>
        </p:blipFill>
        <p:spPr bwMode="auto">
          <a:xfrm>
            <a:off x="0" y="-3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35A25805-85AC-4884-9BB8-E0B84B2CADD2}"/>
              </a:ext>
            </a:extLst>
          </p:cNvPr>
          <p:cNvSpPr/>
          <p:nvPr/>
        </p:nvSpPr>
        <p:spPr>
          <a:xfrm rot="16200000">
            <a:off x="4607005" y="2321001"/>
            <a:ext cx="6857999" cy="2215991"/>
          </a:xfrm>
          <a:prstGeom prst="rect">
            <a:avLst/>
          </a:prstGeom>
          <a:solidFill>
            <a:srgbClr val="C00000"/>
          </a:solidFill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PLAN DE TRABAJO </a:t>
            </a:r>
          </a:p>
          <a:p>
            <a:pPr algn="ctr"/>
            <a:r>
              <a:rPr lang="es-MX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SEMANA DEL </a:t>
            </a:r>
          </a:p>
          <a:p>
            <a:pPr algn="ctr"/>
            <a:r>
              <a:rPr lang="es-MX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21 AL 25 DE JUNIO </a:t>
            </a:r>
          </a:p>
          <a:p>
            <a:pPr algn="ctr"/>
            <a:endParaRPr lang="es-MX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49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02EC4772-7B07-4D75-9EEF-C83D8DB22FE6}"/>
              </a:ext>
            </a:extLst>
          </p:cNvPr>
          <p:cNvSpPr/>
          <p:nvPr/>
        </p:nvSpPr>
        <p:spPr>
          <a:xfrm>
            <a:off x="0" y="15117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atin typeface="Berlin Sans FB" panose="020E0602020502020306" pitchFamily="34" charset="0"/>
              </a:rPr>
              <a:t>ESCUELA NORMAL DE EDUCACIÓN PREESCOLAR DEL ESTADO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LICENCIATURA EN EDUCACIÓN PREESCOLAR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 </a:t>
            </a:r>
          </a:p>
          <a:p>
            <a:pPr algn="ctr"/>
            <a:endParaRPr lang="es-ES" sz="2800" dirty="0">
              <a:latin typeface="Berlin Sans FB" panose="020E0602020502020306" pitchFamily="34" charset="0"/>
            </a:endParaRP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JARDIN DE NIÑOS: María L. Pérez de Arreola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CLAVE:05EJNO118Z              ZONA ESCOLAR:107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NOMBRE DE LA EDUCADORA TITULAR:  Rocío Ruiz Reyes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GRADO EN EL QUE REALIZA LAS PRACTICAS: 1º y 2º B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TOTAL, DE NIÑOS:32 NIÑOS: NIÑAS: 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NOMBRE DE LA ALUMNA PRACTICANTE: Daniela Gonzalez Escobedo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GRADO: 4º SECCION: B NUMERO DE LISTA: 10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PERIODO DE PRACTICA DEL OCTAVO SEMESTRE: 21 AL 25 DE JUNIO DEL 2021</a:t>
            </a:r>
          </a:p>
        </p:txBody>
      </p:sp>
      <p:pic>
        <p:nvPicPr>
          <p:cNvPr id="8" name="image1.png">
            <a:extLst>
              <a:ext uri="{FF2B5EF4-FFF2-40B4-BE49-F238E27FC236}">
                <a16:creationId xmlns:a16="http://schemas.microsoft.com/office/drawing/2014/main" id="{9DE0B69A-4C8B-4A54-8A54-FDEC2C7DD7C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895041" y="1445944"/>
            <a:ext cx="1353917" cy="92619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28044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6">
            <a:extLst>
              <a:ext uri="{FF2B5EF4-FFF2-40B4-BE49-F238E27FC236}">
                <a16:creationId xmlns:a16="http://schemas.microsoft.com/office/drawing/2014/main" id="{422BD45E-0602-44F3-8E2F-CBE73B363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975856"/>
              </p:ext>
            </p:extLst>
          </p:nvPr>
        </p:nvGraphicFramePr>
        <p:xfrm>
          <a:off x="0" y="1"/>
          <a:ext cx="9143999" cy="606750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45298">
                  <a:extLst>
                    <a:ext uri="{9D8B030D-6E8A-4147-A177-3AD203B41FA5}">
                      <a16:colId xmlns:a16="http://schemas.microsoft.com/office/drawing/2014/main" val="178537276"/>
                    </a:ext>
                  </a:extLst>
                </a:gridCol>
                <a:gridCol w="1654815">
                  <a:extLst>
                    <a:ext uri="{9D8B030D-6E8A-4147-A177-3AD203B41FA5}">
                      <a16:colId xmlns:a16="http://schemas.microsoft.com/office/drawing/2014/main" val="3028238145"/>
                    </a:ext>
                  </a:extLst>
                </a:gridCol>
                <a:gridCol w="1654815">
                  <a:extLst>
                    <a:ext uri="{9D8B030D-6E8A-4147-A177-3AD203B41FA5}">
                      <a16:colId xmlns:a16="http://schemas.microsoft.com/office/drawing/2014/main" val="1691573395"/>
                    </a:ext>
                  </a:extLst>
                </a:gridCol>
                <a:gridCol w="1654815">
                  <a:extLst>
                    <a:ext uri="{9D8B030D-6E8A-4147-A177-3AD203B41FA5}">
                      <a16:colId xmlns:a16="http://schemas.microsoft.com/office/drawing/2014/main" val="239473640"/>
                    </a:ext>
                  </a:extLst>
                </a:gridCol>
                <a:gridCol w="1654815">
                  <a:extLst>
                    <a:ext uri="{9D8B030D-6E8A-4147-A177-3AD203B41FA5}">
                      <a16:colId xmlns:a16="http://schemas.microsoft.com/office/drawing/2014/main" val="3210072167"/>
                    </a:ext>
                  </a:extLst>
                </a:gridCol>
                <a:gridCol w="1179441">
                  <a:extLst>
                    <a:ext uri="{9D8B030D-6E8A-4147-A177-3AD203B41FA5}">
                      <a16:colId xmlns:a16="http://schemas.microsoft.com/office/drawing/2014/main" val="772371942"/>
                    </a:ext>
                  </a:extLst>
                </a:gridCol>
              </a:tblGrid>
              <a:tr h="398229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LUNES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MARTES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MIERCOLES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JUEVES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VIERNES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61461"/>
                  </a:ext>
                </a:extLst>
              </a:tr>
              <a:tr h="2231665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Aprendizaje esperado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Artes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Aprendizaje esperado: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Usa recursos de las artes visuales en creaciones propias.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Pensamiento matemático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Contesta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preguntas en las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que necesite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recabar datos; los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organiza a través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de tablas y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pictogramas que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interpreta para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contestar las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preguntas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planteadas.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Artes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Aprendizaje esperado: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Usa recursos de las artes visuales en creaciones propias.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Pensamiento matemático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Contesta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preguntas en las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que necesite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recabar datos; los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organiza a través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de tablas y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pictogramas que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interpreta para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contestar las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preguntas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planteadas.</a:t>
                      </a:r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latin typeface="Berlin Sans FB" panose="020E0602020502020306" pitchFamily="34" charset="0"/>
                        </a:rPr>
                        <a:t>CONSEJO TECNICO ESCOLAR</a:t>
                      </a:r>
                    </a:p>
                  </a:txBody>
                  <a:tcPr vert="vert27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764884"/>
                  </a:ext>
                </a:extLst>
              </a:tr>
              <a:tr h="2377329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Actividades en conexión o video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CONEXION MEDIANTE MEET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9:30- 10:30 a.m. 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Observa la imagen de las artes y el circo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Desarrollo: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Realiza la pintura que esta observando, dando su toque propio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Cierre: realiza la reflexión de lo que dibujo.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ENVÍO DE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VIDEO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Inicio: se habla sobre lo que se usa en cuanto las artes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Desarrollo: se realiza un conteo de diversos elementos de arte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Cierre: se invita a realizar la actividad.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CONEXION MEDIANTE MEET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9:30- 10:30 a.m.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Observa diferentes imágenes usadas en el circo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Desarrollo: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 pintura mojar sola la yema de un dedo y comenzar a formar una de las imágenes que observó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Cierre: comenta que fue lo que dibujo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ENVÍO DE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VIDEO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Se observa la imagen del circo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Desarrollo: se cuentan los diversos elementos del circo.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Cierre: se habla sobre la actividad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323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15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13CF00A-A320-4D9E-8F20-329738AD9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42941"/>
              </p:ext>
            </p:extLst>
          </p:nvPr>
        </p:nvGraphicFramePr>
        <p:xfrm>
          <a:off x="0" y="0"/>
          <a:ext cx="9144002" cy="6675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217">
                  <a:extLst>
                    <a:ext uri="{9D8B030D-6E8A-4147-A177-3AD203B41FA5}">
                      <a16:colId xmlns:a16="http://schemas.microsoft.com/office/drawing/2014/main" val="2693174218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1197416063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2338662622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2019408199"/>
                    </a:ext>
                  </a:extLst>
                </a:gridCol>
                <a:gridCol w="1996016">
                  <a:extLst>
                    <a:ext uri="{9D8B030D-6E8A-4147-A177-3AD203B41FA5}">
                      <a16:colId xmlns:a16="http://schemas.microsoft.com/office/drawing/2014/main" val="3338205940"/>
                    </a:ext>
                  </a:extLst>
                </a:gridCol>
                <a:gridCol w="1192698">
                  <a:extLst>
                    <a:ext uri="{9D8B030D-6E8A-4147-A177-3AD203B41FA5}">
                      <a16:colId xmlns:a16="http://schemas.microsoft.com/office/drawing/2014/main" val="111099089"/>
                    </a:ext>
                  </a:extLst>
                </a:gridCol>
              </a:tblGrid>
              <a:tr h="5579165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Berlin Sans FB" panose="020E0602020502020306" pitchFamily="34" charset="0"/>
                        </a:rPr>
                        <a:t>Actividades para realizar en casa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 las imágenes que se presentan sobre las artes y el circo, que son pinturas hechas con base en 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https://pt.slideshare.net/inicial4jfk/arte-y-circo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Habla sobre la pintura que mas llamo su atención y realiza una descripción de ella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Cierre: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una pintura de invención propia en un cuarto de cartulina que hable sobre el circo. (Puede usar diversos materiales, pintura, crayolas, gises etc.)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Observa los diferentes objetos que se le indica contar de la ficha de trabajo “contando objetos de arte”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Cuenta y grafica los diferentes objetos que se le presentan dentro de la hoja de trabajo de la grafica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Responde: ¿de cuales hay mas? ¿de cuales hay menos?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Observar alguno de los moldes que se presentan en las fichas de trabajo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Seleccionar alguno y recortarlo.</a:t>
                      </a:r>
                    </a:p>
                    <a:p>
                      <a:pPr algn="l"/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Desarrollo: 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Coloca este molde arriba de un cuarto de cartulina y con un cepillo de dientes toma pintura y la esparce con el dedo sobre la cartulina</a:t>
                      </a:r>
                    </a:p>
                    <a:p>
                      <a:pPr algn="l"/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 algn="l"/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Quita el molde y observa lo que sucedió.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¿que sucedió? ¿te gusto el resultado?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Inicio: </a:t>
                      </a:r>
                    </a:p>
                    <a:p>
                      <a:pPr algn="l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Observa la lamina del circo </a:t>
                      </a: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menciona que elementos observa en ella</a:t>
                      </a:r>
                    </a:p>
                    <a:p>
                      <a:pPr algn="l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Responde la ficha de trabajo y cada una de las preguntas que se encuentran en ella</a:t>
                      </a:r>
                    </a:p>
                    <a:p>
                      <a:pPr algn="l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Observa el video sobre el circo.</a:t>
                      </a:r>
                    </a:p>
                    <a:p>
                      <a:pPr algn="l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>
                          <a:latin typeface="Berlin Sans FB" panose="020E0602020502020306" pitchFamily="34" charset="0"/>
                        </a:rPr>
                        <a:t>CONSEJO TECNICO ESCOLAR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dirty="0">
                        <a:latin typeface="Berlin Sans FB" panose="020E0602020502020306" pitchFamily="34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2250547813"/>
                  </a:ext>
                </a:extLst>
              </a:tr>
              <a:tr h="728871">
                <a:tc>
                  <a:txBody>
                    <a:bodyPr/>
                    <a:lstStyle/>
                    <a:p>
                      <a:pPr algn="ctr"/>
                      <a:endParaRPr lang="es-MX" sz="16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Ficha de trabajo con imágenes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cartulina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pintura, crayolas, gises </a:t>
                      </a:r>
                      <a:r>
                        <a:rPr lang="es-ES" sz="1100" dirty="0" err="1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</a:t>
                      </a:r>
                      <a:endParaRPr lang="es-MX" sz="11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Fichas de trabajo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Cartulina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pintura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cepillo </a:t>
                      </a:r>
                      <a:r>
                        <a:rPr lang="es-MX" sz="1100">
                          <a:latin typeface="Berlin Sans FB" panose="020E0602020502020306" pitchFamily="34" charset="0"/>
                        </a:rPr>
                        <a:t>de dientes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Fichas de trabajo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>
                        <a:latin typeface="Berlin Sans FB" panose="020E0602020502020306" pitchFamily="34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889258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011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643</Words>
  <Application>Microsoft Office PowerPoint</Application>
  <PresentationFormat>Carta (216 x 279 mm)</PresentationFormat>
  <Paragraphs>133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9</cp:revision>
  <dcterms:created xsi:type="dcterms:W3CDTF">2021-06-17T01:28:01Z</dcterms:created>
  <dcterms:modified xsi:type="dcterms:W3CDTF">2021-06-17T20:15:26Z</dcterms:modified>
</cp:coreProperties>
</file>