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6333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42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712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932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065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057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089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86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735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87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32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AFF0F-2842-44CA-9CA0-2F5BAA1377BA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A3E11-5C6F-4763-B0A8-A934699D6A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32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33F9A22-3730-42FA-8951-B9A36F66340D}"/>
              </a:ext>
            </a:extLst>
          </p:cNvPr>
          <p:cNvSpPr/>
          <p:nvPr/>
        </p:nvSpPr>
        <p:spPr>
          <a:xfrm>
            <a:off x="2128937" y="-55621"/>
            <a:ext cx="69701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entury Gothic" panose="020B0502020202020204" pitchFamily="34" charset="0"/>
              </a:rPr>
              <a:t>Día: Lunes 21 de Junio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61CB7B3-F443-4BB8-8C67-88B0BA190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828614"/>
              </p:ext>
            </p:extLst>
          </p:nvPr>
        </p:nvGraphicFramePr>
        <p:xfrm>
          <a:off x="4623517" y="640955"/>
          <a:ext cx="4520485" cy="610495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811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925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El campamento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Concurso de baile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Educación artística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265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Escucha con atención tu canción favorita.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Sigue el ritmo y haz un video bailando la canción seleccionada.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Responde ¿Por qué es tu canción favorita?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Expresión artística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Familiarización con los elementos básicos de las artes 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406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100" b="0" dirty="0">
                          <a:latin typeface="Century Gothic" panose="020B0502020202020204" pitchFamily="34" charset="0"/>
                        </a:rPr>
                        <a:t>Usa recursos de las artes visuales en creaciones propias.</a:t>
                      </a:r>
                      <a:endParaRPr lang="es-MX" sz="11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691A0A6-4CA8-497B-B67B-E08CAD68C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939812"/>
              </p:ext>
            </p:extLst>
          </p:nvPr>
        </p:nvGraphicFramePr>
        <p:xfrm>
          <a:off x="0" y="640955"/>
          <a:ext cx="4520485" cy="617659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135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46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El campamento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¿Qué se hace en un camp?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Lenguaje y comunicación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9949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 un video de lo que se hace dentro de un campamento.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Recorta y pega en una hoja de maquina imágenes de lo observado en el video y lo explica en una exposición.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Responde: ¿haz estado en un campamento? ¿te gustaría ir a uno?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Oralidad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Descripción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8407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Trabajo en hoja de maquina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Menciona características de objetos y personas que conoce y observa.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6B97778-D2B6-4646-B08E-70192045C0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5" y="89469"/>
            <a:ext cx="1583130" cy="70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716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33F9A22-3730-42FA-8951-B9A36F66340D}"/>
              </a:ext>
            </a:extLst>
          </p:cNvPr>
          <p:cNvSpPr/>
          <p:nvPr/>
        </p:nvSpPr>
        <p:spPr>
          <a:xfrm>
            <a:off x="1898106" y="-66931"/>
            <a:ext cx="72458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entury Gothic" panose="020B0502020202020204" pitchFamily="34" charset="0"/>
              </a:rPr>
              <a:t>Día: Martes 22 de Junio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61CB7B3-F443-4BB8-8C67-88B0BA190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952812"/>
              </p:ext>
            </p:extLst>
          </p:nvPr>
        </p:nvGraphicFramePr>
        <p:xfrm>
          <a:off x="4623517" y="640955"/>
          <a:ext cx="4520485" cy="610495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811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925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El campamento 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Perdido en el fuego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Educación Socioemocional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265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Observa el laberinto y la flecha por la que se debe entrar y salir.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Sigue con un color el camino correcto para salir del laberinto.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¿Necesitaste ayuda para resolverlo?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Autonomía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Iniciativa personal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406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Hoja de trabajo (Anexo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100" b="0" dirty="0">
                          <a:latin typeface="Century Gothic" panose="020B0502020202020204" pitchFamily="34" charset="0"/>
                        </a:rPr>
                        <a:t>Reconoce lo que puede hacer con ayuda y sin ayuda. Solicita ayuda cuando</a:t>
                      </a:r>
                    </a:p>
                    <a:p>
                      <a:r>
                        <a:rPr lang="es-ES" sz="1100" b="0" dirty="0">
                          <a:latin typeface="Century Gothic" panose="020B0502020202020204" pitchFamily="34" charset="0"/>
                        </a:rPr>
                        <a:t>la necesita</a:t>
                      </a:r>
                      <a:endParaRPr lang="es-MX" sz="11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691A0A6-4CA8-497B-B67B-E08CAD68C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821416"/>
              </p:ext>
            </p:extLst>
          </p:nvPr>
        </p:nvGraphicFramePr>
        <p:xfrm>
          <a:off x="0" y="640955"/>
          <a:ext cx="4520485" cy="617659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135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46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El campamento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Contando historias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Lenguaje y comunicación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9949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Escucha la historia que esta en el video enviado por la maestra.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Responde las preguntas de la pagina de Facebook en tu cuaderno acerca de la historia.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¿Te gusto la historia? ¿ cual fue tu parte favorita?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Oralidad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Explicación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8407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Trabajo en el cuaderno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Responde a por qué o cómo sucedió algo en relación con experiencias y hechos que comenta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67D4E3BD-AB44-42F2-8BFD-6B4E689072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88" y="0"/>
            <a:ext cx="1104604" cy="94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47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33F9A22-3730-42FA-8951-B9A36F66340D}"/>
              </a:ext>
            </a:extLst>
          </p:cNvPr>
          <p:cNvSpPr/>
          <p:nvPr/>
        </p:nvSpPr>
        <p:spPr>
          <a:xfrm>
            <a:off x="1225272" y="-27174"/>
            <a:ext cx="798648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entury Gothic" panose="020B0502020202020204" pitchFamily="34" charset="0"/>
              </a:rPr>
              <a:t>Día: Miércoles 23 de Junio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61CB7B3-F443-4BB8-8C67-88B0BA190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718520"/>
              </p:ext>
            </p:extLst>
          </p:nvPr>
        </p:nvGraphicFramePr>
        <p:xfrm>
          <a:off x="4623517" y="640955"/>
          <a:ext cx="4520485" cy="619366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811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925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El campamento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Diferentes plantas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Exploración del mundo natural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265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Simula que estas en un campamento y sale a buscar diferentes plantas que estén cerca de su casa.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Registra los datos en el cuaderno que se solicitan de cada una de las plantas: color, textura, nombre, olor, si tiene espinas y si tiene alguna característica.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¿te gustan las plantas?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Mundo natural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Exploración de la naturaleza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406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Trabajo en el cuaderno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900" b="0" dirty="0">
                          <a:latin typeface="Century Gothic" panose="020B0502020202020204" pitchFamily="34" charset="0"/>
                        </a:rPr>
                        <a:t>Obtiene, registra, representa y describe información para responder dudas y ampliar su conocimiento en relación con plantas, animales y otros elementos naturales. </a:t>
                      </a:r>
                      <a:endParaRPr lang="es-MX" sz="9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691A0A6-4CA8-497B-B67B-E08CAD68C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93935"/>
              </p:ext>
            </p:extLst>
          </p:nvPr>
        </p:nvGraphicFramePr>
        <p:xfrm>
          <a:off x="0" y="640955"/>
          <a:ext cx="4520485" cy="617659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135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46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El campamento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Mi fogata en casa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Educación artística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9949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Observa la imagen de ejemplo de la pagina de Facebook para crear su fogata en casa.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Sigue los pasos necesarios para conseguir el objetivo requerido.</a:t>
                      </a:r>
                      <a:endParaRPr lang="es-MX" sz="1400" dirty="0"/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¿haz echo alguna fogata de verdad?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Expresión artística 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Familiarización con los elementos básicos de las artes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8407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Usa recursos de las artes visuales en creaciones propias.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EB7278C0-E1A8-4FEF-A119-A2639D8F8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34" y="89469"/>
            <a:ext cx="1049238" cy="69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976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33F9A22-3730-42FA-8951-B9A36F66340D}"/>
              </a:ext>
            </a:extLst>
          </p:cNvPr>
          <p:cNvSpPr/>
          <p:nvPr/>
        </p:nvSpPr>
        <p:spPr>
          <a:xfrm>
            <a:off x="1964631" y="-55621"/>
            <a:ext cx="72987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entury Gothic" panose="020B0502020202020204" pitchFamily="34" charset="0"/>
              </a:rPr>
              <a:t>Día: Jueves 24 de Junio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61CB7B3-F443-4BB8-8C67-88B0BA190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200104"/>
              </p:ext>
            </p:extLst>
          </p:nvPr>
        </p:nvGraphicFramePr>
        <p:xfrm>
          <a:off x="4623517" y="640955"/>
          <a:ext cx="4520485" cy="608339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811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925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265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406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Clase por zoom 12:00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endParaRPr lang="es-MX" sz="11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691A0A6-4CA8-497B-B67B-E08CAD68C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215815"/>
              </p:ext>
            </p:extLst>
          </p:nvPr>
        </p:nvGraphicFramePr>
        <p:xfrm>
          <a:off x="0" y="640955"/>
          <a:ext cx="4520485" cy="617659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135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ACTIVIDAD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46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El campamento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Contando y registrando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Pensamiento matemático </a:t>
                      </a:r>
                      <a:endParaRPr lang="es-MX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9949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Cuenta cuantos objetos hay de cada uno del campamento.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Registra los datos recabados dentro de una gráfica y verifica los mismos.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Responde: ¿de que objetos hay mas? ¿ de cual menos?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Número, algebra y variación 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Número 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8407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Hoja de trabajo (Anexo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Cuenta colecciones no mayores a 20 elementos.</a:t>
                      </a:r>
                      <a:endParaRPr lang="es-MX" sz="11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A1A8C066-9DC5-4837-9EF3-76A6D95B82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10" y="89469"/>
            <a:ext cx="1133785" cy="6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06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8E5E63F-1C47-44AD-B795-D87EA64B31C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2" t="3193" r="4311" b="3286"/>
          <a:stretch/>
        </p:blipFill>
        <p:spPr>
          <a:xfrm rot="5400000">
            <a:off x="1143000" y="-1172811"/>
            <a:ext cx="6858000" cy="9144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C09BB86-11B9-40E8-A4B1-9B3794ED7329}"/>
              </a:ext>
            </a:extLst>
          </p:cNvPr>
          <p:cNvSpPr txBox="1"/>
          <p:nvPr/>
        </p:nvSpPr>
        <p:spPr>
          <a:xfrm rot="16200000">
            <a:off x="-2331326" y="3199133"/>
            <a:ext cx="6431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Century Gothic" panose="020B0502020202020204" pitchFamily="34" charset="0"/>
              </a:rPr>
              <a:t>________________________________________________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B48F48A-88ED-471B-B975-1C07098CF310}"/>
              </a:ext>
            </a:extLst>
          </p:cNvPr>
          <p:cNvSpPr txBox="1"/>
          <p:nvPr/>
        </p:nvSpPr>
        <p:spPr>
          <a:xfrm rot="16200000">
            <a:off x="-54603" y="5629753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Anexo 1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C5D675E-E3B4-45F6-82AB-66A0281A0745}"/>
              </a:ext>
            </a:extLst>
          </p:cNvPr>
          <p:cNvSpPr txBox="1"/>
          <p:nvPr/>
        </p:nvSpPr>
        <p:spPr>
          <a:xfrm rot="16200000">
            <a:off x="-1497779" y="3136613"/>
            <a:ext cx="597994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dirty="0">
                <a:latin typeface="Century Gothic" panose="020B0502020202020204" pitchFamily="34" charset="0"/>
              </a:rPr>
              <a:t>Instrucciones: Sigue el camino correcto para lograr salir del laberinto de fuego.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59A9858-5BF3-4B70-AA3C-88B9D853039B}"/>
              </a:ext>
            </a:extLst>
          </p:cNvPr>
          <p:cNvSpPr txBox="1"/>
          <p:nvPr/>
        </p:nvSpPr>
        <p:spPr>
          <a:xfrm rot="16200000">
            <a:off x="-2286126" y="2047536"/>
            <a:ext cx="565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H</a:t>
            </a:r>
            <a:r>
              <a:rPr lang="es-ES" dirty="0">
                <a:latin typeface="Century Gothic" panose="020B0502020202020204" pitchFamily="34" charset="0"/>
              </a:rPr>
              <a:t>oy 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M</a:t>
            </a:r>
            <a:r>
              <a:rPr lang="es-ES" dirty="0">
                <a:latin typeface="Century Gothic" panose="020B0502020202020204" pitchFamily="34" charset="0"/>
              </a:rPr>
              <a:t>artes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22 </a:t>
            </a:r>
            <a:r>
              <a:rPr lang="es-ES" dirty="0">
                <a:latin typeface="Century Gothic" panose="020B0502020202020204" pitchFamily="34" charset="0"/>
              </a:rPr>
              <a:t>de Junio del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2021</a:t>
            </a:r>
            <a:endParaRPr lang="es-MX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D30CF83-1F7E-4FE0-84E4-28D765E20F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75000"/>
          </a:blip>
          <a:srcRect l="10494" t="14107" r="14788" b="42609"/>
          <a:stretch/>
        </p:blipFill>
        <p:spPr>
          <a:xfrm rot="16200000">
            <a:off x="2611545" y="148581"/>
            <a:ext cx="4954049" cy="637762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FCDFA2F-D000-49E5-830F-38A97B81DA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40541" y="874347"/>
            <a:ext cx="1490367" cy="121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72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469F2262-B4FE-42EC-BF70-D62E5E5C6D2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2" t="3193" r="4311" b="3286"/>
          <a:stretch/>
        </p:blipFill>
        <p:spPr>
          <a:xfrm rot="5400000">
            <a:off x="1143000" y="-1172811"/>
            <a:ext cx="6858000" cy="9144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7FF6AD4-BC66-443D-AC60-CB91584662AB}"/>
              </a:ext>
            </a:extLst>
          </p:cNvPr>
          <p:cNvSpPr txBox="1"/>
          <p:nvPr/>
        </p:nvSpPr>
        <p:spPr>
          <a:xfrm>
            <a:off x="1627259" y="625446"/>
            <a:ext cx="6431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Century Gothic" panose="020B0502020202020204" pitchFamily="34" charset="0"/>
              </a:rPr>
              <a:t>________________________________________________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011860D-B078-499B-BED3-4C7AD171686B}"/>
              </a:ext>
            </a:extLst>
          </p:cNvPr>
          <p:cNvSpPr txBox="1"/>
          <p:nvPr/>
        </p:nvSpPr>
        <p:spPr>
          <a:xfrm>
            <a:off x="435385" y="542833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Anexo 2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0A3E074-647D-4210-A4BA-A0AC644300BE}"/>
              </a:ext>
            </a:extLst>
          </p:cNvPr>
          <p:cNvSpPr txBox="1"/>
          <p:nvPr/>
        </p:nvSpPr>
        <p:spPr>
          <a:xfrm>
            <a:off x="599902" y="1043581"/>
            <a:ext cx="727664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dirty="0">
                <a:latin typeface="Century Gothic" panose="020B0502020202020204" pitchFamily="34" charset="0"/>
              </a:rPr>
              <a:t>Instrucciones: Colorea y cuenta cuantos objetos hay de cada uno y después registra la información en la gráfica.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3C39854-E2DF-4D14-9458-341D8660FC85}"/>
              </a:ext>
            </a:extLst>
          </p:cNvPr>
          <p:cNvSpPr txBox="1"/>
          <p:nvPr/>
        </p:nvSpPr>
        <p:spPr>
          <a:xfrm>
            <a:off x="2588879" y="324753"/>
            <a:ext cx="565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H</a:t>
            </a:r>
            <a:r>
              <a:rPr lang="es-ES" dirty="0">
                <a:latin typeface="Century Gothic" panose="020B0502020202020204" pitchFamily="34" charset="0"/>
              </a:rPr>
              <a:t>oy 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J</a:t>
            </a:r>
            <a:r>
              <a:rPr lang="es-ES" dirty="0">
                <a:latin typeface="Century Gothic" panose="020B0502020202020204" pitchFamily="34" charset="0"/>
              </a:rPr>
              <a:t>ueves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24 </a:t>
            </a:r>
            <a:r>
              <a:rPr lang="es-ES" dirty="0">
                <a:latin typeface="Century Gothic" panose="020B0502020202020204" pitchFamily="34" charset="0"/>
              </a:rPr>
              <a:t>de Junio del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2021</a:t>
            </a:r>
            <a:endParaRPr lang="es-MX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BA63DFE-266D-4113-BAF7-9BD12212F8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693" y="2784103"/>
            <a:ext cx="501666" cy="96278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37468A9E-F357-4C86-AB26-D9AEFEA5F1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178" y="2944831"/>
            <a:ext cx="1004763" cy="48416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D633855-9A09-4507-917D-88C943E27D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703" y="1856341"/>
            <a:ext cx="610125" cy="81749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E6F1DC2-447D-46AB-8E09-3142270D20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201" y="2684968"/>
            <a:ext cx="815479" cy="105145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BC61BF0-A718-43EB-8939-0E86B3929D1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77" y="1887496"/>
            <a:ext cx="1383164" cy="701027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CFACCFC6-41D8-43F6-BE72-6ED72344746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583" y="4117955"/>
            <a:ext cx="1383164" cy="70102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AB8433A-C005-4FB9-A948-B38F63FF44F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157" y="3619579"/>
            <a:ext cx="1383164" cy="70102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D0E2008-13BB-4F44-98F6-4792BD0AAE3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02" y="5611038"/>
            <a:ext cx="1383164" cy="701027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86ADD843-9380-4247-9E25-85E67B2C46B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777" y="5293205"/>
            <a:ext cx="1383164" cy="70102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C8C552B1-6A4D-48E4-AED5-21C41D50506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596" y="1837384"/>
            <a:ext cx="1383164" cy="701027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64E19E6F-6915-4AFF-977C-47F95242FD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8223" y="4256654"/>
            <a:ext cx="501666" cy="962780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A91A5829-0DA1-4326-9687-B9C434ED05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17" y="4840121"/>
            <a:ext cx="501666" cy="96278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5EB4074D-B5F0-4609-BE14-3ED9562B56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174" y="1888066"/>
            <a:ext cx="501666" cy="96278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7985A05C-9104-4258-AB1C-EF7B8088F0B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210" y="2364005"/>
            <a:ext cx="815479" cy="10514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4FAF3B16-7534-46A2-BC42-AD0DEC13FB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147" y="3607121"/>
            <a:ext cx="815479" cy="1051458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4B51E52A-49ED-4682-B172-2C3DF5B1AD2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121" y="5128969"/>
            <a:ext cx="815479" cy="105145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CC24BD86-B58D-4041-BD65-233AC771FC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70" y="4077511"/>
            <a:ext cx="815479" cy="1051458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0723943B-DF52-4B54-A3F3-854FC8B3B8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338" y="4167976"/>
            <a:ext cx="815479" cy="1051458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6A1047D3-5599-4733-B99D-1D09409D9AF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438" y="2871803"/>
            <a:ext cx="815479" cy="1051458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AA8C8563-6514-4653-865A-D57C0944E6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279" y="1673693"/>
            <a:ext cx="815479" cy="1051458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F278BD1E-FFD9-403E-BEF6-341E71B1CA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915" y="1771027"/>
            <a:ext cx="610125" cy="817496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54A82985-D15E-4119-8905-0AA2645AD4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573" y="3174120"/>
            <a:ext cx="610125" cy="817496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3C5F654D-6A6D-4670-A1E1-1E7C24E60E6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217" y="1692830"/>
            <a:ext cx="610125" cy="817496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D01EC171-360C-4CC7-B34C-692244D236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177" y="5303715"/>
            <a:ext cx="610125" cy="817496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32EF0C5F-E687-4198-8C8A-FA34876096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0307" y="2778167"/>
            <a:ext cx="610125" cy="817496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F6739645-DE74-421F-9CE7-103ED0B231A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210" y="3460251"/>
            <a:ext cx="610125" cy="817496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A54E7093-60FE-4274-97F9-7534460FA5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370" y="2778167"/>
            <a:ext cx="610125" cy="817496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2DB6544D-74F5-4F25-865D-92E31E9E86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927" y="4431373"/>
            <a:ext cx="610125" cy="817496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900749FD-6275-43E3-8CCE-8789D4347F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40" y="5182806"/>
            <a:ext cx="610125" cy="817496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9D5B85FD-BF7A-4A2C-B45E-577BF7C5C1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597" y="5020455"/>
            <a:ext cx="1004763" cy="484169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B91438A1-C10F-49D6-BCA6-92D630B42E2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279" y="6049078"/>
            <a:ext cx="1004763" cy="484169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896676C0-E279-42E9-AF0D-78A4EA30495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383" y="469337"/>
            <a:ext cx="1263848" cy="74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3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EF68AC9-C57A-4A0E-B39F-D45C22277A3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2" t="3193" r="4311" b="3286"/>
          <a:stretch/>
        </p:blipFill>
        <p:spPr>
          <a:xfrm rot="5400000">
            <a:off x="1143000" y="-1172811"/>
            <a:ext cx="6858000" cy="9144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34FB65D-00D2-4C2B-9042-35A5697F92DD}"/>
              </a:ext>
            </a:extLst>
          </p:cNvPr>
          <p:cNvSpPr txBox="1"/>
          <p:nvPr/>
        </p:nvSpPr>
        <p:spPr>
          <a:xfrm>
            <a:off x="1627259" y="625446"/>
            <a:ext cx="6431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Century Gothic" panose="020B0502020202020204" pitchFamily="34" charset="0"/>
              </a:rPr>
              <a:t>________________________________________________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D055797-171A-488C-99F2-9F45BEFACCD5}"/>
              </a:ext>
            </a:extLst>
          </p:cNvPr>
          <p:cNvSpPr txBox="1"/>
          <p:nvPr/>
        </p:nvSpPr>
        <p:spPr>
          <a:xfrm>
            <a:off x="435385" y="542833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Anexo 2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766267-136B-4C43-AD88-F90F2E5B4242}"/>
              </a:ext>
            </a:extLst>
          </p:cNvPr>
          <p:cNvSpPr txBox="1"/>
          <p:nvPr/>
        </p:nvSpPr>
        <p:spPr>
          <a:xfrm>
            <a:off x="599902" y="1043581"/>
            <a:ext cx="727664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dirty="0">
                <a:latin typeface="Century Gothic" panose="020B0502020202020204" pitchFamily="34" charset="0"/>
              </a:rPr>
              <a:t>Instrucciones: Colorea y cuenta cuantos objetos hay de cada uno y después registra la información en la gráfica.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E750DA2-C587-4E21-BE0F-1108C4A75A9D}"/>
              </a:ext>
            </a:extLst>
          </p:cNvPr>
          <p:cNvSpPr txBox="1"/>
          <p:nvPr/>
        </p:nvSpPr>
        <p:spPr>
          <a:xfrm>
            <a:off x="2588879" y="324753"/>
            <a:ext cx="565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H</a:t>
            </a:r>
            <a:r>
              <a:rPr lang="es-ES" dirty="0">
                <a:latin typeface="Century Gothic" panose="020B0502020202020204" pitchFamily="34" charset="0"/>
              </a:rPr>
              <a:t>oy 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J</a:t>
            </a:r>
            <a:r>
              <a:rPr lang="es-ES" dirty="0">
                <a:latin typeface="Century Gothic" panose="020B0502020202020204" pitchFamily="34" charset="0"/>
              </a:rPr>
              <a:t>ueves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24 </a:t>
            </a:r>
            <a:r>
              <a:rPr lang="es-ES" dirty="0">
                <a:latin typeface="Century Gothic" panose="020B0502020202020204" pitchFamily="34" charset="0"/>
              </a:rPr>
              <a:t>de Junio del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2021</a:t>
            </a:r>
            <a:endParaRPr lang="es-MX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48278BFE-A437-446C-A540-698335C15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502901"/>
              </p:ext>
            </p:extLst>
          </p:nvPr>
        </p:nvGraphicFramePr>
        <p:xfrm>
          <a:off x="1627259" y="1906937"/>
          <a:ext cx="609600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94644393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21044894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2379233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82407042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7206423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7168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258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578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345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471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828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289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043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44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140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083544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6EBC84DC-A360-43A9-B78B-3B75B789B8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665" y="5594985"/>
            <a:ext cx="311524" cy="59786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3B68E1B-BA0D-40FA-B82B-47A5EE185C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017" y="5690246"/>
            <a:ext cx="845333" cy="40734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958ED3B-F0F6-4532-93D1-390597ACA9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816" y="5610959"/>
            <a:ext cx="439827" cy="58931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D3160B5-F2CD-4EFA-8549-07A73AB8032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048" y="5634778"/>
            <a:ext cx="540349" cy="69671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1C42E8E5-2740-4F51-B35E-F8CC898578D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263" y="5690246"/>
            <a:ext cx="691581" cy="35051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B80685E-B176-4691-81FE-FA7FB83F55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642" y="509419"/>
            <a:ext cx="1049238" cy="69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729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857</Words>
  <Application>Microsoft Office PowerPoint</Application>
  <PresentationFormat>Presentación en pantalla (4:3)</PresentationFormat>
  <Paragraphs>206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lilia retta riojas</dc:creator>
  <cp:lastModifiedBy>ana lilia retta riojas</cp:lastModifiedBy>
  <cp:revision>19</cp:revision>
  <dcterms:created xsi:type="dcterms:W3CDTF">2021-06-15T15:42:04Z</dcterms:created>
  <dcterms:modified xsi:type="dcterms:W3CDTF">2021-06-17T04:12:00Z</dcterms:modified>
</cp:coreProperties>
</file>