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64" r:id="rId6"/>
    <p:sldId id="258" r:id="rId7"/>
    <p:sldId id="259" r:id="rId8"/>
    <p:sldId id="276" r:id="rId9"/>
    <p:sldId id="260" r:id="rId10"/>
    <p:sldId id="265" r:id="rId11"/>
    <p:sldId id="262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35"/>
    <a:srgbClr val="94D4F8"/>
    <a:srgbClr val="BF2985"/>
    <a:srgbClr val="634638"/>
    <a:srgbClr val="FFCCFF"/>
    <a:srgbClr val="FF0066"/>
    <a:srgbClr val="CC99FF"/>
    <a:srgbClr val="CC00FF"/>
    <a:srgbClr val="67FE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4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F5E3-0C3B-4092-81E5-0FDDEE7F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93AB02-C08E-476B-93BB-AB3723BD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303E8-219B-4418-8178-192667D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8A87-5D7D-4350-A994-EBC3515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9A8EC-9A72-44AD-9AA7-4AF2FCAF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4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180A-5737-4F52-86C0-C9BB7557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82E4F-5AC8-40BF-9EB7-C37D8A41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FEB6B-60C4-4D56-AA3A-0C0EB1B2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8FFDA-7C6B-49F9-BCE5-47471323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12DF3-43E4-4CBC-8BEF-7626263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C78E1A-3FA3-46CF-A5E1-3B177E573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0CFAA-E0EF-469F-BBBF-14337E78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241F0-7904-4272-BC31-B7ADA66F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44887-3CDA-4A8E-9574-5E9FFCD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5D9EE-3C37-4631-80A6-299A7DE9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E1538-5B24-45B6-899B-E665C3A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465E1-FFD5-4AA1-AB96-44F3E612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6F5E6-1B2E-4B03-B412-8DA8D95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D517C-528F-4852-B994-73439DB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B6792-499B-4094-922C-BBE162EE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7FDB6-016E-4F5E-99FA-CA45BF38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885E3-56AD-4711-9F62-3EBB0E91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304C0-4FC6-46E0-8241-40B5AD6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6E551-C072-443E-9525-1994C29F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EC3CF-80CC-4976-9B95-D787E840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5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EA9B-163A-41E1-B657-330D8E18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9CD2B-1312-4E68-9672-6DC020BC0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E6C7EE-764D-464F-9402-72050F1A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AC326A-6F02-4B1F-B281-89AFBBC3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17A57-9837-4A8F-8DB1-5BE0EBEB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A744D-F17A-4EA3-992C-E5C8CB0E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5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92A22-08F5-4D6E-94B2-73D2E9B7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41C24-C226-4888-A512-DA26F2C2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A3E05-D3ED-41BA-AA78-7D833739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743FF-94DA-4E92-A755-373AEE70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699EC-1CAC-4242-B15A-ABDE06FE5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90EB2-1065-4755-B1D3-F1F21393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112644-1589-4EB0-8503-BD7D5B4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BFAEF5-6A81-4539-8FEA-DA23FDDF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0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7491A-AD2A-41DE-B179-8AF7CE78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F5C990-C655-4F18-AC97-8816D20D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A50D39-02EB-4687-A924-2132FC4E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E33F7-2019-4F81-BF61-C9A2A4EA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1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E69D0F-D8E4-465D-96B5-89EF9A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1C08AF-ED22-4081-A472-72A17E79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C2618F-09E3-4AD7-9E53-F826F0AB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4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86623-BE41-454D-95BA-D77BCD3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65687-3CD0-48BD-A48E-DEA8940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1F247-B833-47BC-A491-947D137D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331B5-E851-43CF-9E8E-912DAA4E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F64BE-0E67-4861-9256-02D5917A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A9DCA6-B2CE-4728-BA22-BB586A6E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D97FB-0250-49F0-ABA2-D1B53FC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5E86A1-0B0D-43E3-83A4-DB01AA666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1144B-4C38-4216-B767-C6A42647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D3E8D-888C-46D8-8A4F-B3EB20F4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5FF43-D715-4E13-8A90-83C23670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49E56F-224B-4C6D-9CAF-4ACF6B03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913047-D764-4B5D-9B4D-BF264401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B461F-6CA2-41D1-8500-B9FBC586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59291-C818-4465-A61C-546B075F2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F3E7-57AF-4C0B-BF8F-A4D09B0EB230}" type="datetimeFigureOut">
              <a:rPr lang="es-ES" smtClean="0"/>
              <a:t>18/06/2021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69462-FF61-458B-8F9D-947AA1CC0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CC49F-6AD8-49B0-85EB-7754C643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escolar. Estrategia aprende en casa TV - Home | Facebook">
            <a:extLst>
              <a:ext uri="{FF2B5EF4-FFF2-40B4-BE49-F238E27FC236}">
                <a16:creationId xmlns:a16="http://schemas.microsoft.com/office/drawing/2014/main" id="{92BEF373-966C-45D6-8262-FF77D65E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9732" l="9778" r="90222">
                        <a14:foregroundMark x1="18222" y1="77679" x2="18667" y2="45089"/>
                        <a14:foregroundMark x1="29333" y1="61161" x2="40889" y2="50893"/>
                        <a14:foregroundMark x1="40889" y1="50893" x2="48000" y2="63839"/>
                        <a14:foregroundMark x1="48000" y1="63839" x2="48000" y2="65179"/>
                        <a14:foregroundMark x1="64444" y1="63839" x2="67111" y2="42411"/>
                        <a14:foregroundMark x1="80889" y1="79464" x2="83111" y2="44643"/>
                        <a14:foregroundMark x1="16444" y1="75000" x2="18222" y2="59375"/>
                        <a14:foregroundMark x1="18222" y1="59375" x2="15111" y2="41518"/>
                        <a14:foregroundMark x1="15556" y1="70089" x2="17778" y2="50000"/>
                        <a14:foregroundMark x1="16889" y1="62054" x2="16444" y2="51786"/>
                        <a14:foregroundMark x1="9778" y1="37946" x2="21778" y2="26786"/>
                        <a14:foregroundMark x1="21778" y1="26786" x2="39111" y2="22768"/>
                        <a14:foregroundMark x1="39111" y1="22768" x2="49333" y2="12946"/>
                        <a14:foregroundMark x1="49333" y1="12946" x2="30667" y2="24107"/>
                        <a14:foregroundMark x1="48889" y1="15179" x2="90222" y2="34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" y="-224455"/>
            <a:ext cx="3216450" cy="32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62FAF65-7BD2-425F-93D8-A5CB344E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257099"/>
            <a:ext cx="7254869" cy="23532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7FE2866-C5E5-4A5F-AB4E-18209B6830AE}"/>
              </a:ext>
            </a:extLst>
          </p:cNvPr>
          <p:cNvSpPr/>
          <p:nvPr/>
        </p:nvSpPr>
        <p:spPr>
          <a:xfrm>
            <a:off x="1870480" y="1793459"/>
            <a:ext cx="7758942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Jardín de niños María L. Pérez de Arreola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CCT. </a:t>
            </a:r>
            <a:r>
              <a:rPr lang="es-ES" sz="2000" b="1" dirty="0" err="1">
                <a:latin typeface="Century Gothic" panose="020B0502020202020204" pitchFamily="34" charset="0"/>
              </a:rPr>
              <a:t>05EJN0118Z</a:t>
            </a:r>
            <a:r>
              <a:rPr lang="es-ES" sz="2000" b="1" dirty="0">
                <a:latin typeface="Century Gothic" panose="020B0502020202020204" pitchFamily="34" charset="0"/>
              </a:rPr>
              <a:t> Preescolar estatal Zona Escolar 107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titular. Xóchitl Guadalupe Rocha Montes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practicante. Dennise Arizpe Mesquitic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3° “A”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Niños 16, Niñas 15, total 31</a:t>
            </a:r>
          </a:p>
        </p:txBody>
      </p:sp>
      <p:pic>
        <p:nvPicPr>
          <p:cNvPr id="10" name="Imagen 9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17823B15-C2F9-42FD-A102-CCCA912EEC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8905" l="2963" r="97778">
                        <a14:foregroundMark x1="13056" y1="98905" x2="14444" y2="58842"/>
                        <a14:foregroundMark x1="14444" y1="58842" x2="14444" y2="58842"/>
                        <a14:foregroundMark x1="2963" y1="54617" x2="9167" y2="64163"/>
                        <a14:foregroundMark x1="23611" y1="79499" x2="26667" y2="79030"/>
                        <a14:foregroundMark x1="43056" y1="69797" x2="40833" y2="70266"/>
                        <a14:foregroundMark x1="39167" y1="69171" x2="30556" y2="57433"/>
                        <a14:foregroundMark x1="35833" y1="58372" x2="31667" y2="57433"/>
                        <a14:foregroundMark x1="25648" y1="56964" x2="24074" y2="69171"/>
                        <a14:foregroundMark x1="66852" y1="94836" x2="68056" y2="89828"/>
                        <a14:foregroundMark x1="72778" y1="94053" x2="72037" y2="89828"/>
                        <a14:foregroundMark x1="89074" y1="84820" x2="89167" y2="76995"/>
                        <a14:foregroundMark x1="94444" y1="95775" x2="92037" y2="86385"/>
                        <a14:foregroundMark x1="94722" y1="67449" x2="85185" y2="64789"/>
                        <a14:foregroundMark x1="97778" y1="71987" x2="97037" y2="60094"/>
                        <a14:foregroundMark x1="82315" y1="67449" x2="82963" y2="60720"/>
                        <a14:foregroundMark x1="93519" y1="49139" x2="93519" y2="49139"/>
                        <a14:foregroundMark x1="92685" y1="49139" x2="91204" y2="49139"/>
                        <a14:foregroundMark x1="37593" y1="48826" x2="37593" y2="48826"/>
                        <a14:foregroundMark x1="40185" y1="53052" x2="40185" y2="53052"/>
                        <a14:backgroundMark x1="73426" y1="88576" x2="73426" y2="88576"/>
                        <a14:backgroundMark x1="88519" y1="95931" x2="88426" y2="92488"/>
                        <a14:backgroundMark x1="84630" y1="88889" x2="84630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82"/>
          <a:stretch/>
        </p:blipFill>
        <p:spPr>
          <a:xfrm>
            <a:off x="2130020" y="4398496"/>
            <a:ext cx="6992904" cy="2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06FA47-63FA-494B-8A19-8B172E621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41524"/>
              </p:ext>
            </p:extLst>
          </p:nvPr>
        </p:nvGraphicFramePr>
        <p:xfrm>
          <a:off x="265288" y="233004"/>
          <a:ext cx="11661423" cy="5476281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24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Escuchar el cuento de mi papá.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Conoce expresiones familiares y de su localidad.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imágenes de padres e hijos y compartir anécdotas que han pasado junto con su papá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29961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Expresar sus anécdotas en un dibujo.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Palabras en náhuatl.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Reconocimiento de la diversidad lingüística y cultural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-Expresa anécdotas con su papá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-Interpreta las historias con sus compañeros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3484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Lápiz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Dibujo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Expresa en un dibujo una de las anécdotas que ha pasado a lado de su papá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4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3D86E60-026B-4358-A55A-476A770A5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43361"/>
              </p:ext>
            </p:extLst>
          </p:nvPr>
        </p:nvGraphicFramePr>
        <p:xfrm>
          <a:off x="198784" y="666165"/>
          <a:ext cx="11741425" cy="564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085">
                  <a:extLst>
                    <a:ext uri="{9D8B030D-6E8A-4147-A177-3AD203B41FA5}">
                      <a16:colId xmlns:a16="http://schemas.microsoft.com/office/drawing/2014/main" val="2230624945"/>
                    </a:ext>
                  </a:extLst>
                </a:gridCol>
                <a:gridCol w="2013873">
                  <a:extLst>
                    <a:ext uri="{9D8B030D-6E8A-4147-A177-3AD203B41FA5}">
                      <a16:colId xmlns:a16="http://schemas.microsoft.com/office/drawing/2014/main" val="3023815496"/>
                    </a:ext>
                  </a:extLst>
                </a:gridCol>
                <a:gridCol w="2013873">
                  <a:extLst>
                    <a:ext uri="{9D8B030D-6E8A-4147-A177-3AD203B41FA5}">
                      <a16:colId xmlns:a16="http://schemas.microsoft.com/office/drawing/2014/main" val="677329143"/>
                    </a:ext>
                  </a:extLst>
                </a:gridCol>
                <a:gridCol w="1883947">
                  <a:extLst>
                    <a:ext uri="{9D8B030D-6E8A-4147-A177-3AD203B41FA5}">
                      <a16:colId xmlns:a16="http://schemas.microsoft.com/office/drawing/2014/main" val="226488955"/>
                    </a:ext>
                  </a:extLst>
                </a:gridCol>
                <a:gridCol w="2039857">
                  <a:extLst>
                    <a:ext uri="{9D8B030D-6E8A-4147-A177-3AD203B41FA5}">
                      <a16:colId xmlns:a16="http://schemas.microsoft.com/office/drawing/2014/main" val="2107997683"/>
                    </a:ext>
                  </a:extLst>
                </a:gridCol>
                <a:gridCol w="2156790">
                  <a:extLst>
                    <a:ext uri="{9D8B030D-6E8A-4147-A177-3AD203B41FA5}">
                      <a16:colId xmlns:a16="http://schemas.microsoft.com/office/drawing/2014/main" val="3068060919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52612"/>
                  </a:ext>
                </a:extLst>
              </a:tr>
              <a:tr h="51883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Century Gothic" panose="020B0502020202020204" pitchFamily="34" charset="0"/>
                        </a:rPr>
                        <a:t>Medio de conexión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(Sala virtual)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Actividad de seguimiento)</a:t>
                      </a:r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Facebook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Facebook (Actividad de seguimiento)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98529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600" b="1" dirty="0">
                          <a:latin typeface="Century Gothic" panose="020B0502020202020204" pitchFamily="34" charset="0"/>
                        </a:rPr>
                        <a:t>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Área socioemocional:</a:t>
                      </a:r>
                    </a:p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¿Qué te da miedo?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¿Qué sucederá?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Michoacán a través de los textos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De compras en la librería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Consejo técnico.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64208"/>
                  </a:ext>
                </a:extLst>
              </a:tr>
              <a:tr h="721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Artes: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Jugamos con sonidos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Inventario de Zohar</a:t>
                      </a:r>
                      <a:endParaRPr lang="es-ES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Taller: </a:t>
                      </a:r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Jugamos para cuidarnos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Palabras </a:t>
                      </a:r>
                      <a:r>
                        <a:rPr lang="es-ES" sz="1400" b="0">
                          <a:latin typeface="Century Gothic" panose="020B0502020202020204" pitchFamily="34" charset="0"/>
                        </a:rPr>
                        <a:t>en náhuatl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674667"/>
                  </a:ext>
                </a:extLst>
              </a:tr>
            </a:tbl>
          </a:graphicData>
        </a:graphic>
      </p:graphicFrame>
      <p:pic>
        <p:nvPicPr>
          <p:cNvPr id="1030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53905DC-9084-4129-AC8B-8CB6823F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4354929" y="3015552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F4A55E50-BDCB-402E-9DA6-FA9D40A5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6317176" y="2841319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58B53B6C-1271-461E-9AC3-E64C15FD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8279423" y="2706148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123A3F23-1922-46F3-AB86-2B0046035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10324351" y="3015552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70BEE1C-7E10-4531-9909-818170E3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23" y="-477960"/>
            <a:ext cx="3977953" cy="1680526"/>
          </a:xfrm>
          <a:prstGeom prst="rect">
            <a:avLst/>
          </a:prstGeom>
        </p:spPr>
      </p:pic>
      <p:pic>
        <p:nvPicPr>
          <p:cNvPr id="2050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E23E6609-C076-4C2B-9678-A4081B3F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04" y="1168720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4E0576BB-32DF-4CBF-8EF5-B86EC0EA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24" y="1202566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23A2B32A-4132-4AD6-8C1C-0C9C4418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76" y="1185642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A5F2E26-DDB1-4A1D-8C50-BCACA555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2351342" y="2841319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71CC199F-0F5A-46E6-8803-4CAAA431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23" y="1185642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04735277-D118-4F3E-99EE-6EB99DCC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77" y="1168720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EF899FA-8BEE-4A6B-A055-699103AF6A26}"/>
              </a:ext>
            </a:extLst>
          </p:cNvPr>
          <p:cNvSpPr/>
          <p:nvPr/>
        </p:nvSpPr>
        <p:spPr>
          <a:xfrm>
            <a:off x="2667000" y="109182"/>
            <a:ext cx="6858000" cy="73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                                                                Fecha: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00E107-7BE9-4813-93C4-56F5051B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593"/>
              </p:ext>
            </p:extLst>
          </p:nvPr>
        </p:nvGraphicFramePr>
        <p:xfrm>
          <a:off x="2839990" y="1271462"/>
          <a:ext cx="6512020" cy="103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922">
                  <a:extLst>
                    <a:ext uri="{9D8B030D-6E8A-4147-A177-3AD203B41FA5}">
                      <a16:colId xmlns:a16="http://schemas.microsoft.com/office/drawing/2014/main" val="4197228890"/>
                    </a:ext>
                  </a:extLst>
                </a:gridCol>
                <a:gridCol w="3469098">
                  <a:extLst>
                    <a:ext uri="{9D8B030D-6E8A-4147-A177-3AD203B41FA5}">
                      <a16:colId xmlns:a16="http://schemas.microsoft.com/office/drawing/2014/main" val="3235642609"/>
                    </a:ext>
                  </a:extLst>
                </a:gridCol>
              </a:tblGrid>
              <a:tr h="15858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96444"/>
                  </a:ext>
                </a:extLst>
              </a:tr>
              <a:tr h="325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1: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2: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383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0389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036F920-90F3-4022-87ED-5E2EBFA3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40178"/>
              </p:ext>
            </p:extLst>
          </p:nvPr>
        </p:nvGraphicFramePr>
        <p:xfrm>
          <a:off x="2839990" y="2751772"/>
          <a:ext cx="6512020" cy="135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2026492797"/>
                    </a:ext>
                  </a:extLst>
                </a:gridCol>
              </a:tblGrid>
              <a:tr h="160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91542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2899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57357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8112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47653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51684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EEB5864-8A21-4044-A20F-398461C2A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81855"/>
              </p:ext>
            </p:extLst>
          </p:nvPr>
        </p:nvGraphicFramePr>
        <p:xfrm>
          <a:off x="2839990" y="4548451"/>
          <a:ext cx="6512020" cy="151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3361005213"/>
                    </a:ext>
                  </a:extLst>
                </a:gridCol>
              </a:tblGrid>
              <a:tr h="1511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ección de animales del zoológico con guía | Vector Premium">
            <a:extLst>
              <a:ext uri="{FF2B5EF4-FFF2-40B4-BE49-F238E27FC236}">
                <a16:creationId xmlns:a16="http://schemas.microsoft.com/office/drawing/2014/main" id="{B789D077-CE0B-4A06-B32B-ADC3C1A9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0"/>
            <a:ext cx="6666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13098"/>
              </p:ext>
            </p:extLst>
          </p:nvPr>
        </p:nvGraphicFramePr>
        <p:xfrm>
          <a:off x="265288" y="274320"/>
          <a:ext cx="11661423" cy="464058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Lunes 21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Conoce un poco acerca del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y nombra situaciones que le generan seguridad y miedo.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 imágenes de animales del zoológico y menciona los que le causan miedo y si le gusta ir a verlos.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Reproducir la canción ¨El cocodrilo Dante¨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¿Qué te da miedo?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Socioemocional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Autoconocimiento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Reconoce a los animales que le causan miedo en el zoológico.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Reproduce una canción que habla de algunos animales del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334680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Imágenes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Canción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35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56063"/>
              </p:ext>
            </p:extLst>
          </p:nvPr>
        </p:nvGraphicFramePr>
        <p:xfrm>
          <a:off x="265288" y="274320"/>
          <a:ext cx="11661423" cy="5743919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Lunes 21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Conversa acerca del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Interpreta secuencias de sonidos.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 canción del cocodrilo Dante e identifica a los animales que pertenecen al zoológico.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Representa la canción siguiendo el ritmo de la canción con los pasos.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Construye y representa gráficamente y con recursos propios secuencias de sonidos y las interpreta.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Jugamos con sonidos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Artes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Expresión artística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3262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-Reproduce la canción del cocodrilo Dante.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-Sigue el ritmo de la canción con sus pies.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Imágenes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Canción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Representa la canción de cocodrilo Dante siguiendo la secuencia de sonidos con sus pasos.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9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1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56C331-E79B-49BE-B9C2-FC613E8F0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53811"/>
              </p:ext>
            </p:extLst>
          </p:nvPr>
        </p:nvGraphicFramePr>
        <p:xfrm>
          <a:off x="265288" y="233004"/>
          <a:ext cx="11754434" cy="5463540"/>
        </p:xfrm>
        <a:graphic>
          <a:graphicData uri="http://schemas.openxmlformats.org/drawingml/2006/table">
            <a:tbl>
              <a:tblPr/>
              <a:tblGrid>
                <a:gridCol w="7304661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4977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22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Investigar acerca de los animales del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Explica qué cree que va a pasar en una situación observable, con base en ideas propias y en información que haya recopilado.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Identificar a los animales que pertenecen a lugares fríos y realizar el experimento del hielo mágico.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Toma una fotografía al resultado.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Experimenta con objetos y materiales para poner a prueba ideas y supuestos.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¿Qué sucederá?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Exploración y comprensión del mundo natural y social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Mundo natural.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51602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-Experimenta acerca del clima frío.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Prueba ideas y supuestos del hielo.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 en vivo)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2 botellas con agua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1 gaveta de hielos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Recipiente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69191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Tomar una fotografía del experimento.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57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53998"/>
              </p:ext>
            </p:extLst>
          </p:nvPr>
        </p:nvGraphicFramePr>
        <p:xfrm>
          <a:off x="265288" y="274320"/>
          <a:ext cx="11661423" cy="5538179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22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la imagen del libro de actividades de tercer grado.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Recaba información y la organiza en tablas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Ubicar la cantidad de animales que se indican en la gráfica y registrarlas en la misma.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Conversar acerca de los resultados.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Contesta preguntas en las que necesite recabar datos y los organiza a través de tablas y pictogramas que interpreta para contestar las preguntas planteadas.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Inventario de Zohar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Análisis de datos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ecolección y representación de datos 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-Recaba datos de la cantidad de animales que encuentran en la imagen.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-Interpreta una gráfica en el libro de actividades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 en vivo)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Libro de actividades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Colores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Representa la grafica del libro de actividades para ver como representan la cantidad de animales.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9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A0077B-4C30-46D8-9713-93FD29C4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327"/>
              </p:ext>
            </p:extLst>
          </p:nvPr>
        </p:nvGraphicFramePr>
        <p:xfrm>
          <a:off x="265288" y="233004"/>
          <a:ext cx="11785685" cy="5806440"/>
        </p:xfrm>
        <a:graphic>
          <a:graphicData uri="http://schemas.openxmlformats.org/drawingml/2006/table">
            <a:tbl>
              <a:tblPr/>
              <a:tblGrid>
                <a:gridCol w="8237579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3548106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Miércoles 23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los señalamientos que encuentran en un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Identifica algunos portadores de texto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Identificar la importancia de los señalamientos que encuentran y los portadores de texto.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el taller de la maqueta del zoológico.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Michoacán a través de los textos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Participación social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una maqueta de zoológico.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señalamientos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(sala virtual)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Cascaron de huevo o cartón.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Animales pequeños o de plastilina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Zacate: papel china, plastilina u hojas de color verde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Material a elegir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Enviar fotografía del taller.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9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C38727-1B09-4F43-AB80-100EB5E19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91756"/>
              </p:ext>
            </p:extLst>
          </p:nvPr>
        </p:nvGraphicFramePr>
        <p:xfrm>
          <a:off x="265288" y="94755"/>
          <a:ext cx="11661423" cy="6180315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Miércoles 23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Preparar los materiales para el taller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Taller ¨El zoológico¨: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1: Realizar los animales con plastilina.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2: Agregar zacate, plastilina, etc. 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3: Realizar los señalamientos del zoológico.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4: Colocar cercas para los animales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5: Acomodar a los animales y decorar el zoológico.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1333995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Mostrar el zoológico con los señalamientos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-Representa un zoológico y sus señalamientos.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(sala virtual)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Cascaron de huevo o cartón.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Animales pequeños o de plastilina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Zacate: papel china, plastilina u hojas de color verde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Material a elegir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Foto del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1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12E6DD-8827-437E-A177-6E600F87A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41219"/>
              </p:ext>
            </p:extLst>
          </p:nvPr>
        </p:nvGraphicFramePr>
        <p:xfrm>
          <a:off x="265288" y="233004"/>
          <a:ext cx="11661423" cy="489204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24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Jugar a las compras en 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Usa monedas de $1, $2 y $5 en situaciones ficticias de compra y venta.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Comprar objetos del circo con monedas visitando el zoológico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Registrar las monedas por utilizar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303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Identifica algunas relaciones de equivalencia entre monedas de $1, $2,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$5 y $10 en situaciones reales o ficticias de compra y venta.</a:t>
                      </a:r>
                      <a:endParaRPr lang="es-E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De compras en la librería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Número, algebra y variación.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Número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-Reconoce el valor de las monedas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-Juegan a las compras en el zoológico.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 en vivo)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Monedas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Registrar las cosas que compraron y monedas que utilizaron.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9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1414</Words>
  <Application>Microsoft Office PowerPoint</Application>
  <PresentationFormat>Panorámica</PresentationFormat>
  <Paragraphs>287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DENNISE ARIZPE MESQUITIC</cp:lastModifiedBy>
  <cp:revision>160</cp:revision>
  <dcterms:created xsi:type="dcterms:W3CDTF">2021-03-10T05:24:20Z</dcterms:created>
  <dcterms:modified xsi:type="dcterms:W3CDTF">2021-06-19T03:49:54Z</dcterms:modified>
</cp:coreProperties>
</file>