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2" r:id="rId6"/>
    <p:sldId id="274" r:id="rId7"/>
    <p:sldId id="272" r:id="rId8"/>
    <p:sldId id="276" r:id="rId9"/>
    <p:sldId id="277" r:id="rId10"/>
    <p:sldId id="278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94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55" d="100"/>
          <a:sy n="55" d="100"/>
        </p:scale>
        <p:origin x="138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07427675290593"/>
          <c:y val="4.3591313246662135E-2"/>
          <c:w val="0.62118811227063564"/>
          <c:h val="0.9520495554286716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32-4F73-8EFB-199B00576DA7}"/>
              </c:ext>
            </c:extLst>
          </c:dPt>
          <c:dPt>
            <c:idx val="1"/>
            <c:bubble3D val="0"/>
            <c:spPr>
              <a:solidFill>
                <a:srgbClr val="FF33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32-4F73-8EFB-199B00576DA7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F32-4F73-8EFB-199B00576DA7}"/>
              </c:ext>
            </c:extLst>
          </c:dPt>
          <c:dPt>
            <c:idx val="3"/>
            <c:bubble3D val="0"/>
            <c:spPr>
              <a:solidFill>
                <a:srgbClr val="C9430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32-4F73-8EFB-199B00576D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F32-4F73-8EFB-199B00576DA7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F32-4F73-8EFB-199B00576DA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Hoja1!$A$2:$A$8</c:f>
              <c:strCache>
                <c:ptCount val="7"/>
                <c:pt idx="0">
                  <c:v>Cuchara</c:v>
                </c:pt>
                <c:pt idx="1">
                  <c:v>Tenedor</c:v>
                </c:pt>
                <c:pt idx="2">
                  <c:v>Jarra</c:v>
                </c:pt>
                <c:pt idx="3">
                  <c:v>Plato</c:v>
                </c:pt>
                <c:pt idx="4">
                  <c:v>Salero</c:v>
                </c:pt>
                <c:pt idx="5">
                  <c:v>Vaso</c:v>
                </c:pt>
                <c:pt idx="6">
                  <c:v>Servilleta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32-4F73-8EFB-199B00576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03F5F-3218-47E0-BACB-CB0FC60C4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614A20-2040-437F-A80F-8D1008510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398EA0-134B-4527-AE16-E13E1286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EB2F-2CFB-4905-917B-5A5622EE730C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563B7C-843B-4C0B-9A78-E3FA0BE4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BC5E69-3DC5-411F-82EA-F0F06365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45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69767-D5EF-4210-A374-FD289B1D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27309B-1A70-4C3F-90F9-4A264B30A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88F8E0-BAE9-49B3-8F90-60BD7B74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EB2F-2CFB-4905-917B-5A5622EE730C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9C0F0A-67C0-4237-9EE9-24560C17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0B8DD2-6FB7-4D2C-956A-EB2FE42F4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96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921B83-EB47-4473-B47A-7B833B912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ED6E35-AFF4-4B93-98D0-D0D957ABF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071B4D-83EB-4E93-962A-9F077424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EB2F-2CFB-4905-917B-5A5622EE730C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6096B8-42CF-442B-A2FE-27CF6094D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E04F81-B121-4C70-93A0-0467F79D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76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FD86D-9823-4785-9235-7297C2FB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FF7EF2-2EED-4625-B542-975E73D58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AA02D-59B1-4016-9C7E-FAB5FB09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EB2F-2CFB-4905-917B-5A5622EE730C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4CC0AB-30DD-4BEA-ABDF-C15777DDE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29EB09-8890-48D0-BC60-7B0DEB1D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05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84E44-BF36-45E4-B7F6-77A08D7E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2608EE-685F-465C-A963-27C593EAF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167D04-2279-40FC-B8BA-B7940D07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EB2F-2CFB-4905-917B-5A5622EE730C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AEF0EB-D7DB-4AAF-8CE9-077116C0E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88F889-B1E8-435D-86DC-A37D7DC6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83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9ABC-7E9A-4C4F-815D-0F58FB3B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0BF3FC-8A36-47C9-8F85-57D3C0984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2417A4-DC82-4026-9456-776EC4764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526763-8B65-494E-BBCB-DBE0B18F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EB2F-2CFB-4905-917B-5A5622EE730C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5DB348-F8F2-41D5-904C-3B32616CB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D15EF6-9FF7-43C3-A946-700BC67D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04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4CBFE-F18D-469B-A763-D7D3856D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1D2BC-D02F-482E-AF45-6B3C65ED4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FF244E-0D23-40BB-B5CA-6F0C0F1BB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E933FD-2DB7-4020-A5BE-23B7E0BD4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3ED8D8-1AB1-40E7-B777-40B3F837F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376424B-7596-47D1-958F-9EEC7A14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EB2F-2CFB-4905-917B-5A5622EE730C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C7607F-12D2-4200-8954-CAE89841E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27211A-409C-4F1C-B631-37CE2914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43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E6520-9705-4BF9-B1E4-EEE4FB3F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0ED4D2-22A9-4766-86E1-81F9F222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EB2F-2CFB-4905-917B-5A5622EE730C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6FEB5AD-34FB-4A11-9F1E-11F7AD9D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8E5687-70C6-4A07-BDF3-4831D56D8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16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985279A-6E3D-4CF9-9258-B4C70A7CB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EB2F-2CFB-4905-917B-5A5622EE730C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A7F78EC-75F1-4904-B62A-B1EF810E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26DE2B-0AFF-42CC-888F-6EB64AB2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16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2FCBE-B7D5-405C-83D8-5555CEA9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F9ED42-D871-4ADC-85D5-E881392CD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426E4D-5E57-4D4F-A1A9-919D85A29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51C67C-84D5-48CC-B0E7-BDBBF2A4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EB2F-2CFB-4905-917B-5A5622EE730C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C85511-077D-4A44-9058-35255316A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F847EE-1D63-41B0-84D0-1B466130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7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76688-1F43-4BB8-9645-70941F37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58ADB8-3914-4AA4-818D-8035060F95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9B4134-60E3-4896-8EB3-69646DEA2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351E84-3B82-4473-9D99-04AA770C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EB2F-2CFB-4905-917B-5A5622EE730C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BB9173-1D4C-4933-B8AB-1F5A3010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92C8AB-88D7-4A2F-B929-AACCAA52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38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77B5C9-17D3-4192-8D63-07884DC5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7B8D4D-506D-40E5-96BA-0A8FFB5A6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4FA649-817F-4A30-9746-A45526F79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DEB2F-2CFB-4905-917B-5A5622EE730C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D3ABF9-3C10-4B07-9C83-56A54253B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CE363-245E-4893-BBFC-C165B7168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568D8-A2D9-493B-A570-2452E8D918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02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hdphoto" Target="../media/hdphoto1.wdp"/><Relationship Id="rId7" Type="http://schemas.openxmlformats.org/officeDocument/2006/relationships/image" Target="../media/image9.jpg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5.png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hyperlink" Target="https://www.youtube.com/watch?v=VFgZYhzV11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microsoft.com/office/2007/relationships/hdphoto" Target="../media/hdphoto10.wdp"/><Relationship Id="rId2" Type="http://schemas.openxmlformats.org/officeDocument/2006/relationships/image" Target="../media/image1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4.wdp"/><Relationship Id="rId1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chart" Target="../charts/chart1.xml"/><Relationship Id="rId12" Type="http://schemas.openxmlformats.org/officeDocument/2006/relationships/image" Target="../media/image12.png"/><Relationship Id="rId17" Type="http://schemas.microsoft.com/office/2007/relationships/hdphoto" Target="../media/hdphoto8.wdp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10.wdp"/><Relationship Id="rId5" Type="http://schemas.openxmlformats.org/officeDocument/2006/relationships/image" Target="../media/image2.png"/><Relationship Id="rId15" Type="http://schemas.microsoft.com/office/2007/relationships/hdphoto" Target="../media/hdphoto7.wdp"/><Relationship Id="rId10" Type="http://schemas.openxmlformats.org/officeDocument/2006/relationships/image" Target="../media/image18.png"/><Relationship Id="rId19" Type="http://schemas.microsoft.com/office/2007/relationships/hdphoto" Target="../media/hdphoto9.wdp"/><Relationship Id="rId4" Type="http://schemas.openxmlformats.org/officeDocument/2006/relationships/image" Target="../media/image19.png"/><Relationship Id="rId9" Type="http://schemas.microsoft.com/office/2007/relationships/hdphoto" Target="../media/hdphoto6.wdp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microsoft.com/office/2007/relationships/hdphoto" Target="../media/hdphoto10.wdp"/><Relationship Id="rId2" Type="http://schemas.openxmlformats.org/officeDocument/2006/relationships/image" Target="../media/image1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0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9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microsoft.com/office/2007/relationships/hdphoto" Target="../media/hdphoto6.wdp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ondos de pantalla de rayas - FondosMil">
            <a:extLst>
              <a:ext uri="{FF2B5EF4-FFF2-40B4-BE49-F238E27FC236}">
                <a16:creationId xmlns:a16="http://schemas.microsoft.com/office/drawing/2014/main" id="{34839273-A90D-4FFB-B675-F075A9B4F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1476"/>
          </a:xfrm>
          <a:prstGeom prst="rect">
            <a:avLst/>
          </a:prstGeom>
          <a:noFill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860451-CF15-4295-B584-9C0BFD9B6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3" b="93704" l="9091" r="92513">
                        <a14:foregroundMark x1="39037" y1="45926" x2="25134" y2="88519"/>
                        <a14:foregroundMark x1="32086" y1="84074" x2="35829" y2="84444"/>
                        <a14:foregroundMark x1="40107" y1="66296" x2="42781" y2="33333"/>
                        <a14:foregroundMark x1="40107" y1="46296" x2="41711" y2="44444"/>
                        <a14:foregroundMark x1="39572" y1="31852" x2="41711" y2="33704"/>
                        <a14:foregroundMark x1="39572" y1="31852" x2="44920" y2="31111"/>
                        <a14:foregroundMark x1="36898" y1="28519" x2="43316" y2="29259"/>
                        <a14:foregroundMark x1="35829" y1="7037" x2="54545" y2="13333"/>
                        <a14:foregroundMark x1="54545" y1="13333" x2="72193" y2="10741"/>
                        <a14:foregroundMark x1="72193" y1="10741" x2="72193" y2="10370"/>
                        <a14:foregroundMark x1="28877" y1="70000" x2="48663" y2="69630"/>
                        <a14:foregroundMark x1="48663" y1="69630" x2="59358" y2="66296"/>
                        <a14:foregroundMark x1="55615" y1="66296" x2="29412" y2="67778"/>
                        <a14:foregroundMark x1="25134" y1="67037" x2="29947" y2="68889"/>
                        <a14:foregroundMark x1="63102" y1="67407" x2="62032" y2="63333"/>
                        <a14:foregroundMark x1="49733" y1="88519" x2="49733" y2="88519"/>
                        <a14:foregroundMark x1="49733" y1="88519" x2="65775" y2="86667"/>
                        <a14:foregroundMark x1="63102" y1="85556" x2="55615" y2="85926"/>
                        <a14:foregroundMark x1="47594" y1="92963" x2="54011" y2="93704"/>
                        <a14:foregroundMark x1="9091" y1="84444" x2="9091" y2="89259"/>
                        <a14:foregroundMark x1="17647" y1="83704" x2="19251" y2="81481"/>
                        <a14:foregroundMark x1="58289" y1="85926" x2="63102" y2="85556"/>
                        <a14:foregroundMark x1="57219" y1="84444" x2="64171" y2="84444"/>
                        <a14:foregroundMark x1="35294" y1="2963" x2="43850" y2="4444"/>
                        <a14:foregroundMark x1="92513" y1="25556" x2="92513" y2="2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071" y="1809345"/>
            <a:ext cx="3496661" cy="50486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0413E60-95B2-4589-A6BE-4A61357FFB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0" b="96341" l="9804" r="92157">
                        <a14:foregroundMark x1="15033" y1="14634" x2="35948" y2="6707"/>
                        <a14:foregroundMark x1="35948" y1="6707" x2="62092" y2="8841"/>
                        <a14:foregroundMark x1="62092" y1="8841" x2="63399" y2="12500"/>
                        <a14:foregroundMark x1="4575" y1="14024" x2="24183" y2="2439"/>
                        <a14:foregroundMark x1="24183" y1="2439" x2="47059" y2="4573"/>
                        <a14:foregroundMark x1="47059" y1="4573" x2="47712" y2="4878"/>
                        <a14:foregroundMark x1="92810" y1="12805" x2="92810" y2="610"/>
                        <a14:foregroundMark x1="27451" y1="40854" x2="45752" y2="42683"/>
                        <a14:foregroundMark x1="25490" y1="53354" x2="54248" y2="54878"/>
                        <a14:foregroundMark x1="24183" y1="39634" x2="39216" y2="28963"/>
                        <a14:foregroundMark x1="39216" y1="28963" x2="41176" y2="35671"/>
                        <a14:foregroundMark x1="17647" y1="90244" x2="60784" y2="92683"/>
                        <a14:foregroundMark x1="11111" y1="91159" x2="67974" y2="94207"/>
                        <a14:foregroundMark x1="67974" y1="94207" x2="71895" y2="94817"/>
                        <a14:foregroundMark x1="8497" y1="95427" x2="34641" y2="95732"/>
                        <a14:foregroundMark x1="34641" y1="95732" x2="37255" y2="95427"/>
                        <a14:foregroundMark x1="47712" y1="96341" x2="77778" y2="9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9" y="1602576"/>
            <a:ext cx="2451368" cy="525522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20EBF3E-7648-4C85-B87C-E0DF25A97E9D}"/>
              </a:ext>
            </a:extLst>
          </p:cNvPr>
          <p:cNvSpPr txBox="1"/>
          <p:nvPr/>
        </p:nvSpPr>
        <p:spPr>
          <a:xfrm>
            <a:off x="2965872" y="793682"/>
            <a:ext cx="6747971" cy="1015663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latin typeface="Comic Sans MS" panose="030F0702030302020204" pitchFamily="66" charset="0"/>
              </a:rPr>
              <a:t>!Vamos a contar¡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3CFD5BC-315B-4E6A-BB14-391DFAAF5D21}"/>
              </a:ext>
            </a:extLst>
          </p:cNvPr>
          <p:cNvSpPr txBox="1"/>
          <p:nvPr/>
        </p:nvSpPr>
        <p:spPr>
          <a:xfrm>
            <a:off x="3307406" y="1948758"/>
            <a:ext cx="5643966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3600" dirty="0">
                <a:latin typeface="Constantia" panose="02030602050306030303" pitchFamily="18" charset="0"/>
              </a:rPr>
              <a:t>Martes 22 de junio del 2021</a:t>
            </a:r>
            <a:endParaRPr lang="es-ES" sz="3600" dirty="0">
              <a:latin typeface="Constantia" panose="02030602050306030303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1B5E1F-39CF-46A7-83A9-6331F046E1AD}"/>
              </a:ext>
            </a:extLst>
          </p:cNvPr>
          <p:cNvSpPr txBox="1"/>
          <p:nvPr/>
        </p:nvSpPr>
        <p:spPr>
          <a:xfrm>
            <a:off x="3164780" y="3888244"/>
            <a:ext cx="5244272" cy="1077218"/>
          </a:xfrm>
          <a:prstGeom prst="rect">
            <a:avLst/>
          </a:prstGeom>
          <a:solidFill>
            <a:schemeClr val="bg1"/>
          </a:solidFill>
          <a:ln w="571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atin typeface="Eras Light ITC" panose="020B0402030504020804" pitchFamily="34" charset="0"/>
              </a:rPr>
              <a:t>PRACTICANTE: BRISEIDA MEDRANO </a:t>
            </a:r>
            <a:endParaRPr lang="es-ES" sz="3200" b="1" dirty="0">
              <a:latin typeface="Eras Light ITC" panose="020B0402030504020804" pitchFamily="34" charset="0"/>
            </a:endParaRPr>
          </a:p>
        </p:txBody>
      </p:sp>
      <p:pic>
        <p:nvPicPr>
          <p:cNvPr id="10" name="12 Imagen">
            <a:extLst>
              <a:ext uri="{FF2B5EF4-FFF2-40B4-BE49-F238E27FC236}">
                <a16:creationId xmlns:a16="http://schemas.microsoft.com/office/drawing/2014/main" id="{068CF43E-B747-49D0-9D0E-BD6947C83E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782">
            <a:off x="97907" y="-51937"/>
            <a:ext cx="1128641" cy="1003874"/>
          </a:xfrm>
          <a:prstGeom prst="rect">
            <a:avLst/>
          </a:prstGeom>
        </p:spPr>
      </p:pic>
      <p:pic>
        <p:nvPicPr>
          <p:cNvPr id="15" name="13 Imagen">
            <a:extLst>
              <a:ext uri="{FF2B5EF4-FFF2-40B4-BE49-F238E27FC236}">
                <a16:creationId xmlns:a16="http://schemas.microsoft.com/office/drawing/2014/main" id="{B66FAD40-5B5A-4F98-BFB3-8883618E04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23" y="-22966"/>
            <a:ext cx="730565" cy="794494"/>
          </a:xfrm>
          <a:prstGeom prst="rect">
            <a:avLst/>
          </a:prstGeom>
        </p:spPr>
      </p:pic>
      <p:pic>
        <p:nvPicPr>
          <p:cNvPr id="16" name="14 Imagen">
            <a:extLst>
              <a:ext uri="{FF2B5EF4-FFF2-40B4-BE49-F238E27FC236}">
                <a16:creationId xmlns:a16="http://schemas.microsoft.com/office/drawing/2014/main" id="{DBBD81D2-F2A8-4545-9419-AF77AF645A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68" y="52753"/>
            <a:ext cx="745362" cy="794494"/>
          </a:xfrm>
          <a:prstGeom prst="rect">
            <a:avLst/>
          </a:prstGeom>
        </p:spPr>
      </p:pic>
      <p:pic>
        <p:nvPicPr>
          <p:cNvPr id="17" name="15 Imagen">
            <a:extLst>
              <a:ext uri="{FF2B5EF4-FFF2-40B4-BE49-F238E27FC236}">
                <a16:creationId xmlns:a16="http://schemas.microsoft.com/office/drawing/2014/main" id="{DE55A80E-BC76-4BC3-B8D4-5419E18DA9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83" y="42461"/>
            <a:ext cx="678579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40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ndos de pantalla de rayas - FondosMil">
            <a:extLst>
              <a:ext uri="{FF2B5EF4-FFF2-40B4-BE49-F238E27FC236}">
                <a16:creationId xmlns:a16="http://schemas.microsoft.com/office/drawing/2014/main" id="{D5A3436A-CE72-4A80-A064-31540BAF1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746"/>
            <a:ext cx="12192000" cy="6851476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A7D7DD-1AF5-418B-89AA-05D6CCF0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14000"/>
            <a:ext cx="1887415" cy="3397983"/>
          </a:xfrm>
        </p:spPr>
        <p:txBody>
          <a:bodyPr>
            <a:noAutofit/>
          </a:bodyPr>
          <a:lstStyle/>
          <a:p>
            <a:r>
              <a:rPr lang="es-MX" sz="6600" dirty="0">
                <a:latin typeface="Bauhaus 93" panose="04030905020B02020C02" pitchFamily="82" charset="0"/>
              </a:rPr>
              <a:t>T</a:t>
            </a:r>
            <a:br>
              <a:rPr lang="es-MX" sz="6600" dirty="0">
                <a:latin typeface="Bauhaus 93" panose="04030905020B02020C02" pitchFamily="82" charset="0"/>
              </a:rPr>
            </a:br>
            <a:r>
              <a:rPr lang="es-MX" sz="6600" dirty="0">
                <a:latin typeface="Bauhaus 93" panose="04030905020B02020C02" pitchFamily="82" charset="0"/>
              </a:rPr>
              <a:t>A</a:t>
            </a:r>
            <a:br>
              <a:rPr lang="es-MX" sz="6600" dirty="0">
                <a:latin typeface="Bauhaus 93" panose="04030905020B02020C02" pitchFamily="82" charset="0"/>
              </a:rPr>
            </a:br>
            <a:r>
              <a:rPr lang="es-MX" sz="6600" dirty="0">
                <a:latin typeface="Bauhaus 93" panose="04030905020B02020C02" pitchFamily="82" charset="0"/>
              </a:rPr>
              <a:t>R</a:t>
            </a:r>
            <a:br>
              <a:rPr lang="es-MX" sz="6600" dirty="0">
                <a:latin typeface="Bauhaus 93" panose="04030905020B02020C02" pitchFamily="82" charset="0"/>
              </a:rPr>
            </a:br>
            <a:r>
              <a:rPr lang="es-MX" sz="6600" dirty="0">
                <a:latin typeface="Bauhaus 93" panose="04030905020B02020C02" pitchFamily="82" charset="0"/>
              </a:rPr>
              <a:t>E</a:t>
            </a:r>
            <a:br>
              <a:rPr lang="es-MX" sz="6600" dirty="0">
                <a:latin typeface="Bauhaus 93" panose="04030905020B02020C02" pitchFamily="82" charset="0"/>
              </a:rPr>
            </a:br>
            <a:r>
              <a:rPr lang="es-MX" sz="6600" dirty="0">
                <a:latin typeface="Bauhaus 93" panose="04030905020B02020C02" pitchFamily="82" charset="0"/>
              </a:rPr>
              <a:t>A</a:t>
            </a:r>
          </a:p>
        </p:txBody>
      </p:sp>
      <p:pic>
        <p:nvPicPr>
          <p:cNvPr id="5" name="Picture 4" descr="Ejercicios para contar con gráficos (3) | Gráficos preescolares,  Actividades de matematicas, Matematicas">
            <a:extLst>
              <a:ext uri="{FF2B5EF4-FFF2-40B4-BE49-F238E27FC236}">
                <a16:creationId xmlns:a16="http://schemas.microsoft.com/office/drawing/2014/main" id="{B175407D-354D-4478-BD2F-9EEEDDEC4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0"/>
            <a:ext cx="4748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3942D5C-FB0B-4B73-9D3A-F32BB3ADF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0" b="96341" l="9804" r="92157">
                        <a14:foregroundMark x1="15033" y1="14634" x2="35948" y2="6707"/>
                        <a14:foregroundMark x1="35948" y1="6707" x2="62092" y2="8841"/>
                        <a14:foregroundMark x1="62092" y1="8841" x2="63399" y2="12500"/>
                        <a14:foregroundMark x1="4575" y1="14024" x2="24183" y2="2439"/>
                        <a14:foregroundMark x1="24183" y1="2439" x2="47059" y2="4573"/>
                        <a14:foregroundMark x1="47059" y1="4573" x2="47712" y2="4878"/>
                        <a14:foregroundMark x1="92810" y1="12805" x2="92810" y2="610"/>
                        <a14:foregroundMark x1="27451" y1="40854" x2="45752" y2="42683"/>
                        <a14:foregroundMark x1="25490" y1="53354" x2="54248" y2="54878"/>
                        <a14:foregroundMark x1="24183" y1="39634" x2="39216" y2="28963"/>
                        <a14:foregroundMark x1="39216" y1="28963" x2="41176" y2="35671"/>
                        <a14:foregroundMark x1="17647" y1="90244" x2="60784" y2="92683"/>
                        <a14:foregroundMark x1="11111" y1="91159" x2="67974" y2="94207"/>
                        <a14:foregroundMark x1="67974" y1="94207" x2="71895" y2="94817"/>
                        <a14:foregroundMark x1="8497" y1="95427" x2="34641" y2="95732"/>
                        <a14:foregroundMark x1="34641" y1="95732" x2="37255" y2="95427"/>
                        <a14:foregroundMark x1="47712" y1="96341" x2="77778" y2="9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943" y="1614000"/>
            <a:ext cx="1828800" cy="392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5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ondos de pantalla de rayas - FondosMil">
            <a:extLst>
              <a:ext uri="{FF2B5EF4-FFF2-40B4-BE49-F238E27FC236}">
                <a16:creationId xmlns:a16="http://schemas.microsoft.com/office/drawing/2014/main" id="{0F05FF95-FA40-40E4-A866-A3447844B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1476"/>
          </a:xfrm>
          <a:prstGeom prst="rect">
            <a:avLst/>
          </a:prstGeom>
          <a:noFill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E1467B0-4966-491B-B220-9DCCE4DD7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" b="96341" l="9804" r="92157">
                        <a14:foregroundMark x1="15033" y1="14634" x2="35948" y2="6707"/>
                        <a14:foregroundMark x1="35948" y1="6707" x2="62092" y2="8841"/>
                        <a14:foregroundMark x1="62092" y1="8841" x2="63399" y2="12500"/>
                        <a14:foregroundMark x1="4575" y1="14024" x2="24183" y2="2439"/>
                        <a14:foregroundMark x1="24183" y1="2439" x2="47059" y2="4573"/>
                        <a14:foregroundMark x1="47059" y1="4573" x2="47712" y2="4878"/>
                        <a14:foregroundMark x1="92810" y1="12805" x2="92810" y2="610"/>
                        <a14:foregroundMark x1="27451" y1="40854" x2="45752" y2="42683"/>
                        <a14:foregroundMark x1="25490" y1="53354" x2="54248" y2="54878"/>
                        <a14:foregroundMark x1="24183" y1="39634" x2="39216" y2="28963"/>
                        <a14:foregroundMark x1="39216" y1="28963" x2="41176" y2="35671"/>
                        <a14:foregroundMark x1="17647" y1="90244" x2="60784" y2="92683"/>
                        <a14:foregroundMark x1="11111" y1="91159" x2="67974" y2="94207"/>
                        <a14:foregroundMark x1="67974" y1="94207" x2="71895" y2="94817"/>
                        <a14:foregroundMark x1="8497" y1="95427" x2="34641" y2="95732"/>
                        <a14:foregroundMark x1="34641" y1="95732" x2="37255" y2="95427"/>
                        <a14:foregroundMark x1="47712" y1="96341" x2="77778" y2="9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77" y="151653"/>
            <a:ext cx="1257223" cy="269522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EDE62C3-BDDF-4A3A-BA67-9B2113502511}"/>
              </a:ext>
            </a:extLst>
          </p:cNvPr>
          <p:cNvSpPr txBox="1"/>
          <p:nvPr/>
        </p:nvSpPr>
        <p:spPr>
          <a:xfrm>
            <a:off x="3054484" y="165371"/>
            <a:ext cx="6575899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4400" dirty="0">
                <a:latin typeface="Britannic Bold" panose="020B0903060703020204" pitchFamily="34" charset="0"/>
              </a:rPr>
              <a:t>Vamos a recordar las reglas de la clase virtual </a:t>
            </a:r>
            <a:endParaRPr lang="es-ES" sz="4400" dirty="0">
              <a:latin typeface="Britannic Bold" panose="020B0903060703020204" pitchFamily="34" charset="0"/>
            </a:endParaRPr>
          </a:p>
        </p:txBody>
      </p:sp>
      <p:pic>
        <p:nvPicPr>
          <p:cNvPr id="15" name="Imagen 14" descr="Forma, Círculo&#10;&#10;Descripción generada automáticamente">
            <a:extLst>
              <a:ext uri="{FF2B5EF4-FFF2-40B4-BE49-F238E27FC236}">
                <a16:creationId xmlns:a16="http://schemas.microsoft.com/office/drawing/2014/main" id="{2B35E5EB-23BB-46D0-A1E3-896F7AC003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4" y="1352860"/>
            <a:ext cx="2707329" cy="361442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BECBB61-B48B-4AA6-9036-E80CEEB402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09" y="3147579"/>
            <a:ext cx="2707329" cy="361442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5B2031D-E31D-477D-AB03-3DF969192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784" y="1621788"/>
            <a:ext cx="2707329" cy="3614424"/>
          </a:xfrm>
          <a:prstGeom prst="rect">
            <a:avLst/>
          </a:prstGeom>
        </p:spPr>
      </p:pic>
      <p:pic>
        <p:nvPicPr>
          <p:cNvPr id="21" name="Imagen 20" descr="Imagen que contiene Forma&#10;&#10;Descripción generada automáticamente">
            <a:extLst>
              <a:ext uri="{FF2B5EF4-FFF2-40B4-BE49-F238E27FC236}">
                <a16:creationId xmlns:a16="http://schemas.microsoft.com/office/drawing/2014/main" id="{C70F4B38-40B3-4C60-80BB-D5CFB22F8E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159" y="3078205"/>
            <a:ext cx="2707329" cy="3614424"/>
          </a:xfrm>
          <a:prstGeom prst="rect">
            <a:avLst/>
          </a:prstGeom>
        </p:spPr>
      </p:pic>
      <p:pic>
        <p:nvPicPr>
          <p:cNvPr id="11" name="12 Imagen">
            <a:extLst>
              <a:ext uri="{FF2B5EF4-FFF2-40B4-BE49-F238E27FC236}">
                <a16:creationId xmlns:a16="http://schemas.microsoft.com/office/drawing/2014/main" id="{EDAA865F-909F-4029-AC80-263C5785A8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782">
            <a:off x="97907" y="-51937"/>
            <a:ext cx="1128641" cy="1003874"/>
          </a:xfrm>
          <a:prstGeom prst="rect">
            <a:avLst/>
          </a:prstGeom>
        </p:spPr>
      </p:pic>
      <p:pic>
        <p:nvPicPr>
          <p:cNvPr id="14" name="13 Imagen">
            <a:extLst>
              <a:ext uri="{FF2B5EF4-FFF2-40B4-BE49-F238E27FC236}">
                <a16:creationId xmlns:a16="http://schemas.microsoft.com/office/drawing/2014/main" id="{DC5DA122-B9DD-4B26-A18A-00BF49008C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23" y="-22966"/>
            <a:ext cx="730565" cy="794494"/>
          </a:xfrm>
          <a:prstGeom prst="rect">
            <a:avLst/>
          </a:prstGeom>
        </p:spPr>
      </p:pic>
      <p:pic>
        <p:nvPicPr>
          <p:cNvPr id="16" name="14 Imagen">
            <a:extLst>
              <a:ext uri="{FF2B5EF4-FFF2-40B4-BE49-F238E27FC236}">
                <a16:creationId xmlns:a16="http://schemas.microsoft.com/office/drawing/2014/main" id="{32ED31D0-99BE-40BA-867B-98B1F02818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68" y="52753"/>
            <a:ext cx="745362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29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ondos de pantalla de rayas - FondosMil">
            <a:extLst>
              <a:ext uri="{FF2B5EF4-FFF2-40B4-BE49-F238E27FC236}">
                <a16:creationId xmlns:a16="http://schemas.microsoft.com/office/drawing/2014/main" id="{61ED8F51-7D70-4B78-B549-DB680EA17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1476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523A1E-21EF-42FF-9DA5-04E621941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" b="96341" l="9804" r="92157">
                        <a14:foregroundMark x1="15033" y1="14634" x2="35948" y2="6707"/>
                        <a14:foregroundMark x1="35948" y1="6707" x2="62092" y2="8841"/>
                        <a14:foregroundMark x1="62092" y1="8841" x2="63399" y2="12500"/>
                        <a14:foregroundMark x1="4575" y1="14024" x2="24183" y2="2439"/>
                        <a14:foregroundMark x1="24183" y1="2439" x2="47059" y2="4573"/>
                        <a14:foregroundMark x1="47059" y1="4573" x2="47712" y2="4878"/>
                        <a14:foregroundMark x1="92810" y1="12805" x2="92810" y2="610"/>
                        <a14:foregroundMark x1="27451" y1="40854" x2="45752" y2="42683"/>
                        <a14:foregroundMark x1="25490" y1="53354" x2="54248" y2="54878"/>
                        <a14:foregroundMark x1="24183" y1="39634" x2="39216" y2="28963"/>
                        <a14:foregroundMark x1="39216" y1="28963" x2="41176" y2="35671"/>
                        <a14:foregroundMark x1="17647" y1="90244" x2="60784" y2="92683"/>
                        <a14:foregroundMark x1="11111" y1="91159" x2="67974" y2="94207"/>
                        <a14:foregroundMark x1="67974" y1="94207" x2="71895" y2="94817"/>
                        <a14:foregroundMark x1="8497" y1="95427" x2="34641" y2="95732"/>
                        <a14:foregroundMark x1="34641" y1="95732" x2="37255" y2="95427"/>
                        <a14:foregroundMark x1="47712" y1="96341" x2="77778" y2="9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9" y="1602576"/>
            <a:ext cx="2451368" cy="525522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42FAD59-EBFA-4D81-967F-E97BCCA5190C}"/>
              </a:ext>
            </a:extLst>
          </p:cNvPr>
          <p:cNvSpPr txBox="1"/>
          <p:nvPr/>
        </p:nvSpPr>
        <p:spPr>
          <a:xfrm>
            <a:off x="2227952" y="477873"/>
            <a:ext cx="8357449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MX" sz="4000" b="1" dirty="0">
                <a:latin typeface="Baskerville Old Face" panose="02020602080505020303" pitchFamily="18" charset="0"/>
              </a:rPr>
              <a:t>¿Sabes que es contar?</a:t>
            </a:r>
            <a:endParaRPr lang="es-ES" sz="4000" dirty="0">
              <a:latin typeface="Baskerville Old Face" panose="02020602080505020303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8A3592C-67CC-4B6A-A5AC-328304A700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63" b="93704" l="9091" r="92513">
                        <a14:foregroundMark x1="39037" y1="45926" x2="25134" y2="88519"/>
                        <a14:foregroundMark x1="32086" y1="84074" x2="35829" y2="84444"/>
                        <a14:foregroundMark x1="40107" y1="66296" x2="42781" y2="33333"/>
                        <a14:foregroundMark x1="40107" y1="46296" x2="41711" y2="44444"/>
                        <a14:foregroundMark x1="39572" y1="31852" x2="41711" y2="33704"/>
                        <a14:foregroundMark x1="39572" y1="31852" x2="44920" y2="31111"/>
                        <a14:foregroundMark x1="36898" y1="28519" x2="43316" y2="29259"/>
                        <a14:foregroundMark x1="35829" y1="7037" x2="54545" y2="13333"/>
                        <a14:foregroundMark x1="54545" y1="13333" x2="72193" y2="10741"/>
                        <a14:foregroundMark x1="72193" y1="10741" x2="72193" y2="10370"/>
                        <a14:foregroundMark x1="28877" y1="70000" x2="48663" y2="69630"/>
                        <a14:foregroundMark x1="48663" y1="69630" x2="59358" y2="66296"/>
                        <a14:foregroundMark x1="55615" y1="66296" x2="29412" y2="67778"/>
                        <a14:foregroundMark x1="25134" y1="67037" x2="29947" y2="68889"/>
                        <a14:foregroundMark x1="63102" y1="67407" x2="62032" y2="63333"/>
                        <a14:foregroundMark x1="49733" y1="88519" x2="49733" y2="88519"/>
                        <a14:foregroundMark x1="49733" y1="88519" x2="65775" y2="86667"/>
                        <a14:foregroundMark x1="63102" y1="85556" x2="55615" y2="85926"/>
                        <a14:foregroundMark x1="47594" y1="92963" x2="54011" y2="93704"/>
                        <a14:foregroundMark x1="9091" y1="84444" x2="9091" y2="89259"/>
                        <a14:foregroundMark x1="17647" y1="83704" x2="19251" y2="81481"/>
                        <a14:foregroundMark x1="58289" y1="85926" x2="63102" y2="85556"/>
                        <a14:foregroundMark x1="57219" y1="84444" x2="64171" y2="84444"/>
                        <a14:foregroundMark x1="35294" y1="2963" x2="43850" y2="4444"/>
                        <a14:foregroundMark x1="92513" y1="25556" x2="92513" y2="2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071" y="1809345"/>
            <a:ext cx="3496661" cy="50486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CA017FF-872F-4700-870F-22C58D8F4398}"/>
              </a:ext>
            </a:extLst>
          </p:cNvPr>
          <p:cNvSpPr txBox="1"/>
          <p:nvPr/>
        </p:nvSpPr>
        <p:spPr>
          <a:xfrm>
            <a:off x="3668332" y="1320597"/>
            <a:ext cx="4855335" cy="1323439"/>
          </a:xfrm>
          <a:prstGeom prst="rect">
            <a:avLst/>
          </a:prstGeom>
          <a:solidFill>
            <a:schemeClr val="bg1"/>
          </a:solidFill>
          <a:ln w="571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s-MX" sz="4000" b="1" dirty="0">
                <a:latin typeface="Baskerville Old Face" panose="02020602080505020303" pitchFamily="18" charset="0"/>
              </a:rPr>
              <a:t>¿Sabes que es una grafica ?</a:t>
            </a:r>
            <a:endParaRPr lang="es-ES" sz="4000" dirty="0">
              <a:latin typeface="Baskerville Old Face" panose="02020602080505020303" pitchFamily="18" charset="0"/>
            </a:endParaRPr>
          </a:p>
        </p:txBody>
      </p:sp>
      <p:pic>
        <p:nvPicPr>
          <p:cNvPr id="11" name="12 Imagen">
            <a:extLst>
              <a:ext uri="{FF2B5EF4-FFF2-40B4-BE49-F238E27FC236}">
                <a16:creationId xmlns:a16="http://schemas.microsoft.com/office/drawing/2014/main" id="{C0D68A1B-2624-4C6E-AFBB-B39E70BDFD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782">
            <a:off x="97907" y="-51937"/>
            <a:ext cx="1128641" cy="1003874"/>
          </a:xfrm>
          <a:prstGeom prst="rect">
            <a:avLst/>
          </a:prstGeom>
        </p:spPr>
      </p:pic>
      <p:pic>
        <p:nvPicPr>
          <p:cNvPr id="12" name="13 Imagen">
            <a:extLst>
              <a:ext uri="{FF2B5EF4-FFF2-40B4-BE49-F238E27FC236}">
                <a16:creationId xmlns:a16="http://schemas.microsoft.com/office/drawing/2014/main" id="{963DAB35-0341-4EE6-B959-EC121209C4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23" y="-22966"/>
            <a:ext cx="730565" cy="794494"/>
          </a:xfrm>
          <a:prstGeom prst="rect">
            <a:avLst/>
          </a:prstGeom>
        </p:spPr>
      </p:pic>
      <p:pic>
        <p:nvPicPr>
          <p:cNvPr id="13" name="14 Imagen">
            <a:extLst>
              <a:ext uri="{FF2B5EF4-FFF2-40B4-BE49-F238E27FC236}">
                <a16:creationId xmlns:a16="http://schemas.microsoft.com/office/drawing/2014/main" id="{1CD9DEA3-445C-4B72-880B-9CAE64883C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885" y="-5275"/>
            <a:ext cx="745362" cy="794494"/>
          </a:xfrm>
          <a:prstGeom prst="rect">
            <a:avLst/>
          </a:prstGeom>
        </p:spPr>
      </p:pic>
      <p:pic>
        <p:nvPicPr>
          <p:cNvPr id="14" name="15 Imagen">
            <a:extLst>
              <a:ext uri="{FF2B5EF4-FFF2-40B4-BE49-F238E27FC236}">
                <a16:creationId xmlns:a16="http://schemas.microsoft.com/office/drawing/2014/main" id="{A3AB617D-72BF-451E-9CBF-E8432D751F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334" y="-22966"/>
            <a:ext cx="678579" cy="79449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9DDE66A-901C-4CAB-84BA-472E9E6F327A}"/>
              </a:ext>
            </a:extLst>
          </p:cNvPr>
          <p:cNvSpPr txBox="1"/>
          <p:nvPr/>
        </p:nvSpPr>
        <p:spPr>
          <a:xfrm>
            <a:off x="2879387" y="3010233"/>
            <a:ext cx="4855335" cy="1323439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MX" sz="4000" b="1" dirty="0">
                <a:latin typeface="Baskerville Old Face" panose="02020602080505020303" pitchFamily="18" charset="0"/>
              </a:rPr>
              <a:t>¿Has visto alguna vez una grafica ?</a:t>
            </a:r>
            <a:endParaRPr lang="es-ES" sz="4000" dirty="0">
              <a:latin typeface="Baskerville Old Face" panose="02020602080505020303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76676DF-EA20-40B6-AC8D-D7DBDEE85960}"/>
              </a:ext>
            </a:extLst>
          </p:cNvPr>
          <p:cNvSpPr/>
          <p:nvPr/>
        </p:nvSpPr>
        <p:spPr>
          <a:xfrm>
            <a:off x="2943535" y="5352737"/>
            <a:ext cx="630397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 video </a:t>
            </a:r>
            <a:r>
              <a:rPr lang="es-ES_tradnl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https://www.youtube.com/watch?v=VFgZYhzV11I</a:t>
            </a:r>
            <a:r>
              <a:rPr lang="es-ES_tradnl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5204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ondos de pantalla de rayas - FondosMil">
            <a:extLst>
              <a:ext uri="{FF2B5EF4-FFF2-40B4-BE49-F238E27FC236}">
                <a16:creationId xmlns:a16="http://schemas.microsoft.com/office/drawing/2014/main" id="{864FDD95-8B1E-40C6-93AC-357A7CBF2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825" y="-48170"/>
            <a:ext cx="12192000" cy="6851476"/>
          </a:xfrm>
          <a:prstGeom prst="rect">
            <a:avLst/>
          </a:prstGeom>
          <a:noFill/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0657F3C-14A0-4B26-95C0-991303B97BE1}"/>
              </a:ext>
            </a:extLst>
          </p:cNvPr>
          <p:cNvSpPr/>
          <p:nvPr/>
        </p:nvSpPr>
        <p:spPr>
          <a:xfrm>
            <a:off x="874643" y="236301"/>
            <a:ext cx="11039061" cy="6122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A705C-DFF2-4A81-88F0-C2A26CEF0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2000" l="10000" r="90000">
                        <a14:foregroundMark x1="48000" y1="92000" x2="52714" y2="90000"/>
                        <a14:foregroundMark x1="46571" y1="9286" x2="54143" y2="7714"/>
                        <a14:foregroundMark x1="54143" y1="7714" x2="49000" y2="12857"/>
                        <a14:foregroundMark x1="49000" y1="12857" x2="49571" y2="19000"/>
                        <a14:foregroundMark x1="48857" y1="7143" x2="50429" y2="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1174">
            <a:off x="951549" y="644510"/>
            <a:ext cx="2376280" cy="23762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F34493-99FE-49E9-9D44-A1A3C4F1A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2000" l="10000" r="90000">
                        <a14:foregroundMark x1="48000" y1="92000" x2="52714" y2="90000"/>
                        <a14:foregroundMark x1="46571" y1="9286" x2="54143" y2="7714"/>
                        <a14:foregroundMark x1="54143" y1="7714" x2="49000" y2="12857"/>
                        <a14:foregroundMark x1="49000" y1="12857" x2="49571" y2="19000"/>
                        <a14:foregroundMark x1="48857" y1="7143" x2="50429" y2="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1174">
            <a:off x="8778032" y="4065572"/>
            <a:ext cx="2376280" cy="2376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26467D-A99A-477F-9A87-2F608975E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2000" l="10000" r="90000">
                        <a14:foregroundMark x1="48000" y1="92000" x2="52714" y2="90000"/>
                        <a14:foregroundMark x1="46571" y1="9286" x2="54143" y2="7714"/>
                        <a14:foregroundMark x1="54143" y1="7714" x2="49000" y2="12857"/>
                        <a14:foregroundMark x1="49000" y1="12857" x2="49571" y2="19000"/>
                        <a14:foregroundMark x1="48857" y1="7143" x2="50429" y2="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3868">
            <a:off x="7020316" y="305861"/>
            <a:ext cx="2376280" cy="237628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8F65D72-5FB9-4BA4-8C08-7C9C9C26D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2000" l="10000" r="90000">
                        <a14:foregroundMark x1="48000" y1="92000" x2="52714" y2="90000"/>
                        <a14:foregroundMark x1="46571" y1="9286" x2="54143" y2="7714"/>
                        <a14:foregroundMark x1="54143" y1="7714" x2="49000" y2="12857"/>
                        <a14:foregroundMark x1="49000" y1="12857" x2="49571" y2="19000"/>
                        <a14:foregroundMark x1="48857" y1="7143" x2="50429" y2="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977">
            <a:off x="1001652" y="4115674"/>
            <a:ext cx="2376280" cy="237628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53EE62B-E8B3-460D-AE08-498AF7006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2000" l="10000" r="90000">
                        <a14:foregroundMark x1="48000" y1="92000" x2="52714" y2="90000"/>
                        <a14:foregroundMark x1="46571" y1="9286" x2="54143" y2="7714"/>
                        <a14:foregroundMark x1="54143" y1="7714" x2="49000" y2="12857"/>
                        <a14:foregroundMark x1="49000" y1="12857" x2="49571" y2="19000"/>
                        <a14:foregroundMark x1="48857" y1="7143" x2="50429" y2="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1174">
            <a:off x="4015798" y="360039"/>
            <a:ext cx="2376280" cy="2376280"/>
          </a:xfrm>
          <a:prstGeom prst="rect">
            <a:avLst/>
          </a:prstGeom>
        </p:spPr>
      </p:pic>
      <p:pic>
        <p:nvPicPr>
          <p:cNvPr id="16" name="Imagen 15" descr="Imagen que contiene taza, interior, tabla, azul&#10;&#10;Descripción generada automáticamente">
            <a:extLst>
              <a:ext uri="{FF2B5EF4-FFF2-40B4-BE49-F238E27FC236}">
                <a16:creationId xmlns:a16="http://schemas.microsoft.com/office/drawing/2014/main" id="{8FC62C45-5243-4680-B2EE-A6CACE0B5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048">
            <a:off x="2664475" y="4370760"/>
            <a:ext cx="2143125" cy="2143125"/>
          </a:xfrm>
          <a:prstGeom prst="rect">
            <a:avLst/>
          </a:prstGeom>
        </p:spPr>
      </p:pic>
      <p:pic>
        <p:nvPicPr>
          <p:cNvPr id="18" name="Imagen 17" descr="Imagen que contiene taza, interior, tabla, azul&#10;&#10;Descripción generada automáticamente">
            <a:extLst>
              <a:ext uri="{FF2B5EF4-FFF2-40B4-BE49-F238E27FC236}">
                <a16:creationId xmlns:a16="http://schemas.microsoft.com/office/drawing/2014/main" id="{8AD33520-ECA7-4231-9F6A-45D377220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048">
            <a:off x="6465408" y="577470"/>
            <a:ext cx="1555945" cy="1555945"/>
          </a:xfrm>
          <a:prstGeom prst="rect">
            <a:avLst/>
          </a:prstGeom>
        </p:spPr>
      </p:pic>
      <p:pic>
        <p:nvPicPr>
          <p:cNvPr id="19" name="Imagen 18" descr="Imagen que contiene taza, interior, tabla, azul&#10;&#10;Descripción generada automáticamente">
            <a:extLst>
              <a:ext uri="{FF2B5EF4-FFF2-40B4-BE49-F238E27FC236}">
                <a16:creationId xmlns:a16="http://schemas.microsoft.com/office/drawing/2014/main" id="{EF6C6300-2AFC-487D-8F1F-0344E539F2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048">
            <a:off x="9906704" y="4109886"/>
            <a:ext cx="1310067" cy="1310067"/>
          </a:xfrm>
          <a:prstGeom prst="rect">
            <a:avLst/>
          </a:prstGeom>
        </p:spPr>
      </p:pic>
      <p:pic>
        <p:nvPicPr>
          <p:cNvPr id="1026" name="Picture 2" descr="Platos para postre Tupperware – Tupperware MX">
            <a:extLst>
              <a:ext uri="{FF2B5EF4-FFF2-40B4-BE49-F238E27FC236}">
                <a16:creationId xmlns:a16="http://schemas.microsoft.com/office/drawing/2014/main" id="{A66EE636-BBFB-4136-B73A-6176AEC6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9961" r="91309">
                        <a14:foregroundMark x1="90430" y1="36719" x2="91309" y2="52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46" y="144389"/>
            <a:ext cx="2163845" cy="216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Platos para postre Tupperware – Tupperware MX">
            <a:extLst>
              <a:ext uri="{FF2B5EF4-FFF2-40B4-BE49-F238E27FC236}">
                <a16:creationId xmlns:a16="http://schemas.microsoft.com/office/drawing/2014/main" id="{ADE7789D-90AC-4758-8311-2AABCBBC6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9961" r="91309">
                        <a14:foregroundMark x1="90430" y1="36719" x2="91309" y2="52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206" y="47846"/>
            <a:ext cx="2163845" cy="216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latos para postre Tupperware – Tupperware MX">
            <a:extLst>
              <a:ext uri="{FF2B5EF4-FFF2-40B4-BE49-F238E27FC236}">
                <a16:creationId xmlns:a16="http://schemas.microsoft.com/office/drawing/2014/main" id="{C3513C3D-664A-415D-BA22-1FD65951F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9961" r="91309">
                        <a14:foregroundMark x1="90430" y1="36719" x2="91309" y2="52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34" y="4504820"/>
            <a:ext cx="2163845" cy="216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 descr="Imagen que contiene taza, interior, tabla, azul&#10;&#10;Descripción generada automáticamente">
            <a:extLst>
              <a:ext uri="{FF2B5EF4-FFF2-40B4-BE49-F238E27FC236}">
                <a16:creationId xmlns:a16="http://schemas.microsoft.com/office/drawing/2014/main" id="{ECA3FB49-493B-4766-9AD6-0200AF70D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048">
            <a:off x="10636202" y="5028258"/>
            <a:ext cx="1310067" cy="1310067"/>
          </a:xfrm>
          <a:prstGeom prst="rect">
            <a:avLst/>
          </a:prstGeom>
        </p:spPr>
      </p:pic>
      <p:pic>
        <p:nvPicPr>
          <p:cNvPr id="24" name="Imagen 23" descr="Imagen que contiene taza, interior, tabla, azul&#10;&#10;Descripción generada automáticamente">
            <a:extLst>
              <a:ext uri="{FF2B5EF4-FFF2-40B4-BE49-F238E27FC236}">
                <a16:creationId xmlns:a16="http://schemas.microsoft.com/office/drawing/2014/main" id="{65E2E39D-696C-49D6-B981-DB902516AA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048">
            <a:off x="662252" y="1494853"/>
            <a:ext cx="1310067" cy="1310067"/>
          </a:xfrm>
          <a:prstGeom prst="rect">
            <a:avLst/>
          </a:prstGeom>
        </p:spPr>
      </p:pic>
      <p:pic>
        <p:nvPicPr>
          <p:cNvPr id="25" name="Picture 2" descr="Platos para postre Tupperware – Tupperware MX">
            <a:extLst>
              <a:ext uri="{FF2B5EF4-FFF2-40B4-BE49-F238E27FC236}">
                <a16:creationId xmlns:a16="http://schemas.microsoft.com/office/drawing/2014/main" id="{75F0C002-8C16-4441-B1F9-FDE8306A9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9961" r="91309">
                        <a14:foregroundMark x1="90430" y1="36719" x2="91309" y2="52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42" y="3776336"/>
            <a:ext cx="1652717" cy="16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 descr="Imagen que contiene taza, interior, tabla, azul&#10;&#10;Descripción generada automáticamente">
            <a:extLst>
              <a:ext uri="{FF2B5EF4-FFF2-40B4-BE49-F238E27FC236}">
                <a16:creationId xmlns:a16="http://schemas.microsoft.com/office/drawing/2014/main" id="{2B8621BF-8939-4C57-8414-714610BEA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048">
            <a:off x="10636202" y="210295"/>
            <a:ext cx="1310067" cy="1310067"/>
          </a:xfrm>
          <a:prstGeom prst="rect">
            <a:avLst/>
          </a:prstGeom>
        </p:spPr>
      </p:pic>
      <p:pic>
        <p:nvPicPr>
          <p:cNvPr id="1030" name="Picture 6" descr="JARRA PLASTICO AMARILLO - Marketing, Productos Personalizados y Regalos de  Empresa">
            <a:extLst>
              <a:ext uri="{FF2B5EF4-FFF2-40B4-BE49-F238E27FC236}">
                <a16:creationId xmlns:a16="http://schemas.microsoft.com/office/drawing/2014/main" id="{81F33C00-13DC-4557-8BC2-1B41F71EE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00" b="90000" l="6400" r="93600">
                        <a14:foregroundMark x1="11000" y1="29800" x2="12200" y2="51000"/>
                        <a14:foregroundMark x1="12200" y1="51000" x2="12400" y2="51200"/>
                        <a14:foregroundMark x1="6600" y1="29200" x2="8000" y2="50600"/>
                        <a14:foregroundMark x1="8000" y1="50600" x2="6400" y2="51000"/>
                        <a14:foregroundMark x1="33000" y1="9200" x2="55800" y2="8000"/>
                        <a14:foregroundMark x1="55800" y1="8000" x2="76800" y2="8400"/>
                        <a14:foregroundMark x1="47000" y1="6200" x2="60000" y2="4400"/>
                        <a14:foregroundMark x1="60000" y1="4400" x2="93600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26" y="2399578"/>
            <a:ext cx="1848825" cy="184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azon.com: winco shangarila 12-Piece fría Carne Tenedor de servir Set  grande, de acero inoxidable 18 – 8: Kitchen &amp;amp; Dining">
            <a:extLst>
              <a:ext uri="{FF2B5EF4-FFF2-40B4-BE49-F238E27FC236}">
                <a16:creationId xmlns:a16="http://schemas.microsoft.com/office/drawing/2014/main" id="{AA3AF36C-423C-4616-A923-55005D26D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42" b="95154" l="1717" r="95923">
                        <a14:foregroundMark x1="1717" y1="10132" x2="9013" y2="22467"/>
                        <a14:foregroundMark x1="6009" y1="7269" x2="7940" y2="12775"/>
                        <a14:foregroundMark x1="10300" y1="4185" x2="12876" y2="7709"/>
                        <a14:foregroundMark x1="15021" y1="1762" x2="17811" y2="3744"/>
                        <a14:foregroundMark x1="84979" y1="92952" x2="95923" y2="95154"/>
                        <a14:foregroundMark x1="95923" y1="95154" x2="91202" y2="89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24" y="4504820"/>
            <a:ext cx="1862808" cy="181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Amazon.com: winco shangarila 12-Piece fría Carne Tenedor de servir Set  grande, de acero inoxidable 18 – 8: Kitchen &amp;amp; Dining">
            <a:extLst>
              <a:ext uri="{FF2B5EF4-FFF2-40B4-BE49-F238E27FC236}">
                <a16:creationId xmlns:a16="http://schemas.microsoft.com/office/drawing/2014/main" id="{74FFCFC1-FE67-4B22-9275-E0B7A29A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42" b="95154" l="1717" r="95923">
                        <a14:foregroundMark x1="1717" y1="10132" x2="9013" y2="22467"/>
                        <a14:foregroundMark x1="6009" y1="7269" x2="7940" y2="12775"/>
                        <a14:foregroundMark x1="10300" y1="4185" x2="12876" y2="7709"/>
                        <a14:foregroundMark x1="15021" y1="1762" x2="17811" y2="3744"/>
                        <a14:foregroundMark x1="84979" y1="92952" x2="95923" y2="95154"/>
                        <a14:foregroundMark x1="95923" y1="95154" x2="91202" y2="89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453" y="2918531"/>
            <a:ext cx="1862808" cy="181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Amazon.com: winco shangarila 12-Piece fría Carne Tenedor de servir Set  grande, de acero inoxidable 18 – 8: Kitchen &amp;amp; Dining">
            <a:extLst>
              <a:ext uri="{FF2B5EF4-FFF2-40B4-BE49-F238E27FC236}">
                <a16:creationId xmlns:a16="http://schemas.microsoft.com/office/drawing/2014/main" id="{879FA219-EDA8-49BE-B70E-D58AF76FE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42" b="95154" l="1717" r="95923">
                        <a14:foregroundMark x1="1717" y1="10132" x2="9013" y2="22467"/>
                        <a14:foregroundMark x1="6009" y1="7269" x2="7940" y2="12775"/>
                        <a14:foregroundMark x1="10300" y1="4185" x2="12876" y2="7709"/>
                        <a14:foregroundMark x1="15021" y1="1762" x2="17811" y2="3744"/>
                        <a14:foregroundMark x1="84979" y1="92952" x2="95923" y2="95154"/>
                        <a14:foregroundMark x1="95923" y1="95154" x2="91202" y2="89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463">
            <a:off x="5695382" y="627391"/>
            <a:ext cx="1393785" cy="135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JARRA PLASTICO AMARILLO - Marketing, Productos Personalizados y Regalos de  Empresa">
            <a:extLst>
              <a:ext uri="{FF2B5EF4-FFF2-40B4-BE49-F238E27FC236}">
                <a16:creationId xmlns:a16="http://schemas.microsoft.com/office/drawing/2014/main" id="{4D7B0049-79A5-4B41-86BF-65FD10919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00" b="90000" l="6400" r="93600">
                        <a14:foregroundMark x1="11000" y1="29800" x2="12200" y2="51000"/>
                        <a14:foregroundMark x1="12200" y1="51000" x2="12400" y2="51200"/>
                        <a14:foregroundMark x1="6600" y1="29200" x2="8000" y2="50600"/>
                        <a14:foregroundMark x1="8000" y1="50600" x2="6400" y2="51000"/>
                        <a14:foregroundMark x1="33000" y1="9200" x2="55800" y2="8000"/>
                        <a14:foregroundMark x1="55800" y1="8000" x2="76800" y2="8400"/>
                        <a14:foregroundMark x1="47000" y1="6200" x2="60000" y2="4400"/>
                        <a14:foregroundMark x1="60000" y1="4400" x2="93600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640" y="1810581"/>
            <a:ext cx="1427644" cy="14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alero #Soyvisual">
            <a:extLst>
              <a:ext uri="{FF2B5EF4-FFF2-40B4-BE49-F238E27FC236}">
                <a16:creationId xmlns:a16="http://schemas.microsoft.com/office/drawing/2014/main" id="{3E4E0ADA-B9BC-4B1C-9C2C-289B1D46E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78" b="89926" l="9926" r="89926">
                        <a14:foregroundMark x1="45630" y1="9630" x2="53333" y2="9778"/>
                        <a14:foregroundMark x1="53333" y1="9778" x2="53333" y2="9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14" y="4100640"/>
            <a:ext cx="2158964" cy="215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Salero #Soyvisual">
            <a:extLst>
              <a:ext uri="{FF2B5EF4-FFF2-40B4-BE49-F238E27FC236}">
                <a16:creationId xmlns:a16="http://schemas.microsoft.com/office/drawing/2014/main" id="{077D2CA6-5150-4F93-B5FE-A271A3944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78" b="89926" l="9926" r="89926">
                        <a14:foregroundMark x1="45630" y1="9630" x2="53333" y2="9778"/>
                        <a14:foregroundMark x1="53333" y1="9778" x2="53333" y2="9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402" y="1641852"/>
            <a:ext cx="2158964" cy="215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latos para postre Tupperware – Tupperware MX">
            <a:extLst>
              <a:ext uri="{FF2B5EF4-FFF2-40B4-BE49-F238E27FC236}">
                <a16:creationId xmlns:a16="http://schemas.microsoft.com/office/drawing/2014/main" id="{9981E673-7B14-439C-919F-26C328235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9961" r="91309">
                        <a14:foregroundMark x1="90430" y1="36719" x2="91309" y2="52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72" y="2016940"/>
            <a:ext cx="2163845" cy="216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ervilleta de tela en azul | Bed Bath &amp;amp; Beyond México">
            <a:extLst>
              <a:ext uri="{FF2B5EF4-FFF2-40B4-BE49-F238E27FC236}">
                <a16:creationId xmlns:a16="http://schemas.microsoft.com/office/drawing/2014/main" id="{BFD69F41-86BA-4F2E-AE4D-B1686C8B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11" y="2205395"/>
            <a:ext cx="2659021" cy="265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Servilleta de tela en azul | Bed Bath &amp;amp; Beyond México">
            <a:extLst>
              <a:ext uri="{FF2B5EF4-FFF2-40B4-BE49-F238E27FC236}">
                <a16:creationId xmlns:a16="http://schemas.microsoft.com/office/drawing/2014/main" id="{DF875FE8-A91A-40E9-B3BE-793E87346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42" y="1916940"/>
            <a:ext cx="2659021" cy="265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4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ondos de pantalla de rayas - FondosMil">
            <a:extLst>
              <a:ext uri="{FF2B5EF4-FFF2-40B4-BE49-F238E27FC236}">
                <a16:creationId xmlns:a16="http://schemas.microsoft.com/office/drawing/2014/main" id="{28541427-3B66-4D9C-BBA0-FEF974074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746"/>
            <a:ext cx="12192000" cy="6851476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01912EF-EA1D-443D-999B-9EF1E66D1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44" y="149510"/>
            <a:ext cx="1548152" cy="33196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54AED2A-52FC-4AE3-BEB1-9208D6B83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3" b="93704" l="9091" r="92513">
                        <a14:foregroundMark x1="39037" y1="45926" x2="25134" y2="88519"/>
                        <a14:foregroundMark x1="32086" y1="84074" x2="35829" y2="84444"/>
                        <a14:foregroundMark x1="40107" y1="66296" x2="42781" y2="33333"/>
                        <a14:foregroundMark x1="40107" y1="46296" x2="41711" y2="44444"/>
                        <a14:foregroundMark x1="39572" y1="31852" x2="41711" y2="33704"/>
                        <a14:foregroundMark x1="39572" y1="31852" x2="44920" y2="31111"/>
                        <a14:foregroundMark x1="36898" y1="28519" x2="43316" y2="29259"/>
                        <a14:foregroundMark x1="35829" y1="7037" x2="54545" y2="13333"/>
                        <a14:foregroundMark x1="54545" y1="13333" x2="72193" y2="10741"/>
                        <a14:foregroundMark x1="72193" y1="10741" x2="72193" y2="10370"/>
                        <a14:foregroundMark x1="28877" y1="70000" x2="48663" y2="69630"/>
                        <a14:foregroundMark x1="48663" y1="69630" x2="59358" y2="66296"/>
                        <a14:foregroundMark x1="55615" y1="66296" x2="29412" y2="67778"/>
                        <a14:foregroundMark x1="25134" y1="67037" x2="29947" y2="68889"/>
                        <a14:foregroundMark x1="63102" y1="67407" x2="62032" y2="63333"/>
                        <a14:foregroundMark x1="49733" y1="88519" x2="49733" y2="88519"/>
                        <a14:foregroundMark x1="49733" y1="88519" x2="65775" y2="86667"/>
                        <a14:foregroundMark x1="63102" y1="85556" x2="55615" y2="85926"/>
                        <a14:foregroundMark x1="47594" y1="92963" x2="54011" y2="93704"/>
                        <a14:foregroundMark x1="9091" y1="84444" x2="9091" y2="89259"/>
                        <a14:foregroundMark x1="17647" y1="83704" x2="19251" y2="81481"/>
                        <a14:foregroundMark x1="58289" y1="85926" x2="63102" y2="85556"/>
                        <a14:foregroundMark x1="57219" y1="84444" x2="64171" y2="84444"/>
                        <a14:foregroundMark x1="35294" y1="2963" x2="43850" y2="4444"/>
                        <a14:foregroundMark x1="92513" y1="25556" x2="92513" y2="2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724" y="3710609"/>
            <a:ext cx="2097254" cy="302812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95B7FFB-C22F-4149-B910-BEC39D4A39A0}"/>
              </a:ext>
            </a:extLst>
          </p:cNvPr>
          <p:cNvSpPr txBox="1"/>
          <p:nvPr/>
        </p:nvSpPr>
        <p:spPr>
          <a:xfrm>
            <a:off x="2725625" y="149510"/>
            <a:ext cx="629175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4400" dirty="0">
                <a:latin typeface="Britannic Bold" panose="020B0903060703020204" pitchFamily="34" charset="0"/>
              </a:rPr>
              <a:t>Ruleta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82D4AC05-4502-4C16-9039-A7E15F7DD7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277169"/>
              </p:ext>
            </p:extLst>
          </p:nvPr>
        </p:nvGraphicFramePr>
        <p:xfrm>
          <a:off x="2745788" y="515575"/>
          <a:ext cx="8930385" cy="582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2" name="Picture 2" descr="Platos para postre Tupperware – Tupperware MX">
            <a:extLst>
              <a:ext uri="{FF2B5EF4-FFF2-40B4-BE49-F238E27FC236}">
                <a16:creationId xmlns:a16="http://schemas.microsoft.com/office/drawing/2014/main" id="{1E2BD131-1351-44CC-9D82-97F8F4273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9961" r="91309">
                        <a14:foregroundMark x1="90430" y1="36719" x2="91309" y2="52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56" y="1348879"/>
            <a:ext cx="1428363" cy="142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Servilleta de tela en azul | Bed Bath &amp;amp; Beyond México">
            <a:extLst>
              <a:ext uri="{FF2B5EF4-FFF2-40B4-BE49-F238E27FC236}">
                <a16:creationId xmlns:a16="http://schemas.microsoft.com/office/drawing/2014/main" id="{51FBA655-50BA-4FE0-A51C-12180A892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59" y="4470636"/>
            <a:ext cx="1435196" cy="143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A7FD750-2CF2-413A-A862-34536EA55D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43" b="92000" l="10000" r="90000">
                        <a14:foregroundMark x1="48000" y1="92000" x2="52714" y2="90000"/>
                        <a14:foregroundMark x1="46571" y1="9286" x2="54143" y2="7714"/>
                        <a14:foregroundMark x1="54143" y1="7714" x2="49000" y2="12857"/>
                        <a14:foregroundMark x1="49000" y1="12857" x2="49571" y2="19000"/>
                        <a14:foregroundMark x1="48857" y1="7143" x2="50429" y2="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977">
            <a:off x="4439484" y="2835957"/>
            <a:ext cx="1612400" cy="1612400"/>
          </a:xfrm>
          <a:prstGeom prst="rect">
            <a:avLst/>
          </a:prstGeom>
        </p:spPr>
      </p:pic>
      <p:pic>
        <p:nvPicPr>
          <p:cNvPr id="15" name="Picture 6" descr="JARRA PLASTICO AMARILLO - Marketing, Productos Personalizados y Regalos de  Empresa">
            <a:extLst>
              <a:ext uri="{FF2B5EF4-FFF2-40B4-BE49-F238E27FC236}">
                <a16:creationId xmlns:a16="http://schemas.microsoft.com/office/drawing/2014/main" id="{D8131998-8450-4323-BA86-67662C055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400" b="90000" l="6400" r="93600">
                        <a14:foregroundMark x1="11000" y1="29800" x2="12200" y2="51000"/>
                        <a14:foregroundMark x1="12200" y1="51000" x2="12400" y2="51200"/>
                        <a14:foregroundMark x1="6600" y1="29200" x2="8000" y2="50600"/>
                        <a14:foregroundMark x1="8000" y1="50600" x2="6400" y2="51000"/>
                        <a14:foregroundMark x1="33000" y1="9200" x2="55800" y2="8000"/>
                        <a14:foregroundMark x1="55800" y1="8000" x2="76800" y2="8400"/>
                        <a14:foregroundMark x1="47000" y1="6200" x2="60000" y2="4400"/>
                        <a14:foregroundMark x1="60000" y1="4400" x2="93600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59" y="4606536"/>
            <a:ext cx="1236265" cy="123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mazon.com: winco shangarila 12-Piece fría Carne Tenedor de servir Set  grande, de acero inoxidable 18 – 8: Kitchen &amp;amp; Dining">
            <a:extLst>
              <a:ext uri="{FF2B5EF4-FFF2-40B4-BE49-F238E27FC236}">
                <a16:creationId xmlns:a16="http://schemas.microsoft.com/office/drawing/2014/main" id="{2EDA6F7C-15E6-4BCE-819B-3BD8277CE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542" b="95154" l="1717" r="95923">
                        <a14:foregroundMark x1="1717" y1="10132" x2="9013" y2="22467"/>
                        <a14:foregroundMark x1="6009" y1="7269" x2="7940" y2="12775"/>
                        <a14:foregroundMark x1="10300" y1="4185" x2="12876" y2="7709"/>
                        <a14:foregroundMark x1="15021" y1="1762" x2="17811" y2="3744"/>
                        <a14:foregroundMark x1="84979" y1="92952" x2="95923" y2="95154"/>
                        <a14:foregroundMark x1="95923" y1="95154" x2="91202" y2="89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676" y="3115413"/>
            <a:ext cx="1268941" cy="123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Salero #Soyvisual">
            <a:extLst>
              <a:ext uri="{FF2B5EF4-FFF2-40B4-BE49-F238E27FC236}">
                <a16:creationId xmlns:a16="http://schemas.microsoft.com/office/drawing/2014/main" id="{2FC2EE0A-E649-41A0-9C3B-24EB4E035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78" b="89926" l="9926" r="89926">
                        <a14:foregroundMark x1="45630" y1="9630" x2="53333" y2="9778"/>
                        <a14:foregroundMark x1="53333" y1="9778" x2="53333" y2="9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77" y="1323102"/>
            <a:ext cx="1388160" cy="13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3FFD9199-8C9D-4FFD-A038-57AE89AC8EB4}"/>
              </a:ext>
            </a:extLst>
          </p:cNvPr>
          <p:cNvSpPr/>
          <p:nvPr/>
        </p:nvSpPr>
        <p:spPr>
          <a:xfrm rot="4785015">
            <a:off x="3033420" y="3125517"/>
            <a:ext cx="1443284" cy="1220522"/>
          </a:xfrm>
          <a:prstGeom prst="triangle">
            <a:avLst>
              <a:gd name="adj" fmla="val 4849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Boton">
            <a:extLst>
              <a:ext uri="{FF2B5EF4-FFF2-40B4-BE49-F238E27FC236}">
                <a16:creationId xmlns:a16="http://schemas.microsoft.com/office/drawing/2014/main" id="{06655207-C1F9-41C3-9B54-08668E9FC41B}"/>
              </a:ext>
            </a:extLst>
          </p:cNvPr>
          <p:cNvSpPr/>
          <p:nvPr/>
        </p:nvSpPr>
        <p:spPr>
          <a:xfrm>
            <a:off x="960462" y="4414124"/>
            <a:ext cx="1913554" cy="179769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BOTON</a:t>
            </a:r>
          </a:p>
        </p:txBody>
      </p:sp>
    </p:spTree>
    <p:extLst>
      <p:ext uri="{BB962C8B-B14F-4D97-AF65-F5344CB8AC3E}">
        <p14:creationId xmlns:p14="http://schemas.microsoft.com/office/powerpoint/2010/main" val="1222366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ondos de pantalla de rayas - FondosMil">
            <a:extLst>
              <a:ext uri="{FF2B5EF4-FFF2-40B4-BE49-F238E27FC236}">
                <a16:creationId xmlns:a16="http://schemas.microsoft.com/office/drawing/2014/main" id="{864FDD95-8B1E-40C6-93AC-357A7CBF2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825" y="-48170"/>
            <a:ext cx="12192000" cy="6851476"/>
          </a:xfrm>
          <a:prstGeom prst="rect">
            <a:avLst/>
          </a:prstGeom>
          <a:noFill/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0657F3C-14A0-4B26-95C0-991303B97BE1}"/>
              </a:ext>
            </a:extLst>
          </p:cNvPr>
          <p:cNvSpPr/>
          <p:nvPr/>
        </p:nvSpPr>
        <p:spPr>
          <a:xfrm>
            <a:off x="874643" y="236301"/>
            <a:ext cx="11039061" cy="6122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A705C-DFF2-4A81-88F0-C2A26CEF0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2000" l="10000" r="90000">
                        <a14:foregroundMark x1="48000" y1="92000" x2="52714" y2="90000"/>
                        <a14:foregroundMark x1="46571" y1="9286" x2="54143" y2="7714"/>
                        <a14:foregroundMark x1="54143" y1="7714" x2="49000" y2="12857"/>
                        <a14:foregroundMark x1="49000" y1="12857" x2="49571" y2="19000"/>
                        <a14:foregroundMark x1="48857" y1="7143" x2="50429" y2="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1174">
            <a:off x="951549" y="644510"/>
            <a:ext cx="2376280" cy="23762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F34493-99FE-49E9-9D44-A1A3C4F1A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2000" l="10000" r="90000">
                        <a14:foregroundMark x1="48000" y1="92000" x2="52714" y2="90000"/>
                        <a14:foregroundMark x1="46571" y1="9286" x2="54143" y2="7714"/>
                        <a14:foregroundMark x1="54143" y1="7714" x2="49000" y2="12857"/>
                        <a14:foregroundMark x1="49000" y1="12857" x2="49571" y2="19000"/>
                        <a14:foregroundMark x1="48857" y1="7143" x2="50429" y2="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1174">
            <a:off x="8778032" y="4065572"/>
            <a:ext cx="2376280" cy="2376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26467D-A99A-477F-9A87-2F608975E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2000" l="10000" r="90000">
                        <a14:foregroundMark x1="48000" y1="92000" x2="52714" y2="90000"/>
                        <a14:foregroundMark x1="46571" y1="9286" x2="54143" y2="7714"/>
                        <a14:foregroundMark x1="54143" y1="7714" x2="49000" y2="12857"/>
                        <a14:foregroundMark x1="49000" y1="12857" x2="49571" y2="19000"/>
                        <a14:foregroundMark x1="48857" y1="7143" x2="50429" y2="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3868">
            <a:off x="7020316" y="305861"/>
            <a:ext cx="2376280" cy="237628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8F65D72-5FB9-4BA4-8C08-7C9C9C26D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2000" l="10000" r="90000">
                        <a14:foregroundMark x1="48000" y1="92000" x2="52714" y2="90000"/>
                        <a14:foregroundMark x1="46571" y1="9286" x2="54143" y2="7714"/>
                        <a14:foregroundMark x1="54143" y1="7714" x2="49000" y2="12857"/>
                        <a14:foregroundMark x1="49000" y1="12857" x2="49571" y2="19000"/>
                        <a14:foregroundMark x1="48857" y1="7143" x2="50429" y2="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977">
            <a:off x="1001652" y="4115674"/>
            <a:ext cx="2376280" cy="237628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53EE62B-E8B3-460D-AE08-498AF7006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2000" l="10000" r="90000">
                        <a14:foregroundMark x1="48000" y1="92000" x2="52714" y2="90000"/>
                        <a14:foregroundMark x1="46571" y1="9286" x2="54143" y2="7714"/>
                        <a14:foregroundMark x1="54143" y1="7714" x2="49000" y2="12857"/>
                        <a14:foregroundMark x1="49000" y1="12857" x2="49571" y2="19000"/>
                        <a14:foregroundMark x1="48857" y1="7143" x2="50429" y2="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1174">
            <a:off x="4015798" y="360039"/>
            <a:ext cx="2376280" cy="2376280"/>
          </a:xfrm>
          <a:prstGeom prst="rect">
            <a:avLst/>
          </a:prstGeom>
        </p:spPr>
      </p:pic>
      <p:pic>
        <p:nvPicPr>
          <p:cNvPr id="16" name="Imagen 15" descr="Imagen que contiene taza, interior, tabla, azul&#10;&#10;Descripción generada automáticamente">
            <a:extLst>
              <a:ext uri="{FF2B5EF4-FFF2-40B4-BE49-F238E27FC236}">
                <a16:creationId xmlns:a16="http://schemas.microsoft.com/office/drawing/2014/main" id="{8FC62C45-5243-4680-B2EE-A6CACE0B5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048">
            <a:off x="2664475" y="4370760"/>
            <a:ext cx="2143125" cy="2143125"/>
          </a:xfrm>
          <a:prstGeom prst="rect">
            <a:avLst/>
          </a:prstGeom>
        </p:spPr>
      </p:pic>
      <p:pic>
        <p:nvPicPr>
          <p:cNvPr id="18" name="Imagen 17" descr="Imagen que contiene taza, interior, tabla, azul&#10;&#10;Descripción generada automáticamente">
            <a:extLst>
              <a:ext uri="{FF2B5EF4-FFF2-40B4-BE49-F238E27FC236}">
                <a16:creationId xmlns:a16="http://schemas.microsoft.com/office/drawing/2014/main" id="{8AD33520-ECA7-4231-9F6A-45D377220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048">
            <a:off x="6465408" y="577470"/>
            <a:ext cx="1555945" cy="1555945"/>
          </a:xfrm>
          <a:prstGeom prst="rect">
            <a:avLst/>
          </a:prstGeom>
        </p:spPr>
      </p:pic>
      <p:pic>
        <p:nvPicPr>
          <p:cNvPr id="19" name="Imagen 18" descr="Imagen que contiene taza, interior, tabla, azul&#10;&#10;Descripción generada automáticamente">
            <a:extLst>
              <a:ext uri="{FF2B5EF4-FFF2-40B4-BE49-F238E27FC236}">
                <a16:creationId xmlns:a16="http://schemas.microsoft.com/office/drawing/2014/main" id="{EF6C6300-2AFC-487D-8F1F-0344E539F2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048">
            <a:off x="9906704" y="4109886"/>
            <a:ext cx="1310067" cy="1310067"/>
          </a:xfrm>
          <a:prstGeom prst="rect">
            <a:avLst/>
          </a:prstGeom>
        </p:spPr>
      </p:pic>
      <p:pic>
        <p:nvPicPr>
          <p:cNvPr id="1026" name="Picture 2" descr="Platos para postre Tupperware – Tupperware MX">
            <a:extLst>
              <a:ext uri="{FF2B5EF4-FFF2-40B4-BE49-F238E27FC236}">
                <a16:creationId xmlns:a16="http://schemas.microsoft.com/office/drawing/2014/main" id="{A66EE636-BBFB-4136-B73A-6176AEC6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9961" r="91309">
                        <a14:foregroundMark x1="90430" y1="36719" x2="91309" y2="52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46" y="144389"/>
            <a:ext cx="2163845" cy="216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Platos para postre Tupperware – Tupperware MX">
            <a:extLst>
              <a:ext uri="{FF2B5EF4-FFF2-40B4-BE49-F238E27FC236}">
                <a16:creationId xmlns:a16="http://schemas.microsoft.com/office/drawing/2014/main" id="{ADE7789D-90AC-4758-8311-2AABCBBC6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9961" r="91309">
                        <a14:foregroundMark x1="90430" y1="36719" x2="91309" y2="52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206" y="47846"/>
            <a:ext cx="2163845" cy="216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latos para postre Tupperware – Tupperware MX">
            <a:extLst>
              <a:ext uri="{FF2B5EF4-FFF2-40B4-BE49-F238E27FC236}">
                <a16:creationId xmlns:a16="http://schemas.microsoft.com/office/drawing/2014/main" id="{C3513C3D-664A-415D-BA22-1FD65951F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9961" r="91309">
                        <a14:foregroundMark x1="90430" y1="36719" x2="91309" y2="52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34" y="4504820"/>
            <a:ext cx="2163845" cy="216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 descr="Imagen que contiene taza, interior, tabla, azul&#10;&#10;Descripción generada automáticamente">
            <a:extLst>
              <a:ext uri="{FF2B5EF4-FFF2-40B4-BE49-F238E27FC236}">
                <a16:creationId xmlns:a16="http://schemas.microsoft.com/office/drawing/2014/main" id="{ECA3FB49-493B-4766-9AD6-0200AF70D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048">
            <a:off x="10636202" y="5028258"/>
            <a:ext cx="1310067" cy="1310067"/>
          </a:xfrm>
          <a:prstGeom prst="rect">
            <a:avLst/>
          </a:prstGeom>
        </p:spPr>
      </p:pic>
      <p:pic>
        <p:nvPicPr>
          <p:cNvPr id="24" name="Imagen 23" descr="Imagen que contiene taza, interior, tabla, azul&#10;&#10;Descripción generada automáticamente">
            <a:extLst>
              <a:ext uri="{FF2B5EF4-FFF2-40B4-BE49-F238E27FC236}">
                <a16:creationId xmlns:a16="http://schemas.microsoft.com/office/drawing/2014/main" id="{65E2E39D-696C-49D6-B981-DB902516AA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048">
            <a:off x="662252" y="1494853"/>
            <a:ext cx="1310067" cy="1310067"/>
          </a:xfrm>
          <a:prstGeom prst="rect">
            <a:avLst/>
          </a:prstGeom>
        </p:spPr>
      </p:pic>
      <p:pic>
        <p:nvPicPr>
          <p:cNvPr id="25" name="Picture 2" descr="Platos para postre Tupperware – Tupperware MX">
            <a:extLst>
              <a:ext uri="{FF2B5EF4-FFF2-40B4-BE49-F238E27FC236}">
                <a16:creationId xmlns:a16="http://schemas.microsoft.com/office/drawing/2014/main" id="{75F0C002-8C16-4441-B1F9-FDE8306A9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9961" r="91309">
                        <a14:foregroundMark x1="90430" y1="36719" x2="91309" y2="52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42" y="3776336"/>
            <a:ext cx="1652717" cy="16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 descr="Imagen que contiene taza, interior, tabla, azul&#10;&#10;Descripción generada automáticamente">
            <a:extLst>
              <a:ext uri="{FF2B5EF4-FFF2-40B4-BE49-F238E27FC236}">
                <a16:creationId xmlns:a16="http://schemas.microsoft.com/office/drawing/2014/main" id="{2B8621BF-8939-4C57-8414-714610BEA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048">
            <a:off x="10636202" y="210295"/>
            <a:ext cx="1310067" cy="1310067"/>
          </a:xfrm>
          <a:prstGeom prst="rect">
            <a:avLst/>
          </a:prstGeom>
        </p:spPr>
      </p:pic>
      <p:pic>
        <p:nvPicPr>
          <p:cNvPr id="1030" name="Picture 6" descr="JARRA PLASTICO AMARILLO - Marketing, Productos Personalizados y Regalos de  Empresa">
            <a:extLst>
              <a:ext uri="{FF2B5EF4-FFF2-40B4-BE49-F238E27FC236}">
                <a16:creationId xmlns:a16="http://schemas.microsoft.com/office/drawing/2014/main" id="{81F33C00-13DC-4557-8BC2-1B41F71EE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00" b="90000" l="6400" r="93600">
                        <a14:foregroundMark x1="11000" y1="29800" x2="12200" y2="51000"/>
                        <a14:foregroundMark x1="12200" y1="51000" x2="12400" y2="51200"/>
                        <a14:foregroundMark x1="6600" y1="29200" x2="8000" y2="50600"/>
                        <a14:foregroundMark x1="8000" y1="50600" x2="6400" y2="51000"/>
                        <a14:foregroundMark x1="33000" y1="9200" x2="55800" y2="8000"/>
                        <a14:foregroundMark x1="55800" y1="8000" x2="76800" y2="8400"/>
                        <a14:foregroundMark x1="47000" y1="6200" x2="60000" y2="4400"/>
                        <a14:foregroundMark x1="60000" y1="4400" x2="93600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26" y="2399578"/>
            <a:ext cx="1848825" cy="184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azon.com: winco shangarila 12-Piece fría Carne Tenedor de servir Set  grande, de acero inoxidable 18 – 8: Kitchen &amp;amp; Dining">
            <a:extLst>
              <a:ext uri="{FF2B5EF4-FFF2-40B4-BE49-F238E27FC236}">
                <a16:creationId xmlns:a16="http://schemas.microsoft.com/office/drawing/2014/main" id="{AA3AF36C-423C-4616-A923-55005D26D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42" b="95154" l="1717" r="95923">
                        <a14:foregroundMark x1="1717" y1="10132" x2="9013" y2="22467"/>
                        <a14:foregroundMark x1="6009" y1="7269" x2="7940" y2="12775"/>
                        <a14:foregroundMark x1="10300" y1="4185" x2="12876" y2="7709"/>
                        <a14:foregroundMark x1="15021" y1="1762" x2="17811" y2="3744"/>
                        <a14:foregroundMark x1="84979" y1="92952" x2="95923" y2="95154"/>
                        <a14:foregroundMark x1="95923" y1="95154" x2="91202" y2="89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24" y="4504820"/>
            <a:ext cx="1862808" cy="181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Amazon.com: winco shangarila 12-Piece fría Carne Tenedor de servir Set  grande, de acero inoxidable 18 – 8: Kitchen &amp;amp; Dining">
            <a:extLst>
              <a:ext uri="{FF2B5EF4-FFF2-40B4-BE49-F238E27FC236}">
                <a16:creationId xmlns:a16="http://schemas.microsoft.com/office/drawing/2014/main" id="{74FFCFC1-FE67-4B22-9275-E0B7A29A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42" b="95154" l="1717" r="95923">
                        <a14:foregroundMark x1="1717" y1="10132" x2="9013" y2="22467"/>
                        <a14:foregroundMark x1="6009" y1="7269" x2="7940" y2="12775"/>
                        <a14:foregroundMark x1="10300" y1="4185" x2="12876" y2="7709"/>
                        <a14:foregroundMark x1="15021" y1="1762" x2="17811" y2="3744"/>
                        <a14:foregroundMark x1="84979" y1="92952" x2="95923" y2="95154"/>
                        <a14:foregroundMark x1="95923" y1="95154" x2="91202" y2="89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453" y="2918531"/>
            <a:ext cx="1862808" cy="181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Amazon.com: winco shangarila 12-Piece fría Carne Tenedor de servir Set  grande, de acero inoxidable 18 – 8: Kitchen &amp;amp; Dining">
            <a:extLst>
              <a:ext uri="{FF2B5EF4-FFF2-40B4-BE49-F238E27FC236}">
                <a16:creationId xmlns:a16="http://schemas.microsoft.com/office/drawing/2014/main" id="{879FA219-EDA8-49BE-B70E-D58AF76FE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42" b="95154" l="1717" r="95923">
                        <a14:foregroundMark x1="1717" y1="10132" x2="9013" y2="22467"/>
                        <a14:foregroundMark x1="6009" y1="7269" x2="7940" y2="12775"/>
                        <a14:foregroundMark x1="10300" y1="4185" x2="12876" y2="7709"/>
                        <a14:foregroundMark x1="15021" y1="1762" x2="17811" y2="3744"/>
                        <a14:foregroundMark x1="84979" y1="92952" x2="95923" y2="95154"/>
                        <a14:foregroundMark x1="95923" y1="95154" x2="91202" y2="89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463">
            <a:off x="5695382" y="627391"/>
            <a:ext cx="1393785" cy="135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JARRA PLASTICO AMARILLO - Marketing, Productos Personalizados y Regalos de  Empresa">
            <a:extLst>
              <a:ext uri="{FF2B5EF4-FFF2-40B4-BE49-F238E27FC236}">
                <a16:creationId xmlns:a16="http://schemas.microsoft.com/office/drawing/2014/main" id="{4D7B0049-79A5-4B41-86BF-65FD10919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00" b="90000" l="6400" r="93600">
                        <a14:foregroundMark x1="11000" y1="29800" x2="12200" y2="51000"/>
                        <a14:foregroundMark x1="12200" y1="51000" x2="12400" y2="51200"/>
                        <a14:foregroundMark x1="6600" y1="29200" x2="8000" y2="50600"/>
                        <a14:foregroundMark x1="8000" y1="50600" x2="6400" y2="51000"/>
                        <a14:foregroundMark x1="33000" y1="9200" x2="55800" y2="8000"/>
                        <a14:foregroundMark x1="55800" y1="8000" x2="76800" y2="8400"/>
                        <a14:foregroundMark x1="47000" y1="6200" x2="60000" y2="4400"/>
                        <a14:foregroundMark x1="60000" y1="4400" x2="93600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640" y="1810581"/>
            <a:ext cx="1427644" cy="14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alero #Soyvisual">
            <a:extLst>
              <a:ext uri="{FF2B5EF4-FFF2-40B4-BE49-F238E27FC236}">
                <a16:creationId xmlns:a16="http://schemas.microsoft.com/office/drawing/2014/main" id="{3E4E0ADA-B9BC-4B1C-9C2C-289B1D46E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78" b="89926" l="9926" r="89926">
                        <a14:foregroundMark x1="45630" y1="9630" x2="53333" y2="9778"/>
                        <a14:foregroundMark x1="53333" y1="9778" x2="53333" y2="9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14" y="4100640"/>
            <a:ext cx="2158964" cy="215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Salero #Soyvisual">
            <a:extLst>
              <a:ext uri="{FF2B5EF4-FFF2-40B4-BE49-F238E27FC236}">
                <a16:creationId xmlns:a16="http://schemas.microsoft.com/office/drawing/2014/main" id="{077D2CA6-5150-4F93-B5FE-A271A3944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78" b="89926" l="9926" r="89926">
                        <a14:foregroundMark x1="45630" y1="9630" x2="53333" y2="9778"/>
                        <a14:foregroundMark x1="53333" y1="9778" x2="53333" y2="9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402" y="1641852"/>
            <a:ext cx="2158964" cy="215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latos para postre Tupperware – Tupperware MX">
            <a:extLst>
              <a:ext uri="{FF2B5EF4-FFF2-40B4-BE49-F238E27FC236}">
                <a16:creationId xmlns:a16="http://schemas.microsoft.com/office/drawing/2014/main" id="{9981E673-7B14-439C-919F-26C328235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9961" r="91309">
                        <a14:foregroundMark x1="90430" y1="36719" x2="91309" y2="52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72" y="2016940"/>
            <a:ext cx="2163845" cy="216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ervilleta de tela en azul | Bed Bath &amp;amp; Beyond México">
            <a:extLst>
              <a:ext uri="{FF2B5EF4-FFF2-40B4-BE49-F238E27FC236}">
                <a16:creationId xmlns:a16="http://schemas.microsoft.com/office/drawing/2014/main" id="{BFD69F41-86BA-4F2E-AE4D-B1686C8B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11" y="2205395"/>
            <a:ext cx="2659021" cy="265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Servilleta de tela en azul | Bed Bath &amp;amp; Beyond México">
            <a:extLst>
              <a:ext uri="{FF2B5EF4-FFF2-40B4-BE49-F238E27FC236}">
                <a16:creationId xmlns:a16="http://schemas.microsoft.com/office/drawing/2014/main" id="{DF875FE8-A91A-40E9-B3BE-793E87346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42" y="1916940"/>
            <a:ext cx="2659021" cy="265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35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ondos de pantalla de rayas - FondosMil">
            <a:extLst>
              <a:ext uri="{FF2B5EF4-FFF2-40B4-BE49-F238E27FC236}">
                <a16:creationId xmlns:a16="http://schemas.microsoft.com/office/drawing/2014/main" id="{ED26DAAE-F1AD-4D7F-8AB7-290ABDF8C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746"/>
            <a:ext cx="12192000" cy="6851476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3329652-3CF3-462C-9522-A9F64EEB4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" b="96341" l="9804" r="92157">
                        <a14:foregroundMark x1="15033" y1="14634" x2="35948" y2="6707"/>
                        <a14:foregroundMark x1="35948" y1="6707" x2="62092" y2="8841"/>
                        <a14:foregroundMark x1="62092" y1="8841" x2="63399" y2="12500"/>
                        <a14:foregroundMark x1="4575" y1="14024" x2="24183" y2="2439"/>
                        <a14:foregroundMark x1="24183" y1="2439" x2="47059" y2="4573"/>
                        <a14:foregroundMark x1="47059" y1="4573" x2="47712" y2="4878"/>
                        <a14:foregroundMark x1="92810" y1="12805" x2="92810" y2="610"/>
                        <a14:foregroundMark x1="27451" y1="40854" x2="45752" y2="42683"/>
                        <a14:foregroundMark x1="25490" y1="53354" x2="54248" y2="54878"/>
                        <a14:foregroundMark x1="24183" y1="39634" x2="39216" y2="28963"/>
                        <a14:foregroundMark x1="39216" y1="28963" x2="41176" y2="35671"/>
                        <a14:foregroundMark x1="17647" y1="90244" x2="60784" y2="92683"/>
                        <a14:foregroundMark x1="11111" y1="91159" x2="67974" y2="94207"/>
                        <a14:foregroundMark x1="67974" y1="94207" x2="71895" y2="94817"/>
                        <a14:foregroundMark x1="8497" y1="95427" x2="34641" y2="95732"/>
                        <a14:foregroundMark x1="34641" y1="95732" x2="37255" y2="95427"/>
                        <a14:foregroundMark x1="47712" y1="96341" x2="77778" y2="9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0"/>
            <a:ext cx="1828800" cy="3920565"/>
          </a:xfrm>
          <a:prstGeom prst="rect">
            <a:avLst/>
          </a:prstGeom>
        </p:spPr>
      </p:pic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526B03CA-CAF3-4C94-A7D1-A531B1AA3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648109"/>
              </p:ext>
            </p:extLst>
          </p:nvPr>
        </p:nvGraphicFramePr>
        <p:xfrm>
          <a:off x="1986760" y="-64675"/>
          <a:ext cx="10019322" cy="67116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39774">
                  <a:extLst>
                    <a:ext uri="{9D8B030D-6E8A-4147-A177-3AD203B41FA5}">
                      <a16:colId xmlns:a16="http://schemas.microsoft.com/office/drawing/2014/main" val="3181808242"/>
                    </a:ext>
                  </a:extLst>
                </a:gridCol>
                <a:gridCol w="3339774">
                  <a:extLst>
                    <a:ext uri="{9D8B030D-6E8A-4147-A177-3AD203B41FA5}">
                      <a16:colId xmlns:a16="http://schemas.microsoft.com/office/drawing/2014/main" val="993668418"/>
                    </a:ext>
                  </a:extLst>
                </a:gridCol>
                <a:gridCol w="3339774">
                  <a:extLst>
                    <a:ext uri="{9D8B030D-6E8A-4147-A177-3AD203B41FA5}">
                      <a16:colId xmlns:a16="http://schemas.microsoft.com/office/drawing/2014/main" val="1323424262"/>
                    </a:ext>
                  </a:extLst>
                </a:gridCol>
              </a:tblGrid>
              <a:tr h="819883">
                <a:tc>
                  <a:txBody>
                    <a:bodyPr/>
                    <a:lstStyle/>
                    <a:p>
                      <a:r>
                        <a:rPr lang="es-MX" dirty="0"/>
                        <a:t>OBJETOS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CANTIDAD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885260"/>
                  </a:ext>
                </a:extLst>
              </a:tr>
              <a:tr h="58688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963303"/>
                  </a:ext>
                </a:extLst>
              </a:tr>
              <a:tr h="105507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080773"/>
                  </a:ext>
                </a:extLst>
              </a:tr>
              <a:tr h="1338628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584798"/>
                  </a:ext>
                </a:extLst>
              </a:tr>
              <a:tr h="1721095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484822"/>
                  </a:ext>
                </a:extLst>
              </a:tr>
              <a:tr h="1190091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5097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0C814AE-6598-47BC-A927-908B980CF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2000" l="10000" r="90000">
                        <a14:foregroundMark x1="48000" y1="92000" x2="52714" y2="90000"/>
                        <a14:foregroundMark x1="46571" y1="9286" x2="54143" y2="7714"/>
                        <a14:foregroundMark x1="54143" y1="7714" x2="49000" y2="12857"/>
                        <a14:foregroundMark x1="49000" y1="12857" x2="49571" y2="19000"/>
                        <a14:foregroundMark x1="48857" y1="7143" x2="50429" y2="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5286">
            <a:off x="2933422" y="610873"/>
            <a:ext cx="1131230" cy="1131230"/>
          </a:xfrm>
          <a:prstGeom prst="rect">
            <a:avLst/>
          </a:prstGeom>
        </p:spPr>
      </p:pic>
      <p:pic>
        <p:nvPicPr>
          <p:cNvPr id="10" name="Picture 2" descr="Platos para postre Tupperware – Tupperware MX">
            <a:extLst>
              <a:ext uri="{FF2B5EF4-FFF2-40B4-BE49-F238E27FC236}">
                <a16:creationId xmlns:a16="http://schemas.microsoft.com/office/drawing/2014/main" id="{E8D5617F-9480-40E0-B499-2839BDE0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9961" r="91309">
                        <a14:foregroundMark x1="90430" y1="36719" x2="91309" y2="52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772" y="1365017"/>
            <a:ext cx="1190530" cy="119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Salero #Soyvisual">
            <a:extLst>
              <a:ext uri="{FF2B5EF4-FFF2-40B4-BE49-F238E27FC236}">
                <a16:creationId xmlns:a16="http://schemas.microsoft.com/office/drawing/2014/main" id="{A8B3DFD9-FDC3-483D-BABE-A2D4FD29E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8" b="89926" l="9926" r="89926">
                        <a14:foregroundMark x1="45630" y1="9630" x2="53333" y2="9778"/>
                        <a14:foregroundMark x1="53333" y1="9778" x2="53333" y2="9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11" y="2564947"/>
            <a:ext cx="1179477" cy="11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Servilleta de tela en azul | Bed Bath &amp;amp; Beyond México">
            <a:extLst>
              <a:ext uri="{FF2B5EF4-FFF2-40B4-BE49-F238E27FC236}">
                <a16:creationId xmlns:a16="http://schemas.microsoft.com/office/drawing/2014/main" id="{CA9876BE-AB07-4AD4-AF4E-7CD92E3C7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293" y="3619992"/>
            <a:ext cx="1435196" cy="143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JARRA PLASTICO AMARILLO - Marketing, Productos Personalizados y Regalos de  Empresa">
            <a:extLst>
              <a:ext uri="{FF2B5EF4-FFF2-40B4-BE49-F238E27FC236}">
                <a16:creationId xmlns:a16="http://schemas.microsoft.com/office/drawing/2014/main" id="{2EDB4C1C-56C5-4919-BE00-BC3C49A20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400" b="90000" l="6400" r="93600">
                        <a14:foregroundMark x1="11000" y1="29800" x2="12200" y2="51000"/>
                        <a14:foregroundMark x1="12200" y1="51000" x2="12400" y2="51200"/>
                        <a14:foregroundMark x1="6600" y1="29200" x2="8000" y2="50600"/>
                        <a14:foregroundMark x1="8000" y1="50600" x2="6400" y2="51000"/>
                        <a14:foregroundMark x1="33000" y1="9200" x2="55800" y2="8000"/>
                        <a14:foregroundMark x1="55800" y1="8000" x2="76800" y2="8400"/>
                        <a14:foregroundMark x1="47000" y1="6200" x2="60000" y2="4400"/>
                        <a14:foregroundMark x1="60000" y1="4400" x2="93600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51" y="5419262"/>
            <a:ext cx="1273596" cy="127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84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ndos de pantalla de rayas - FondosMil">
            <a:extLst>
              <a:ext uri="{FF2B5EF4-FFF2-40B4-BE49-F238E27FC236}">
                <a16:creationId xmlns:a16="http://schemas.microsoft.com/office/drawing/2014/main" id="{FDC77AAD-B96A-43F0-9617-18FCD06A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746"/>
            <a:ext cx="12192000" cy="6851476"/>
          </a:xfrm>
          <a:prstGeom prst="rect">
            <a:avLst/>
          </a:prstGeom>
          <a:noFill/>
        </p:spPr>
      </p:pic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id="{AA78757B-81DC-41B9-80B5-047A57F27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026495"/>
              </p:ext>
            </p:extLst>
          </p:nvPr>
        </p:nvGraphicFramePr>
        <p:xfrm>
          <a:off x="1881252" y="978565"/>
          <a:ext cx="10019322" cy="46688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39774">
                  <a:extLst>
                    <a:ext uri="{9D8B030D-6E8A-4147-A177-3AD203B41FA5}">
                      <a16:colId xmlns:a16="http://schemas.microsoft.com/office/drawing/2014/main" val="3181808242"/>
                    </a:ext>
                  </a:extLst>
                </a:gridCol>
                <a:gridCol w="3339774">
                  <a:extLst>
                    <a:ext uri="{9D8B030D-6E8A-4147-A177-3AD203B41FA5}">
                      <a16:colId xmlns:a16="http://schemas.microsoft.com/office/drawing/2014/main" val="993668418"/>
                    </a:ext>
                  </a:extLst>
                </a:gridCol>
                <a:gridCol w="3339774">
                  <a:extLst>
                    <a:ext uri="{9D8B030D-6E8A-4147-A177-3AD203B41FA5}">
                      <a16:colId xmlns:a16="http://schemas.microsoft.com/office/drawing/2014/main" val="1323424262"/>
                    </a:ext>
                  </a:extLst>
                </a:gridCol>
              </a:tblGrid>
              <a:tr h="715307">
                <a:tc>
                  <a:txBody>
                    <a:bodyPr/>
                    <a:lstStyle/>
                    <a:p>
                      <a:r>
                        <a:rPr lang="es-MX" dirty="0"/>
                        <a:t>OBJETOS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CANTIDAD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885260"/>
                  </a:ext>
                </a:extLst>
              </a:tr>
              <a:tr h="22598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963303"/>
                  </a:ext>
                </a:extLst>
              </a:tr>
              <a:tr h="169373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080773"/>
                  </a:ext>
                </a:extLst>
              </a:tr>
            </a:tbl>
          </a:graphicData>
        </a:graphic>
      </p:graphicFrame>
      <p:pic>
        <p:nvPicPr>
          <p:cNvPr id="6" name="Imagen 5" descr="Imagen que contiene taza, interior, tabla, azul&#10;&#10;Descripción generada automáticamente">
            <a:extLst>
              <a:ext uri="{FF2B5EF4-FFF2-40B4-BE49-F238E27FC236}">
                <a16:creationId xmlns:a16="http://schemas.microsoft.com/office/drawing/2014/main" id="{639913EC-18F8-4A30-AF35-93D4E1B7C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048">
            <a:off x="2806154" y="1773272"/>
            <a:ext cx="1310067" cy="1310067"/>
          </a:xfrm>
          <a:prstGeom prst="rect">
            <a:avLst/>
          </a:prstGeom>
        </p:spPr>
      </p:pic>
      <p:pic>
        <p:nvPicPr>
          <p:cNvPr id="7" name="Picture 8" descr="Amazon.com: winco shangarila 12-Piece fría Carne Tenedor de servir Set  grande, de acero inoxidable 18 – 8: Kitchen &amp;amp; Dining">
            <a:extLst>
              <a:ext uri="{FF2B5EF4-FFF2-40B4-BE49-F238E27FC236}">
                <a16:creationId xmlns:a16="http://schemas.microsoft.com/office/drawing/2014/main" id="{A07AFEB8-BEAB-4D96-8499-29714665F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42" b="95154" l="1717" r="95923">
                        <a14:foregroundMark x1="1717" y1="10132" x2="9013" y2="22467"/>
                        <a14:foregroundMark x1="6009" y1="7269" x2="7940" y2="12775"/>
                        <a14:foregroundMark x1="10300" y1="4185" x2="12876" y2="7709"/>
                        <a14:foregroundMark x1="15021" y1="1762" x2="17811" y2="3744"/>
                        <a14:foregroundMark x1="84979" y1="92952" x2="95923" y2="95154"/>
                        <a14:foregroundMark x1="95923" y1="95154" x2="91202" y2="89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463">
            <a:off x="2836055" y="4006242"/>
            <a:ext cx="1393785" cy="135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D6BF891-7A41-4CC1-A761-94D3ACE99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0" b="96341" l="9804" r="92157">
                        <a14:foregroundMark x1="15033" y1="14634" x2="35948" y2="6707"/>
                        <a14:foregroundMark x1="35948" y1="6707" x2="62092" y2="8841"/>
                        <a14:foregroundMark x1="62092" y1="8841" x2="63399" y2="12500"/>
                        <a14:foregroundMark x1="4575" y1="14024" x2="24183" y2="2439"/>
                        <a14:foregroundMark x1="24183" y1="2439" x2="47059" y2="4573"/>
                        <a14:foregroundMark x1="47059" y1="4573" x2="47712" y2="4878"/>
                        <a14:foregroundMark x1="92810" y1="12805" x2="92810" y2="610"/>
                        <a14:foregroundMark x1="27451" y1="40854" x2="45752" y2="42683"/>
                        <a14:foregroundMark x1="25490" y1="53354" x2="54248" y2="54878"/>
                        <a14:foregroundMark x1="24183" y1="39634" x2="39216" y2="28963"/>
                        <a14:foregroundMark x1="39216" y1="28963" x2="41176" y2="35671"/>
                        <a14:foregroundMark x1="17647" y1="90244" x2="60784" y2="92683"/>
                        <a14:foregroundMark x1="11111" y1="91159" x2="67974" y2="94207"/>
                        <a14:foregroundMark x1="67974" y1="94207" x2="71895" y2="94817"/>
                        <a14:foregroundMark x1="8497" y1="95427" x2="34641" y2="95732"/>
                        <a14:foregroundMark x1="34641" y1="95732" x2="37255" y2="95427"/>
                        <a14:foregroundMark x1="47712" y1="96341" x2="77778" y2="9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0"/>
            <a:ext cx="1828800" cy="392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5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ndos de pantalla de rayas - FondosMil">
            <a:extLst>
              <a:ext uri="{FF2B5EF4-FFF2-40B4-BE49-F238E27FC236}">
                <a16:creationId xmlns:a16="http://schemas.microsoft.com/office/drawing/2014/main" id="{D11A73A9-8625-4C1B-A6D7-74A54A3F2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746"/>
            <a:ext cx="12192000" cy="6851476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BC8D5D-5198-4D90-B2DA-F0DEF720E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646" y="193658"/>
            <a:ext cx="5386754" cy="1325563"/>
          </a:xfr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s-MX" sz="6000" dirty="0">
                <a:latin typeface="Aharoni" panose="02010803020104030203" pitchFamily="2" charset="-79"/>
                <a:cs typeface="Aharoni" panose="02010803020104030203" pitchFamily="2" charset="-79"/>
              </a:rPr>
              <a:t>Resultado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98CE34-9F98-4B3D-B88A-ED6FE8AFBDAB}"/>
              </a:ext>
            </a:extLst>
          </p:cNvPr>
          <p:cNvSpPr txBox="1"/>
          <p:nvPr/>
        </p:nvSpPr>
        <p:spPr>
          <a:xfrm>
            <a:off x="808892" y="1828800"/>
            <a:ext cx="7825154" cy="3416320"/>
          </a:xfrm>
          <a:prstGeom prst="rect">
            <a:avLst/>
          </a:prstGeom>
          <a:solidFill>
            <a:schemeClr val="bg1"/>
          </a:solidFill>
          <a:ln w="571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s-MX" sz="3600" dirty="0"/>
              <a:t>¿Cuál objeto tuvo menos?</a:t>
            </a:r>
          </a:p>
          <a:p>
            <a:r>
              <a:rPr lang="es-MX" sz="3600" dirty="0"/>
              <a:t>¿Cómo se realizo la tabla?</a:t>
            </a:r>
          </a:p>
          <a:p>
            <a:r>
              <a:rPr lang="es-MX" sz="3600" dirty="0"/>
              <a:t>¿Cuál es el objeto que tuve mas? </a:t>
            </a:r>
          </a:p>
          <a:p>
            <a:r>
              <a:rPr lang="es-MX" sz="3600" dirty="0"/>
              <a:t>¿Sabes por que tenia mas?</a:t>
            </a:r>
          </a:p>
          <a:p>
            <a:r>
              <a:rPr lang="es-MX" sz="3600" dirty="0"/>
              <a:t>¿Podemos graficar mas cosas? ¿Cómo cuales?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4C86386-3DDA-4F91-8A56-615A28C16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" b="96341" l="9804" r="92157">
                        <a14:foregroundMark x1="15033" y1="14634" x2="35948" y2="6707"/>
                        <a14:foregroundMark x1="35948" y1="6707" x2="62092" y2="8841"/>
                        <a14:foregroundMark x1="62092" y1="8841" x2="63399" y2="12500"/>
                        <a14:foregroundMark x1="4575" y1="14024" x2="24183" y2="2439"/>
                        <a14:foregroundMark x1="24183" y1="2439" x2="47059" y2="4573"/>
                        <a14:foregroundMark x1="47059" y1="4573" x2="47712" y2="4878"/>
                        <a14:foregroundMark x1="92810" y1="12805" x2="92810" y2="610"/>
                        <a14:foregroundMark x1="27451" y1="40854" x2="45752" y2="42683"/>
                        <a14:foregroundMark x1="25490" y1="53354" x2="54248" y2="54878"/>
                        <a14:foregroundMark x1="24183" y1="39634" x2="39216" y2="28963"/>
                        <a14:foregroundMark x1="39216" y1="28963" x2="41176" y2="35671"/>
                        <a14:foregroundMark x1="17647" y1="90244" x2="60784" y2="92683"/>
                        <a14:foregroundMark x1="11111" y1="91159" x2="67974" y2="94207"/>
                        <a14:foregroundMark x1="67974" y1="94207" x2="71895" y2="94817"/>
                        <a14:foregroundMark x1="8497" y1="95427" x2="34641" y2="95732"/>
                        <a14:foregroundMark x1="34641" y1="95732" x2="37255" y2="95427"/>
                        <a14:foregroundMark x1="47712" y1="96341" x2="77778" y2="9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938" y="1352709"/>
            <a:ext cx="1828800" cy="392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024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1894</TotalTime>
  <Words>117</Words>
  <Application>Microsoft Office PowerPoint</Application>
  <PresentationFormat>Panorámica</PresentationFormat>
  <Paragraphs>23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Aharoni</vt:lpstr>
      <vt:lpstr>Arial</vt:lpstr>
      <vt:lpstr>Baskerville Old Face</vt:lpstr>
      <vt:lpstr>Bauhaus 93</vt:lpstr>
      <vt:lpstr>Britannic Bold</vt:lpstr>
      <vt:lpstr>Calibri</vt:lpstr>
      <vt:lpstr>Calibri Light</vt:lpstr>
      <vt:lpstr>Comic Sans MS</vt:lpstr>
      <vt:lpstr>Constantia</vt:lpstr>
      <vt:lpstr>Eras Light ITC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</vt:lpstr>
      <vt:lpstr>T A R E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BRISEIDA GUADALUPE MEDRANO GALLEGOS</dc:creator>
  <cp:lastModifiedBy>bris medrano</cp:lastModifiedBy>
  <cp:revision>22</cp:revision>
  <dcterms:created xsi:type="dcterms:W3CDTF">2021-05-14T00:10:16Z</dcterms:created>
  <dcterms:modified xsi:type="dcterms:W3CDTF">2021-06-20T19:04:10Z</dcterms:modified>
</cp:coreProperties>
</file>