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CFC2A-7D40-4776-A39A-D2304BA9CD16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33B93-6016-49DB-9513-A61F5CF1AB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401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240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34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525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4238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529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182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133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480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876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76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762-4EA9-429E-9368-6C700FF2DFE5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114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45762-4EA9-429E-9368-6C700FF2DFE5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B34C-5D8A-4102-A2E2-229286721E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615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fJO6hGafem8&amp;t=163s" TargetMode="External"/><Relationship Id="rId5" Type="http://schemas.openxmlformats.org/officeDocument/2006/relationships/hyperlink" Target="https://www.youtube.com/watch?v=jJGTt1nXOMI" TargetMode="External"/><Relationship Id="rId4" Type="http://schemas.openxmlformats.org/officeDocument/2006/relationships/hyperlink" Target="https://www.youtube.com/watch?v=DymMmp9VFh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100252" y="1901373"/>
            <a:ext cx="6096000" cy="44319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scuela Normal de Educación Preescolar del Estado de Coahuila</a:t>
            </a:r>
            <a:b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2020 –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  <a:p>
            <a:pPr algn="ctr"/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Docente: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Dolores Patricia Segovia Gómez. 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Asignatura: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Trabajo docente y proyectos de mejora escolar.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MATERIALES SEGUNDA SEMANA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Alumna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Karen Guadalupe Morales Verastegui #12. </a:t>
            </a:r>
          </a:p>
          <a:p>
            <a:pPr algn="ctr"/>
            <a:endParaRPr lang="es-MX" dirty="0"/>
          </a:p>
        </p:txBody>
      </p:sp>
      <p:pic>
        <p:nvPicPr>
          <p:cNvPr id="4" name="Marcador de contenido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863" y="2821577"/>
            <a:ext cx="1442274" cy="176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64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996538" y="1478632"/>
            <a:ext cx="6096000" cy="51290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s-ES" sz="1400" dirty="0">
                <a:latin typeface="Century Gothic" panose="020B0502020202020204" pitchFamily="34" charset="0"/>
              </a:rPr>
              <a:t>Video “Cuando tengo miedo” </a:t>
            </a:r>
            <a:r>
              <a:rPr lang="es-ES" sz="1400" u="sng" dirty="0">
                <a:latin typeface="Century Gothic" panose="020B0502020202020204" pitchFamily="34" charset="0"/>
                <a:hlinkClick r:id="rId4"/>
              </a:rPr>
              <a:t>https://www.youtube.com/watch?v=DymMmp9VFhs</a:t>
            </a:r>
            <a:r>
              <a:rPr lang="es-ES" sz="1400" dirty="0">
                <a:latin typeface="Century Gothic" panose="020B0502020202020204" pitchFamily="34" charset="0"/>
              </a:rPr>
              <a:t> </a:t>
            </a:r>
            <a:endParaRPr lang="es-MX" sz="1400" dirty="0">
              <a:latin typeface="Century Gothic" panose="020B0502020202020204" pitchFamily="34" charset="0"/>
            </a:endParaRPr>
          </a:p>
          <a:p>
            <a:pPr>
              <a:lnSpc>
                <a:spcPct val="115000"/>
              </a:lnSpc>
            </a:pPr>
            <a:endParaRPr lang="es-ES" sz="1400" dirty="0" smtClean="0">
              <a:latin typeface="Century Gothic" panose="020B0502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s-ES" sz="1400" dirty="0" smtClean="0">
                <a:latin typeface="Century Gothic" panose="020B0502020202020204" pitchFamily="34" charset="0"/>
              </a:rPr>
              <a:t>Hoja </a:t>
            </a:r>
            <a:r>
              <a:rPr lang="es-ES" sz="1400" dirty="0">
                <a:latin typeface="Century Gothic" panose="020B0502020202020204" pitchFamily="34" charset="0"/>
              </a:rPr>
              <a:t>de máquina o cuaderno</a:t>
            </a:r>
            <a:r>
              <a:rPr lang="es-ES" sz="1400" dirty="0" smtClean="0">
                <a:latin typeface="Century Gothic" panose="020B0502020202020204" pitchFamily="34" charset="0"/>
              </a:rPr>
              <a:t>.</a:t>
            </a:r>
            <a:endParaRPr lang="es-MX" sz="1400" dirty="0">
              <a:latin typeface="Century Gothic" panose="020B0502020202020204" pitchFamily="34" charset="0"/>
            </a:endParaRPr>
          </a:p>
          <a:p>
            <a:pPr lvl="0"/>
            <a:endParaRPr lang="es-ES" sz="1400" dirty="0" smtClean="0">
              <a:latin typeface="Century Gothic" panose="020B0502020202020204" pitchFamily="34" charset="0"/>
            </a:endParaRPr>
          </a:p>
          <a:p>
            <a:pPr lvl="0"/>
            <a:r>
              <a:rPr lang="es-ES" sz="1400" dirty="0" smtClean="0">
                <a:latin typeface="Century Gothic" panose="020B0502020202020204" pitchFamily="34" charset="0"/>
              </a:rPr>
              <a:t>Vinagre</a:t>
            </a:r>
            <a:endParaRPr lang="es-MX" sz="1400" dirty="0">
              <a:latin typeface="Century Gothic" panose="020B0502020202020204" pitchFamily="34" charset="0"/>
            </a:endParaRPr>
          </a:p>
          <a:p>
            <a:pPr lvl="0"/>
            <a:r>
              <a:rPr lang="es-ES" sz="1400" dirty="0" smtClean="0">
                <a:latin typeface="Century Gothic" panose="020B0502020202020204" pitchFamily="34" charset="0"/>
              </a:rPr>
              <a:t>Jabón </a:t>
            </a:r>
            <a:r>
              <a:rPr lang="es-ES" sz="1400" dirty="0">
                <a:latin typeface="Century Gothic" panose="020B0502020202020204" pitchFamily="34" charset="0"/>
              </a:rPr>
              <a:t>liquido</a:t>
            </a:r>
            <a:endParaRPr lang="es-MX" sz="1400" dirty="0">
              <a:latin typeface="Century Gothic" panose="020B0502020202020204" pitchFamily="34" charset="0"/>
            </a:endParaRPr>
          </a:p>
          <a:p>
            <a:pPr lvl="0"/>
            <a:r>
              <a:rPr lang="es-ES" sz="1400" dirty="0">
                <a:latin typeface="Century Gothic" panose="020B0502020202020204" pitchFamily="34" charset="0"/>
              </a:rPr>
              <a:t>Recipiente </a:t>
            </a:r>
            <a:endParaRPr lang="es-MX" sz="1400" dirty="0">
              <a:latin typeface="Century Gothic" panose="020B0502020202020204" pitchFamily="34" charset="0"/>
            </a:endParaRPr>
          </a:p>
          <a:p>
            <a:pPr lvl="0"/>
            <a:r>
              <a:rPr lang="es-ES" sz="1400" dirty="0">
                <a:latin typeface="Century Gothic" panose="020B0502020202020204" pitchFamily="34" charset="0"/>
              </a:rPr>
              <a:t>Bicarbonato</a:t>
            </a:r>
            <a:endParaRPr lang="es-MX" sz="1400" dirty="0">
              <a:latin typeface="Century Gothic" panose="020B0502020202020204" pitchFamily="34" charset="0"/>
            </a:endParaRPr>
          </a:p>
          <a:p>
            <a:pPr lvl="0"/>
            <a:r>
              <a:rPr lang="es-ES" sz="1400" dirty="0">
                <a:latin typeface="Century Gothic" panose="020B0502020202020204" pitchFamily="34" charset="0"/>
              </a:rPr>
              <a:t>Imagen de apoyo con los materiales</a:t>
            </a:r>
            <a:r>
              <a:rPr lang="es-ES" sz="1400" dirty="0" smtClean="0">
                <a:latin typeface="Century Gothic" panose="020B0502020202020204" pitchFamily="34" charset="0"/>
              </a:rPr>
              <a:t>.</a:t>
            </a:r>
            <a:endParaRPr lang="es-MX" sz="1400" dirty="0">
              <a:latin typeface="Century Gothic" panose="020B0502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ES" sz="1400" dirty="0" smtClean="0">
              <a:latin typeface="Century Gothic" panose="020B0502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1400" dirty="0" smtClean="0">
                <a:latin typeface="Century Gothic" panose="020B0502020202020204" pitchFamily="34" charset="0"/>
              </a:rPr>
              <a:t>Imagen </a:t>
            </a:r>
            <a:r>
              <a:rPr lang="es-ES" sz="1400" dirty="0">
                <a:latin typeface="Century Gothic" panose="020B0502020202020204" pitchFamily="34" charset="0"/>
              </a:rPr>
              <a:t>de apoyo “¿Qué comida prefiere mi familia</a:t>
            </a:r>
            <a:r>
              <a:rPr lang="es-ES" sz="1400" dirty="0" smtClean="0">
                <a:latin typeface="Century Gothic" panose="020B0502020202020204" pitchFamily="34" charset="0"/>
              </a:rPr>
              <a:t>?</a:t>
            </a:r>
            <a:endParaRPr lang="es-MX" sz="1400" dirty="0">
              <a:latin typeface="Century Gothic" panose="020B0502020202020204" pitchFamily="34" charset="0"/>
            </a:endParaRPr>
          </a:p>
          <a:p>
            <a:pPr lvl="0"/>
            <a:endParaRPr lang="es-ES" sz="1400" dirty="0" smtClean="0">
              <a:latin typeface="Century Gothic" panose="020B0502020202020204" pitchFamily="34" charset="0"/>
            </a:endParaRPr>
          </a:p>
          <a:p>
            <a:pPr lvl="0"/>
            <a:r>
              <a:rPr lang="es-ES" sz="1400" dirty="0" smtClean="0">
                <a:latin typeface="Century Gothic" panose="020B0502020202020204" pitchFamily="34" charset="0"/>
              </a:rPr>
              <a:t>Video </a:t>
            </a:r>
            <a:endParaRPr lang="es-ES" sz="1400" u="sng" dirty="0" smtClean="0">
              <a:latin typeface="Century Gothic" panose="020B0502020202020204" pitchFamily="34" charset="0"/>
              <a:hlinkClick r:id="rId5"/>
            </a:endParaRPr>
          </a:p>
          <a:p>
            <a:r>
              <a:rPr lang="es-ES" sz="1400" u="sng" dirty="0" smtClean="0">
                <a:latin typeface="Century Gothic" panose="020B0502020202020204" pitchFamily="34" charset="0"/>
                <a:hlinkClick r:id="rId5"/>
              </a:rPr>
              <a:t>https</a:t>
            </a:r>
            <a:r>
              <a:rPr lang="es-ES" sz="1400" u="sng" dirty="0">
                <a:latin typeface="Century Gothic" panose="020B0502020202020204" pitchFamily="34" charset="0"/>
                <a:hlinkClick r:id="rId5"/>
              </a:rPr>
              <a:t>://</a:t>
            </a:r>
            <a:r>
              <a:rPr lang="es-ES" sz="1400" u="sng" dirty="0" smtClean="0">
                <a:latin typeface="Century Gothic" panose="020B0502020202020204" pitchFamily="34" charset="0"/>
                <a:hlinkClick r:id="rId5"/>
              </a:rPr>
              <a:t>www.youtube.com/watch?v=jJGTt1nXOMI</a:t>
            </a:r>
            <a:endParaRPr lang="es-MX" sz="1400" dirty="0">
              <a:latin typeface="Century Gothic" panose="020B0502020202020204" pitchFamily="34" charset="0"/>
            </a:endParaRPr>
          </a:p>
          <a:p>
            <a:pPr lvl="0"/>
            <a:r>
              <a:rPr lang="es-ES" sz="1400" dirty="0">
                <a:latin typeface="Century Gothic" panose="020B0502020202020204" pitchFamily="34" charset="0"/>
              </a:rPr>
              <a:t>Ejemplos de </a:t>
            </a:r>
            <a:r>
              <a:rPr lang="es-ES" sz="1400" dirty="0" smtClean="0">
                <a:latin typeface="Century Gothic" panose="020B0502020202020204" pitchFamily="34" charset="0"/>
              </a:rPr>
              <a:t>portadores</a:t>
            </a:r>
          </a:p>
          <a:p>
            <a:endParaRPr lang="es-ES" sz="1400" dirty="0" smtClean="0">
              <a:latin typeface="Century Gothic" panose="020B0502020202020204" pitchFamily="34" charset="0"/>
            </a:endParaRPr>
          </a:p>
          <a:p>
            <a:r>
              <a:rPr lang="es-ES" sz="1400" dirty="0" smtClean="0">
                <a:latin typeface="Century Gothic" panose="020B0502020202020204" pitchFamily="34" charset="0"/>
              </a:rPr>
              <a:t>Imagen </a:t>
            </a:r>
            <a:r>
              <a:rPr lang="es-ES" sz="1400" dirty="0">
                <a:latin typeface="Century Gothic" panose="020B0502020202020204" pitchFamily="34" charset="0"/>
              </a:rPr>
              <a:t>de apoyo “La dulcería”</a:t>
            </a:r>
            <a:endParaRPr lang="es-MX" sz="1400" dirty="0">
              <a:latin typeface="Century Gothic" panose="020B0502020202020204" pitchFamily="34" charset="0"/>
            </a:endParaRPr>
          </a:p>
          <a:p>
            <a:r>
              <a:rPr lang="es-ES" sz="1400" dirty="0">
                <a:latin typeface="Century Gothic" panose="020B0502020202020204" pitchFamily="34" charset="0"/>
              </a:rPr>
              <a:t> </a:t>
            </a:r>
            <a:endParaRPr lang="es-MX" sz="1400" dirty="0">
              <a:latin typeface="Century Gothic" panose="020B0502020202020204" pitchFamily="34" charset="0"/>
            </a:endParaRPr>
          </a:p>
          <a:p>
            <a:r>
              <a:rPr lang="es-ES" sz="1400" dirty="0">
                <a:latin typeface="Century Gothic" panose="020B0502020202020204" pitchFamily="34" charset="0"/>
              </a:rPr>
              <a:t>Video </a:t>
            </a:r>
            <a:r>
              <a:rPr lang="es-ES" sz="1400" u="sng" dirty="0">
                <a:latin typeface="Century Gothic" panose="020B0502020202020204" pitchFamily="34" charset="0"/>
                <a:hlinkClick r:id="rId6"/>
              </a:rPr>
              <a:t>https://</a:t>
            </a:r>
            <a:r>
              <a:rPr lang="es-ES" sz="1400" u="sng" dirty="0" smtClean="0">
                <a:latin typeface="Century Gothic" panose="020B0502020202020204" pitchFamily="34" charset="0"/>
                <a:hlinkClick r:id="rId6"/>
              </a:rPr>
              <a:t>www.youtube.com/watch?v=fJO6hGafem8&amp;t=163s</a:t>
            </a:r>
            <a:endParaRPr lang="es-MX" sz="1400" dirty="0">
              <a:latin typeface="Century Gothic" panose="020B0502020202020204" pitchFamily="34" charset="0"/>
            </a:endParaRPr>
          </a:p>
          <a:p>
            <a:r>
              <a:rPr lang="es-ES" sz="1400" dirty="0">
                <a:latin typeface="Century Gothic" panose="020B0502020202020204" pitchFamily="34" charset="0"/>
              </a:rPr>
              <a:t>Hoja de ejemplos de palabras</a:t>
            </a:r>
            <a:endParaRPr lang="es-MX" sz="1400" dirty="0">
              <a:latin typeface="Century Gothic" panose="020B0502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70602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60</Words>
  <Application>Microsoft Office PowerPoint</Application>
  <PresentationFormat>Panorámica</PresentationFormat>
  <Paragraphs>30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User</cp:lastModifiedBy>
  <cp:revision>2</cp:revision>
  <dcterms:created xsi:type="dcterms:W3CDTF">2021-06-14T01:20:28Z</dcterms:created>
  <dcterms:modified xsi:type="dcterms:W3CDTF">2021-06-21T03:33:33Z</dcterms:modified>
</cp:coreProperties>
</file>