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CFC2A-7D40-4776-A39A-D2304BA9CD16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533B93-6016-49DB-9513-A61F5CF1AB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40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40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4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25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423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529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182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133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80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876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76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114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5762-4EA9-429E-9368-6C700FF2DFE5}" type="datetimeFigureOut">
              <a:rPr lang="es-MX" smtClean="0"/>
              <a:t>20/06/2021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B34C-5D8A-4102-A2E2-229286721E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615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fJO6hGafem8&amp;t=163s" TargetMode="External"/><Relationship Id="rId5" Type="http://schemas.openxmlformats.org/officeDocument/2006/relationships/hyperlink" Target="https://www.youtube.com/watch?v=jJGTt1nXOMI" TargetMode="External"/><Relationship Id="rId4" Type="http://schemas.openxmlformats.org/officeDocument/2006/relationships/hyperlink" Target="https://www.youtube.com/watch?v=DymMmp9VFh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3100252" y="1901373"/>
            <a:ext cx="6096000" cy="443198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scuela Normal de Educación Preescolar del Estado de Coahuila</a:t>
            </a:r>
            <a:b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2020 – 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Docente: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Dolores Patricia Segovia Gómez. 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Trabajo docente y proyectos de mejora escolar.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 SEGUNDA SEMANA</a:t>
            </a:r>
          </a:p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Alumna</a:t>
            </a:r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 Karen Guadalupe Morales Verastegui #12. </a:t>
            </a:r>
          </a:p>
          <a:p>
            <a:pPr algn="ctr"/>
            <a:endParaRPr lang="es-MX" dirty="0"/>
          </a:p>
        </p:txBody>
      </p:sp>
      <p:pic>
        <p:nvPicPr>
          <p:cNvPr id="4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4863" y="2821577"/>
            <a:ext cx="1442274" cy="176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6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996538" y="1478632"/>
            <a:ext cx="6096000" cy="51290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s-ES" sz="1400" dirty="0">
                <a:latin typeface="Century Gothic" panose="020B0502020202020204" pitchFamily="34" charset="0"/>
              </a:rPr>
              <a:t>Video “Cuando tengo miedo” </a:t>
            </a:r>
            <a:r>
              <a:rPr lang="es-ES" sz="1400" u="sng" dirty="0">
                <a:latin typeface="Century Gothic" panose="020B0502020202020204" pitchFamily="34" charset="0"/>
                <a:hlinkClick r:id="rId4"/>
              </a:rPr>
              <a:t>https://www.youtube.com/watch?v=DymMmp9VFhs</a:t>
            </a:r>
            <a:r>
              <a:rPr lang="es-ES" sz="1400" dirty="0">
                <a:latin typeface="Century Gothic" panose="020B0502020202020204" pitchFamily="34" charset="0"/>
              </a:rPr>
              <a:t> </a:t>
            </a:r>
            <a:endParaRPr lang="es-MX" sz="1400" dirty="0">
              <a:latin typeface="Century Gothic" panose="020B0502020202020204" pitchFamily="34" charset="0"/>
            </a:endParaRPr>
          </a:p>
          <a:p>
            <a:pPr>
              <a:lnSpc>
                <a:spcPct val="115000"/>
              </a:lnSpc>
            </a:pPr>
            <a:endParaRPr lang="es-ES" sz="1400" dirty="0" smtClean="0">
              <a:latin typeface="Century Gothic" panose="020B0502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s-ES" sz="1400" dirty="0" smtClean="0">
                <a:latin typeface="Century Gothic" panose="020B0502020202020204" pitchFamily="34" charset="0"/>
              </a:rPr>
              <a:t>Hoja </a:t>
            </a:r>
            <a:r>
              <a:rPr lang="es-ES" sz="1400" dirty="0">
                <a:latin typeface="Century Gothic" panose="020B0502020202020204" pitchFamily="34" charset="0"/>
              </a:rPr>
              <a:t>de máquina o cuaderno</a:t>
            </a:r>
            <a:r>
              <a:rPr lang="es-ES" sz="1400" dirty="0" smtClean="0">
                <a:latin typeface="Century Gothic" panose="020B0502020202020204" pitchFamily="34" charset="0"/>
              </a:rPr>
              <a:t>.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endParaRPr lang="es-ES" sz="1400" dirty="0" smtClean="0">
              <a:latin typeface="Century Gothic" panose="020B0502020202020204" pitchFamily="34" charset="0"/>
            </a:endParaRPr>
          </a:p>
          <a:p>
            <a:pPr lvl="0"/>
            <a:r>
              <a:rPr lang="es-ES" sz="1400" dirty="0" smtClean="0">
                <a:latin typeface="Century Gothic" panose="020B0502020202020204" pitchFamily="34" charset="0"/>
              </a:rPr>
              <a:t>Vinagre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r>
              <a:rPr lang="es-ES" sz="1400" dirty="0" smtClean="0">
                <a:latin typeface="Century Gothic" panose="020B0502020202020204" pitchFamily="34" charset="0"/>
              </a:rPr>
              <a:t>Jabón </a:t>
            </a:r>
            <a:r>
              <a:rPr lang="es-ES" sz="1400" dirty="0">
                <a:latin typeface="Century Gothic" panose="020B0502020202020204" pitchFamily="34" charset="0"/>
              </a:rPr>
              <a:t>liquido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r>
              <a:rPr lang="es-ES" sz="1400" dirty="0">
                <a:latin typeface="Century Gothic" panose="020B0502020202020204" pitchFamily="34" charset="0"/>
              </a:rPr>
              <a:t>Recipiente 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r>
              <a:rPr lang="es-ES" sz="1400" dirty="0">
                <a:latin typeface="Century Gothic" panose="020B0502020202020204" pitchFamily="34" charset="0"/>
              </a:rPr>
              <a:t>Bicarbonato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r>
              <a:rPr lang="es-ES" sz="1400" dirty="0">
                <a:latin typeface="Century Gothic" panose="020B0502020202020204" pitchFamily="34" charset="0"/>
              </a:rPr>
              <a:t>Imagen de apoyo con los materiales</a:t>
            </a:r>
            <a:r>
              <a:rPr lang="es-ES" sz="1400" dirty="0" smtClean="0">
                <a:latin typeface="Century Gothic" panose="020B0502020202020204" pitchFamily="34" charset="0"/>
              </a:rPr>
              <a:t>.</a:t>
            </a:r>
            <a:endParaRPr lang="es-MX" sz="1400" dirty="0">
              <a:latin typeface="Century Gothic" panose="020B0502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ES" sz="1400" dirty="0" smtClean="0">
              <a:latin typeface="Century Gothic" panose="020B0502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ES" sz="1400" dirty="0" smtClean="0">
                <a:latin typeface="Century Gothic" panose="020B0502020202020204" pitchFamily="34" charset="0"/>
              </a:rPr>
              <a:t>Imagen </a:t>
            </a:r>
            <a:r>
              <a:rPr lang="es-ES" sz="1400" dirty="0">
                <a:latin typeface="Century Gothic" panose="020B0502020202020204" pitchFamily="34" charset="0"/>
              </a:rPr>
              <a:t>de apoyo “¿Qué comida prefiere mi familia</a:t>
            </a:r>
            <a:r>
              <a:rPr lang="es-ES" sz="1400" dirty="0" smtClean="0">
                <a:latin typeface="Century Gothic" panose="020B0502020202020204" pitchFamily="34" charset="0"/>
              </a:rPr>
              <a:t>?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endParaRPr lang="es-ES" sz="1400" dirty="0" smtClean="0">
              <a:latin typeface="Century Gothic" panose="020B0502020202020204" pitchFamily="34" charset="0"/>
            </a:endParaRPr>
          </a:p>
          <a:p>
            <a:pPr lvl="0"/>
            <a:r>
              <a:rPr lang="es-ES" sz="1400" dirty="0" smtClean="0">
                <a:latin typeface="Century Gothic" panose="020B0502020202020204" pitchFamily="34" charset="0"/>
              </a:rPr>
              <a:t>Video </a:t>
            </a:r>
            <a:endParaRPr lang="es-ES" sz="1400" u="sng" dirty="0" smtClean="0">
              <a:latin typeface="Century Gothic" panose="020B0502020202020204" pitchFamily="34" charset="0"/>
              <a:hlinkClick r:id="rId5"/>
            </a:endParaRPr>
          </a:p>
          <a:p>
            <a:r>
              <a:rPr lang="es-ES" sz="1400" u="sng" dirty="0" smtClean="0">
                <a:latin typeface="Century Gothic" panose="020B0502020202020204" pitchFamily="34" charset="0"/>
                <a:hlinkClick r:id="rId5"/>
              </a:rPr>
              <a:t>https</a:t>
            </a:r>
            <a:r>
              <a:rPr lang="es-ES" sz="1400" u="sng" dirty="0">
                <a:latin typeface="Century Gothic" panose="020B0502020202020204" pitchFamily="34" charset="0"/>
                <a:hlinkClick r:id="rId5"/>
              </a:rPr>
              <a:t>://</a:t>
            </a:r>
            <a:r>
              <a:rPr lang="es-ES" sz="1400" u="sng" dirty="0" smtClean="0">
                <a:latin typeface="Century Gothic" panose="020B0502020202020204" pitchFamily="34" charset="0"/>
                <a:hlinkClick r:id="rId5"/>
              </a:rPr>
              <a:t>www.youtube.com/watch?v=jJGTt1nXOMI</a:t>
            </a:r>
            <a:endParaRPr lang="es-MX" sz="1400" dirty="0">
              <a:latin typeface="Century Gothic" panose="020B0502020202020204" pitchFamily="34" charset="0"/>
            </a:endParaRPr>
          </a:p>
          <a:p>
            <a:pPr lvl="0"/>
            <a:r>
              <a:rPr lang="es-ES" sz="1400" dirty="0">
                <a:latin typeface="Century Gothic" panose="020B0502020202020204" pitchFamily="34" charset="0"/>
              </a:rPr>
              <a:t>Ejemplos de </a:t>
            </a:r>
            <a:r>
              <a:rPr lang="es-ES" sz="1400" dirty="0" smtClean="0">
                <a:latin typeface="Century Gothic" panose="020B0502020202020204" pitchFamily="34" charset="0"/>
              </a:rPr>
              <a:t>portadores</a:t>
            </a:r>
          </a:p>
          <a:p>
            <a:endParaRPr lang="es-ES" sz="1400" dirty="0" smtClean="0">
              <a:latin typeface="Century Gothic" panose="020B0502020202020204" pitchFamily="34" charset="0"/>
            </a:endParaRPr>
          </a:p>
          <a:p>
            <a:r>
              <a:rPr lang="es-ES" sz="1400" dirty="0" smtClean="0">
                <a:latin typeface="Century Gothic" panose="020B0502020202020204" pitchFamily="34" charset="0"/>
              </a:rPr>
              <a:t>Imagen </a:t>
            </a:r>
            <a:r>
              <a:rPr lang="es-ES" sz="1400" dirty="0">
                <a:latin typeface="Century Gothic" panose="020B0502020202020204" pitchFamily="34" charset="0"/>
              </a:rPr>
              <a:t>de apoyo “La dulcería”</a:t>
            </a:r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ES" sz="1400" dirty="0">
                <a:latin typeface="Century Gothic" panose="020B0502020202020204" pitchFamily="34" charset="0"/>
              </a:rPr>
              <a:t> </a:t>
            </a:r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ES" sz="1400" dirty="0">
                <a:latin typeface="Century Gothic" panose="020B0502020202020204" pitchFamily="34" charset="0"/>
              </a:rPr>
              <a:t>Video </a:t>
            </a:r>
            <a:r>
              <a:rPr lang="es-ES" sz="1400" u="sng" dirty="0">
                <a:latin typeface="Century Gothic" panose="020B0502020202020204" pitchFamily="34" charset="0"/>
                <a:hlinkClick r:id="rId6"/>
              </a:rPr>
              <a:t>https://</a:t>
            </a:r>
            <a:r>
              <a:rPr lang="es-ES" sz="1400" u="sng" dirty="0" smtClean="0">
                <a:latin typeface="Century Gothic" panose="020B0502020202020204" pitchFamily="34" charset="0"/>
                <a:hlinkClick r:id="rId6"/>
              </a:rPr>
              <a:t>www.youtube.com/watch?v=fJO6hGafem8&amp;t=163s</a:t>
            </a:r>
            <a:endParaRPr lang="es-MX" sz="1400" dirty="0">
              <a:latin typeface="Century Gothic" panose="020B0502020202020204" pitchFamily="34" charset="0"/>
            </a:endParaRPr>
          </a:p>
          <a:p>
            <a:r>
              <a:rPr lang="es-ES" sz="1400" dirty="0">
                <a:latin typeface="Century Gothic" panose="020B0502020202020204" pitchFamily="34" charset="0"/>
              </a:rPr>
              <a:t>Hoja de ejemplos de palabras</a:t>
            </a:r>
            <a:endParaRPr lang="es-MX" sz="1400" dirty="0">
              <a:latin typeface="Century Gothic" panose="020B0502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7060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User</cp:lastModifiedBy>
  <cp:revision>2</cp:revision>
  <dcterms:created xsi:type="dcterms:W3CDTF">2021-06-14T01:20:28Z</dcterms:created>
  <dcterms:modified xsi:type="dcterms:W3CDTF">2021-06-21T03:33:33Z</dcterms:modified>
</cp:coreProperties>
</file>