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9" r:id="rId2"/>
    <p:sldId id="257" r:id="rId3"/>
    <p:sldId id="258" r:id="rId4"/>
    <p:sldId id="260" r:id="rId5"/>
    <p:sldId id="261" r:id="rId6"/>
    <p:sldId id="262" r:id="rId7"/>
    <p:sldId id="263" r:id="rId8"/>
    <p:sldId id="264" r:id="rId9"/>
    <p:sldId id="267" r:id="rId10"/>
    <p:sldId id="265" r:id="rId11"/>
    <p:sldId id="266" r:id="rId12"/>
  </p:sldIdLst>
  <p:sldSz cx="7777163" cy="100457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pos="2449" userDrawn="1">
          <p15:clr>
            <a:srgbClr val="A4A3A4"/>
          </p15:clr>
        </p15:guide>
        <p15:guide id="2" orient="horz" pos="3164"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79DCFF"/>
    <a:srgbClr val="9966FF"/>
    <a:srgbClr val="FF9999"/>
    <a:srgbClr val="996633"/>
    <a:srgbClr val="CC9900"/>
    <a:srgbClr val="FFFF6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E69BE75-9B5E-43CA-BC09-403D6B4CF0B9}" v="9" dt="2020-11-10T04:08:31.39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750" autoAdjust="0"/>
    <p:restoredTop sz="94249" autoAdjust="0"/>
  </p:normalViewPr>
  <p:slideViewPr>
    <p:cSldViewPr snapToGrid="0">
      <p:cViewPr varScale="1">
        <p:scale>
          <a:sx n="50" d="100"/>
          <a:sy n="50" d="100"/>
        </p:scale>
        <p:origin x="2040" y="54"/>
      </p:cViewPr>
      <p:guideLst>
        <p:guide pos="2449"/>
        <p:guide orient="horz" pos="3164"/>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583287" y="1644054"/>
            <a:ext cx="6610589" cy="3497392"/>
          </a:xfrm>
        </p:spPr>
        <p:txBody>
          <a:bodyPr anchor="b"/>
          <a:lstStyle>
            <a:lvl1pPr algn="ctr">
              <a:defRPr sz="5103"/>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972146" y="5276318"/>
            <a:ext cx="5832872" cy="2425385"/>
          </a:xfrm>
        </p:spPr>
        <p:txBody>
          <a:bodyPr/>
          <a:lstStyle>
            <a:lvl1pPr marL="0" indent="0" algn="ctr">
              <a:buNone/>
              <a:defRPr sz="2041"/>
            </a:lvl1pPr>
            <a:lvl2pPr marL="388849" indent="0" algn="ctr">
              <a:buNone/>
              <a:defRPr sz="1701"/>
            </a:lvl2pPr>
            <a:lvl3pPr marL="777697" indent="0" algn="ctr">
              <a:buNone/>
              <a:defRPr sz="1531"/>
            </a:lvl3pPr>
            <a:lvl4pPr marL="1166546" indent="0" algn="ctr">
              <a:buNone/>
              <a:defRPr sz="1361"/>
            </a:lvl4pPr>
            <a:lvl5pPr marL="1555394" indent="0" algn="ctr">
              <a:buNone/>
              <a:defRPr sz="1361"/>
            </a:lvl5pPr>
            <a:lvl6pPr marL="1944243" indent="0" algn="ctr">
              <a:buNone/>
              <a:defRPr sz="1361"/>
            </a:lvl6pPr>
            <a:lvl7pPr marL="2333092" indent="0" algn="ctr">
              <a:buNone/>
              <a:defRPr sz="1361"/>
            </a:lvl7pPr>
            <a:lvl8pPr marL="2721940" indent="0" algn="ctr">
              <a:buNone/>
              <a:defRPr sz="1361"/>
            </a:lvl8pPr>
            <a:lvl9pPr marL="3110789" indent="0" algn="ctr">
              <a:buNone/>
              <a:defRPr sz="1361"/>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036E05AD-77F0-46F8-BB92-E0498C440A86}" type="datetimeFigureOut">
              <a:rPr lang="es-MX" smtClean="0"/>
              <a:t>25/06/2021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6215963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036E05AD-77F0-46F8-BB92-E0498C440A86}" type="datetimeFigureOut">
              <a:rPr lang="es-MX" smtClean="0"/>
              <a:t>25/06/2021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16881928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565533" y="534841"/>
            <a:ext cx="1676951" cy="8513266"/>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534680" y="534841"/>
            <a:ext cx="4933638" cy="8513266"/>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036E05AD-77F0-46F8-BB92-E0498C440A86}" type="datetimeFigureOut">
              <a:rPr lang="es-MX" smtClean="0"/>
              <a:t>25/06/2021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26179468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036E05AD-77F0-46F8-BB92-E0498C440A86}" type="datetimeFigureOut">
              <a:rPr lang="es-MX" smtClean="0"/>
              <a:t>25/06/2021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30624284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530630" y="2504452"/>
            <a:ext cx="6707803" cy="4178731"/>
          </a:xfrm>
        </p:spPr>
        <p:txBody>
          <a:bodyPr anchor="b"/>
          <a:lstStyle>
            <a:lvl1pPr>
              <a:defRPr sz="5103"/>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530630" y="6722716"/>
            <a:ext cx="6707803" cy="2197496"/>
          </a:xfrm>
        </p:spPr>
        <p:txBody>
          <a:bodyPr/>
          <a:lstStyle>
            <a:lvl1pPr marL="0" indent="0">
              <a:buNone/>
              <a:defRPr sz="2041">
                <a:solidFill>
                  <a:schemeClr val="tx1"/>
                </a:solidFill>
              </a:defRPr>
            </a:lvl1pPr>
            <a:lvl2pPr marL="388849" indent="0">
              <a:buNone/>
              <a:defRPr sz="1701">
                <a:solidFill>
                  <a:schemeClr val="tx1">
                    <a:tint val="75000"/>
                  </a:schemeClr>
                </a:solidFill>
              </a:defRPr>
            </a:lvl2pPr>
            <a:lvl3pPr marL="777697" indent="0">
              <a:buNone/>
              <a:defRPr sz="1531">
                <a:solidFill>
                  <a:schemeClr val="tx1">
                    <a:tint val="75000"/>
                  </a:schemeClr>
                </a:solidFill>
              </a:defRPr>
            </a:lvl3pPr>
            <a:lvl4pPr marL="1166546" indent="0">
              <a:buNone/>
              <a:defRPr sz="1361">
                <a:solidFill>
                  <a:schemeClr val="tx1">
                    <a:tint val="75000"/>
                  </a:schemeClr>
                </a:solidFill>
              </a:defRPr>
            </a:lvl4pPr>
            <a:lvl5pPr marL="1555394" indent="0">
              <a:buNone/>
              <a:defRPr sz="1361">
                <a:solidFill>
                  <a:schemeClr val="tx1">
                    <a:tint val="75000"/>
                  </a:schemeClr>
                </a:solidFill>
              </a:defRPr>
            </a:lvl5pPr>
            <a:lvl6pPr marL="1944243" indent="0">
              <a:buNone/>
              <a:defRPr sz="1361">
                <a:solidFill>
                  <a:schemeClr val="tx1">
                    <a:tint val="75000"/>
                  </a:schemeClr>
                </a:solidFill>
              </a:defRPr>
            </a:lvl6pPr>
            <a:lvl7pPr marL="2333092" indent="0">
              <a:buNone/>
              <a:defRPr sz="1361">
                <a:solidFill>
                  <a:schemeClr val="tx1">
                    <a:tint val="75000"/>
                  </a:schemeClr>
                </a:solidFill>
              </a:defRPr>
            </a:lvl7pPr>
            <a:lvl8pPr marL="2721940" indent="0">
              <a:buNone/>
              <a:defRPr sz="1361">
                <a:solidFill>
                  <a:schemeClr val="tx1">
                    <a:tint val="75000"/>
                  </a:schemeClr>
                </a:solidFill>
              </a:defRPr>
            </a:lvl8pPr>
            <a:lvl9pPr marL="3110789" indent="0">
              <a:buNone/>
              <a:defRPr sz="1361">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036E05AD-77F0-46F8-BB92-E0498C440A86}" type="datetimeFigureOut">
              <a:rPr lang="es-MX" smtClean="0"/>
              <a:t>25/06/2021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9961806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534680" y="2674203"/>
            <a:ext cx="3305294" cy="637390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3937189" y="2674203"/>
            <a:ext cx="3305294" cy="637390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036E05AD-77F0-46F8-BB92-E0498C440A86}" type="datetimeFigureOut">
              <a:rPr lang="es-MX" smtClean="0"/>
              <a:t>25/06/2021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11088156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535693" y="534843"/>
            <a:ext cx="6707803" cy="1941704"/>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535694" y="2462592"/>
            <a:ext cx="3290104" cy="1206879"/>
          </a:xfrm>
        </p:spPr>
        <p:txBody>
          <a:bodyPr anchor="b"/>
          <a:lstStyle>
            <a:lvl1pPr marL="0" indent="0">
              <a:buNone/>
              <a:defRPr sz="2041" b="1"/>
            </a:lvl1pPr>
            <a:lvl2pPr marL="388849" indent="0">
              <a:buNone/>
              <a:defRPr sz="1701" b="1"/>
            </a:lvl2pPr>
            <a:lvl3pPr marL="777697" indent="0">
              <a:buNone/>
              <a:defRPr sz="1531" b="1"/>
            </a:lvl3pPr>
            <a:lvl4pPr marL="1166546" indent="0">
              <a:buNone/>
              <a:defRPr sz="1361" b="1"/>
            </a:lvl4pPr>
            <a:lvl5pPr marL="1555394" indent="0">
              <a:buNone/>
              <a:defRPr sz="1361" b="1"/>
            </a:lvl5pPr>
            <a:lvl6pPr marL="1944243" indent="0">
              <a:buNone/>
              <a:defRPr sz="1361" b="1"/>
            </a:lvl6pPr>
            <a:lvl7pPr marL="2333092" indent="0">
              <a:buNone/>
              <a:defRPr sz="1361" b="1"/>
            </a:lvl7pPr>
            <a:lvl8pPr marL="2721940" indent="0">
              <a:buNone/>
              <a:defRPr sz="1361" b="1"/>
            </a:lvl8pPr>
            <a:lvl9pPr marL="3110789" indent="0">
              <a:buNone/>
              <a:defRPr sz="1361" b="1"/>
            </a:lvl9pPr>
          </a:lstStyle>
          <a:p>
            <a:pPr lvl="0"/>
            <a:r>
              <a:rPr lang="es-ES"/>
              <a:t>Haga clic para modificar los estilos de texto del patrón</a:t>
            </a:r>
          </a:p>
        </p:txBody>
      </p:sp>
      <p:sp>
        <p:nvSpPr>
          <p:cNvPr id="4" name="Content Placeholder 3"/>
          <p:cNvSpPr>
            <a:spLocks noGrp="1"/>
          </p:cNvSpPr>
          <p:nvPr>
            <p:ph sz="half" idx="2"/>
          </p:nvPr>
        </p:nvSpPr>
        <p:spPr>
          <a:xfrm>
            <a:off x="535694" y="3669471"/>
            <a:ext cx="3290104" cy="5397239"/>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3937189" y="2462592"/>
            <a:ext cx="3306307" cy="1206879"/>
          </a:xfrm>
        </p:spPr>
        <p:txBody>
          <a:bodyPr anchor="b"/>
          <a:lstStyle>
            <a:lvl1pPr marL="0" indent="0">
              <a:buNone/>
              <a:defRPr sz="2041" b="1"/>
            </a:lvl1pPr>
            <a:lvl2pPr marL="388849" indent="0">
              <a:buNone/>
              <a:defRPr sz="1701" b="1"/>
            </a:lvl2pPr>
            <a:lvl3pPr marL="777697" indent="0">
              <a:buNone/>
              <a:defRPr sz="1531" b="1"/>
            </a:lvl3pPr>
            <a:lvl4pPr marL="1166546" indent="0">
              <a:buNone/>
              <a:defRPr sz="1361" b="1"/>
            </a:lvl4pPr>
            <a:lvl5pPr marL="1555394" indent="0">
              <a:buNone/>
              <a:defRPr sz="1361" b="1"/>
            </a:lvl5pPr>
            <a:lvl6pPr marL="1944243" indent="0">
              <a:buNone/>
              <a:defRPr sz="1361" b="1"/>
            </a:lvl6pPr>
            <a:lvl7pPr marL="2333092" indent="0">
              <a:buNone/>
              <a:defRPr sz="1361" b="1"/>
            </a:lvl7pPr>
            <a:lvl8pPr marL="2721940" indent="0">
              <a:buNone/>
              <a:defRPr sz="1361" b="1"/>
            </a:lvl8pPr>
            <a:lvl9pPr marL="3110789" indent="0">
              <a:buNone/>
              <a:defRPr sz="1361" b="1"/>
            </a:lvl9pPr>
          </a:lstStyle>
          <a:p>
            <a:pPr lvl="0"/>
            <a:r>
              <a:rPr lang="es-ES"/>
              <a:t>Haga clic para modificar los estilos de texto del patrón</a:t>
            </a:r>
          </a:p>
        </p:txBody>
      </p:sp>
      <p:sp>
        <p:nvSpPr>
          <p:cNvPr id="6" name="Content Placeholder 5"/>
          <p:cNvSpPr>
            <a:spLocks noGrp="1"/>
          </p:cNvSpPr>
          <p:nvPr>
            <p:ph sz="quarter" idx="4"/>
          </p:nvPr>
        </p:nvSpPr>
        <p:spPr>
          <a:xfrm>
            <a:off x="3937189" y="3669471"/>
            <a:ext cx="3306307" cy="5397239"/>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036E05AD-77F0-46F8-BB92-E0498C440A86}" type="datetimeFigureOut">
              <a:rPr lang="es-MX" smtClean="0"/>
              <a:t>25/06/2021</a:t>
            </a:fld>
            <a:endParaRPr lang="es-MX"/>
          </a:p>
        </p:txBody>
      </p:sp>
      <p:sp>
        <p:nvSpPr>
          <p:cNvPr id="8" name="Footer Placeholder 7"/>
          <p:cNvSpPr>
            <a:spLocks noGrp="1"/>
          </p:cNvSpPr>
          <p:nvPr>
            <p:ph type="ftr" sz="quarter" idx="11"/>
          </p:nvPr>
        </p:nvSpPr>
        <p:spPr/>
        <p:txBody>
          <a:bodyPr/>
          <a:lstStyle/>
          <a:p>
            <a:endParaRPr lang="es-MX"/>
          </a:p>
        </p:txBody>
      </p:sp>
      <p:sp>
        <p:nvSpPr>
          <p:cNvPr id="9" name="Slide Number Placeholder 8"/>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39018305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036E05AD-77F0-46F8-BB92-E0498C440A86}" type="datetimeFigureOut">
              <a:rPr lang="es-MX" smtClean="0"/>
              <a:t>25/06/2021</a:t>
            </a:fld>
            <a:endParaRPr lang="es-MX"/>
          </a:p>
        </p:txBody>
      </p:sp>
      <p:sp>
        <p:nvSpPr>
          <p:cNvPr id="4" name="Footer Placeholder 3"/>
          <p:cNvSpPr>
            <a:spLocks noGrp="1"/>
          </p:cNvSpPr>
          <p:nvPr>
            <p:ph type="ftr" sz="quarter" idx="11"/>
          </p:nvPr>
        </p:nvSpPr>
        <p:spPr/>
        <p:txBody>
          <a:bodyPr/>
          <a:lstStyle/>
          <a:p>
            <a:endParaRPr lang="es-MX"/>
          </a:p>
        </p:txBody>
      </p:sp>
      <p:sp>
        <p:nvSpPr>
          <p:cNvPr id="5" name="Slide Number Placeholder 4"/>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42546865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36E05AD-77F0-46F8-BB92-E0498C440A86}" type="datetimeFigureOut">
              <a:rPr lang="es-MX" smtClean="0"/>
              <a:t>25/06/2021</a:t>
            </a:fld>
            <a:endParaRPr lang="es-MX"/>
          </a:p>
        </p:txBody>
      </p:sp>
      <p:sp>
        <p:nvSpPr>
          <p:cNvPr id="3" name="Footer Placeholder 2"/>
          <p:cNvSpPr>
            <a:spLocks noGrp="1"/>
          </p:cNvSpPr>
          <p:nvPr>
            <p:ph type="ftr" sz="quarter" idx="11"/>
          </p:nvPr>
        </p:nvSpPr>
        <p:spPr/>
        <p:txBody>
          <a:bodyPr/>
          <a:lstStyle/>
          <a:p>
            <a:endParaRPr lang="es-MX"/>
          </a:p>
        </p:txBody>
      </p:sp>
      <p:sp>
        <p:nvSpPr>
          <p:cNvPr id="4" name="Slide Number Placeholder 3"/>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12157033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535693" y="669713"/>
            <a:ext cx="2508337" cy="2343997"/>
          </a:xfrm>
        </p:spPr>
        <p:txBody>
          <a:bodyPr anchor="b"/>
          <a:lstStyle>
            <a:lvl1pPr>
              <a:defRPr sz="2722"/>
            </a:lvl1pPr>
          </a:lstStyle>
          <a:p>
            <a:r>
              <a:rPr lang="es-ES"/>
              <a:t>Haga clic para modificar el estilo de título del patrón</a:t>
            </a:r>
            <a:endParaRPr lang="en-US" dirty="0"/>
          </a:p>
        </p:txBody>
      </p:sp>
      <p:sp>
        <p:nvSpPr>
          <p:cNvPr id="3" name="Content Placeholder 2"/>
          <p:cNvSpPr>
            <a:spLocks noGrp="1"/>
          </p:cNvSpPr>
          <p:nvPr>
            <p:ph idx="1"/>
          </p:nvPr>
        </p:nvSpPr>
        <p:spPr>
          <a:xfrm>
            <a:off x="3306307" y="1446397"/>
            <a:ext cx="3937189" cy="7138958"/>
          </a:xfrm>
        </p:spPr>
        <p:txBody>
          <a:bodyPr/>
          <a:lstStyle>
            <a:lvl1pPr>
              <a:defRPr sz="2722"/>
            </a:lvl1pPr>
            <a:lvl2pPr>
              <a:defRPr sz="2381"/>
            </a:lvl2pPr>
            <a:lvl3pPr>
              <a:defRPr sz="2041"/>
            </a:lvl3pPr>
            <a:lvl4pPr>
              <a:defRPr sz="1701"/>
            </a:lvl4pPr>
            <a:lvl5pPr>
              <a:defRPr sz="1701"/>
            </a:lvl5pPr>
            <a:lvl6pPr>
              <a:defRPr sz="1701"/>
            </a:lvl6pPr>
            <a:lvl7pPr>
              <a:defRPr sz="1701"/>
            </a:lvl7pPr>
            <a:lvl8pPr>
              <a:defRPr sz="1701"/>
            </a:lvl8pPr>
            <a:lvl9pPr>
              <a:defRPr sz="1701"/>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535693" y="3013710"/>
            <a:ext cx="2508337" cy="5583271"/>
          </a:xfrm>
        </p:spPr>
        <p:txBody>
          <a:bodyPr/>
          <a:lstStyle>
            <a:lvl1pPr marL="0" indent="0">
              <a:buNone/>
              <a:defRPr sz="1361"/>
            </a:lvl1pPr>
            <a:lvl2pPr marL="388849" indent="0">
              <a:buNone/>
              <a:defRPr sz="1191"/>
            </a:lvl2pPr>
            <a:lvl3pPr marL="777697" indent="0">
              <a:buNone/>
              <a:defRPr sz="1021"/>
            </a:lvl3pPr>
            <a:lvl4pPr marL="1166546" indent="0">
              <a:buNone/>
              <a:defRPr sz="851"/>
            </a:lvl4pPr>
            <a:lvl5pPr marL="1555394" indent="0">
              <a:buNone/>
              <a:defRPr sz="851"/>
            </a:lvl5pPr>
            <a:lvl6pPr marL="1944243" indent="0">
              <a:buNone/>
              <a:defRPr sz="851"/>
            </a:lvl6pPr>
            <a:lvl7pPr marL="2333092" indent="0">
              <a:buNone/>
              <a:defRPr sz="851"/>
            </a:lvl7pPr>
            <a:lvl8pPr marL="2721940" indent="0">
              <a:buNone/>
              <a:defRPr sz="851"/>
            </a:lvl8pPr>
            <a:lvl9pPr marL="3110789" indent="0">
              <a:buNone/>
              <a:defRPr sz="851"/>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036E05AD-77F0-46F8-BB92-E0498C440A86}" type="datetimeFigureOut">
              <a:rPr lang="es-MX" smtClean="0"/>
              <a:t>25/06/2021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20194039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535693" y="669713"/>
            <a:ext cx="2508337" cy="2343997"/>
          </a:xfrm>
        </p:spPr>
        <p:txBody>
          <a:bodyPr anchor="b"/>
          <a:lstStyle>
            <a:lvl1pPr>
              <a:defRPr sz="2722"/>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3306307" y="1446397"/>
            <a:ext cx="3937189" cy="7138958"/>
          </a:xfrm>
        </p:spPr>
        <p:txBody>
          <a:bodyPr anchor="t"/>
          <a:lstStyle>
            <a:lvl1pPr marL="0" indent="0">
              <a:buNone/>
              <a:defRPr sz="2722"/>
            </a:lvl1pPr>
            <a:lvl2pPr marL="388849" indent="0">
              <a:buNone/>
              <a:defRPr sz="2381"/>
            </a:lvl2pPr>
            <a:lvl3pPr marL="777697" indent="0">
              <a:buNone/>
              <a:defRPr sz="2041"/>
            </a:lvl3pPr>
            <a:lvl4pPr marL="1166546" indent="0">
              <a:buNone/>
              <a:defRPr sz="1701"/>
            </a:lvl4pPr>
            <a:lvl5pPr marL="1555394" indent="0">
              <a:buNone/>
              <a:defRPr sz="1701"/>
            </a:lvl5pPr>
            <a:lvl6pPr marL="1944243" indent="0">
              <a:buNone/>
              <a:defRPr sz="1701"/>
            </a:lvl6pPr>
            <a:lvl7pPr marL="2333092" indent="0">
              <a:buNone/>
              <a:defRPr sz="1701"/>
            </a:lvl7pPr>
            <a:lvl8pPr marL="2721940" indent="0">
              <a:buNone/>
              <a:defRPr sz="1701"/>
            </a:lvl8pPr>
            <a:lvl9pPr marL="3110789" indent="0">
              <a:buNone/>
              <a:defRPr sz="1701"/>
            </a:lvl9pPr>
          </a:lstStyle>
          <a:p>
            <a:r>
              <a:rPr lang="es-ES"/>
              <a:t>Haga clic en el icono para agregar una imagen</a:t>
            </a:r>
            <a:endParaRPr lang="en-US" dirty="0"/>
          </a:p>
        </p:txBody>
      </p:sp>
      <p:sp>
        <p:nvSpPr>
          <p:cNvPr id="4" name="Text Placeholder 3"/>
          <p:cNvSpPr>
            <a:spLocks noGrp="1"/>
          </p:cNvSpPr>
          <p:nvPr>
            <p:ph type="body" sz="half" idx="2"/>
          </p:nvPr>
        </p:nvSpPr>
        <p:spPr>
          <a:xfrm>
            <a:off x="535693" y="3013710"/>
            <a:ext cx="2508337" cy="5583271"/>
          </a:xfrm>
        </p:spPr>
        <p:txBody>
          <a:bodyPr/>
          <a:lstStyle>
            <a:lvl1pPr marL="0" indent="0">
              <a:buNone/>
              <a:defRPr sz="1361"/>
            </a:lvl1pPr>
            <a:lvl2pPr marL="388849" indent="0">
              <a:buNone/>
              <a:defRPr sz="1191"/>
            </a:lvl2pPr>
            <a:lvl3pPr marL="777697" indent="0">
              <a:buNone/>
              <a:defRPr sz="1021"/>
            </a:lvl3pPr>
            <a:lvl4pPr marL="1166546" indent="0">
              <a:buNone/>
              <a:defRPr sz="851"/>
            </a:lvl4pPr>
            <a:lvl5pPr marL="1555394" indent="0">
              <a:buNone/>
              <a:defRPr sz="851"/>
            </a:lvl5pPr>
            <a:lvl6pPr marL="1944243" indent="0">
              <a:buNone/>
              <a:defRPr sz="851"/>
            </a:lvl6pPr>
            <a:lvl7pPr marL="2333092" indent="0">
              <a:buNone/>
              <a:defRPr sz="851"/>
            </a:lvl7pPr>
            <a:lvl8pPr marL="2721940" indent="0">
              <a:buNone/>
              <a:defRPr sz="851"/>
            </a:lvl8pPr>
            <a:lvl9pPr marL="3110789" indent="0">
              <a:buNone/>
              <a:defRPr sz="851"/>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036E05AD-77F0-46F8-BB92-E0498C440A86}" type="datetimeFigureOut">
              <a:rPr lang="es-MX" smtClean="0"/>
              <a:t>25/06/2021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27169023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pattFill prst="ltUpDiag">
          <a:fgClr>
            <a:srgbClr val="79DCFF"/>
          </a:fgClr>
          <a:bgClr>
            <a:schemeClr val="bg1"/>
          </a:bgClr>
        </a:patt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34680" y="534843"/>
            <a:ext cx="6707803" cy="1941704"/>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534680" y="2674203"/>
            <a:ext cx="6707803" cy="6373904"/>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534680" y="9310878"/>
            <a:ext cx="1749862" cy="534841"/>
          </a:xfrm>
          <a:prstGeom prst="rect">
            <a:avLst/>
          </a:prstGeom>
        </p:spPr>
        <p:txBody>
          <a:bodyPr vert="horz" lIns="91440" tIns="45720" rIns="91440" bIns="45720" rtlCol="0" anchor="ctr"/>
          <a:lstStyle>
            <a:lvl1pPr algn="l">
              <a:defRPr sz="1021">
                <a:solidFill>
                  <a:schemeClr val="tx1">
                    <a:tint val="75000"/>
                  </a:schemeClr>
                </a:solidFill>
              </a:defRPr>
            </a:lvl1pPr>
          </a:lstStyle>
          <a:p>
            <a:fld id="{036E05AD-77F0-46F8-BB92-E0498C440A86}" type="datetimeFigureOut">
              <a:rPr lang="es-MX" smtClean="0"/>
              <a:t>25/06/2021</a:t>
            </a:fld>
            <a:endParaRPr lang="es-MX"/>
          </a:p>
        </p:txBody>
      </p:sp>
      <p:sp>
        <p:nvSpPr>
          <p:cNvPr id="5" name="Footer Placeholder 4"/>
          <p:cNvSpPr>
            <a:spLocks noGrp="1"/>
          </p:cNvSpPr>
          <p:nvPr>
            <p:ph type="ftr" sz="quarter" idx="3"/>
          </p:nvPr>
        </p:nvSpPr>
        <p:spPr>
          <a:xfrm>
            <a:off x="2576185" y="9310878"/>
            <a:ext cx="2624793" cy="534841"/>
          </a:xfrm>
          <a:prstGeom prst="rect">
            <a:avLst/>
          </a:prstGeom>
        </p:spPr>
        <p:txBody>
          <a:bodyPr vert="horz" lIns="91440" tIns="45720" rIns="91440" bIns="45720" rtlCol="0" anchor="ctr"/>
          <a:lstStyle>
            <a:lvl1pPr algn="ctr">
              <a:defRPr sz="1021">
                <a:solidFill>
                  <a:schemeClr val="tx1">
                    <a:tint val="75000"/>
                  </a:schemeClr>
                </a:solidFill>
              </a:defRPr>
            </a:lvl1pPr>
          </a:lstStyle>
          <a:p>
            <a:endParaRPr lang="es-MX"/>
          </a:p>
        </p:txBody>
      </p:sp>
      <p:sp>
        <p:nvSpPr>
          <p:cNvPr id="6" name="Slide Number Placeholder 5"/>
          <p:cNvSpPr>
            <a:spLocks noGrp="1"/>
          </p:cNvSpPr>
          <p:nvPr>
            <p:ph type="sldNum" sz="quarter" idx="4"/>
          </p:nvPr>
        </p:nvSpPr>
        <p:spPr>
          <a:xfrm>
            <a:off x="5492621" y="9310878"/>
            <a:ext cx="1749862" cy="534841"/>
          </a:xfrm>
          <a:prstGeom prst="rect">
            <a:avLst/>
          </a:prstGeom>
        </p:spPr>
        <p:txBody>
          <a:bodyPr vert="horz" lIns="91440" tIns="45720" rIns="91440" bIns="45720" rtlCol="0" anchor="ctr"/>
          <a:lstStyle>
            <a:lvl1pPr algn="r">
              <a:defRPr sz="1021">
                <a:solidFill>
                  <a:schemeClr val="tx1">
                    <a:tint val="75000"/>
                  </a:schemeClr>
                </a:solidFill>
              </a:defRPr>
            </a:lvl1pPr>
          </a:lstStyle>
          <a:p>
            <a:fld id="{56E56E53-024C-46EB-AC88-735A2590F808}" type="slidenum">
              <a:rPr lang="es-MX" smtClean="0"/>
              <a:t>‹Nº›</a:t>
            </a:fld>
            <a:endParaRPr lang="es-MX"/>
          </a:p>
        </p:txBody>
      </p:sp>
    </p:spTree>
    <p:extLst>
      <p:ext uri="{BB962C8B-B14F-4D97-AF65-F5344CB8AC3E}">
        <p14:creationId xmlns:p14="http://schemas.microsoft.com/office/powerpoint/2010/main" val="319697103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777697" rtl="0" eaLnBrk="1" latinLnBrk="0" hangingPunct="1">
        <a:lnSpc>
          <a:spcPct val="90000"/>
        </a:lnSpc>
        <a:spcBef>
          <a:spcPct val="0"/>
        </a:spcBef>
        <a:buNone/>
        <a:defRPr sz="3742" kern="1200">
          <a:solidFill>
            <a:schemeClr val="tx1"/>
          </a:solidFill>
          <a:latin typeface="+mj-lt"/>
          <a:ea typeface="+mj-ea"/>
          <a:cs typeface="+mj-cs"/>
        </a:defRPr>
      </a:lvl1pPr>
    </p:titleStyle>
    <p:bodyStyle>
      <a:lvl1pPr marL="194424" indent="-194424" algn="l" defTabSz="777697" rtl="0" eaLnBrk="1" latinLnBrk="0" hangingPunct="1">
        <a:lnSpc>
          <a:spcPct val="90000"/>
        </a:lnSpc>
        <a:spcBef>
          <a:spcPts val="851"/>
        </a:spcBef>
        <a:buFont typeface="Arial" panose="020B0604020202020204" pitchFamily="34" charset="0"/>
        <a:buChar char="•"/>
        <a:defRPr sz="2381" kern="1200">
          <a:solidFill>
            <a:schemeClr val="tx1"/>
          </a:solidFill>
          <a:latin typeface="+mn-lt"/>
          <a:ea typeface="+mn-ea"/>
          <a:cs typeface="+mn-cs"/>
        </a:defRPr>
      </a:lvl1pPr>
      <a:lvl2pPr marL="583273" indent="-194424" algn="l" defTabSz="777697" rtl="0" eaLnBrk="1" latinLnBrk="0" hangingPunct="1">
        <a:lnSpc>
          <a:spcPct val="90000"/>
        </a:lnSpc>
        <a:spcBef>
          <a:spcPts val="425"/>
        </a:spcBef>
        <a:buFont typeface="Arial" panose="020B0604020202020204" pitchFamily="34" charset="0"/>
        <a:buChar char="•"/>
        <a:defRPr sz="2041" kern="1200">
          <a:solidFill>
            <a:schemeClr val="tx1"/>
          </a:solidFill>
          <a:latin typeface="+mn-lt"/>
          <a:ea typeface="+mn-ea"/>
          <a:cs typeface="+mn-cs"/>
        </a:defRPr>
      </a:lvl2pPr>
      <a:lvl3pPr marL="972122" indent="-194424" algn="l" defTabSz="777697" rtl="0" eaLnBrk="1" latinLnBrk="0" hangingPunct="1">
        <a:lnSpc>
          <a:spcPct val="90000"/>
        </a:lnSpc>
        <a:spcBef>
          <a:spcPts val="425"/>
        </a:spcBef>
        <a:buFont typeface="Arial" panose="020B0604020202020204" pitchFamily="34" charset="0"/>
        <a:buChar char="•"/>
        <a:defRPr sz="1701" kern="1200">
          <a:solidFill>
            <a:schemeClr val="tx1"/>
          </a:solidFill>
          <a:latin typeface="+mn-lt"/>
          <a:ea typeface="+mn-ea"/>
          <a:cs typeface="+mn-cs"/>
        </a:defRPr>
      </a:lvl3pPr>
      <a:lvl4pPr marL="1360970" indent="-194424" algn="l" defTabSz="777697"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4pPr>
      <a:lvl5pPr marL="1749819" indent="-194424" algn="l" defTabSz="777697"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5pPr>
      <a:lvl6pPr marL="2138667" indent="-194424" algn="l" defTabSz="777697"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6pPr>
      <a:lvl7pPr marL="2527516" indent="-194424" algn="l" defTabSz="777697"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7pPr>
      <a:lvl8pPr marL="2916365" indent="-194424" algn="l" defTabSz="777697"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8pPr>
      <a:lvl9pPr marL="3305213" indent="-194424" algn="l" defTabSz="777697"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9pPr>
    </p:bodyStyle>
    <p:otherStyle>
      <a:defPPr>
        <a:defRPr lang="en-US"/>
      </a:defPPr>
      <a:lvl1pPr marL="0" algn="l" defTabSz="777697" rtl="0" eaLnBrk="1" latinLnBrk="0" hangingPunct="1">
        <a:defRPr sz="1531" kern="1200">
          <a:solidFill>
            <a:schemeClr val="tx1"/>
          </a:solidFill>
          <a:latin typeface="+mn-lt"/>
          <a:ea typeface="+mn-ea"/>
          <a:cs typeface="+mn-cs"/>
        </a:defRPr>
      </a:lvl1pPr>
      <a:lvl2pPr marL="388849" algn="l" defTabSz="777697" rtl="0" eaLnBrk="1" latinLnBrk="0" hangingPunct="1">
        <a:defRPr sz="1531" kern="1200">
          <a:solidFill>
            <a:schemeClr val="tx1"/>
          </a:solidFill>
          <a:latin typeface="+mn-lt"/>
          <a:ea typeface="+mn-ea"/>
          <a:cs typeface="+mn-cs"/>
        </a:defRPr>
      </a:lvl2pPr>
      <a:lvl3pPr marL="777697" algn="l" defTabSz="777697" rtl="0" eaLnBrk="1" latinLnBrk="0" hangingPunct="1">
        <a:defRPr sz="1531" kern="1200">
          <a:solidFill>
            <a:schemeClr val="tx1"/>
          </a:solidFill>
          <a:latin typeface="+mn-lt"/>
          <a:ea typeface="+mn-ea"/>
          <a:cs typeface="+mn-cs"/>
        </a:defRPr>
      </a:lvl3pPr>
      <a:lvl4pPr marL="1166546" algn="l" defTabSz="777697" rtl="0" eaLnBrk="1" latinLnBrk="0" hangingPunct="1">
        <a:defRPr sz="1531" kern="1200">
          <a:solidFill>
            <a:schemeClr val="tx1"/>
          </a:solidFill>
          <a:latin typeface="+mn-lt"/>
          <a:ea typeface="+mn-ea"/>
          <a:cs typeface="+mn-cs"/>
        </a:defRPr>
      </a:lvl4pPr>
      <a:lvl5pPr marL="1555394" algn="l" defTabSz="777697" rtl="0" eaLnBrk="1" latinLnBrk="0" hangingPunct="1">
        <a:defRPr sz="1531" kern="1200">
          <a:solidFill>
            <a:schemeClr val="tx1"/>
          </a:solidFill>
          <a:latin typeface="+mn-lt"/>
          <a:ea typeface="+mn-ea"/>
          <a:cs typeface="+mn-cs"/>
        </a:defRPr>
      </a:lvl5pPr>
      <a:lvl6pPr marL="1944243" algn="l" defTabSz="777697" rtl="0" eaLnBrk="1" latinLnBrk="0" hangingPunct="1">
        <a:defRPr sz="1531" kern="1200">
          <a:solidFill>
            <a:schemeClr val="tx1"/>
          </a:solidFill>
          <a:latin typeface="+mn-lt"/>
          <a:ea typeface="+mn-ea"/>
          <a:cs typeface="+mn-cs"/>
        </a:defRPr>
      </a:lvl6pPr>
      <a:lvl7pPr marL="2333092" algn="l" defTabSz="777697" rtl="0" eaLnBrk="1" latinLnBrk="0" hangingPunct="1">
        <a:defRPr sz="1531" kern="1200">
          <a:solidFill>
            <a:schemeClr val="tx1"/>
          </a:solidFill>
          <a:latin typeface="+mn-lt"/>
          <a:ea typeface="+mn-ea"/>
          <a:cs typeface="+mn-cs"/>
        </a:defRPr>
      </a:lvl7pPr>
      <a:lvl8pPr marL="2721940" algn="l" defTabSz="777697" rtl="0" eaLnBrk="1" latinLnBrk="0" hangingPunct="1">
        <a:defRPr sz="1531" kern="1200">
          <a:solidFill>
            <a:schemeClr val="tx1"/>
          </a:solidFill>
          <a:latin typeface="+mn-lt"/>
          <a:ea typeface="+mn-ea"/>
          <a:cs typeface="+mn-cs"/>
        </a:defRPr>
      </a:lvl8pPr>
      <a:lvl9pPr marL="3110789" algn="l" defTabSz="777697" rtl="0" eaLnBrk="1" latinLnBrk="0" hangingPunct="1">
        <a:defRPr sz="153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pattFill prst="pct90">
          <a:fgClr>
            <a:srgbClr val="79DCFF"/>
          </a:fgClr>
          <a:bgClr>
            <a:schemeClr val="bg1"/>
          </a:bgClr>
        </a:pattFill>
        <a:effectLst/>
      </p:bgPr>
    </p:bg>
    <p:spTree>
      <p:nvGrpSpPr>
        <p:cNvPr id="1" name=""/>
        <p:cNvGrpSpPr/>
        <p:nvPr/>
      </p:nvGrpSpPr>
      <p:grpSpPr>
        <a:xfrm>
          <a:off x="0" y="0"/>
          <a:ext cx="0" cy="0"/>
          <a:chOff x="0" y="0"/>
          <a:chExt cx="0" cy="0"/>
        </a:xfrm>
      </p:grpSpPr>
      <p:sp>
        <p:nvSpPr>
          <p:cNvPr id="2" name="Rectángulo 1">
            <a:extLst>
              <a:ext uri="{FF2B5EF4-FFF2-40B4-BE49-F238E27FC236}">
                <a16:creationId xmlns:a16="http://schemas.microsoft.com/office/drawing/2014/main" id="{FF3C726E-F5B3-4D15-90DA-FCBD5628E338}"/>
              </a:ext>
            </a:extLst>
          </p:cNvPr>
          <p:cNvSpPr/>
          <p:nvPr/>
        </p:nvSpPr>
        <p:spPr>
          <a:xfrm>
            <a:off x="285750" y="704850"/>
            <a:ext cx="7219950" cy="8667750"/>
          </a:xfrm>
          <a:prstGeom prst="rect">
            <a:avLst/>
          </a:prstGeom>
          <a:ln w="76200" cmpd="sng">
            <a:solidFill>
              <a:schemeClr val="tx1"/>
            </a:solidFill>
            <a:round/>
          </a:ln>
        </p:spPr>
        <p:style>
          <a:lnRef idx="2">
            <a:schemeClr val="accent6"/>
          </a:lnRef>
          <a:fillRef idx="1">
            <a:schemeClr val="lt1"/>
          </a:fillRef>
          <a:effectRef idx="0">
            <a:schemeClr val="accent6"/>
          </a:effectRef>
          <a:fontRef idx="minor">
            <a:schemeClr val="dk1"/>
          </a:fontRef>
        </p:style>
        <p:txBody>
          <a:bodyPr rtlCol="0" anchor="ctr"/>
          <a:lstStyle/>
          <a:p>
            <a:pPr algn="ctr">
              <a:lnSpc>
                <a:spcPct val="150000"/>
              </a:lnSpc>
            </a:pPr>
            <a:r>
              <a:rPr lang="es-ES_tradnl" sz="2000" b="1" dirty="0">
                <a:latin typeface="Arial" panose="020B0604020202020204" pitchFamily="34" charset="0"/>
                <a:cs typeface="Arial" panose="020B0604020202020204" pitchFamily="34" charset="0"/>
              </a:rPr>
              <a:t>ESCUELA NORMAL DE EDUCACIÓN PREESCOLAR</a:t>
            </a:r>
          </a:p>
          <a:p>
            <a:pPr algn="ctr">
              <a:lnSpc>
                <a:spcPct val="150000"/>
              </a:lnSpc>
            </a:pPr>
            <a:endParaRPr lang="es-ES_tradnl" sz="2000" b="1" dirty="0">
              <a:latin typeface="Arial" panose="020B0604020202020204" pitchFamily="34" charset="0"/>
              <a:cs typeface="Arial" panose="020B0604020202020204" pitchFamily="34" charset="0"/>
            </a:endParaRPr>
          </a:p>
          <a:p>
            <a:pPr algn="ctr">
              <a:lnSpc>
                <a:spcPct val="150000"/>
              </a:lnSpc>
            </a:pPr>
            <a:endParaRPr lang="es-ES_tradnl" sz="2000" b="1" dirty="0">
              <a:latin typeface="Arial" panose="020B0604020202020204" pitchFamily="34" charset="0"/>
              <a:cs typeface="Arial" panose="020B0604020202020204" pitchFamily="34" charset="0"/>
            </a:endParaRPr>
          </a:p>
          <a:p>
            <a:pPr algn="ctr">
              <a:lnSpc>
                <a:spcPct val="150000"/>
              </a:lnSpc>
            </a:pPr>
            <a:endParaRPr lang="es-ES_tradnl" sz="2000" b="1" dirty="0">
              <a:latin typeface="Arial" panose="020B0604020202020204" pitchFamily="34" charset="0"/>
              <a:cs typeface="Arial" panose="020B0604020202020204" pitchFamily="34" charset="0"/>
            </a:endParaRPr>
          </a:p>
          <a:p>
            <a:pPr algn="ctr">
              <a:lnSpc>
                <a:spcPct val="115000"/>
              </a:lnSpc>
              <a:spcAft>
                <a:spcPts val="1000"/>
              </a:spcAft>
            </a:pPr>
            <a:r>
              <a:rPr lang="es-ES_tradnl" sz="2000" b="1" dirty="0">
                <a:latin typeface="Arial" panose="020B0604020202020204" pitchFamily="34" charset="0"/>
                <a:ea typeface="Calibri" panose="020F0502020204030204" pitchFamily="34" charset="0"/>
                <a:cs typeface="Times New Roman" panose="02020603050405020304" pitchFamily="18" charset="0"/>
              </a:rPr>
              <a:t>Licenciatura en educación preescolar </a:t>
            </a:r>
            <a:endParaRPr lang="es-MX" dirty="0">
              <a:latin typeface="Calibri" panose="020F0502020204030204" pitchFamily="34" charset="0"/>
              <a:ea typeface="Calibri" panose="020F0502020204030204" pitchFamily="34" charset="0"/>
              <a:cs typeface="Times New Roman" panose="02020603050405020304" pitchFamily="18" charset="0"/>
            </a:endParaRPr>
          </a:p>
          <a:p>
            <a:pPr algn="ctr">
              <a:lnSpc>
                <a:spcPct val="115000"/>
              </a:lnSpc>
              <a:spcAft>
                <a:spcPts val="0"/>
              </a:spcAft>
            </a:pPr>
            <a:r>
              <a:rPr lang="es-ES_tradnl" sz="2000" b="1" dirty="0">
                <a:latin typeface="Arial" panose="020B0604020202020204" pitchFamily="34" charset="0"/>
                <a:ea typeface="Calibri" panose="020F0502020204030204" pitchFamily="34" charset="0"/>
                <a:cs typeface="Times New Roman" panose="02020603050405020304" pitchFamily="18" charset="0"/>
              </a:rPr>
              <a:t>Materia: </a:t>
            </a:r>
            <a:r>
              <a:rPr lang="es-ES_tradnl" sz="2000" dirty="0">
                <a:latin typeface="Arial" panose="020B0604020202020204" pitchFamily="34" charset="0"/>
                <a:ea typeface="Calibri" panose="020F0502020204030204" pitchFamily="34" charset="0"/>
                <a:cs typeface="Times New Roman" panose="02020603050405020304" pitchFamily="18" charset="0"/>
              </a:rPr>
              <a:t>Trabajo Docente y Proyectos de Mejora Escolar</a:t>
            </a:r>
            <a:endParaRPr lang="es-MX" dirty="0">
              <a:latin typeface="Calibri" panose="020F0502020204030204" pitchFamily="34" charset="0"/>
              <a:ea typeface="Calibri" panose="020F0502020204030204" pitchFamily="34" charset="0"/>
              <a:cs typeface="Times New Roman" panose="02020603050405020304" pitchFamily="18" charset="0"/>
            </a:endParaRPr>
          </a:p>
          <a:p>
            <a:pPr algn="ctr">
              <a:lnSpc>
                <a:spcPct val="115000"/>
              </a:lnSpc>
              <a:spcAft>
                <a:spcPts val="1000"/>
              </a:spcAft>
            </a:pPr>
            <a:r>
              <a:rPr lang="es-ES_tradnl" sz="2000" b="1" dirty="0" err="1">
                <a:latin typeface="Arial" panose="020B0604020202020204" pitchFamily="34" charset="0"/>
                <a:ea typeface="Calibri" panose="020F0502020204030204" pitchFamily="34" charset="0"/>
                <a:cs typeface="Times New Roman" panose="02020603050405020304" pitchFamily="18" charset="0"/>
              </a:rPr>
              <a:t>Profra</a:t>
            </a:r>
            <a:r>
              <a:rPr lang="es-ES_tradnl" sz="2000" b="1" dirty="0">
                <a:latin typeface="Arial" panose="020B0604020202020204" pitchFamily="34" charset="0"/>
                <a:ea typeface="Calibri" panose="020F0502020204030204" pitchFamily="34" charset="0"/>
                <a:cs typeface="Times New Roman" panose="02020603050405020304" pitchFamily="18" charset="0"/>
              </a:rPr>
              <a:t>.: </a:t>
            </a:r>
            <a:r>
              <a:rPr lang="es-ES_tradnl" sz="2000" dirty="0">
                <a:latin typeface="Arial" panose="020B0604020202020204" pitchFamily="34" charset="0"/>
                <a:ea typeface="Calibri" panose="020F0502020204030204" pitchFamily="34" charset="0"/>
                <a:cs typeface="Times New Roman" panose="02020603050405020304" pitchFamily="18" charset="0"/>
              </a:rPr>
              <a:t>Dolores Patricia Segovia Gómez</a:t>
            </a:r>
            <a:endParaRPr lang="es-MX" dirty="0">
              <a:latin typeface="Calibri" panose="020F0502020204030204" pitchFamily="34" charset="0"/>
              <a:ea typeface="Calibri" panose="020F0502020204030204" pitchFamily="34" charset="0"/>
              <a:cs typeface="Times New Roman" panose="02020603050405020304" pitchFamily="18" charset="0"/>
            </a:endParaRPr>
          </a:p>
          <a:p>
            <a:pPr algn="ctr">
              <a:lnSpc>
                <a:spcPct val="115000"/>
              </a:lnSpc>
              <a:spcAft>
                <a:spcPts val="1000"/>
              </a:spcAft>
            </a:pPr>
            <a:r>
              <a:rPr lang="es-ES_tradnl" sz="2000" b="1" dirty="0">
                <a:latin typeface="Arial" panose="020B0604020202020204" pitchFamily="34" charset="0"/>
                <a:ea typeface="Calibri" panose="020F0502020204030204" pitchFamily="34" charset="0"/>
                <a:cs typeface="Times New Roman" panose="02020603050405020304" pitchFamily="18" charset="0"/>
              </a:rPr>
              <a:t>Unidad de aprendizaje 2: </a:t>
            </a:r>
            <a:r>
              <a:rPr lang="es-ES_tradnl" sz="2000" dirty="0">
                <a:latin typeface="Arial" panose="020B0604020202020204" pitchFamily="34" charset="0"/>
                <a:ea typeface="Calibri" panose="020F0502020204030204" pitchFamily="34" charset="0"/>
                <a:cs typeface="Times New Roman" panose="02020603050405020304" pitchFamily="18" charset="0"/>
              </a:rPr>
              <a:t>Propuestas de innovación al Trabajo docente en el marco del Proyecto Escolar de Mejora Continua (PEMC)</a:t>
            </a:r>
            <a:endParaRPr lang="es-MX" dirty="0">
              <a:latin typeface="Calibri" panose="020F0502020204030204" pitchFamily="34" charset="0"/>
              <a:ea typeface="Calibri" panose="020F0502020204030204" pitchFamily="34" charset="0"/>
              <a:cs typeface="Times New Roman" panose="02020603050405020304" pitchFamily="18" charset="0"/>
            </a:endParaRPr>
          </a:p>
          <a:p>
            <a:pPr algn="ctr">
              <a:lnSpc>
                <a:spcPct val="115000"/>
              </a:lnSpc>
              <a:spcBef>
                <a:spcPts val="1200"/>
              </a:spcBef>
              <a:spcAft>
                <a:spcPts val="0"/>
              </a:spcAft>
            </a:pPr>
            <a:r>
              <a:rPr lang="es-ES_tradnl" sz="2000" b="1" dirty="0">
                <a:latin typeface="Arial" panose="020B0604020202020204" pitchFamily="34" charset="0"/>
                <a:ea typeface="Calibri" panose="020F0502020204030204" pitchFamily="34" charset="0"/>
                <a:cs typeface="Times New Roman" panose="02020603050405020304" pitchFamily="18" charset="0"/>
              </a:rPr>
              <a:t>DIARIO DE LA EDUCADORA NORMALISTA</a:t>
            </a:r>
            <a:endParaRPr lang="es-MX" dirty="0">
              <a:latin typeface="Calibri" panose="020F0502020204030204" pitchFamily="34" charset="0"/>
              <a:ea typeface="Calibri" panose="020F0502020204030204" pitchFamily="34" charset="0"/>
              <a:cs typeface="Times New Roman" panose="02020603050405020304" pitchFamily="18" charset="0"/>
            </a:endParaRPr>
          </a:p>
          <a:p>
            <a:pPr algn="ctr">
              <a:lnSpc>
                <a:spcPct val="115000"/>
              </a:lnSpc>
              <a:spcBef>
                <a:spcPts val="1200"/>
              </a:spcBef>
              <a:spcAft>
                <a:spcPts val="0"/>
              </a:spcAft>
            </a:pPr>
            <a:r>
              <a:rPr lang="es-ES_tradnl" sz="2000" b="1" dirty="0">
                <a:latin typeface="Arial" panose="020B0604020202020204" pitchFamily="34" charset="0"/>
                <a:ea typeface="Calibri" panose="020F0502020204030204" pitchFamily="34" charset="0"/>
                <a:cs typeface="Times New Roman" panose="02020603050405020304" pitchFamily="18" charset="0"/>
              </a:rPr>
              <a:t>Alumna: </a:t>
            </a:r>
            <a:r>
              <a:rPr lang="es-ES_tradnl" sz="2000" dirty="0">
                <a:latin typeface="Arial" panose="020B0604020202020204" pitchFamily="34" charset="0"/>
                <a:ea typeface="Calibri" panose="020F0502020204030204" pitchFamily="34" charset="0"/>
                <a:cs typeface="Times New Roman" panose="02020603050405020304" pitchFamily="18" charset="0"/>
              </a:rPr>
              <a:t>Yazmin </a:t>
            </a:r>
            <a:r>
              <a:rPr lang="es-ES_tradnl" sz="2000" dirty="0" err="1">
                <a:latin typeface="Arial" panose="020B0604020202020204" pitchFamily="34" charset="0"/>
                <a:ea typeface="Calibri" panose="020F0502020204030204" pitchFamily="34" charset="0"/>
                <a:cs typeface="Times New Roman" panose="02020603050405020304" pitchFamily="18" charset="0"/>
              </a:rPr>
              <a:t>Tellez</a:t>
            </a:r>
            <a:r>
              <a:rPr lang="es-ES_tradnl" sz="2000" dirty="0">
                <a:latin typeface="Arial" panose="020B0604020202020204" pitchFamily="34" charset="0"/>
                <a:ea typeface="Calibri" panose="020F0502020204030204" pitchFamily="34" charset="0"/>
                <a:cs typeface="Times New Roman" panose="02020603050405020304" pitchFamily="18" charset="0"/>
              </a:rPr>
              <a:t> Fuentes </a:t>
            </a:r>
            <a:r>
              <a:rPr lang="es-ES_tradnl" sz="2000" b="1" dirty="0">
                <a:latin typeface="Arial" panose="020B0604020202020204" pitchFamily="34" charset="0"/>
                <a:ea typeface="Calibri" panose="020F0502020204030204" pitchFamily="34" charset="0"/>
                <a:cs typeface="Times New Roman" panose="02020603050405020304" pitchFamily="18" charset="0"/>
              </a:rPr>
              <a:t>N.L. </a:t>
            </a:r>
            <a:r>
              <a:rPr lang="es-ES_tradnl" sz="2000" dirty="0">
                <a:latin typeface="Arial" panose="020B0604020202020204" pitchFamily="34" charset="0"/>
                <a:ea typeface="Calibri" panose="020F0502020204030204" pitchFamily="34" charset="0"/>
                <a:cs typeface="Times New Roman" panose="02020603050405020304" pitchFamily="18" charset="0"/>
              </a:rPr>
              <a:t>20</a:t>
            </a:r>
            <a:endParaRPr lang="es-MX" dirty="0">
              <a:latin typeface="Calibri" panose="020F0502020204030204" pitchFamily="34" charset="0"/>
              <a:ea typeface="Calibri" panose="020F0502020204030204" pitchFamily="34" charset="0"/>
              <a:cs typeface="Times New Roman" panose="02020603050405020304" pitchFamily="18" charset="0"/>
            </a:endParaRPr>
          </a:p>
          <a:p>
            <a:pPr algn="ctr">
              <a:lnSpc>
                <a:spcPct val="115000"/>
              </a:lnSpc>
              <a:spcAft>
                <a:spcPts val="1000"/>
              </a:spcAft>
            </a:pPr>
            <a:r>
              <a:rPr lang="es-ES_tradnl" sz="2000" b="1" dirty="0">
                <a:latin typeface="Arial" panose="020B0604020202020204" pitchFamily="34" charset="0"/>
                <a:ea typeface="Calibri" panose="020F0502020204030204" pitchFamily="34" charset="0"/>
                <a:cs typeface="Times New Roman" panose="02020603050405020304" pitchFamily="18" charset="0"/>
              </a:rPr>
              <a:t>Sexto semestre Sección A</a:t>
            </a:r>
            <a:endParaRPr lang="es-MX" dirty="0">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1000"/>
              </a:spcAft>
            </a:pPr>
            <a:r>
              <a:rPr lang="es-ES_tradnl" sz="2400" dirty="0">
                <a:latin typeface="Arial" panose="020B0604020202020204" pitchFamily="34" charset="0"/>
                <a:ea typeface="Calibri" panose="020F0502020204030204" pitchFamily="34" charset="0"/>
                <a:cs typeface="Times New Roman" panose="02020603050405020304" pitchFamily="18" charset="0"/>
              </a:rPr>
              <a:t> </a:t>
            </a:r>
            <a:endParaRPr lang="es-MX" dirty="0">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0"/>
              </a:spcAft>
            </a:pPr>
            <a:r>
              <a:rPr lang="es-ES_tradnl" sz="2400" dirty="0">
                <a:latin typeface="Arial" panose="020B0604020202020204" pitchFamily="34" charset="0"/>
                <a:ea typeface="Calibri" panose="020F0502020204030204" pitchFamily="34" charset="0"/>
                <a:cs typeface="Times New Roman" panose="02020603050405020304" pitchFamily="18" charset="0"/>
              </a:rPr>
              <a:t>Saltillo, Coahuila</a:t>
            </a:r>
            <a:endParaRPr lang="es-MX" dirty="0">
              <a:latin typeface="Calibri" panose="020F0502020204030204" pitchFamily="34" charset="0"/>
              <a:ea typeface="Calibri" panose="020F0502020204030204" pitchFamily="34" charset="0"/>
              <a:cs typeface="Times New Roman" panose="02020603050405020304" pitchFamily="18" charset="0"/>
            </a:endParaRPr>
          </a:p>
          <a:p>
            <a:pPr algn="r">
              <a:lnSpc>
                <a:spcPct val="115000"/>
              </a:lnSpc>
              <a:spcAft>
                <a:spcPts val="1000"/>
              </a:spcAft>
            </a:pPr>
            <a:r>
              <a:rPr lang="es-ES_tradnl" sz="2400" dirty="0">
                <a:latin typeface="Arial" panose="020B0604020202020204" pitchFamily="34" charset="0"/>
                <a:ea typeface="Calibri" panose="020F0502020204030204" pitchFamily="34" charset="0"/>
                <a:cs typeface="Times New Roman" panose="02020603050405020304" pitchFamily="18" charset="0"/>
              </a:rPr>
              <a:t>21 – 25 de junio de 2021</a:t>
            </a:r>
            <a:endParaRPr lang="es-MX" dirty="0">
              <a:latin typeface="Calibri" panose="020F0502020204030204" pitchFamily="34" charset="0"/>
              <a:ea typeface="Calibri" panose="020F0502020204030204" pitchFamily="34" charset="0"/>
              <a:cs typeface="Times New Roman" panose="02020603050405020304" pitchFamily="18" charset="0"/>
            </a:endParaRPr>
          </a:p>
          <a:p>
            <a:pPr algn="ctr">
              <a:lnSpc>
                <a:spcPct val="150000"/>
              </a:lnSpc>
            </a:pPr>
            <a:endParaRPr lang="es-ES_tradnl" sz="2000" b="1" dirty="0">
              <a:latin typeface="Arial" panose="020B0604020202020204" pitchFamily="34" charset="0"/>
              <a:cs typeface="Arial" panose="020B0604020202020204" pitchFamily="34" charset="0"/>
            </a:endParaRPr>
          </a:p>
          <a:p>
            <a:pPr algn="ctr">
              <a:lnSpc>
                <a:spcPct val="150000"/>
              </a:lnSpc>
            </a:pPr>
            <a:endParaRPr lang="es-MX" sz="2000" dirty="0">
              <a:latin typeface="Arial" panose="020B0604020202020204" pitchFamily="34" charset="0"/>
              <a:cs typeface="Arial" panose="020B0604020202020204" pitchFamily="34" charset="0"/>
            </a:endParaRPr>
          </a:p>
        </p:txBody>
      </p:sp>
      <p:pic>
        <p:nvPicPr>
          <p:cNvPr id="12" name="Imagen 11" descr="http://187.160.244.18/sistema/Data/tareas/enep-00041/_Logos/escudo.jpg">
            <a:extLst>
              <a:ext uri="{FF2B5EF4-FFF2-40B4-BE49-F238E27FC236}">
                <a16:creationId xmlns:a16="http://schemas.microsoft.com/office/drawing/2014/main" id="{5CD343AB-5CEF-40E7-9053-EC39453F553E}"/>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2864644" y="1441450"/>
            <a:ext cx="1895475" cy="1409700"/>
          </a:xfrm>
          <a:prstGeom prst="rect">
            <a:avLst/>
          </a:prstGeom>
          <a:noFill/>
          <a:ln>
            <a:noFill/>
          </a:ln>
        </p:spPr>
      </p:pic>
    </p:spTree>
    <p:extLst>
      <p:ext uri="{BB962C8B-B14F-4D97-AF65-F5344CB8AC3E}">
        <p14:creationId xmlns:p14="http://schemas.microsoft.com/office/powerpoint/2010/main" val="6945628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a:xfrm>
          <a:off x="0" y="0"/>
          <a:ext cx="0" cy="0"/>
          <a:chOff x="0" y="0"/>
          <a:chExt cx="0" cy="0"/>
        </a:xfrm>
      </p:grpSpPr>
      <p:grpSp>
        <p:nvGrpSpPr>
          <p:cNvPr id="2" name="Grupo 1">
            <a:extLst>
              <a:ext uri="{FF2B5EF4-FFF2-40B4-BE49-F238E27FC236}">
                <a16:creationId xmlns:a16="http://schemas.microsoft.com/office/drawing/2014/main" id="{BA74D494-408A-4E9A-8CBA-796030CBE8BE}"/>
              </a:ext>
            </a:extLst>
          </p:cNvPr>
          <p:cNvGrpSpPr/>
          <p:nvPr/>
        </p:nvGrpSpPr>
        <p:grpSpPr>
          <a:xfrm>
            <a:off x="355425" y="101667"/>
            <a:ext cx="6308212" cy="1134399"/>
            <a:chOff x="355425" y="101667"/>
            <a:chExt cx="6308212" cy="1134399"/>
          </a:xfrm>
        </p:grpSpPr>
        <p:sp>
          <p:nvSpPr>
            <p:cNvPr id="6" name="Paralelogramo 5">
              <a:extLst>
                <a:ext uri="{FF2B5EF4-FFF2-40B4-BE49-F238E27FC236}">
                  <a16:creationId xmlns:a16="http://schemas.microsoft.com/office/drawing/2014/main" id="{47608943-0181-440C-B161-B8EF626947B5}"/>
                </a:ext>
              </a:extLst>
            </p:cNvPr>
            <p:cNvSpPr/>
            <p:nvPr/>
          </p:nvSpPr>
          <p:spPr>
            <a:xfrm>
              <a:off x="41638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 name="Paralelogramo 7">
              <a:extLst>
                <a:ext uri="{FF2B5EF4-FFF2-40B4-BE49-F238E27FC236}">
                  <a16:creationId xmlns:a16="http://schemas.microsoft.com/office/drawing/2014/main" id="{B33DFCE6-CAD3-4C51-BEC3-B49DE3E10F98}"/>
                </a:ext>
              </a:extLst>
            </p:cNvPr>
            <p:cNvSpPr/>
            <p:nvPr/>
          </p:nvSpPr>
          <p:spPr>
            <a:xfrm>
              <a:off x="115806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 name="Paralelogramo 9">
              <a:extLst>
                <a:ext uri="{FF2B5EF4-FFF2-40B4-BE49-F238E27FC236}">
                  <a16:creationId xmlns:a16="http://schemas.microsoft.com/office/drawing/2014/main" id="{E9499F6D-0B37-4682-9B96-B4D34C2EF618}"/>
                </a:ext>
              </a:extLst>
            </p:cNvPr>
            <p:cNvSpPr/>
            <p:nvPr/>
          </p:nvSpPr>
          <p:spPr>
            <a:xfrm>
              <a:off x="189974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nvGrpSpPr>
            <p:cNvPr id="13" name="Grupo 12">
              <a:extLst>
                <a:ext uri="{FF2B5EF4-FFF2-40B4-BE49-F238E27FC236}">
                  <a16:creationId xmlns:a16="http://schemas.microsoft.com/office/drawing/2014/main" id="{B9B108D8-2D8D-467D-B61E-DE552F2B74A5}"/>
                </a:ext>
              </a:extLst>
            </p:cNvPr>
            <p:cNvGrpSpPr/>
            <p:nvPr/>
          </p:nvGrpSpPr>
          <p:grpSpPr>
            <a:xfrm>
              <a:off x="355425" y="680942"/>
              <a:ext cx="406400" cy="523220"/>
              <a:chOff x="325120" y="938155"/>
              <a:chExt cx="406400" cy="523220"/>
            </a:xfrm>
          </p:grpSpPr>
          <p:sp>
            <p:nvSpPr>
              <p:cNvPr id="11" name="Elipse 10">
                <a:extLst>
                  <a:ext uri="{FF2B5EF4-FFF2-40B4-BE49-F238E27FC236}">
                    <a16:creationId xmlns:a16="http://schemas.microsoft.com/office/drawing/2014/main" id="{880D7D52-E52E-46A6-9AD5-0FE86D8981B4}"/>
                  </a:ext>
                </a:extLst>
              </p:cNvPr>
              <p:cNvSpPr/>
              <p:nvPr/>
            </p:nvSpPr>
            <p:spPr>
              <a:xfrm>
                <a:off x="325120" y="975360"/>
                <a:ext cx="406400" cy="426720"/>
              </a:xfrm>
              <a:prstGeom prst="ellipse">
                <a:avLst/>
              </a:prstGeom>
              <a:noFill/>
              <a:ln>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2" name="CuadroTexto 11">
                <a:extLst>
                  <a:ext uri="{FF2B5EF4-FFF2-40B4-BE49-F238E27FC236}">
                    <a16:creationId xmlns:a16="http://schemas.microsoft.com/office/drawing/2014/main" id="{2E00C428-416A-4D97-97D6-9A76941C2425}"/>
                  </a:ext>
                </a:extLst>
              </p:cNvPr>
              <p:cNvSpPr txBox="1"/>
              <p:nvPr/>
            </p:nvSpPr>
            <p:spPr>
              <a:xfrm>
                <a:off x="365911" y="938155"/>
                <a:ext cx="351531" cy="523220"/>
              </a:xfrm>
              <a:prstGeom prst="rect">
                <a:avLst/>
              </a:prstGeom>
              <a:noFill/>
            </p:spPr>
            <p:txBody>
              <a:bodyPr wrap="square" rtlCol="0">
                <a:spAutoFit/>
              </a:bodyPr>
              <a:lstStyle/>
              <a:p>
                <a:r>
                  <a:rPr lang="es-MX" sz="2800" dirty="0">
                    <a:latin typeface="Comic Sans MS" panose="030F0702030302020204" pitchFamily="66" charset="0"/>
                  </a:rPr>
                  <a:t>L</a:t>
                </a:r>
              </a:p>
            </p:txBody>
          </p:sp>
        </p:grpSp>
        <p:sp>
          <p:nvSpPr>
            <p:cNvPr id="15" name="Elipse 14">
              <a:extLst>
                <a:ext uri="{FF2B5EF4-FFF2-40B4-BE49-F238E27FC236}">
                  <a16:creationId xmlns:a16="http://schemas.microsoft.com/office/drawing/2014/main" id="{1082DC44-6046-4DB4-9D18-B9DE01490DD4}"/>
                </a:ext>
              </a:extLst>
            </p:cNvPr>
            <p:cNvSpPr/>
            <p:nvPr/>
          </p:nvSpPr>
          <p:spPr>
            <a:xfrm>
              <a:off x="911740" y="699102"/>
              <a:ext cx="406400" cy="426720"/>
            </a:xfrm>
            <a:prstGeom prst="ellipse">
              <a:avLst/>
            </a:prstGeom>
            <a:no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6" name="CuadroTexto 15">
              <a:extLst>
                <a:ext uri="{FF2B5EF4-FFF2-40B4-BE49-F238E27FC236}">
                  <a16:creationId xmlns:a16="http://schemas.microsoft.com/office/drawing/2014/main" id="{BE575634-FC98-441D-ACDC-E1C8A1435C25}"/>
                </a:ext>
              </a:extLst>
            </p:cNvPr>
            <p:cNvSpPr txBox="1"/>
            <p:nvPr/>
          </p:nvSpPr>
          <p:spPr>
            <a:xfrm>
              <a:off x="856402" y="684127"/>
              <a:ext cx="541472" cy="523220"/>
            </a:xfrm>
            <a:prstGeom prst="rect">
              <a:avLst/>
            </a:prstGeom>
            <a:noFill/>
          </p:spPr>
          <p:txBody>
            <a:bodyPr wrap="square" rtlCol="0">
              <a:spAutoFit/>
            </a:bodyPr>
            <a:lstStyle/>
            <a:p>
              <a:r>
                <a:rPr lang="es-MX" sz="2800" dirty="0">
                  <a:latin typeface="Comic Sans MS" panose="030F0702030302020204" pitchFamily="66" charset="0"/>
                </a:rPr>
                <a:t>M</a:t>
              </a:r>
            </a:p>
          </p:txBody>
        </p:sp>
        <p:sp>
          <p:nvSpPr>
            <p:cNvPr id="18" name="Elipse 17">
              <a:extLst>
                <a:ext uri="{FF2B5EF4-FFF2-40B4-BE49-F238E27FC236}">
                  <a16:creationId xmlns:a16="http://schemas.microsoft.com/office/drawing/2014/main" id="{AB18F75A-0196-4C2E-8DAD-CD0713D15D0C}"/>
                </a:ext>
              </a:extLst>
            </p:cNvPr>
            <p:cNvSpPr/>
            <p:nvPr/>
          </p:nvSpPr>
          <p:spPr>
            <a:xfrm>
              <a:off x="1399789" y="699102"/>
              <a:ext cx="406400" cy="426720"/>
            </a:xfrm>
            <a:prstGeom prst="ellipse">
              <a:avLst/>
            </a:prstGeom>
            <a:no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9" name="CuadroTexto 18">
              <a:extLst>
                <a:ext uri="{FF2B5EF4-FFF2-40B4-BE49-F238E27FC236}">
                  <a16:creationId xmlns:a16="http://schemas.microsoft.com/office/drawing/2014/main" id="{01D9B938-D65D-4623-994E-C181087BDD6E}"/>
                </a:ext>
              </a:extLst>
            </p:cNvPr>
            <p:cNvSpPr txBox="1"/>
            <p:nvPr/>
          </p:nvSpPr>
          <p:spPr>
            <a:xfrm>
              <a:off x="1349128" y="649815"/>
              <a:ext cx="495110" cy="523220"/>
            </a:xfrm>
            <a:prstGeom prst="rect">
              <a:avLst/>
            </a:prstGeom>
            <a:noFill/>
          </p:spPr>
          <p:txBody>
            <a:bodyPr wrap="square" rtlCol="0">
              <a:spAutoFit/>
            </a:bodyPr>
            <a:lstStyle/>
            <a:p>
              <a:r>
                <a:rPr lang="es-MX" sz="2800" dirty="0">
                  <a:latin typeface="Comic Sans MS" panose="030F0702030302020204" pitchFamily="66" charset="0"/>
                </a:rPr>
                <a:t>M</a:t>
              </a:r>
            </a:p>
          </p:txBody>
        </p:sp>
        <p:sp>
          <p:nvSpPr>
            <p:cNvPr id="21" name="Elipse 20">
              <a:extLst>
                <a:ext uri="{FF2B5EF4-FFF2-40B4-BE49-F238E27FC236}">
                  <a16:creationId xmlns:a16="http://schemas.microsoft.com/office/drawing/2014/main" id="{85E30B17-2BF6-437C-83C0-21DA04B245F6}"/>
                </a:ext>
              </a:extLst>
            </p:cNvPr>
            <p:cNvSpPr/>
            <p:nvPr/>
          </p:nvSpPr>
          <p:spPr>
            <a:xfrm>
              <a:off x="1910707" y="682587"/>
              <a:ext cx="406400" cy="426720"/>
            </a:xfrm>
            <a:prstGeom prst="ellipse">
              <a:avLst/>
            </a:prstGeom>
            <a:noFill/>
            <a:ln>
              <a:solidFill>
                <a:srgbClr val="9966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a:t>  </a:t>
              </a:r>
            </a:p>
          </p:txBody>
        </p:sp>
        <p:sp>
          <p:nvSpPr>
            <p:cNvPr id="22" name="CuadroTexto 21">
              <a:extLst>
                <a:ext uri="{FF2B5EF4-FFF2-40B4-BE49-F238E27FC236}">
                  <a16:creationId xmlns:a16="http://schemas.microsoft.com/office/drawing/2014/main" id="{D10FE9A1-28D5-4310-BD57-3A5884781B43}"/>
                </a:ext>
              </a:extLst>
            </p:cNvPr>
            <p:cNvSpPr txBox="1"/>
            <p:nvPr/>
          </p:nvSpPr>
          <p:spPr>
            <a:xfrm>
              <a:off x="1939351" y="683520"/>
              <a:ext cx="310716" cy="523220"/>
            </a:xfrm>
            <a:prstGeom prst="rect">
              <a:avLst/>
            </a:prstGeom>
            <a:noFill/>
          </p:spPr>
          <p:txBody>
            <a:bodyPr wrap="square" rtlCol="0">
              <a:spAutoFit/>
            </a:bodyPr>
            <a:lstStyle/>
            <a:p>
              <a:r>
                <a:rPr lang="es-MX" sz="2800" dirty="0">
                  <a:latin typeface="Comic Sans MS" panose="030F0702030302020204" pitchFamily="66" charset="0"/>
                </a:rPr>
                <a:t>J</a:t>
              </a:r>
            </a:p>
          </p:txBody>
        </p:sp>
        <p:sp>
          <p:nvSpPr>
            <p:cNvPr id="24" name="Elipse 23">
              <a:extLst>
                <a:ext uri="{FF2B5EF4-FFF2-40B4-BE49-F238E27FC236}">
                  <a16:creationId xmlns:a16="http://schemas.microsoft.com/office/drawing/2014/main" id="{8A385A63-D308-45E3-A890-7B5BB1C03A3A}"/>
                </a:ext>
              </a:extLst>
            </p:cNvPr>
            <p:cNvSpPr/>
            <p:nvPr/>
          </p:nvSpPr>
          <p:spPr>
            <a:xfrm>
              <a:off x="2415408" y="714322"/>
              <a:ext cx="406400" cy="426720"/>
            </a:xfrm>
            <a:prstGeom prst="ellipse">
              <a:avLst/>
            </a:prstGeom>
            <a:solidFill>
              <a:srgbClr val="9966FF"/>
            </a:solidFill>
            <a:ln>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25" name="CuadroTexto 24">
              <a:extLst>
                <a:ext uri="{FF2B5EF4-FFF2-40B4-BE49-F238E27FC236}">
                  <a16:creationId xmlns:a16="http://schemas.microsoft.com/office/drawing/2014/main" id="{675EA713-7166-4AA9-B421-958EB661CA25}"/>
                </a:ext>
              </a:extLst>
            </p:cNvPr>
            <p:cNvSpPr txBox="1"/>
            <p:nvPr/>
          </p:nvSpPr>
          <p:spPr>
            <a:xfrm>
              <a:off x="2393945" y="712846"/>
              <a:ext cx="418704" cy="523220"/>
            </a:xfrm>
            <a:prstGeom prst="rect">
              <a:avLst/>
            </a:prstGeom>
            <a:noFill/>
          </p:spPr>
          <p:txBody>
            <a:bodyPr wrap="none" rtlCol="0">
              <a:spAutoFit/>
            </a:bodyPr>
            <a:lstStyle/>
            <a:p>
              <a:r>
                <a:rPr lang="es-MX" sz="2800" dirty="0">
                  <a:latin typeface="Comic Sans MS" panose="030F0702030302020204" pitchFamily="66" charset="0"/>
                </a:rPr>
                <a:t>V</a:t>
              </a:r>
            </a:p>
          </p:txBody>
        </p:sp>
        <p:grpSp>
          <p:nvGrpSpPr>
            <p:cNvPr id="37" name="Grupo 36">
              <a:extLst>
                <a:ext uri="{FF2B5EF4-FFF2-40B4-BE49-F238E27FC236}">
                  <a16:creationId xmlns:a16="http://schemas.microsoft.com/office/drawing/2014/main" id="{609E6B96-557A-4D3C-965B-8035DA291787}"/>
                </a:ext>
              </a:extLst>
            </p:cNvPr>
            <p:cNvGrpSpPr/>
            <p:nvPr/>
          </p:nvGrpSpPr>
          <p:grpSpPr>
            <a:xfrm>
              <a:off x="3129395" y="101667"/>
              <a:ext cx="3534242" cy="1126339"/>
              <a:chOff x="3024181" y="135293"/>
              <a:chExt cx="3534242" cy="1126339"/>
            </a:xfrm>
          </p:grpSpPr>
          <p:pic>
            <p:nvPicPr>
              <p:cNvPr id="5" name="Imagen 4" descr="Imagen que contiene cuarto, reloj&#10;&#10;Descripción generada automáticamente">
                <a:extLst>
                  <a:ext uri="{FF2B5EF4-FFF2-40B4-BE49-F238E27FC236}">
                    <a16:creationId xmlns:a16="http://schemas.microsoft.com/office/drawing/2014/main" id="{1F8B6B18-BBBC-4E3C-86D9-F00304A4797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24181" y="186307"/>
                <a:ext cx="833120" cy="1020354"/>
              </a:xfrm>
              <a:prstGeom prst="rect">
                <a:avLst/>
              </a:prstGeom>
            </p:spPr>
          </p:pic>
          <p:pic>
            <p:nvPicPr>
              <p:cNvPr id="28" name="Imagen 27" descr="Imagen que contiene camiseta&#10;&#10;Descripción generada automáticamente">
                <a:extLst>
                  <a:ext uri="{FF2B5EF4-FFF2-40B4-BE49-F238E27FC236}">
                    <a16:creationId xmlns:a16="http://schemas.microsoft.com/office/drawing/2014/main" id="{E80C588A-7E82-4001-94A5-DE90FC28F93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947723" y="135293"/>
                <a:ext cx="586945" cy="1085720"/>
              </a:xfrm>
              <a:prstGeom prst="rect">
                <a:avLst/>
              </a:prstGeom>
            </p:spPr>
          </p:pic>
          <p:pic>
            <p:nvPicPr>
              <p:cNvPr id="30" name="Imagen 29" descr="Imagen que contiene dibujo&#10;&#10;Descripción generada automáticamente">
                <a:extLst>
                  <a:ext uri="{FF2B5EF4-FFF2-40B4-BE49-F238E27FC236}">
                    <a16:creationId xmlns:a16="http://schemas.microsoft.com/office/drawing/2014/main" id="{65450E8D-4A8F-47F5-9A99-0395E3E75608}"/>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609904" y="149582"/>
                <a:ext cx="586945" cy="1093804"/>
              </a:xfrm>
              <a:prstGeom prst="rect">
                <a:avLst/>
              </a:prstGeom>
            </p:spPr>
          </p:pic>
          <p:pic>
            <p:nvPicPr>
              <p:cNvPr id="32" name="Imagen 31">
                <a:extLst>
                  <a:ext uri="{FF2B5EF4-FFF2-40B4-BE49-F238E27FC236}">
                    <a16:creationId xmlns:a16="http://schemas.microsoft.com/office/drawing/2014/main" id="{360757C7-0204-411C-BC27-46C0D1504D7F}"/>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265190" y="135293"/>
                <a:ext cx="715353" cy="1122383"/>
              </a:xfrm>
              <a:prstGeom prst="rect">
                <a:avLst/>
              </a:prstGeom>
            </p:spPr>
          </p:pic>
          <p:pic>
            <p:nvPicPr>
              <p:cNvPr id="34" name="Imagen 33" descr="Imagen que contiene dibujo&#10;&#10;Descripción generada automáticamente">
                <a:extLst>
                  <a:ext uri="{FF2B5EF4-FFF2-40B4-BE49-F238E27FC236}">
                    <a16:creationId xmlns:a16="http://schemas.microsoft.com/office/drawing/2014/main" id="{69E61F90-5C76-46E5-9AB4-46A4DAD5FA71}"/>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5998931" y="164446"/>
                <a:ext cx="559492" cy="1097186"/>
              </a:xfrm>
              <a:prstGeom prst="rect">
                <a:avLst/>
              </a:prstGeom>
            </p:spPr>
          </p:pic>
        </p:grpSp>
      </p:grpSp>
      <p:pic>
        <p:nvPicPr>
          <p:cNvPr id="4" name="Imagen 3" descr="Imagen que contiene muñeca, juguete, dibujo&#10;&#10;Descripción generada automáticamente">
            <a:extLst>
              <a:ext uri="{FF2B5EF4-FFF2-40B4-BE49-F238E27FC236}">
                <a16:creationId xmlns:a16="http://schemas.microsoft.com/office/drawing/2014/main" id="{E22C5A1D-3DD3-4491-BA78-9B902ABAC39F}"/>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6755877" y="57424"/>
            <a:ext cx="637841" cy="1214826"/>
          </a:xfrm>
          <a:prstGeom prst="rect">
            <a:avLst/>
          </a:prstGeom>
        </p:spPr>
      </p:pic>
      <p:sp>
        <p:nvSpPr>
          <p:cNvPr id="7" name="Rectángulo 6">
            <a:extLst>
              <a:ext uri="{FF2B5EF4-FFF2-40B4-BE49-F238E27FC236}">
                <a16:creationId xmlns:a16="http://schemas.microsoft.com/office/drawing/2014/main" id="{233EFE94-15B5-4616-986D-6D89E5340647}"/>
              </a:ext>
            </a:extLst>
          </p:cNvPr>
          <p:cNvSpPr/>
          <p:nvPr/>
        </p:nvSpPr>
        <p:spPr>
          <a:xfrm>
            <a:off x="560326" y="216969"/>
            <a:ext cx="2262158" cy="400110"/>
          </a:xfrm>
          <a:prstGeom prst="rect">
            <a:avLst/>
          </a:prstGeom>
          <a:noFill/>
        </p:spPr>
        <p:txBody>
          <a:bodyPr wrap="none" lIns="91440" tIns="45720" rIns="91440" bIns="45720">
            <a:spAutoFit/>
          </a:bodyPr>
          <a:lstStyle/>
          <a:p>
            <a:pPr algn="ctr"/>
            <a:r>
              <a:rPr lang="es-ES" sz="2000" b="0" cap="none" spc="0" dirty="0">
                <a:ln w="0"/>
                <a:solidFill>
                  <a:schemeClr val="tx1"/>
                </a:solidFill>
                <a:effectLst>
                  <a:outerShdw blurRad="38100" dist="19050" dir="2700000" algn="tl" rotWithShape="0">
                    <a:schemeClr val="dk1">
                      <a:alpha val="40000"/>
                    </a:schemeClr>
                  </a:outerShdw>
                </a:effectLst>
              </a:rPr>
              <a:t>25         06       2021  </a:t>
            </a:r>
          </a:p>
        </p:txBody>
      </p:sp>
      <p:grpSp>
        <p:nvGrpSpPr>
          <p:cNvPr id="26" name="Grupo 25">
            <a:extLst>
              <a:ext uri="{FF2B5EF4-FFF2-40B4-BE49-F238E27FC236}">
                <a16:creationId xmlns:a16="http://schemas.microsoft.com/office/drawing/2014/main" id="{62683B12-E6A2-4524-98C2-5EC2144B120D}"/>
              </a:ext>
            </a:extLst>
          </p:cNvPr>
          <p:cNvGrpSpPr/>
          <p:nvPr/>
        </p:nvGrpSpPr>
        <p:grpSpPr>
          <a:xfrm>
            <a:off x="-60113" y="101667"/>
            <a:ext cx="8202188" cy="9807304"/>
            <a:chOff x="-60113" y="101667"/>
            <a:chExt cx="8202188" cy="9807304"/>
          </a:xfrm>
        </p:grpSpPr>
        <p:sp>
          <p:nvSpPr>
            <p:cNvPr id="27" name="Paralelogramo 26">
              <a:extLst>
                <a:ext uri="{FF2B5EF4-FFF2-40B4-BE49-F238E27FC236}">
                  <a16:creationId xmlns:a16="http://schemas.microsoft.com/office/drawing/2014/main" id="{307C732F-C32C-4494-B245-4223182E8D5D}"/>
                </a:ext>
              </a:extLst>
            </p:cNvPr>
            <p:cNvSpPr/>
            <p:nvPr/>
          </p:nvSpPr>
          <p:spPr>
            <a:xfrm>
              <a:off x="41638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29" name="Paralelogramo 28">
              <a:extLst>
                <a:ext uri="{FF2B5EF4-FFF2-40B4-BE49-F238E27FC236}">
                  <a16:creationId xmlns:a16="http://schemas.microsoft.com/office/drawing/2014/main" id="{21EF1C25-2CC2-4B37-82F0-A4599467D83E}"/>
                </a:ext>
              </a:extLst>
            </p:cNvPr>
            <p:cNvSpPr/>
            <p:nvPr/>
          </p:nvSpPr>
          <p:spPr>
            <a:xfrm>
              <a:off x="115806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31" name="Paralelogramo 30">
              <a:extLst>
                <a:ext uri="{FF2B5EF4-FFF2-40B4-BE49-F238E27FC236}">
                  <a16:creationId xmlns:a16="http://schemas.microsoft.com/office/drawing/2014/main" id="{A006D160-A695-4675-9870-DDDB0D4C0D37}"/>
                </a:ext>
              </a:extLst>
            </p:cNvPr>
            <p:cNvSpPr/>
            <p:nvPr/>
          </p:nvSpPr>
          <p:spPr>
            <a:xfrm>
              <a:off x="189974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nvGrpSpPr>
            <p:cNvPr id="33" name="Grupo 32">
              <a:extLst>
                <a:ext uri="{FF2B5EF4-FFF2-40B4-BE49-F238E27FC236}">
                  <a16:creationId xmlns:a16="http://schemas.microsoft.com/office/drawing/2014/main" id="{C4C37151-737D-4B4E-A9C8-85A7EF70DDD3}"/>
                </a:ext>
              </a:extLst>
            </p:cNvPr>
            <p:cNvGrpSpPr/>
            <p:nvPr/>
          </p:nvGrpSpPr>
          <p:grpSpPr>
            <a:xfrm>
              <a:off x="355425" y="680942"/>
              <a:ext cx="406400" cy="523220"/>
              <a:chOff x="325120" y="938155"/>
              <a:chExt cx="406400" cy="523220"/>
            </a:xfrm>
          </p:grpSpPr>
          <p:sp>
            <p:nvSpPr>
              <p:cNvPr id="150" name="Elipse 149">
                <a:extLst>
                  <a:ext uri="{FF2B5EF4-FFF2-40B4-BE49-F238E27FC236}">
                    <a16:creationId xmlns:a16="http://schemas.microsoft.com/office/drawing/2014/main" id="{737BFE67-A46C-4585-8553-1E3B7B96692B}"/>
                  </a:ext>
                </a:extLst>
              </p:cNvPr>
              <p:cNvSpPr/>
              <p:nvPr/>
            </p:nvSpPr>
            <p:spPr>
              <a:xfrm>
                <a:off x="325120" y="975360"/>
                <a:ext cx="406400" cy="426720"/>
              </a:xfrm>
              <a:prstGeom prst="ellipse">
                <a:avLst/>
              </a:prstGeom>
              <a:noFill/>
              <a:ln>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51" name="CuadroTexto 150">
                <a:extLst>
                  <a:ext uri="{FF2B5EF4-FFF2-40B4-BE49-F238E27FC236}">
                    <a16:creationId xmlns:a16="http://schemas.microsoft.com/office/drawing/2014/main" id="{299186B0-B675-420B-80BE-319D5CE8A139}"/>
                  </a:ext>
                </a:extLst>
              </p:cNvPr>
              <p:cNvSpPr txBox="1"/>
              <p:nvPr/>
            </p:nvSpPr>
            <p:spPr>
              <a:xfrm>
                <a:off x="365911" y="938155"/>
                <a:ext cx="351531" cy="523220"/>
              </a:xfrm>
              <a:prstGeom prst="rect">
                <a:avLst/>
              </a:prstGeom>
              <a:noFill/>
            </p:spPr>
            <p:txBody>
              <a:bodyPr wrap="square" rtlCol="0">
                <a:spAutoFit/>
              </a:bodyPr>
              <a:lstStyle/>
              <a:p>
                <a:r>
                  <a:rPr lang="es-MX" sz="2800" dirty="0">
                    <a:latin typeface="Comic Sans MS" panose="030F0702030302020204" pitchFamily="66" charset="0"/>
                  </a:rPr>
                  <a:t>L</a:t>
                </a:r>
              </a:p>
            </p:txBody>
          </p:sp>
        </p:grpSp>
        <p:sp>
          <p:nvSpPr>
            <p:cNvPr id="35" name="Elipse 34">
              <a:extLst>
                <a:ext uri="{FF2B5EF4-FFF2-40B4-BE49-F238E27FC236}">
                  <a16:creationId xmlns:a16="http://schemas.microsoft.com/office/drawing/2014/main" id="{4FB1FE12-CF22-48D4-BEBD-A64C50CDA481}"/>
                </a:ext>
              </a:extLst>
            </p:cNvPr>
            <p:cNvSpPr/>
            <p:nvPr/>
          </p:nvSpPr>
          <p:spPr>
            <a:xfrm>
              <a:off x="911740" y="699102"/>
              <a:ext cx="406400" cy="426720"/>
            </a:xfrm>
            <a:prstGeom prst="ellipse">
              <a:avLst/>
            </a:prstGeom>
            <a:no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36" name="CuadroTexto 35">
              <a:extLst>
                <a:ext uri="{FF2B5EF4-FFF2-40B4-BE49-F238E27FC236}">
                  <a16:creationId xmlns:a16="http://schemas.microsoft.com/office/drawing/2014/main" id="{58DFFFE6-EFA7-43B0-A0D7-6DE0D483140C}"/>
                </a:ext>
              </a:extLst>
            </p:cNvPr>
            <p:cNvSpPr txBox="1"/>
            <p:nvPr/>
          </p:nvSpPr>
          <p:spPr>
            <a:xfrm>
              <a:off x="856402" y="684127"/>
              <a:ext cx="541472" cy="523220"/>
            </a:xfrm>
            <a:prstGeom prst="rect">
              <a:avLst/>
            </a:prstGeom>
            <a:noFill/>
          </p:spPr>
          <p:txBody>
            <a:bodyPr wrap="square" rtlCol="0">
              <a:spAutoFit/>
            </a:bodyPr>
            <a:lstStyle/>
            <a:p>
              <a:r>
                <a:rPr lang="es-MX" sz="2800" dirty="0">
                  <a:latin typeface="Comic Sans MS" panose="030F0702030302020204" pitchFamily="66" charset="0"/>
                </a:rPr>
                <a:t>M</a:t>
              </a:r>
            </a:p>
          </p:txBody>
        </p:sp>
        <p:sp>
          <p:nvSpPr>
            <p:cNvPr id="38" name="Elipse 37">
              <a:extLst>
                <a:ext uri="{FF2B5EF4-FFF2-40B4-BE49-F238E27FC236}">
                  <a16:creationId xmlns:a16="http://schemas.microsoft.com/office/drawing/2014/main" id="{C5117948-227D-4527-BC9D-4A1A0A244105}"/>
                </a:ext>
              </a:extLst>
            </p:cNvPr>
            <p:cNvSpPr/>
            <p:nvPr/>
          </p:nvSpPr>
          <p:spPr>
            <a:xfrm>
              <a:off x="1399789" y="699102"/>
              <a:ext cx="406400" cy="426720"/>
            </a:xfrm>
            <a:prstGeom prst="ellipse">
              <a:avLst/>
            </a:prstGeom>
            <a:no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39" name="CuadroTexto 38">
              <a:extLst>
                <a:ext uri="{FF2B5EF4-FFF2-40B4-BE49-F238E27FC236}">
                  <a16:creationId xmlns:a16="http://schemas.microsoft.com/office/drawing/2014/main" id="{13162E68-23C4-41AB-84E6-2F1F91291348}"/>
                </a:ext>
              </a:extLst>
            </p:cNvPr>
            <p:cNvSpPr txBox="1"/>
            <p:nvPr/>
          </p:nvSpPr>
          <p:spPr>
            <a:xfrm>
              <a:off x="1349128" y="649815"/>
              <a:ext cx="495110" cy="523220"/>
            </a:xfrm>
            <a:prstGeom prst="rect">
              <a:avLst/>
            </a:prstGeom>
            <a:noFill/>
          </p:spPr>
          <p:txBody>
            <a:bodyPr wrap="square" rtlCol="0">
              <a:spAutoFit/>
            </a:bodyPr>
            <a:lstStyle/>
            <a:p>
              <a:r>
                <a:rPr lang="es-MX" sz="2800" dirty="0">
                  <a:latin typeface="Comic Sans MS" panose="030F0702030302020204" pitchFamily="66" charset="0"/>
                </a:rPr>
                <a:t>M</a:t>
              </a:r>
            </a:p>
          </p:txBody>
        </p:sp>
        <p:sp>
          <p:nvSpPr>
            <p:cNvPr id="40" name="Elipse 39">
              <a:extLst>
                <a:ext uri="{FF2B5EF4-FFF2-40B4-BE49-F238E27FC236}">
                  <a16:creationId xmlns:a16="http://schemas.microsoft.com/office/drawing/2014/main" id="{A23CF9FE-52B0-44F4-8A01-F5C8FF496A6B}"/>
                </a:ext>
              </a:extLst>
            </p:cNvPr>
            <p:cNvSpPr/>
            <p:nvPr/>
          </p:nvSpPr>
          <p:spPr>
            <a:xfrm>
              <a:off x="1910707" y="682587"/>
              <a:ext cx="406400" cy="426720"/>
            </a:xfrm>
            <a:prstGeom prst="ellipse">
              <a:avLst/>
            </a:prstGeom>
            <a:noFill/>
            <a:ln>
              <a:solidFill>
                <a:srgbClr val="9966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a:t>  </a:t>
              </a:r>
            </a:p>
          </p:txBody>
        </p:sp>
        <p:sp>
          <p:nvSpPr>
            <p:cNvPr id="42" name="Elipse 41">
              <a:extLst>
                <a:ext uri="{FF2B5EF4-FFF2-40B4-BE49-F238E27FC236}">
                  <a16:creationId xmlns:a16="http://schemas.microsoft.com/office/drawing/2014/main" id="{00263097-0456-4F40-A567-1B7D9F6CB938}"/>
                </a:ext>
              </a:extLst>
            </p:cNvPr>
            <p:cNvSpPr/>
            <p:nvPr/>
          </p:nvSpPr>
          <p:spPr>
            <a:xfrm>
              <a:off x="2415408" y="714322"/>
              <a:ext cx="406400" cy="426720"/>
            </a:xfrm>
            <a:prstGeom prst="ellipse">
              <a:avLst/>
            </a:prstGeom>
            <a:noFill/>
            <a:ln>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3" name="CuadroTexto 42">
              <a:extLst>
                <a:ext uri="{FF2B5EF4-FFF2-40B4-BE49-F238E27FC236}">
                  <a16:creationId xmlns:a16="http://schemas.microsoft.com/office/drawing/2014/main" id="{F01CB17A-F14F-4B9C-9EDE-2F33E548B8FE}"/>
                </a:ext>
              </a:extLst>
            </p:cNvPr>
            <p:cNvSpPr txBox="1"/>
            <p:nvPr/>
          </p:nvSpPr>
          <p:spPr>
            <a:xfrm>
              <a:off x="2395441" y="714322"/>
              <a:ext cx="418704" cy="523220"/>
            </a:xfrm>
            <a:prstGeom prst="rect">
              <a:avLst/>
            </a:prstGeom>
            <a:noFill/>
          </p:spPr>
          <p:txBody>
            <a:bodyPr wrap="none" rtlCol="0">
              <a:spAutoFit/>
            </a:bodyPr>
            <a:lstStyle/>
            <a:p>
              <a:r>
                <a:rPr lang="es-MX" sz="2800" dirty="0">
                  <a:latin typeface="Comic Sans MS" panose="030F0702030302020204" pitchFamily="66" charset="0"/>
                </a:rPr>
                <a:t>V</a:t>
              </a:r>
            </a:p>
          </p:txBody>
        </p:sp>
        <p:grpSp>
          <p:nvGrpSpPr>
            <p:cNvPr id="44" name="Grupo 43">
              <a:extLst>
                <a:ext uri="{FF2B5EF4-FFF2-40B4-BE49-F238E27FC236}">
                  <a16:creationId xmlns:a16="http://schemas.microsoft.com/office/drawing/2014/main" id="{5E3DFD00-C386-4256-8084-CFB98BA04191}"/>
                </a:ext>
              </a:extLst>
            </p:cNvPr>
            <p:cNvGrpSpPr/>
            <p:nvPr/>
          </p:nvGrpSpPr>
          <p:grpSpPr>
            <a:xfrm>
              <a:off x="3129395" y="101667"/>
              <a:ext cx="3534242" cy="1126339"/>
              <a:chOff x="3024181" y="135293"/>
              <a:chExt cx="3534242" cy="1126339"/>
            </a:xfrm>
          </p:grpSpPr>
          <p:pic>
            <p:nvPicPr>
              <p:cNvPr id="145" name="Imagen 144" descr="Imagen que contiene cuarto, reloj&#10;&#10;Descripción generada automáticamente">
                <a:extLst>
                  <a:ext uri="{FF2B5EF4-FFF2-40B4-BE49-F238E27FC236}">
                    <a16:creationId xmlns:a16="http://schemas.microsoft.com/office/drawing/2014/main" id="{99F7D0BA-87B9-4571-991C-964923F66E8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24181" y="186307"/>
                <a:ext cx="833120" cy="1020354"/>
              </a:xfrm>
              <a:prstGeom prst="rect">
                <a:avLst/>
              </a:prstGeom>
            </p:spPr>
          </p:pic>
          <p:pic>
            <p:nvPicPr>
              <p:cNvPr id="146" name="Imagen 145" descr="Imagen que contiene camiseta&#10;&#10;Descripción generada automáticamente">
                <a:extLst>
                  <a:ext uri="{FF2B5EF4-FFF2-40B4-BE49-F238E27FC236}">
                    <a16:creationId xmlns:a16="http://schemas.microsoft.com/office/drawing/2014/main" id="{418D2B12-30FD-4EC1-A702-64BA106A740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947723" y="135293"/>
                <a:ext cx="586945" cy="1085720"/>
              </a:xfrm>
              <a:prstGeom prst="rect">
                <a:avLst/>
              </a:prstGeom>
            </p:spPr>
          </p:pic>
          <p:pic>
            <p:nvPicPr>
              <p:cNvPr id="147" name="Imagen 146" descr="Imagen que contiene dibujo&#10;&#10;Descripción generada automáticamente">
                <a:extLst>
                  <a:ext uri="{FF2B5EF4-FFF2-40B4-BE49-F238E27FC236}">
                    <a16:creationId xmlns:a16="http://schemas.microsoft.com/office/drawing/2014/main" id="{5DA0F9A9-8434-4449-AC8A-DB4A27E2B5D4}"/>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609904" y="149582"/>
                <a:ext cx="586945" cy="1093804"/>
              </a:xfrm>
              <a:prstGeom prst="rect">
                <a:avLst/>
              </a:prstGeom>
            </p:spPr>
          </p:pic>
          <p:pic>
            <p:nvPicPr>
              <p:cNvPr id="148" name="Imagen 147">
                <a:extLst>
                  <a:ext uri="{FF2B5EF4-FFF2-40B4-BE49-F238E27FC236}">
                    <a16:creationId xmlns:a16="http://schemas.microsoft.com/office/drawing/2014/main" id="{67AA61ED-BD64-4EB5-B53D-FEA3C3D17C02}"/>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265190" y="135293"/>
                <a:ext cx="715353" cy="1122383"/>
              </a:xfrm>
              <a:prstGeom prst="rect">
                <a:avLst/>
              </a:prstGeom>
            </p:spPr>
          </p:pic>
          <p:pic>
            <p:nvPicPr>
              <p:cNvPr id="149" name="Imagen 148" descr="Imagen que contiene dibujo&#10;&#10;Descripción generada automáticamente">
                <a:extLst>
                  <a:ext uri="{FF2B5EF4-FFF2-40B4-BE49-F238E27FC236}">
                    <a16:creationId xmlns:a16="http://schemas.microsoft.com/office/drawing/2014/main" id="{34DCFB00-4E76-43E4-A08D-8BA5B5F4EB2B}"/>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5998931" y="164446"/>
                <a:ext cx="559492" cy="1097186"/>
              </a:xfrm>
              <a:prstGeom prst="rect">
                <a:avLst/>
              </a:prstGeom>
            </p:spPr>
          </p:pic>
        </p:grpSp>
        <p:sp>
          <p:nvSpPr>
            <p:cNvPr id="45" name="Rectángulo 44">
              <a:extLst>
                <a:ext uri="{FF2B5EF4-FFF2-40B4-BE49-F238E27FC236}">
                  <a16:creationId xmlns:a16="http://schemas.microsoft.com/office/drawing/2014/main" id="{69FF9935-6CB2-4F5C-93EE-91484D2B1F07}"/>
                </a:ext>
              </a:extLst>
            </p:cNvPr>
            <p:cNvSpPr/>
            <p:nvPr/>
          </p:nvSpPr>
          <p:spPr>
            <a:xfrm>
              <a:off x="21138" y="1905531"/>
              <a:ext cx="7777162" cy="369332"/>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6" name="CuadroTexto 45">
              <a:extLst>
                <a:ext uri="{FF2B5EF4-FFF2-40B4-BE49-F238E27FC236}">
                  <a16:creationId xmlns:a16="http://schemas.microsoft.com/office/drawing/2014/main" id="{FF9CD364-21DF-4224-B33D-8C77C0CA88EA}"/>
                </a:ext>
              </a:extLst>
            </p:cNvPr>
            <p:cNvSpPr txBox="1"/>
            <p:nvPr/>
          </p:nvSpPr>
          <p:spPr>
            <a:xfrm>
              <a:off x="-60113" y="1913838"/>
              <a:ext cx="7777162"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Campos de formación y/o áreas de desarrollo personal y social a favorecer </a:t>
              </a:r>
            </a:p>
          </p:txBody>
        </p:sp>
        <p:grpSp>
          <p:nvGrpSpPr>
            <p:cNvPr id="47" name="Grupo 46">
              <a:extLst>
                <a:ext uri="{FF2B5EF4-FFF2-40B4-BE49-F238E27FC236}">
                  <a16:creationId xmlns:a16="http://schemas.microsoft.com/office/drawing/2014/main" id="{BB4F8B71-A7AD-47CB-AB2F-D4EDB372BA4A}"/>
                </a:ext>
              </a:extLst>
            </p:cNvPr>
            <p:cNvGrpSpPr/>
            <p:nvPr/>
          </p:nvGrpSpPr>
          <p:grpSpPr>
            <a:xfrm>
              <a:off x="240392" y="2345731"/>
              <a:ext cx="7381107" cy="626460"/>
              <a:chOff x="-75901" y="2156819"/>
              <a:chExt cx="7381107" cy="626460"/>
            </a:xfrm>
          </p:grpSpPr>
          <p:grpSp>
            <p:nvGrpSpPr>
              <p:cNvPr id="127" name="Grupo 126">
                <a:extLst>
                  <a:ext uri="{FF2B5EF4-FFF2-40B4-BE49-F238E27FC236}">
                    <a16:creationId xmlns:a16="http://schemas.microsoft.com/office/drawing/2014/main" id="{55FD5401-3189-474F-8D5A-6166C0FD1CD4}"/>
                  </a:ext>
                </a:extLst>
              </p:cNvPr>
              <p:cNvGrpSpPr/>
              <p:nvPr/>
            </p:nvGrpSpPr>
            <p:grpSpPr>
              <a:xfrm>
                <a:off x="-75901" y="2156821"/>
                <a:ext cx="1443895" cy="562832"/>
                <a:chOff x="-169219" y="2121401"/>
                <a:chExt cx="1892685" cy="621799"/>
              </a:xfrm>
            </p:grpSpPr>
            <p:sp>
              <p:nvSpPr>
                <p:cNvPr id="143" name="Rectángulo 142">
                  <a:extLst>
                    <a:ext uri="{FF2B5EF4-FFF2-40B4-BE49-F238E27FC236}">
                      <a16:creationId xmlns:a16="http://schemas.microsoft.com/office/drawing/2014/main" id="{A920DFDE-CF5C-41E4-B752-1B6CD28B1B2C}"/>
                    </a:ext>
                  </a:extLst>
                </p:cNvPr>
                <p:cNvSpPr/>
                <p:nvPr/>
              </p:nvSpPr>
              <p:spPr>
                <a:xfrm>
                  <a:off x="0" y="2121401"/>
                  <a:ext cx="1483360" cy="621799"/>
                </a:xfrm>
                <a:prstGeom prst="rect">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4" name="CuadroTexto 143">
                  <a:extLst>
                    <a:ext uri="{FF2B5EF4-FFF2-40B4-BE49-F238E27FC236}">
                      <a16:creationId xmlns:a16="http://schemas.microsoft.com/office/drawing/2014/main" id="{2561A435-AFDC-40F5-8879-6DB866300366}"/>
                    </a:ext>
                  </a:extLst>
                </p:cNvPr>
                <p:cNvSpPr txBox="1"/>
                <p:nvPr/>
              </p:nvSpPr>
              <p:spPr>
                <a:xfrm>
                  <a:off x="-169219" y="2139829"/>
                  <a:ext cx="1892685" cy="523220"/>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Lenguaje y</a:t>
                  </a:r>
                </a:p>
                <a:p>
                  <a:pPr algn="ctr"/>
                  <a:r>
                    <a:rPr lang="es-MX" sz="1400" b="1" dirty="0">
                      <a:solidFill>
                        <a:schemeClr val="bg1"/>
                      </a:solidFill>
                      <a:latin typeface="Comic Sans MS" panose="030F0702030302020204" pitchFamily="66" charset="0"/>
                    </a:rPr>
                    <a:t>comunicación</a:t>
                  </a:r>
                  <a:endParaRPr lang="es-MX" b="1" dirty="0">
                    <a:solidFill>
                      <a:schemeClr val="bg1"/>
                    </a:solidFill>
                    <a:latin typeface="Comic Sans MS" panose="030F0702030302020204" pitchFamily="66" charset="0"/>
                  </a:endParaRPr>
                </a:p>
              </p:txBody>
            </p:sp>
          </p:grpSp>
          <p:grpSp>
            <p:nvGrpSpPr>
              <p:cNvPr id="128" name="Grupo 127">
                <a:extLst>
                  <a:ext uri="{FF2B5EF4-FFF2-40B4-BE49-F238E27FC236}">
                    <a16:creationId xmlns:a16="http://schemas.microsoft.com/office/drawing/2014/main" id="{69D9DFE3-A513-4D02-873E-6F264B96EE24}"/>
                  </a:ext>
                </a:extLst>
              </p:cNvPr>
              <p:cNvGrpSpPr/>
              <p:nvPr/>
            </p:nvGrpSpPr>
            <p:grpSpPr>
              <a:xfrm>
                <a:off x="1121597" y="2156821"/>
                <a:ext cx="1443895" cy="562832"/>
                <a:chOff x="-171552" y="2121401"/>
                <a:chExt cx="1892685" cy="621799"/>
              </a:xfrm>
            </p:grpSpPr>
            <p:sp>
              <p:nvSpPr>
                <p:cNvPr id="141" name="Rectángulo 140">
                  <a:extLst>
                    <a:ext uri="{FF2B5EF4-FFF2-40B4-BE49-F238E27FC236}">
                      <a16:creationId xmlns:a16="http://schemas.microsoft.com/office/drawing/2014/main" id="{A66D68D4-A7D0-4436-B0F8-149C5B62AF51}"/>
                    </a:ext>
                  </a:extLst>
                </p:cNvPr>
                <p:cNvSpPr/>
                <p:nvPr/>
              </p:nvSpPr>
              <p:spPr>
                <a:xfrm>
                  <a:off x="0" y="2121401"/>
                  <a:ext cx="1483360" cy="621799"/>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2" name="CuadroTexto 141">
                  <a:extLst>
                    <a:ext uri="{FF2B5EF4-FFF2-40B4-BE49-F238E27FC236}">
                      <a16:creationId xmlns:a16="http://schemas.microsoft.com/office/drawing/2014/main" id="{25C2A6FB-EEDC-49DC-80F4-F7089534F188}"/>
                    </a:ext>
                  </a:extLst>
                </p:cNvPr>
                <p:cNvSpPr txBox="1"/>
                <p:nvPr/>
              </p:nvSpPr>
              <p:spPr>
                <a:xfrm>
                  <a:off x="-171552" y="2139829"/>
                  <a:ext cx="1892685" cy="578036"/>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Pensamiento </a:t>
                  </a:r>
                </a:p>
                <a:p>
                  <a:pPr algn="ctr"/>
                  <a:r>
                    <a:rPr lang="es-MX" sz="1400" b="1" dirty="0">
                      <a:solidFill>
                        <a:schemeClr val="bg1"/>
                      </a:solidFill>
                      <a:latin typeface="Comic Sans MS" panose="030F0702030302020204" pitchFamily="66" charset="0"/>
                    </a:rPr>
                    <a:t>matemático</a:t>
                  </a:r>
                  <a:endParaRPr lang="es-MX" b="1" dirty="0">
                    <a:solidFill>
                      <a:schemeClr val="bg1"/>
                    </a:solidFill>
                    <a:latin typeface="Comic Sans MS" panose="030F0702030302020204" pitchFamily="66" charset="0"/>
                  </a:endParaRPr>
                </a:p>
              </p:txBody>
            </p:sp>
          </p:grpSp>
          <p:grpSp>
            <p:nvGrpSpPr>
              <p:cNvPr id="129" name="Grupo 128">
                <a:extLst>
                  <a:ext uri="{FF2B5EF4-FFF2-40B4-BE49-F238E27FC236}">
                    <a16:creationId xmlns:a16="http://schemas.microsoft.com/office/drawing/2014/main" id="{4025D636-D0DD-44E5-9FA3-1B1B66D5AB9D}"/>
                  </a:ext>
                </a:extLst>
              </p:cNvPr>
              <p:cNvGrpSpPr/>
              <p:nvPr/>
            </p:nvGrpSpPr>
            <p:grpSpPr>
              <a:xfrm>
                <a:off x="2280098" y="2156826"/>
                <a:ext cx="1443895" cy="626453"/>
                <a:chOff x="-204663" y="2121401"/>
                <a:chExt cx="1892685" cy="692084"/>
              </a:xfrm>
            </p:grpSpPr>
            <p:sp>
              <p:nvSpPr>
                <p:cNvPr id="139" name="Rectángulo 138">
                  <a:extLst>
                    <a:ext uri="{FF2B5EF4-FFF2-40B4-BE49-F238E27FC236}">
                      <a16:creationId xmlns:a16="http://schemas.microsoft.com/office/drawing/2014/main" id="{45CC4D7E-6BB1-471B-8F00-91CE51E67724}"/>
                    </a:ext>
                  </a:extLst>
                </p:cNvPr>
                <p:cNvSpPr/>
                <p:nvPr/>
              </p:nvSpPr>
              <p:spPr>
                <a:xfrm>
                  <a:off x="0" y="2121401"/>
                  <a:ext cx="1483360" cy="621799"/>
                </a:xfrm>
                <a:prstGeom prst="rect">
                  <a:avLst/>
                </a:prstGeom>
                <a:solidFill>
                  <a:srgbClr val="99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0" name="CuadroTexto 139">
                  <a:extLst>
                    <a:ext uri="{FF2B5EF4-FFF2-40B4-BE49-F238E27FC236}">
                      <a16:creationId xmlns:a16="http://schemas.microsoft.com/office/drawing/2014/main" id="{E8A77073-D36C-410F-BB99-85D36BC6E85A}"/>
                    </a:ext>
                  </a:extLst>
                </p:cNvPr>
                <p:cNvSpPr txBox="1"/>
                <p:nvPr/>
              </p:nvSpPr>
              <p:spPr>
                <a:xfrm>
                  <a:off x="-204663" y="2150444"/>
                  <a:ext cx="1892685" cy="663041"/>
                </a:xfrm>
                <a:prstGeom prst="rect">
                  <a:avLst/>
                </a:prstGeom>
                <a:noFill/>
              </p:spPr>
              <p:txBody>
                <a:bodyPr wrap="square" rtlCol="0">
                  <a:spAutoFit/>
                </a:bodyPr>
                <a:lstStyle/>
                <a:p>
                  <a:pPr algn="ctr"/>
                  <a:r>
                    <a:rPr lang="es-MX" sz="1100" b="1" dirty="0">
                      <a:solidFill>
                        <a:schemeClr val="bg1"/>
                      </a:solidFill>
                      <a:latin typeface="Comic Sans MS" panose="030F0702030302020204" pitchFamily="66" charset="0"/>
                    </a:rPr>
                    <a:t>Exploración del mundo natural y social</a:t>
                  </a:r>
                  <a:endParaRPr lang="es-MX" sz="1400" b="1" dirty="0">
                    <a:solidFill>
                      <a:schemeClr val="bg1"/>
                    </a:solidFill>
                    <a:latin typeface="Comic Sans MS" panose="030F0702030302020204" pitchFamily="66" charset="0"/>
                  </a:endParaRPr>
                </a:p>
              </p:txBody>
            </p:sp>
          </p:grpSp>
          <p:grpSp>
            <p:nvGrpSpPr>
              <p:cNvPr id="130" name="Grupo 129">
                <a:extLst>
                  <a:ext uri="{FF2B5EF4-FFF2-40B4-BE49-F238E27FC236}">
                    <a16:creationId xmlns:a16="http://schemas.microsoft.com/office/drawing/2014/main" id="{B3901D50-A01D-4BEE-BEC8-D5B3E89CF5C0}"/>
                  </a:ext>
                </a:extLst>
              </p:cNvPr>
              <p:cNvGrpSpPr/>
              <p:nvPr/>
            </p:nvGrpSpPr>
            <p:grpSpPr>
              <a:xfrm>
                <a:off x="3367730" y="2156821"/>
                <a:ext cx="1443895" cy="562832"/>
                <a:chOff x="-359582" y="2121401"/>
                <a:chExt cx="1892685" cy="621799"/>
              </a:xfrm>
            </p:grpSpPr>
            <p:sp>
              <p:nvSpPr>
                <p:cNvPr id="137" name="Rectángulo 136">
                  <a:extLst>
                    <a:ext uri="{FF2B5EF4-FFF2-40B4-BE49-F238E27FC236}">
                      <a16:creationId xmlns:a16="http://schemas.microsoft.com/office/drawing/2014/main" id="{32686851-2931-4171-AC28-BE2D4FAB072B}"/>
                    </a:ext>
                  </a:extLst>
                </p:cNvPr>
                <p:cNvSpPr/>
                <p:nvPr/>
              </p:nvSpPr>
              <p:spPr>
                <a:xfrm>
                  <a:off x="0" y="2121401"/>
                  <a:ext cx="1483360" cy="621799"/>
                </a:xfrm>
                <a:prstGeom prst="rect">
                  <a:avLst/>
                </a:prstGeom>
                <a:solidFill>
                  <a:srgbClr val="FF99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8" name="CuadroTexto 137">
                  <a:extLst>
                    <a:ext uri="{FF2B5EF4-FFF2-40B4-BE49-F238E27FC236}">
                      <a16:creationId xmlns:a16="http://schemas.microsoft.com/office/drawing/2014/main" id="{CCDA7025-E49A-47C7-B6CD-D7ECB3BB8412}"/>
                    </a:ext>
                  </a:extLst>
                </p:cNvPr>
                <p:cNvSpPr txBox="1"/>
                <p:nvPr/>
              </p:nvSpPr>
              <p:spPr>
                <a:xfrm>
                  <a:off x="-359582" y="2259260"/>
                  <a:ext cx="1892685" cy="340022"/>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Artes</a:t>
                  </a:r>
                  <a:endParaRPr lang="es-MX" b="1" dirty="0">
                    <a:solidFill>
                      <a:schemeClr val="bg1"/>
                    </a:solidFill>
                    <a:latin typeface="Comic Sans MS" panose="030F0702030302020204" pitchFamily="66" charset="0"/>
                  </a:endParaRPr>
                </a:p>
              </p:txBody>
            </p:sp>
          </p:grpSp>
          <p:grpSp>
            <p:nvGrpSpPr>
              <p:cNvPr id="131" name="Grupo 130">
                <a:extLst>
                  <a:ext uri="{FF2B5EF4-FFF2-40B4-BE49-F238E27FC236}">
                    <a16:creationId xmlns:a16="http://schemas.microsoft.com/office/drawing/2014/main" id="{534BC65E-5AF4-4879-9065-7B90CCC0F934}"/>
                  </a:ext>
                </a:extLst>
              </p:cNvPr>
              <p:cNvGrpSpPr/>
              <p:nvPr/>
            </p:nvGrpSpPr>
            <p:grpSpPr>
              <a:xfrm>
                <a:off x="4676184" y="2156819"/>
                <a:ext cx="1443895" cy="562832"/>
                <a:chOff x="-177539" y="2121399"/>
                <a:chExt cx="1892685" cy="621799"/>
              </a:xfrm>
            </p:grpSpPr>
            <p:sp>
              <p:nvSpPr>
                <p:cNvPr id="135" name="Rectángulo 134">
                  <a:extLst>
                    <a:ext uri="{FF2B5EF4-FFF2-40B4-BE49-F238E27FC236}">
                      <a16:creationId xmlns:a16="http://schemas.microsoft.com/office/drawing/2014/main" id="{6DD0B256-37D9-4DED-97CB-61C8C4247D2C}"/>
                    </a:ext>
                  </a:extLst>
                </p:cNvPr>
                <p:cNvSpPr/>
                <p:nvPr/>
              </p:nvSpPr>
              <p:spPr>
                <a:xfrm>
                  <a:off x="49096" y="2121399"/>
                  <a:ext cx="1483359" cy="621799"/>
                </a:xfrm>
                <a:prstGeom prst="rect">
                  <a:avLst/>
                </a:prstGeom>
                <a:solidFill>
                  <a:srgbClr val="79D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6" name="CuadroTexto 135">
                  <a:extLst>
                    <a:ext uri="{FF2B5EF4-FFF2-40B4-BE49-F238E27FC236}">
                      <a16:creationId xmlns:a16="http://schemas.microsoft.com/office/drawing/2014/main" id="{3DD3F5B3-4543-4EB7-B982-7E55F3859F70}"/>
                    </a:ext>
                  </a:extLst>
                </p:cNvPr>
                <p:cNvSpPr txBox="1"/>
                <p:nvPr/>
              </p:nvSpPr>
              <p:spPr>
                <a:xfrm>
                  <a:off x="-177539" y="2150449"/>
                  <a:ext cx="1892685" cy="578037"/>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Educación </a:t>
                  </a:r>
                </a:p>
                <a:p>
                  <a:pPr algn="ctr"/>
                  <a:r>
                    <a:rPr lang="es-MX" sz="1400" b="1" dirty="0">
                      <a:solidFill>
                        <a:schemeClr val="bg1"/>
                      </a:solidFill>
                      <a:latin typeface="Comic Sans MS" panose="030F0702030302020204" pitchFamily="66" charset="0"/>
                    </a:rPr>
                    <a:t>Física</a:t>
                  </a:r>
                  <a:endParaRPr lang="es-MX" b="1" dirty="0">
                    <a:solidFill>
                      <a:schemeClr val="bg1"/>
                    </a:solidFill>
                    <a:latin typeface="Comic Sans MS" panose="030F0702030302020204" pitchFamily="66" charset="0"/>
                  </a:endParaRPr>
                </a:p>
              </p:txBody>
            </p:sp>
          </p:grpSp>
          <p:grpSp>
            <p:nvGrpSpPr>
              <p:cNvPr id="132" name="Grupo 131">
                <a:extLst>
                  <a:ext uri="{FF2B5EF4-FFF2-40B4-BE49-F238E27FC236}">
                    <a16:creationId xmlns:a16="http://schemas.microsoft.com/office/drawing/2014/main" id="{A92F2EC4-28E4-4B4C-8229-9A0A177ACA58}"/>
                  </a:ext>
                </a:extLst>
              </p:cNvPr>
              <p:cNvGrpSpPr/>
              <p:nvPr/>
            </p:nvGrpSpPr>
            <p:grpSpPr>
              <a:xfrm>
                <a:off x="5861311" y="2164898"/>
                <a:ext cx="1443895" cy="562832"/>
                <a:chOff x="-204658" y="2121401"/>
                <a:chExt cx="1892685" cy="621799"/>
              </a:xfrm>
            </p:grpSpPr>
            <p:sp>
              <p:nvSpPr>
                <p:cNvPr id="133" name="Rectángulo 132">
                  <a:extLst>
                    <a:ext uri="{FF2B5EF4-FFF2-40B4-BE49-F238E27FC236}">
                      <a16:creationId xmlns:a16="http://schemas.microsoft.com/office/drawing/2014/main" id="{9DFE1F70-76D1-4012-84A1-40C4FA0854E5}"/>
                    </a:ext>
                  </a:extLst>
                </p:cNvPr>
                <p:cNvSpPr/>
                <p:nvPr/>
              </p:nvSpPr>
              <p:spPr>
                <a:xfrm>
                  <a:off x="0" y="2121401"/>
                  <a:ext cx="1483360" cy="621799"/>
                </a:xfrm>
                <a:prstGeom prst="rect">
                  <a:avLst/>
                </a:prstGeom>
                <a:solidFill>
                  <a:srgbClr val="CC9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4" name="CuadroTexto 133">
                  <a:extLst>
                    <a:ext uri="{FF2B5EF4-FFF2-40B4-BE49-F238E27FC236}">
                      <a16:creationId xmlns:a16="http://schemas.microsoft.com/office/drawing/2014/main" id="{7CB754CF-671C-4140-B70C-B1F699786EE9}"/>
                    </a:ext>
                  </a:extLst>
                </p:cNvPr>
                <p:cNvSpPr txBox="1"/>
                <p:nvPr/>
              </p:nvSpPr>
              <p:spPr>
                <a:xfrm>
                  <a:off x="-204658" y="2154500"/>
                  <a:ext cx="1892685" cy="476030"/>
                </a:xfrm>
                <a:prstGeom prst="rect">
                  <a:avLst/>
                </a:prstGeom>
                <a:noFill/>
              </p:spPr>
              <p:txBody>
                <a:bodyPr wrap="square" rtlCol="0">
                  <a:spAutoFit/>
                </a:bodyPr>
                <a:lstStyle/>
                <a:p>
                  <a:pPr algn="ctr"/>
                  <a:r>
                    <a:rPr lang="es-MX" sz="1100" b="1" dirty="0">
                      <a:solidFill>
                        <a:schemeClr val="bg1"/>
                      </a:solidFill>
                      <a:latin typeface="Comic Sans MS" panose="030F0702030302020204" pitchFamily="66" charset="0"/>
                    </a:rPr>
                    <a:t>Educación Socioemocional</a:t>
                  </a:r>
                  <a:endParaRPr lang="es-MX" sz="1400" b="1" dirty="0">
                    <a:solidFill>
                      <a:schemeClr val="bg1"/>
                    </a:solidFill>
                    <a:latin typeface="Comic Sans MS" panose="030F0702030302020204" pitchFamily="66" charset="0"/>
                  </a:endParaRPr>
                </a:p>
              </p:txBody>
            </p:sp>
          </p:grpSp>
        </p:grpSp>
        <p:grpSp>
          <p:nvGrpSpPr>
            <p:cNvPr id="48" name="Grupo 47">
              <a:extLst>
                <a:ext uri="{FF2B5EF4-FFF2-40B4-BE49-F238E27FC236}">
                  <a16:creationId xmlns:a16="http://schemas.microsoft.com/office/drawing/2014/main" id="{D4208663-6498-4AC0-B065-88BC0CF5C6CC}"/>
                </a:ext>
              </a:extLst>
            </p:cNvPr>
            <p:cNvGrpSpPr/>
            <p:nvPr/>
          </p:nvGrpSpPr>
          <p:grpSpPr>
            <a:xfrm>
              <a:off x="166339" y="3077681"/>
              <a:ext cx="7777163" cy="454209"/>
              <a:chOff x="27396" y="2784923"/>
              <a:chExt cx="7777163" cy="454209"/>
            </a:xfrm>
          </p:grpSpPr>
          <p:sp>
            <p:nvSpPr>
              <p:cNvPr id="118" name="CuadroTexto 117">
                <a:extLst>
                  <a:ext uri="{FF2B5EF4-FFF2-40B4-BE49-F238E27FC236}">
                    <a16:creationId xmlns:a16="http://schemas.microsoft.com/office/drawing/2014/main" id="{EDF63AC6-776B-4293-99EF-2B464306E17F}"/>
                  </a:ext>
                </a:extLst>
              </p:cNvPr>
              <p:cNvSpPr txBox="1"/>
              <p:nvPr/>
            </p:nvSpPr>
            <p:spPr>
              <a:xfrm>
                <a:off x="27396" y="2826030"/>
                <a:ext cx="7777163" cy="369332"/>
              </a:xfrm>
              <a:prstGeom prst="rect">
                <a:avLst/>
              </a:prstGeom>
              <a:noFill/>
            </p:spPr>
            <p:txBody>
              <a:bodyPr wrap="square" rtlCol="0">
                <a:spAutoFit/>
              </a:bodyPr>
              <a:lstStyle/>
              <a:p>
                <a:r>
                  <a:rPr lang="es-MX" sz="1600" dirty="0">
                    <a:latin typeface="Comic Sans MS" panose="030F0702030302020204" pitchFamily="66" charset="0"/>
                  </a:rPr>
                  <a:t>La jornada de trabajo fue</a:t>
                </a:r>
                <a:r>
                  <a:rPr lang="es-MX" dirty="0"/>
                  <a:t>:</a:t>
                </a:r>
              </a:p>
            </p:txBody>
          </p:sp>
          <p:sp>
            <p:nvSpPr>
              <p:cNvPr id="119" name="Paralelogramo 118">
                <a:extLst>
                  <a:ext uri="{FF2B5EF4-FFF2-40B4-BE49-F238E27FC236}">
                    <a16:creationId xmlns:a16="http://schemas.microsoft.com/office/drawing/2014/main" id="{E5EF05BB-85D6-42FF-B46A-BD8224FEE373}"/>
                  </a:ext>
                </a:extLst>
              </p:cNvPr>
              <p:cNvSpPr/>
              <p:nvPr/>
            </p:nvSpPr>
            <p:spPr>
              <a:xfrm>
                <a:off x="2727259" y="2784923"/>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20" name="Paralelogramo 119">
                <a:extLst>
                  <a:ext uri="{FF2B5EF4-FFF2-40B4-BE49-F238E27FC236}">
                    <a16:creationId xmlns:a16="http://schemas.microsoft.com/office/drawing/2014/main" id="{86E48B7F-D6B9-435A-8B48-829A53AF4821}"/>
                  </a:ext>
                </a:extLst>
              </p:cNvPr>
              <p:cNvSpPr/>
              <p:nvPr/>
            </p:nvSpPr>
            <p:spPr>
              <a:xfrm>
                <a:off x="3783995" y="2797336"/>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21" name="Paralelogramo 120">
                <a:extLst>
                  <a:ext uri="{FF2B5EF4-FFF2-40B4-BE49-F238E27FC236}">
                    <a16:creationId xmlns:a16="http://schemas.microsoft.com/office/drawing/2014/main" id="{3F111203-DC0A-428A-820C-CCF4AD2C497D}"/>
                  </a:ext>
                </a:extLst>
              </p:cNvPr>
              <p:cNvSpPr/>
              <p:nvPr/>
            </p:nvSpPr>
            <p:spPr>
              <a:xfrm>
                <a:off x="4936360" y="2797336"/>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22" name="Paralelogramo 121">
                <a:extLst>
                  <a:ext uri="{FF2B5EF4-FFF2-40B4-BE49-F238E27FC236}">
                    <a16:creationId xmlns:a16="http://schemas.microsoft.com/office/drawing/2014/main" id="{C6896CEA-B698-4DDC-8C11-2DBDFEE32D11}"/>
                  </a:ext>
                </a:extLst>
              </p:cNvPr>
              <p:cNvSpPr/>
              <p:nvPr/>
            </p:nvSpPr>
            <p:spPr>
              <a:xfrm>
                <a:off x="6135240" y="2812412"/>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23" name="CuadroTexto 122">
                <a:extLst>
                  <a:ext uri="{FF2B5EF4-FFF2-40B4-BE49-F238E27FC236}">
                    <a16:creationId xmlns:a16="http://schemas.microsoft.com/office/drawing/2014/main" id="{F0D01554-3E6F-4B57-8AEA-CB7FF91EC0D9}"/>
                  </a:ext>
                </a:extLst>
              </p:cNvPr>
              <p:cNvSpPr txBox="1"/>
              <p:nvPr/>
            </p:nvSpPr>
            <p:spPr>
              <a:xfrm>
                <a:off x="2788271" y="2881579"/>
                <a:ext cx="914591" cy="307777"/>
              </a:xfrm>
              <a:prstGeom prst="rect">
                <a:avLst/>
              </a:prstGeom>
              <a:noFill/>
            </p:spPr>
            <p:txBody>
              <a:bodyPr wrap="square" rtlCol="0">
                <a:spAutoFit/>
              </a:bodyPr>
              <a:lstStyle/>
              <a:p>
                <a:r>
                  <a:rPr lang="es-MX" sz="1400" dirty="0">
                    <a:latin typeface="Comic Sans MS" panose="030F0702030302020204" pitchFamily="66" charset="0"/>
                  </a:rPr>
                  <a:t>Exitosa</a:t>
                </a:r>
              </a:p>
            </p:txBody>
          </p:sp>
          <p:sp>
            <p:nvSpPr>
              <p:cNvPr id="124" name="CuadroTexto 123">
                <a:extLst>
                  <a:ext uri="{FF2B5EF4-FFF2-40B4-BE49-F238E27FC236}">
                    <a16:creationId xmlns:a16="http://schemas.microsoft.com/office/drawing/2014/main" id="{2E2BFD36-B59A-41D7-9968-086A8430AFE0}"/>
                  </a:ext>
                </a:extLst>
              </p:cNvPr>
              <p:cNvSpPr txBox="1"/>
              <p:nvPr/>
            </p:nvSpPr>
            <p:spPr>
              <a:xfrm>
                <a:off x="3902327" y="2884214"/>
                <a:ext cx="914400" cy="307777"/>
              </a:xfrm>
              <a:prstGeom prst="rect">
                <a:avLst/>
              </a:prstGeom>
              <a:noFill/>
            </p:spPr>
            <p:txBody>
              <a:bodyPr wrap="square" rtlCol="0">
                <a:spAutoFit/>
              </a:bodyPr>
              <a:lstStyle/>
              <a:p>
                <a:r>
                  <a:rPr lang="es-MX" sz="1400" dirty="0">
                    <a:latin typeface="Comic Sans MS" panose="030F0702030302020204" pitchFamily="66" charset="0"/>
                  </a:rPr>
                  <a:t>Buena</a:t>
                </a:r>
              </a:p>
            </p:txBody>
          </p:sp>
          <p:sp>
            <p:nvSpPr>
              <p:cNvPr id="125" name="CuadroTexto 124">
                <a:extLst>
                  <a:ext uri="{FF2B5EF4-FFF2-40B4-BE49-F238E27FC236}">
                    <a16:creationId xmlns:a16="http://schemas.microsoft.com/office/drawing/2014/main" id="{5F1A63D4-DEAC-4C54-AF2C-B3790C17CC3B}"/>
                  </a:ext>
                </a:extLst>
              </p:cNvPr>
              <p:cNvSpPr txBox="1"/>
              <p:nvPr/>
            </p:nvSpPr>
            <p:spPr>
              <a:xfrm>
                <a:off x="4984176" y="2894967"/>
                <a:ext cx="914400" cy="307777"/>
              </a:xfrm>
              <a:prstGeom prst="rect">
                <a:avLst/>
              </a:prstGeom>
              <a:noFill/>
            </p:spPr>
            <p:txBody>
              <a:bodyPr wrap="square" rtlCol="0">
                <a:spAutoFit/>
              </a:bodyPr>
              <a:lstStyle/>
              <a:p>
                <a:r>
                  <a:rPr lang="es-MX" sz="1400" dirty="0">
                    <a:latin typeface="Comic Sans MS" panose="030F0702030302020204" pitchFamily="66" charset="0"/>
                  </a:rPr>
                  <a:t>Regular</a:t>
                </a:r>
                <a:endParaRPr lang="es-MX" sz="1100" dirty="0"/>
              </a:p>
            </p:txBody>
          </p:sp>
          <p:sp>
            <p:nvSpPr>
              <p:cNvPr id="126" name="CuadroTexto 125">
                <a:extLst>
                  <a:ext uri="{FF2B5EF4-FFF2-40B4-BE49-F238E27FC236}">
                    <a16:creationId xmlns:a16="http://schemas.microsoft.com/office/drawing/2014/main" id="{F36B942E-D3DC-46D1-9C39-DC55ABDAA33A}"/>
                  </a:ext>
                </a:extLst>
              </p:cNvPr>
              <p:cNvSpPr txBox="1"/>
              <p:nvPr/>
            </p:nvSpPr>
            <p:spPr>
              <a:xfrm>
                <a:off x="6341522" y="2894967"/>
                <a:ext cx="914400" cy="307777"/>
              </a:xfrm>
              <a:prstGeom prst="rect">
                <a:avLst/>
              </a:prstGeom>
              <a:noFill/>
            </p:spPr>
            <p:txBody>
              <a:bodyPr wrap="square" rtlCol="0">
                <a:spAutoFit/>
              </a:bodyPr>
              <a:lstStyle/>
              <a:p>
                <a:r>
                  <a:rPr lang="es-MX" sz="1400" dirty="0">
                    <a:latin typeface="Comic Sans MS" panose="030F0702030302020204" pitchFamily="66" charset="0"/>
                  </a:rPr>
                  <a:t>Mala</a:t>
                </a:r>
                <a:endParaRPr lang="es-MX" sz="1400" dirty="0"/>
              </a:p>
            </p:txBody>
          </p:sp>
        </p:grpSp>
        <p:grpSp>
          <p:nvGrpSpPr>
            <p:cNvPr id="49" name="Grupo 48">
              <a:extLst>
                <a:ext uri="{FF2B5EF4-FFF2-40B4-BE49-F238E27FC236}">
                  <a16:creationId xmlns:a16="http://schemas.microsoft.com/office/drawing/2014/main" id="{46AA76CA-355C-4D96-BB52-BB2334089BB2}"/>
                </a:ext>
              </a:extLst>
            </p:cNvPr>
            <p:cNvGrpSpPr/>
            <p:nvPr/>
          </p:nvGrpSpPr>
          <p:grpSpPr>
            <a:xfrm>
              <a:off x="-60113" y="3701185"/>
              <a:ext cx="7866108" cy="1837511"/>
              <a:chOff x="-104586" y="3258293"/>
              <a:chExt cx="7866108" cy="1837511"/>
            </a:xfrm>
          </p:grpSpPr>
          <p:grpSp>
            <p:nvGrpSpPr>
              <p:cNvPr id="107" name="Grupo 106">
                <a:extLst>
                  <a:ext uri="{FF2B5EF4-FFF2-40B4-BE49-F238E27FC236}">
                    <a16:creationId xmlns:a16="http://schemas.microsoft.com/office/drawing/2014/main" id="{3214541D-AC0D-4BA4-BFF9-13B26D7B1315}"/>
                  </a:ext>
                </a:extLst>
              </p:cNvPr>
              <p:cNvGrpSpPr/>
              <p:nvPr/>
            </p:nvGrpSpPr>
            <p:grpSpPr>
              <a:xfrm>
                <a:off x="-104586" y="3258293"/>
                <a:ext cx="7866108" cy="369332"/>
                <a:chOff x="-88946" y="1730772"/>
                <a:chExt cx="7866108" cy="369332"/>
              </a:xfrm>
            </p:grpSpPr>
            <p:sp>
              <p:nvSpPr>
                <p:cNvPr id="116" name="Rectángulo 115">
                  <a:extLst>
                    <a:ext uri="{FF2B5EF4-FFF2-40B4-BE49-F238E27FC236}">
                      <a16:creationId xmlns:a16="http://schemas.microsoft.com/office/drawing/2014/main" id="{E7D3207F-312E-471C-A45B-4F566D6A3E74}"/>
                    </a:ext>
                  </a:extLst>
                </p:cNvPr>
                <p:cNvSpPr/>
                <p:nvPr/>
              </p:nvSpPr>
              <p:spPr>
                <a:xfrm>
                  <a:off x="0" y="1730772"/>
                  <a:ext cx="7777162" cy="369332"/>
                </a:xfrm>
                <a:prstGeom prst="rect">
                  <a:avLst/>
                </a:prstGeom>
                <a:solidFill>
                  <a:srgbClr val="FF99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7" name="CuadroTexto 116">
                  <a:extLst>
                    <a:ext uri="{FF2B5EF4-FFF2-40B4-BE49-F238E27FC236}">
                      <a16:creationId xmlns:a16="http://schemas.microsoft.com/office/drawing/2014/main" id="{2327F16F-35F9-4C79-8D25-0560E94F0F4D}"/>
                    </a:ext>
                  </a:extLst>
                </p:cNvPr>
                <p:cNvSpPr txBox="1"/>
                <p:nvPr/>
              </p:nvSpPr>
              <p:spPr>
                <a:xfrm>
                  <a:off x="-88946" y="1737642"/>
                  <a:ext cx="7777162"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Aspectos de la planeación didáctica </a:t>
                  </a:r>
                </a:p>
              </p:txBody>
            </p:sp>
          </p:grpSp>
          <p:sp>
            <p:nvSpPr>
              <p:cNvPr id="108" name="CuadroTexto 107">
                <a:extLst>
                  <a:ext uri="{FF2B5EF4-FFF2-40B4-BE49-F238E27FC236}">
                    <a16:creationId xmlns:a16="http://schemas.microsoft.com/office/drawing/2014/main" id="{7AF1378F-486B-4CE7-BED9-6F61332ECF37}"/>
                  </a:ext>
                </a:extLst>
              </p:cNvPr>
              <p:cNvSpPr txBox="1"/>
              <p:nvPr/>
            </p:nvSpPr>
            <p:spPr>
              <a:xfrm>
                <a:off x="-44436" y="3618476"/>
                <a:ext cx="7777163" cy="1477328"/>
              </a:xfrm>
              <a:prstGeom prst="rect">
                <a:avLst/>
              </a:prstGeom>
              <a:noFill/>
            </p:spPr>
            <p:txBody>
              <a:bodyPr wrap="square" rtlCol="0">
                <a:spAutoFit/>
              </a:bodyPr>
              <a:lstStyle/>
              <a:p>
                <a:r>
                  <a:rPr lang="es-MX" sz="1400" dirty="0">
                    <a:latin typeface="Comic Sans MS" panose="030F0702030302020204" pitchFamily="66" charset="0"/>
                  </a:rPr>
                  <a:t>      </a:t>
                </a:r>
                <a:r>
                  <a:rPr lang="es-MX" sz="1200" dirty="0">
                    <a:latin typeface="Comic Sans MS" panose="030F0702030302020204" pitchFamily="66" charset="0"/>
                  </a:rPr>
                  <a:t>Logro de los aprendizajes esperados </a:t>
                </a:r>
                <a:endParaRPr lang="es-MX" sz="1400" dirty="0">
                  <a:latin typeface="Comic Sans MS" panose="030F0702030302020204" pitchFamily="66" charset="0"/>
                </a:endParaRPr>
              </a:p>
              <a:p>
                <a:r>
                  <a:rPr lang="es-MX" sz="1400" dirty="0">
                    <a:latin typeface="Comic Sans MS" panose="030F0702030302020204" pitchFamily="66" charset="0"/>
                  </a:rPr>
                  <a:t>      </a:t>
                </a:r>
                <a:r>
                  <a:rPr lang="es-MX" sz="1200" dirty="0">
                    <a:latin typeface="Comic Sans MS" panose="030F0702030302020204" pitchFamily="66" charset="0"/>
                  </a:rPr>
                  <a:t>Materiales educativos adecuados</a:t>
                </a:r>
              </a:p>
              <a:p>
                <a:r>
                  <a:rPr lang="es-MX" sz="1200" dirty="0">
                    <a:latin typeface="Comic Sans MS" panose="030F0702030302020204" pitchFamily="66" charset="0"/>
                  </a:rPr>
                  <a:t>       Nivel de complejidad adecuado </a:t>
                </a:r>
              </a:p>
              <a:p>
                <a:r>
                  <a:rPr lang="es-MX" sz="1200" dirty="0">
                    <a:latin typeface="Comic Sans MS" panose="030F0702030302020204" pitchFamily="66" charset="0"/>
                  </a:rPr>
                  <a:t>       Organización adecuada</a:t>
                </a:r>
              </a:p>
              <a:p>
                <a:r>
                  <a:rPr lang="es-MX" sz="1200" dirty="0">
                    <a:latin typeface="Comic Sans MS" panose="030F0702030302020204" pitchFamily="66" charset="0"/>
                  </a:rPr>
                  <a:t>       Tiempo planeado correctamente</a:t>
                </a:r>
              </a:p>
              <a:p>
                <a:r>
                  <a:rPr lang="es-MX" sz="1200" dirty="0">
                    <a:latin typeface="Comic Sans MS" panose="030F0702030302020204" pitchFamily="66" charset="0"/>
                  </a:rPr>
                  <a:t>       Actividades planeadas conforme a lo planeado </a:t>
                </a:r>
              </a:p>
              <a:p>
                <a:endParaRPr lang="es-MX" sz="1400" dirty="0"/>
              </a:p>
            </p:txBody>
          </p:sp>
          <p:sp>
            <p:nvSpPr>
              <p:cNvPr id="109" name="Elipse 108">
                <a:extLst>
                  <a:ext uri="{FF2B5EF4-FFF2-40B4-BE49-F238E27FC236}">
                    <a16:creationId xmlns:a16="http://schemas.microsoft.com/office/drawing/2014/main" id="{6684361F-4E8D-4D8E-B48B-E30AF58D2F3A}"/>
                  </a:ext>
                </a:extLst>
              </p:cNvPr>
              <p:cNvSpPr/>
              <p:nvPr/>
            </p:nvSpPr>
            <p:spPr>
              <a:xfrm>
                <a:off x="124089" y="3674275"/>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solidFill>
                    <a:srgbClr val="FF9999"/>
                  </a:solidFill>
                </a:endParaRPr>
              </a:p>
            </p:txBody>
          </p:sp>
          <p:sp>
            <p:nvSpPr>
              <p:cNvPr id="110" name="Elipse 109">
                <a:extLst>
                  <a:ext uri="{FF2B5EF4-FFF2-40B4-BE49-F238E27FC236}">
                    <a16:creationId xmlns:a16="http://schemas.microsoft.com/office/drawing/2014/main" id="{48D3B34D-A7FB-4A6A-B857-3C3D3343C0FA}"/>
                  </a:ext>
                </a:extLst>
              </p:cNvPr>
              <p:cNvSpPr/>
              <p:nvPr/>
            </p:nvSpPr>
            <p:spPr>
              <a:xfrm>
                <a:off x="121868" y="3907985"/>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1" name="Elipse 110">
                <a:extLst>
                  <a:ext uri="{FF2B5EF4-FFF2-40B4-BE49-F238E27FC236}">
                    <a16:creationId xmlns:a16="http://schemas.microsoft.com/office/drawing/2014/main" id="{72857283-4404-4D54-AB48-8301C98949F4}"/>
                  </a:ext>
                </a:extLst>
              </p:cNvPr>
              <p:cNvSpPr/>
              <p:nvPr/>
            </p:nvSpPr>
            <p:spPr>
              <a:xfrm>
                <a:off x="121867" y="4101514"/>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2" name="Elipse 111">
                <a:extLst>
                  <a:ext uri="{FF2B5EF4-FFF2-40B4-BE49-F238E27FC236}">
                    <a16:creationId xmlns:a16="http://schemas.microsoft.com/office/drawing/2014/main" id="{ABFCF7C5-0B87-410F-BE52-4BFC7ADB13C8}"/>
                  </a:ext>
                </a:extLst>
              </p:cNvPr>
              <p:cNvSpPr/>
              <p:nvPr/>
            </p:nvSpPr>
            <p:spPr>
              <a:xfrm>
                <a:off x="121867" y="4295044"/>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3" name="Elipse 112">
                <a:extLst>
                  <a:ext uri="{FF2B5EF4-FFF2-40B4-BE49-F238E27FC236}">
                    <a16:creationId xmlns:a16="http://schemas.microsoft.com/office/drawing/2014/main" id="{7A044C63-C45D-4580-A689-1602138E15FB}"/>
                  </a:ext>
                </a:extLst>
              </p:cNvPr>
              <p:cNvSpPr/>
              <p:nvPr/>
            </p:nvSpPr>
            <p:spPr>
              <a:xfrm>
                <a:off x="121867" y="4468535"/>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srgbClr val="FF9999"/>
                  </a:solidFill>
                </a:endParaRPr>
              </a:p>
            </p:txBody>
          </p:sp>
          <p:sp>
            <p:nvSpPr>
              <p:cNvPr id="114" name="Elipse 113">
                <a:extLst>
                  <a:ext uri="{FF2B5EF4-FFF2-40B4-BE49-F238E27FC236}">
                    <a16:creationId xmlns:a16="http://schemas.microsoft.com/office/drawing/2014/main" id="{06C8F889-3BF1-4441-8566-F06A26ABF108}"/>
                  </a:ext>
                </a:extLst>
              </p:cNvPr>
              <p:cNvSpPr/>
              <p:nvPr/>
            </p:nvSpPr>
            <p:spPr>
              <a:xfrm>
                <a:off x="121866" y="4655227"/>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5" name="CuadroTexto 114">
                <a:extLst>
                  <a:ext uri="{FF2B5EF4-FFF2-40B4-BE49-F238E27FC236}">
                    <a16:creationId xmlns:a16="http://schemas.microsoft.com/office/drawing/2014/main" id="{F2C7F44B-5C5E-4D24-9EF5-E6292BA30C6A}"/>
                  </a:ext>
                </a:extLst>
              </p:cNvPr>
              <p:cNvSpPr txBox="1"/>
              <p:nvPr/>
            </p:nvSpPr>
            <p:spPr>
              <a:xfrm>
                <a:off x="3639550" y="3590250"/>
                <a:ext cx="4114277" cy="461665"/>
              </a:xfrm>
              <a:prstGeom prst="rect">
                <a:avLst/>
              </a:prstGeom>
              <a:noFill/>
            </p:spPr>
            <p:txBody>
              <a:bodyPr wrap="square" rtlCol="0">
                <a:spAutoFit/>
              </a:bodyPr>
              <a:lstStyle/>
              <a:p>
                <a:pPr algn="ctr"/>
                <a:r>
                  <a:rPr lang="es-MX" sz="1200" dirty="0">
                    <a:latin typeface="Comic Sans MS" panose="030F0702030302020204" pitchFamily="66" charset="0"/>
                  </a:rPr>
                  <a:t>Observaciones</a:t>
                </a:r>
              </a:p>
              <a:p>
                <a:pPr algn="ctr"/>
                <a:r>
                  <a:rPr lang="es-MX" sz="1200" dirty="0">
                    <a:solidFill>
                      <a:srgbClr val="FF9999"/>
                    </a:solidFill>
                    <a:latin typeface="Comic Sans MS" panose="030F0702030302020204" pitchFamily="66" charset="0"/>
                  </a:rPr>
                  <a:t>-</a:t>
                </a:r>
              </a:p>
            </p:txBody>
          </p:sp>
        </p:grpSp>
        <p:grpSp>
          <p:nvGrpSpPr>
            <p:cNvPr id="50" name="Grupo 49">
              <a:extLst>
                <a:ext uri="{FF2B5EF4-FFF2-40B4-BE49-F238E27FC236}">
                  <a16:creationId xmlns:a16="http://schemas.microsoft.com/office/drawing/2014/main" id="{86D652D6-7565-4D12-82B8-BD0F8A624A53}"/>
                </a:ext>
              </a:extLst>
            </p:cNvPr>
            <p:cNvGrpSpPr/>
            <p:nvPr/>
          </p:nvGrpSpPr>
          <p:grpSpPr>
            <a:xfrm>
              <a:off x="0" y="5352851"/>
              <a:ext cx="8142075" cy="1392842"/>
              <a:chOff x="-106905" y="4811173"/>
              <a:chExt cx="8142075" cy="1392842"/>
            </a:xfrm>
          </p:grpSpPr>
          <p:grpSp>
            <p:nvGrpSpPr>
              <p:cNvPr id="82" name="Grupo 81">
                <a:extLst>
                  <a:ext uri="{FF2B5EF4-FFF2-40B4-BE49-F238E27FC236}">
                    <a16:creationId xmlns:a16="http://schemas.microsoft.com/office/drawing/2014/main" id="{730DBDA8-6A44-4AD3-AF17-DCB06208F675}"/>
                  </a:ext>
                </a:extLst>
              </p:cNvPr>
              <p:cNvGrpSpPr/>
              <p:nvPr/>
            </p:nvGrpSpPr>
            <p:grpSpPr>
              <a:xfrm>
                <a:off x="-106905" y="4811173"/>
                <a:ext cx="8142075" cy="414533"/>
                <a:chOff x="-91265" y="1649223"/>
                <a:chExt cx="8142075" cy="414533"/>
              </a:xfrm>
            </p:grpSpPr>
            <p:sp>
              <p:nvSpPr>
                <p:cNvPr id="105" name="Rectángulo 104">
                  <a:extLst>
                    <a:ext uri="{FF2B5EF4-FFF2-40B4-BE49-F238E27FC236}">
                      <a16:creationId xmlns:a16="http://schemas.microsoft.com/office/drawing/2014/main" id="{FE6AC024-3416-4634-9838-13115A16CF0F}"/>
                    </a:ext>
                  </a:extLst>
                </p:cNvPr>
                <p:cNvSpPr/>
                <p:nvPr/>
              </p:nvSpPr>
              <p:spPr>
                <a:xfrm>
                  <a:off x="-90086" y="1649223"/>
                  <a:ext cx="7777162" cy="369332"/>
                </a:xfrm>
                <a:prstGeom prst="rect">
                  <a:avLst/>
                </a:prstGeom>
                <a:solidFill>
                  <a:srgbClr val="99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6" name="CuadroTexto 105">
                  <a:extLst>
                    <a:ext uri="{FF2B5EF4-FFF2-40B4-BE49-F238E27FC236}">
                      <a16:creationId xmlns:a16="http://schemas.microsoft.com/office/drawing/2014/main" id="{D48FA6AD-5737-40C9-8732-F9FF8ADF1C5B}"/>
                    </a:ext>
                  </a:extLst>
                </p:cNvPr>
                <p:cNvSpPr txBox="1"/>
                <p:nvPr/>
              </p:nvSpPr>
              <p:spPr>
                <a:xfrm>
                  <a:off x="-91265" y="1725202"/>
                  <a:ext cx="8142075"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Manifestaciones de los alumnos</a:t>
                  </a:r>
                </a:p>
              </p:txBody>
            </p:sp>
          </p:grpSp>
          <p:sp>
            <p:nvSpPr>
              <p:cNvPr id="83" name="CuadroTexto 82">
                <a:extLst>
                  <a:ext uri="{FF2B5EF4-FFF2-40B4-BE49-F238E27FC236}">
                    <a16:creationId xmlns:a16="http://schemas.microsoft.com/office/drawing/2014/main" id="{34C95BFC-552A-4283-B38E-A7AED132297D}"/>
                  </a:ext>
                </a:extLst>
              </p:cNvPr>
              <p:cNvSpPr txBox="1"/>
              <p:nvPr/>
            </p:nvSpPr>
            <p:spPr>
              <a:xfrm>
                <a:off x="-54750" y="5188352"/>
                <a:ext cx="3912051" cy="1015663"/>
              </a:xfrm>
              <a:prstGeom prst="rect">
                <a:avLst/>
              </a:prstGeom>
              <a:noFill/>
            </p:spPr>
            <p:txBody>
              <a:bodyPr wrap="square" rtlCol="0">
                <a:spAutoFit/>
              </a:bodyPr>
              <a:lstStyle/>
              <a:p>
                <a:pPr algn="just"/>
                <a:endParaRPr lang="es-MX" sz="1200" dirty="0">
                  <a:latin typeface="Comic Sans MS" panose="030F0702030302020204" pitchFamily="66" charset="0"/>
                </a:endParaRPr>
              </a:p>
              <a:p>
                <a:pPr algn="just"/>
                <a:r>
                  <a:rPr lang="es-MX" sz="1200" dirty="0">
                    <a:latin typeface="Comic Sans MS" panose="030F0702030302020204" pitchFamily="66" charset="0"/>
                  </a:rPr>
                  <a:t>Interés en las actividades</a:t>
                </a:r>
                <a:endParaRPr lang="es-MX" sz="1400" dirty="0">
                  <a:latin typeface="Comic Sans MS" panose="030F0702030302020204" pitchFamily="66" charset="0"/>
                </a:endParaRPr>
              </a:p>
              <a:p>
                <a:pPr algn="just"/>
                <a:r>
                  <a:rPr lang="es-MX" sz="1200" dirty="0">
                    <a:latin typeface="Comic Sans MS" panose="030F0702030302020204" pitchFamily="66" charset="0"/>
                  </a:rPr>
                  <a:t>Participación de la manera esperada</a:t>
                </a:r>
              </a:p>
              <a:p>
                <a:pPr algn="just"/>
                <a:r>
                  <a:rPr lang="es-MX" sz="1200" dirty="0">
                    <a:latin typeface="Comic Sans MS" panose="030F0702030302020204" pitchFamily="66" charset="0"/>
                  </a:rPr>
                  <a:t>Adaptación a la organización establecida</a:t>
                </a:r>
              </a:p>
              <a:p>
                <a:pPr algn="just"/>
                <a:r>
                  <a:rPr lang="es-MX" sz="1200" dirty="0">
                    <a:latin typeface="Comic Sans MS" panose="030F0702030302020204" pitchFamily="66" charset="0"/>
                  </a:rPr>
                  <a:t>Seguridad y cooperación al realizar las actividades</a:t>
                </a:r>
              </a:p>
            </p:txBody>
          </p:sp>
          <p:sp>
            <p:nvSpPr>
              <p:cNvPr id="84" name="CuadroTexto 83">
                <a:extLst>
                  <a:ext uri="{FF2B5EF4-FFF2-40B4-BE49-F238E27FC236}">
                    <a16:creationId xmlns:a16="http://schemas.microsoft.com/office/drawing/2014/main" id="{AEF56D00-A6D1-40BE-8815-FC67A3160941}"/>
                  </a:ext>
                </a:extLst>
              </p:cNvPr>
              <p:cNvSpPr txBox="1"/>
              <p:nvPr/>
            </p:nvSpPr>
            <p:spPr>
              <a:xfrm>
                <a:off x="3645357" y="5221690"/>
                <a:ext cx="3674654" cy="461665"/>
              </a:xfrm>
              <a:prstGeom prst="rect">
                <a:avLst/>
              </a:prstGeom>
              <a:noFill/>
            </p:spPr>
            <p:txBody>
              <a:bodyPr wrap="square" rtlCol="0">
                <a:spAutoFit/>
              </a:bodyPr>
              <a:lstStyle/>
              <a:p>
                <a:pPr algn="ctr"/>
                <a:r>
                  <a:rPr lang="es-MX" sz="1200" dirty="0">
                    <a:latin typeface="Comic Sans MS" panose="030F0702030302020204" pitchFamily="66" charset="0"/>
                  </a:rPr>
                  <a:t>Todos   Algunos  Pocos   Ninguno</a:t>
                </a:r>
              </a:p>
              <a:p>
                <a:pPr algn="ctr"/>
                <a:endParaRPr lang="es-MX" sz="1200" dirty="0">
                  <a:latin typeface="Comic Sans MS" panose="030F0702030302020204" pitchFamily="66" charset="0"/>
                </a:endParaRPr>
              </a:p>
            </p:txBody>
          </p:sp>
          <p:grpSp>
            <p:nvGrpSpPr>
              <p:cNvPr id="85" name="Grupo 84">
                <a:extLst>
                  <a:ext uri="{FF2B5EF4-FFF2-40B4-BE49-F238E27FC236}">
                    <a16:creationId xmlns:a16="http://schemas.microsoft.com/office/drawing/2014/main" id="{BBD06E76-E957-48EB-A7C1-ABAFFDB310AB}"/>
                  </a:ext>
                </a:extLst>
              </p:cNvPr>
              <p:cNvGrpSpPr/>
              <p:nvPr/>
            </p:nvGrpSpPr>
            <p:grpSpPr>
              <a:xfrm>
                <a:off x="4481792" y="5453154"/>
                <a:ext cx="1859730" cy="162160"/>
                <a:chOff x="4481792" y="5453154"/>
                <a:chExt cx="1859730" cy="162160"/>
              </a:xfrm>
            </p:grpSpPr>
            <p:sp>
              <p:nvSpPr>
                <p:cNvPr id="101" name="Elipse 100">
                  <a:extLst>
                    <a:ext uri="{FF2B5EF4-FFF2-40B4-BE49-F238E27FC236}">
                      <a16:creationId xmlns:a16="http://schemas.microsoft.com/office/drawing/2014/main" id="{028C2CB6-E2A5-4607-B69B-B60E48C233DD}"/>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2" name="Elipse 101">
                  <a:extLst>
                    <a:ext uri="{FF2B5EF4-FFF2-40B4-BE49-F238E27FC236}">
                      <a16:creationId xmlns:a16="http://schemas.microsoft.com/office/drawing/2014/main" id="{ADF4B605-2C82-4FC4-81F0-CF367903E1DD}"/>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3" name="Elipse 102">
                  <a:extLst>
                    <a:ext uri="{FF2B5EF4-FFF2-40B4-BE49-F238E27FC236}">
                      <a16:creationId xmlns:a16="http://schemas.microsoft.com/office/drawing/2014/main" id="{A403AF2D-4C6F-4495-9957-241D08BD77DB}"/>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4" name="Elipse 103">
                  <a:extLst>
                    <a:ext uri="{FF2B5EF4-FFF2-40B4-BE49-F238E27FC236}">
                      <a16:creationId xmlns:a16="http://schemas.microsoft.com/office/drawing/2014/main" id="{D970DB6B-F66B-42EF-90B1-80B1ABFBA98F}"/>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86" name="Grupo 85">
                <a:extLst>
                  <a:ext uri="{FF2B5EF4-FFF2-40B4-BE49-F238E27FC236}">
                    <a16:creationId xmlns:a16="http://schemas.microsoft.com/office/drawing/2014/main" id="{24B811F9-691E-445A-8FCE-F9E1E3A2C41E}"/>
                  </a:ext>
                </a:extLst>
              </p:cNvPr>
              <p:cNvGrpSpPr/>
              <p:nvPr/>
            </p:nvGrpSpPr>
            <p:grpSpPr>
              <a:xfrm>
                <a:off x="4481792" y="5644382"/>
                <a:ext cx="1859730" cy="162160"/>
                <a:chOff x="4481792" y="5453154"/>
                <a:chExt cx="1859730" cy="162160"/>
              </a:xfrm>
            </p:grpSpPr>
            <p:sp>
              <p:nvSpPr>
                <p:cNvPr id="97" name="Elipse 96">
                  <a:extLst>
                    <a:ext uri="{FF2B5EF4-FFF2-40B4-BE49-F238E27FC236}">
                      <a16:creationId xmlns:a16="http://schemas.microsoft.com/office/drawing/2014/main" id="{98BAF11C-A2B2-4556-A260-1617192FDB03}"/>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98" name="Elipse 97">
                  <a:extLst>
                    <a:ext uri="{FF2B5EF4-FFF2-40B4-BE49-F238E27FC236}">
                      <a16:creationId xmlns:a16="http://schemas.microsoft.com/office/drawing/2014/main" id="{484AA921-9257-4FDD-8694-99B875D77322}"/>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99" name="Elipse 98">
                  <a:extLst>
                    <a:ext uri="{FF2B5EF4-FFF2-40B4-BE49-F238E27FC236}">
                      <a16:creationId xmlns:a16="http://schemas.microsoft.com/office/drawing/2014/main" id="{251096F0-47F6-4A0C-96E9-C3431A79ED29}"/>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0" name="Elipse 99">
                  <a:extLst>
                    <a:ext uri="{FF2B5EF4-FFF2-40B4-BE49-F238E27FC236}">
                      <a16:creationId xmlns:a16="http://schemas.microsoft.com/office/drawing/2014/main" id="{162A1A75-F647-4358-8A18-2316FB753C3A}"/>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87" name="Grupo 86">
                <a:extLst>
                  <a:ext uri="{FF2B5EF4-FFF2-40B4-BE49-F238E27FC236}">
                    <a16:creationId xmlns:a16="http://schemas.microsoft.com/office/drawing/2014/main" id="{4A562F28-8D68-4DD5-9E79-CB49D282CA7A}"/>
                  </a:ext>
                </a:extLst>
              </p:cNvPr>
              <p:cNvGrpSpPr/>
              <p:nvPr/>
            </p:nvGrpSpPr>
            <p:grpSpPr>
              <a:xfrm>
                <a:off x="4482433" y="5835610"/>
                <a:ext cx="1859730" cy="162160"/>
                <a:chOff x="4481792" y="5453154"/>
                <a:chExt cx="1859730" cy="162160"/>
              </a:xfrm>
            </p:grpSpPr>
            <p:sp>
              <p:nvSpPr>
                <p:cNvPr id="93" name="Elipse 92">
                  <a:extLst>
                    <a:ext uri="{FF2B5EF4-FFF2-40B4-BE49-F238E27FC236}">
                      <a16:creationId xmlns:a16="http://schemas.microsoft.com/office/drawing/2014/main" id="{63286E3E-A287-4333-A2EF-492CFC76A90F}"/>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94" name="Elipse 93">
                  <a:extLst>
                    <a:ext uri="{FF2B5EF4-FFF2-40B4-BE49-F238E27FC236}">
                      <a16:creationId xmlns:a16="http://schemas.microsoft.com/office/drawing/2014/main" id="{3136F811-6CFE-4ADD-9DFF-2E09447B0395}"/>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95" name="Elipse 94">
                  <a:extLst>
                    <a:ext uri="{FF2B5EF4-FFF2-40B4-BE49-F238E27FC236}">
                      <a16:creationId xmlns:a16="http://schemas.microsoft.com/office/drawing/2014/main" id="{64D67694-7350-4F8F-9F20-56FAD78DCD77}"/>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96" name="Elipse 95">
                  <a:extLst>
                    <a:ext uri="{FF2B5EF4-FFF2-40B4-BE49-F238E27FC236}">
                      <a16:creationId xmlns:a16="http://schemas.microsoft.com/office/drawing/2014/main" id="{1979FEB2-E65E-4046-AB90-44EDF34431AC}"/>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88" name="Grupo 87">
                <a:extLst>
                  <a:ext uri="{FF2B5EF4-FFF2-40B4-BE49-F238E27FC236}">
                    <a16:creationId xmlns:a16="http://schemas.microsoft.com/office/drawing/2014/main" id="{8E67C9EA-06AC-4F2B-8C89-BF50E632F511}"/>
                  </a:ext>
                </a:extLst>
              </p:cNvPr>
              <p:cNvGrpSpPr/>
              <p:nvPr/>
            </p:nvGrpSpPr>
            <p:grpSpPr>
              <a:xfrm>
                <a:off x="4482817" y="6023918"/>
                <a:ext cx="1859730" cy="162160"/>
                <a:chOff x="4481792" y="5453154"/>
                <a:chExt cx="1859730" cy="162160"/>
              </a:xfrm>
            </p:grpSpPr>
            <p:sp>
              <p:nvSpPr>
                <p:cNvPr id="89" name="Elipse 88">
                  <a:extLst>
                    <a:ext uri="{FF2B5EF4-FFF2-40B4-BE49-F238E27FC236}">
                      <a16:creationId xmlns:a16="http://schemas.microsoft.com/office/drawing/2014/main" id="{5B8DCE28-2AEF-4131-8A8C-ED63C8DCC21C}"/>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90" name="Elipse 89">
                  <a:extLst>
                    <a:ext uri="{FF2B5EF4-FFF2-40B4-BE49-F238E27FC236}">
                      <a16:creationId xmlns:a16="http://schemas.microsoft.com/office/drawing/2014/main" id="{0F51FDFB-5607-49F4-BF50-A224BCE27FA6}"/>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91" name="Elipse 90">
                  <a:extLst>
                    <a:ext uri="{FF2B5EF4-FFF2-40B4-BE49-F238E27FC236}">
                      <a16:creationId xmlns:a16="http://schemas.microsoft.com/office/drawing/2014/main" id="{C45DB9CE-548C-40BC-B12D-ABAA071E30BD}"/>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92" name="Elipse 91">
                  <a:extLst>
                    <a:ext uri="{FF2B5EF4-FFF2-40B4-BE49-F238E27FC236}">
                      <a16:creationId xmlns:a16="http://schemas.microsoft.com/office/drawing/2014/main" id="{937D78C3-864D-4614-BEA7-45494A1F3D92}"/>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grpSp>
          <p:nvGrpSpPr>
            <p:cNvPr id="51" name="Grupo 50">
              <a:extLst>
                <a:ext uri="{FF2B5EF4-FFF2-40B4-BE49-F238E27FC236}">
                  <a16:creationId xmlns:a16="http://schemas.microsoft.com/office/drawing/2014/main" id="{6D20886D-44BC-4672-A4D9-3163CE6AE6BA}"/>
                </a:ext>
              </a:extLst>
            </p:cNvPr>
            <p:cNvGrpSpPr/>
            <p:nvPr/>
          </p:nvGrpSpPr>
          <p:grpSpPr>
            <a:xfrm>
              <a:off x="-40004" y="6773416"/>
              <a:ext cx="8066405" cy="358362"/>
              <a:chOff x="-128950" y="1710038"/>
              <a:chExt cx="8066405" cy="358362"/>
            </a:xfrm>
          </p:grpSpPr>
          <p:sp>
            <p:nvSpPr>
              <p:cNvPr id="80" name="Rectángulo 79">
                <a:extLst>
                  <a:ext uri="{FF2B5EF4-FFF2-40B4-BE49-F238E27FC236}">
                    <a16:creationId xmlns:a16="http://schemas.microsoft.com/office/drawing/2014/main" id="{4333125A-DBC3-427A-85C6-03890DE5BBB6}"/>
                  </a:ext>
                </a:extLst>
              </p:cNvPr>
              <p:cNvSpPr/>
              <p:nvPr/>
            </p:nvSpPr>
            <p:spPr>
              <a:xfrm>
                <a:off x="-117778" y="1710038"/>
                <a:ext cx="7844864" cy="358362"/>
              </a:xfrm>
              <a:prstGeom prst="rect">
                <a:avLst/>
              </a:prstGeom>
              <a:solidFill>
                <a:srgbClr val="79D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1" name="CuadroTexto 80">
                <a:extLst>
                  <a:ext uri="{FF2B5EF4-FFF2-40B4-BE49-F238E27FC236}">
                    <a16:creationId xmlns:a16="http://schemas.microsoft.com/office/drawing/2014/main" id="{872772C6-9F82-424C-95A6-BA1CC2645F66}"/>
                  </a:ext>
                </a:extLst>
              </p:cNvPr>
              <p:cNvSpPr txBox="1"/>
              <p:nvPr/>
            </p:nvSpPr>
            <p:spPr>
              <a:xfrm>
                <a:off x="-128950" y="1725138"/>
                <a:ext cx="8066405"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Autoevaluación</a:t>
                </a:r>
              </a:p>
            </p:txBody>
          </p:sp>
        </p:grpSp>
        <p:sp>
          <p:nvSpPr>
            <p:cNvPr id="52" name="CuadroTexto 51">
              <a:extLst>
                <a:ext uri="{FF2B5EF4-FFF2-40B4-BE49-F238E27FC236}">
                  <a16:creationId xmlns:a16="http://schemas.microsoft.com/office/drawing/2014/main" id="{2CBE78B9-3276-4FAE-A078-07283C49B4AA}"/>
                </a:ext>
              </a:extLst>
            </p:cNvPr>
            <p:cNvSpPr txBox="1"/>
            <p:nvPr/>
          </p:nvSpPr>
          <p:spPr>
            <a:xfrm>
              <a:off x="28833" y="7032794"/>
              <a:ext cx="5831687" cy="1384995"/>
            </a:xfrm>
            <a:prstGeom prst="rect">
              <a:avLst/>
            </a:prstGeom>
            <a:noFill/>
          </p:spPr>
          <p:txBody>
            <a:bodyPr wrap="square" rtlCol="0">
              <a:spAutoFit/>
            </a:bodyPr>
            <a:lstStyle/>
            <a:p>
              <a:pPr algn="just"/>
              <a:endParaRPr lang="es-MX" sz="1200" dirty="0">
                <a:latin typeface="Comic Sans MS" panose="030F0702030302020204" pitchFamily="66" charset="0"/>
              </a:endParaRPr>
            </a:p>
            <a:p>
              <a:pPr algn="just"/>
              <a:r>
                <a:rPr lang="es-MX" sz="1200" dirty="0">
                  <a:latin typeface="Comic Sans MS" panose="030F0702030302020204" pitchFamily="66" charset="0"/>
                </a:rPr>
                <a:t>Rescato los conocimientos previos</a:t>
              </a:r>
              <a:endParaRPr lang="es-MX" sz="1400" dirty="0">
                <a:latin typeface="Comic Sans MS" panose="030F0702030302020204" pitchFamily="66" charset="0"/>
              </a:endParaRPr>
            </a:p>
            <a:p>
              <a:pPr algn="just"/>
              <a:r>
                <a:rPr lang="es-MX" sz="1200" dirty="0">
                  <a:latin typeface="Comic Sans MS" panose="030F0702030302020204" pitchFamily="66" charset="0"/>
                </a:rPr>
                <a:t>Identifico y actúa conforme a las necesidades e intereses de los alumnos  </a:t>
              </a:r>
            </a:p>
            <a:p>
              <a:pPr algn="just"/>
              <a:r>
                <a:rPr lang="es-MX" sz="1200" dirty="0">
                  <a:latin typeface="Comic Sans MS" panose="030F0702030302020204" pitchFamily="66" charset="0"/>
                </a:rPr>
                <a:t>Fomento la participación de todos los alumnos </a:t>
              </a:r>
            </a:p>
            <a:p>
              <a:pPr algn="just"/>
              <a:r>
                <a:rPr lang="es-MX" sz="1200" dirty="0">
                  <a:latin typeface="Comic Sans MS" panose="030F0702030302020204" pitchFamily="66" charset="0"/>
                </a:rPr>
                <a:t>Otorgo consignas claras</a:t>
              </a:r>
            </a:p>
            <a:p>
              <a:pPr algn="just"/>
              <a:r>
                <a:rPr lang="es-MX" sz="1200" dirty="0">
                  <a:latin typeface="Comic Sans MS" panose="030F0702030302020204" pitchFamily="66" charset="0"/>
                </a:rPr>
                <a:t>Intervengo adecuadamente</a:t>
              </a:r>
            </a:p>
            <a:p>
              <a:pPr algn="just"/>
              <a:r>
                <a:rPr lang="es-MX" sz="1200" dirty="0">
                  <a:latin typeface="Comic Sans MS" panose="030F0702030302020204" pitchFamily="66" charset="0"/>
                </a:rPr>
                <a:t>Fomento la autonomía de los alumnos </a:t>
              </a:r>
            </a:p>
          </p:txBody>
        </p:sp>
        <p:grpSp>
          <p:nvGrpSpPr>
            <p:cNvPr id="53" name="Grupo 52">
              <a:extLst>
                <a:ext uri="{FF2B5EF4-FFF2-40B4-BE49-F238E27FC236}">
                  <a16:creationId xmlns:a16="http://schemas.microsoft.com/office/drawing/2014/main" id="{B8818D64-1155-4D87-B7EA-D051BB346B8B}"/>
                </a:ext>
              </a:extLst>
            </p:cNvPr>
            <p:cNvGrpSpPr/>
            <p:nvPr/>
          </p:nvGrpSpPr>
          <p:grpSpPr>
            <a:xfrm>
              <a:off x="5378995" y="7091750"/>
              <a:ext cx="2255371" cy="1332960"/>
              <a:chOff x="5319913" y="7568918"/>
              <a:chExt cx="2255371" cy="1332960"/>
            </a:xfrm>
          </p:grpSpPr>
          <p:sp>
            <p:nvSpPr>
              <p:cNvPr id="60" name="CuadroTexto 59">
                <a:extLst>
                  <a:ext uri="{FF2B5EF4-FFF2-40B4-BE49-F238E27FC236}">
                    <a16:creationId xmlns:a16="http://schemas.microsoft.com/office/drawing/2014/main" id="{73F5061C-9C7D-40D3-A63D-AAE8BDBAB36F}"/>
                  </a:ext>
                </a:extLst>
              </p:cNvPr>
              <p:cNvSpPr txBox="1"/>
              <p:nvPr/>
            </p:nvSpPr>
            <p:spPr>
              <a:xfrm>
                <a:off x="5319913" y="7568918"/>
                <a:ext cx="2255371" cy="461665"/>
              </a:xfrm>
              <a:prstGeom prst="rect">
                <a:avLst/>
              </a:prstGeom>
              <a:noFill/>
            </p:spPr>
            <p:txBody>
              <a:bodyPr wrap="square" rtlCol="0">
                <a:spAutoFit/>
              </a:bodyPr>
              <a:lstStyle/>
              <a:p>
                <a:pPr algn="ctr"/>
                <a:r>
                  <a:rPr lang="es-MX" sz="1200" dirty="0">
                    <a:latin typeface="Comic Sans MS" panose="030F0702030302020204" pitchFamily="66" charset="0"/>
                  </a:rPr>
                  <a:t>     Si            No   </a:t>
                </a:r>
              </a:p>
              <a:p>
                <a:pPr algn="ctr"/>
                <a:endParaRPr lang="es-MX" sz="1200" dirty="0">
                  <a:latin typeface="Comic Sans MS" panose="030F0702030302020204" pitchFamily="66" charset="0"/>
                </a:endParaRPr>
              </a:p>
            </p:txBody>
          </p:sp>
          <p:grpSp>
            <p:nvGrpSpPr>
              <p:cNvPr id="61" name="Grupo 60">
                <a:extLst>
                  <a:ext uri="{FF2B5EF4-FFF2-40B4-BE49-F238E27FC236}">
                    <a16:creationId xmlns:a16="http://schemas.microsoft.com/office/drawing/2014/main" id="{324AB3D9-8632-4584-B0B8-8D8042A88616}"/>
                  </a:ext>
                </a:extLst>
              </p:cNvPr>
              <p:cNvGrpSpPr/>
              <p:nvPr/>
            </p:nvGrpSpPr>
            <p:grpSpPr>
              <a:xfrm>
                <a:off x="6120124" y="7772965"/>
                <a:ext cx="876598" cy="1128913"/>
                <a:chOff x="6128376" y="7763339"/>
                <a:chExt cx="876598" cy="1128913"/>
              </a:xfrm>
            </p:grpSpPr>
            <p:grpSp>
              <p:nvGrpSpPr>
                <p:cNvPr id="62" name="Grupo 61">
                  <a:extLst>
                    <a:ext uri="{FF2B5EF4-FFF2-40B4-BE49-F238E27FC236}">
                      <a16:creationId xmlns:a16="http://schemas.microsoft.com/office/drawing/2014/main" id="{0EE5965B-4EFD-4784-A72C-6E17D6AA252D}"/>
                    </a:ext>
                  </a:extLst>
                </p:cNvPr>
                <p:cNvGrpSpPr/>
                <p:nvPr/>
              </p:nvGrpSpPr>
              <p:grpSpPr>
                <a:xfrm>
                  <a:off x="6135240" y="7763339"/>
                  <a:ext cx="860093" cy="166455"/>
                  <a:chOff x="6014569" y="7907624"/>
                  <a:chExt cx="860093" cy="166455"/>
                </a:xfrm>
              </p:grpSpPr>
              <p:sp>
                <p:nvSpPr>
                  <p:cNvPr id="78" name="Elipse 77">
                    <a:extLst>
                      <a:ext uri="{FF2B5EF4-FFF2-40B4-BE49-F238E27FC236}">
                        <a16:creationId xmlns:a16="http://schemas.microsoft.com/office/drawing/2014/main" id="{B34C0B32-6654-46A4-878B-09AC09BE2DA3}"/>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9" name="Elipse 78">
                    <a:extLst>
                      <a:ext uri="{FF2B5EF4-FFF2-40B4-BE49-F238E27FC236}">
                        <a16:creationId xmlns:a16="http://schemas.microsoft.com/office/drawing/2014/main" id="{0A67D5E0-A123-4D8B-AF66-BC86A43204E9}"/>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63" name="Grupo 62">
                  <a:extLst>
                    <a:ext uri="{FF2B5EF4-FFF2-40B4-BE49-F238E27FC236}">
                      <a16:creationId xmlns:a16="http://schemas.microsoft.com/office/drawing/2014/main" id="{AE83D434-A900-45AB-9F23-48721DE607C2}"/>
                    </a:ext>
                  </a:extLst>
                </p:cNvPr>
                <p:cNvGrpSpPr/>
                <p:nvPr/>
              </p:nvGrpSpPr>
              <p:grpSpPr>
                <a:xfrm>
                  <a:off x="6144881" y="7952948"/>
                  <a:ext cx="860093" cy="166455"/>
                  <a:chOff x="6014569" y="7907624"/>
                  <a:chExt cx="860093" cy="166455"/>
                </a:xfrm>
              </p:grpSpPr>
              <p:sp>
                <p:nvSpPr>
                  <p:cNvPr id="76" name="Elipse 75">
                    <a:extLst>
                      <a:ext uri="{FF2B5EF4-FFF2-40B4-BE49-F238E27FC236}">
                        <a16:creationId xmlns:a16="http://schemas.microsoft.com/office/drawing/2014/main" id="{5B1FDE0C-6BA1-4C11-9A07-C298E6F1B332}"/>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7" name="Elipse 76">
                    <a:extLst>
                      <a:ext uri="{FF2B5EF4-FFF2-40B4-BE49-F238E27FC236}">
                        <a16:creationId xmlns:a16="http://schemas.microsoft.com/office/drawing/2014/main" id="{4E7F4C0F-6312-482E-B93A-A2A9A969920F}"/>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64" name="Grupo 63">
                  <a:extLst>
                    <a:ext uri="{FF2B5EF4-FFF2-40B4-BE49-F238E27FC236}">
                      <a16:creationId xmlns:a16="http://schemas.microsoft.com/office/drawing/2014/main" id="{0FC70E2D-53FE-4F9E-8C9D-B10BF84AC431}"/>
                    </a:ext>
                  </a:extLst>
                </p:cNvPr>
                <p:cNvGrpSpPr/>
                <p:nvPr/>
              </p:nvGrpSpPr>
              <p:grpSpPr>
                <a:xfrm>
                  <a:off x="6128376" y="8146749"/>
                  <a:ext cx="860093" cy="166455"/>
                  <a:chOff x="6014569" y="7907624"/>
                  <a:chExt cx="860093" cy="166455"/>
                </a:xfrm>
              </p:grpSpPr>
              <p:sp>
                <p:nvSpPr>
                  <p:cNvPr id="74" name="Elipse 73">
                    <a:extLst>
                      <a:ext uri="{FF2B5EF4-FFF2-40B4-BE49-F238E27FC236}">
                        <a16:creationId xmlns:a16="http://schemas.microsoft.com/office/drawing/2014/main" id="{85DAA155-36DC-4532-B802-75E20A3A2A94}"/>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5" name="Elipse 74">
                    <a:extLst>
                      <a:ext uri="{FF2B5EF4-FFF2-40B4-BE49-F238E27FC236}">
                        <a16:creationId xmlns:a16="http://schemas.microsoft.com/office/drawing/2014/main" id="{5D6C51C1-E27E-4883-A46F-586AE24D5212}"/>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65" name="Grupo 64">
                  <a:extLst>
                    <a:ext uri="{FF2B5EF4-FFF2-40B4-BE49-F238E27FC236}">
                      <a16:creationId xmlns:a16="http://schemas.microsoft.com/office/drawing/2014/main" id="{DF699198-348A-405D-ADBE-2D8AF079812A}"/>
                    </a:ext>
                  </a:extLst>
                </p:cNvPr>
                <p:cNvGrpSpPr/>
                <p:nvPr/>
              </p:nvGrpSpPr>
              <p:grpSpPr>
                <a:xfrm>
                  <a:off x="6135240" y="8339765"/>
                  <a:ext cx="860093" cy="166455"/>
                  <a:chOff x="6014569" y="7907624"/>
                  <a:chExt cx="860093" cy="166455"/>
                </a:xfrm>
              </p:grpSpPr>
              <p:sp>
                <p:nvSpPr>
                  <p:cNvPr id="72" name="Elipse 71">
                    <a:extLst>
                      <a:ext uri="{FF2B5EF4-FFF2-40B4-BE49-F238E27FC236}">
                        <a16:creationId xmlns:a16="http://schemas.microsoft.com/office/drawing/2014/main" id="{6D60369D-B8D5-4A73-84EE-A49330988135}"/>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3" name="Elipse 72">
                    <a:extLst>
                      <a:ext uri="{FF2B5EF4-FFF2-40B4-BE49-F238E27FC236}">
                        <a16:creationId xmlns:a16="http://schemas.microsoft.com/office/drawing/2014/main" id="{91EB4A97-E15B-444C-AED2-4A8F4C2BB7D8}"/>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66" name="Grupo 65">
                  <a:extLst>
                    <a:ext uri="{FF2B5EF4-FFF2-40B4-BE49-F238E27FC236}">
                      <a16:creationId xmlns:a16="http://schemas.microsoft.com/office/drawing/2014/main" id="{6704DAEB-AD49-4C79-8B1D-7AA6DFE1FCC2}"/>
                    </a:ext>
                  </a:extLst>
                </p:cNvPr>
                <p:cNvGrpSpPr/>
                <p:nvPr/>
              </p:nvGrpSpPr>
              <p:grpSpPr>
                <a:xfrm>
                  <a:off x="6135240" y="8532781"/>
                  <a:ext cx="860093" cy="166455"/>
                  <a:chOff x="6014569" y="7907624"/>
                  <a:chExt cx="860093" cy="166455"/>
                </a:xfrm>
              </p:grpSpPr>
              <p:sp>
                <p:nvSpPr>
                  <p:cNvPr id="70" name="Elipse 69">
                    <a:extLst>
                      <a:ext uri="{FF2B5EF4-FFF2-40B4-BE49-F238E27FC236}">
                        <a16:creationId xmlns:a16="http://schemas.microsoft.com/office/drawing/2014/main" id="{5DE23257-649A-44EA-910D-1E2D3AD8A471}"/>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1" name="Elipse 70">
                    <a:extLst>
                      <a:ext uri="{FF2B5EF4-FFF2-40B4-BE49-F238E27FC236}">
                        <a16:creationId xmlns:a16="http://schemas.microsoft.com/office/drawing/2014/main" id="{FF2EDDAD-CF37-4F9F-A3EA-BABFD311756A}"/>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67" name="Grupo 66">
                  <a:extLst>
                    <a:ext uri="{FF2B5EF4-FFF2-40B4-BE49-F238E27FC236}">
                      <a16:creationId xmlns:a16="http://schemas.microsoft.com/office/drawing/2014/main" id="{CE9FF593-14FA-46B0-8796-A8EDC1B43C25}"/>
                    </a:ext>
                  </a:extLst>
                </p:cNvPr>
                <p:cNvGrpSpPr/>
                <p:nvPr/>
              </p:nvGrpSpPr>
              <p:grpSpPr>
                <a:xfrm>
                  <a:off x="6135240" y="8725797"/>
                  <a:ext cx="860093" cy="166455"/>
                  <a:chOff x="6014569" y="7907624"/>
                  <a:chExt cx="860093" cy="166455"/>
                </a:xfrm>
              </p:grpSpPr>
              <p:sp>
                <p:nvSpPr>
                  <p:cNvPr id="68" name="Elipse 67">
                    <a:extLst>
                      <a:ext uri="{FF2B5EF4-FFF2-40B4-BE49-F238E27FC236}">
                        <a16:creationId xmlns:a16="http://schemas.microsoft.com/office/drawing/2014/main" id="{34EAA422-55BF-4038-9352-FD46047DC04C}"/>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9" name="Elipse 68">
                    <a:extLst>
                      <a:ext uri="{FF2B5EF4-FFF2-40B4-BE49-F238E27FC236}">
                        <a16:creationId xmlns:a16="http://schemas.microsoft.com/office/drawing/2014/main" id="{F9BE540D-7014-4317-95FD-97A955FA42A6}"/>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grpSp>
        <p:sp>
          <p:nvSpPr>
            <p:cNvPr id="54" name="Rectángulo: esquinas redondeadas 53">
              <a:extLst>
                <a:ext uri="{FF2B5EF4-FFF2-40B4-BE49-F238E27FC236}">
                  <a16:creationId xmlns:a16="http://schemas.microsoft.com/office/drawing/2014/main" id="{E1202634-27D1-4781-9BF9-D3DF989DADF8}"/>
                </a:ext>
              </a:extLst>
            </p:cNvPr>
            <p:cNvSpPr/>
            <p:nvPr/>
          </p:nvSpPr>
          <p:spPr>
            <a:xfrm>
              <a:off x="31515" y="8404739"/>
              <a:ext cx="3829905" cy="1485112"/>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55" name="CuadroTexto 54">
              <a:extLst>
                <a:ext uri="{FF2B5EF4-FFF2-40B4-BE49-F238E27FC236}">
                  <a16:creationId xmlns:a16="http://schemas.microsoft.com/office/drawing/2014/main" id="{BAB3713B-6016-43FA-B326-AD71262DE071}"/>
                </a:ext>
              </a:extLst>
            </p:cNvPr>
            <p:cNvSpPr txBox="1"/>
            <p:nvPr/>
          </p:nvSpPr>
          <p:spPr>
            <a:xfrm>
              <a:off x="133839" y="8404739"/>
              <a:ext cx="3553735" cy="276999"/>
            </a:xfrm>
            <a:prstGeom prst="rect">
              <a:avLst/>
            </a:prstGeom>
            <a:noFill/>
          </p:spPr>
          <p:txBody>
            <a:bodyPr wrap="square" rtlCol="0">
              <a:spAutoFit/>
            </a:bodyPr>
            <a:lstStyle/>
            <a:p>
              <a:pPr algn="ctr"/>
              <a:r>
                <a:rPr lang="es-MX" sz="1200" dirty="0">
                  <a:solidFill>
                    <a:schemeClr val="bg1"/>
                  </a:solidFill>
                  <a:latin typeface="Comic Sans MS" panose="030F0702030302020204" pitchFamily="66" charset="0"/>
                </a:rPr>
                <a:t>Logros</a:t>
              </a:r>
            </a:p>
          </p:txBody>
        </p:sp>
        <p:sp>
          <p:nvSpPr>
            <p:cNvPr id="56" name="CuadroTexto 55">
              <a:extLst>
                <a:ext uri="{FF2B5EF4-FFF2-40B4-BE49-F238E27FC236}">
                  <a16:creationId xmlns:a16="http://schemas.microsoft.com/office/drawing/2014/main" id="{6B110157-5143-4E06-BC4F-2AEE3F1E3AD1}"/>
                </a:ext>
              </a:extLst>
            </p:cNvPr>
            <p:cNvSpPr txBox="1"/>
            <p:nvPr/>
          </p:nvSpPr>
          <p:spPr>
            <a:xfrm>
              <a:off x="-40577" y="8829613"/>
              <a:ext cx="3901420" cy="461665"/>
            </a:xfrm>
            <a:prstGeom prst="rect">
              <a:avLst/>
            </a:prstGeom>
            <a:noFill/>
          </p:spPr>
          <p:txBody>
            <a:bodyPr wrap="square">
              <a:spAutoFit/>
            </a:bodyPr>
            <a:lstStyle/>
            <a:p>
              <a:pPr algn="ctr"/>
              <a:r>
                <a:rPr lang="es-MX" sz="1200" dirty="0">
                  <a:solidFill>
                    <a:schemeClr val="bg1"/>
                  </a:solidFill>
                  <a:latin typeface="Comic Sans MS" panose="030F0702030302020204" pitchFamily="66" charset="0"/>
                </a:rPr>
                <a:t>Se logra observar que los alumnos tienen bien aprendido el conteo dentro de colecciones.</a:t>
              </a:r>
            </a:p>
          </p:txBody>
        </p:sp>
        <p:sp>
          <p:nvSpPr>
            <p:cNvPr id="57" name="Rectángulo: esquinas redondeadas 56">
              <a:extLst>
                <a:ext uri="{FF2B5EF4-FFF2-40B4-BE49-F238E27FC236}">
                  <a16:creationId xmlns:a16="http://schemas.microsoft.com/office/drawing/2014/main" id="{D00562E8-B6A8-443A-B6C4-FFED865CD8F7}"/>
                </a:ext>
              </a:extLst>
            </p:cNvPr>
            <p:cNvSpPr/>
            <p:nvPr/>
          </p:nvSpPr>
          <p:spPr>
            <a:xfrm>
              <a:off x="3896601" y="8451271"/>
              <a:ext cx="3829905" cy="1457700"/>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58" name="CuadroTexto 57">
              <a:extLst>
                <a:ext uri="{FF2B5EF4-FFF2-40B4-BE49-F238E27FC236}">
                  <a16:creationId xmlns:a16="http://schemas.microsoft.com/office/drawing/2014/main" id="{7B083071-5A00-4927-8E0A-A4D2B7A79A47}"/>
                </a:ext>
              </a:extLst>
            </p:cNvPr>
            <p:cNvSpPr txBox="1"/>
            <p:nvPr/>
          </p:nvSpPr>
          <p:spPr>
            <a:xfrm>
              <a:off x="4080631" y="8474478"/>
              <a:ext cx="3553735" cy="276999"/>
            </a:xfrm>
            <a:prstGeom prst="rect">
              <a:avLst/>
            </a:prstGeom>
            <a:noFill/>
          </p:spPr>
          <p:txBody>
            <a:bodyPr wrap="square" rtlCol="0">
              <a:spAutoFit/>
            </a:bodyPr>
            <a:lstStyle/>
            <a:p>
              <a:pPr algn="ctr"/>
              <a:r>
                <a:rPr lang="es-MX" sz="1200" dirty="0">
                  <a:solidFill>
                    <a:schemeClr val="bg1"/>
                  </a:solidFill>
                  <a:latin typeface="Comic Sans MS" panose="030F0702030302020204" pitchFamily="66" charset="0"/>
                </a:rPr>
                <a:t>Dificultades</a:t>
              </a:r>
            </a:p>
          </p:txBody>
        </p:sp>
        <p:sp>
          <p:nvSpPr>
            <p:cNvPr id="59" name="CuadroTexto 58">
              <a:extLst>
                <a:ext uri="{FF2B5EF4-FFF2-40B4-BE49-F238E27FC236}">
                  <a16:creationId xmlns:a16="http://schemas.microsoft.com/office/drawing/2014/main" id="{157E39DC-6B1C-4521-B672-F680265FE86D}"/>
                </a:ext>
              </a:extLst>
            </p:cNvPr>
            <p:cNvSpPr txBox="1"/>
            <p:nvPr/>
          </p:nvSpPr>
          <p:spPr>
            <a:xfrm>
              <a:off x="3888581" y="9064080"/>
              <a:ext cx="3901420" cy="276999"/>
            </a:xfrm>
            <a:prstGeom prst="rect">
              <a:avLst/>
            </a:prstGeom>
            <a:noFill/>
          </p:spPr>
          <p:txBody>
            <a:bodyPr wrap="square">
              <a:spAutoFit/>
            </a:bodyPr>
            <a:lstStyle/>
            <a:p>
              <a:pPr algn="ctr"/>
              <a:r>
                <a:rPr lang="es-MX" sz="1200" dirty="0">
                  <a:solidFill>
                    <a:schemeClr val="bg1"/>
                  </a:solidFill>
                  <a:latin typeface="Comic Sans MS" panose="030F0702030302020204" pitchFamily="66" charset="0"/>
                </a:rPr>
                <a:t>Ninguna dificultad.</a:t>
              </a:r>
            </a:p>
          </p:txBody>
        </p:sp>
      </p:grpSp>
    </p:spTree>
    <p:extLst>
      <p:ext uri="{BB962C8B-B14F-4D97-AF65-F5344CB8AC3E}">
        <p14:creationId xmlns:p14="http://schemas.microsoft.com/office/powerpoint/2010/main" val="342605942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pattFill prst="pct90">
          <a:fgClr>
            <a:srgbClr val="79DCFF"/>
          </a:fgClr>
          <a:bgClr>
            <a:schemeClr val="bg1"/>
          </a:bgClr>
        </a:pattFill>
        <a:effectLst/>
      </p:bgPr>
    </p:bg>
    <p:spTree>
      <p:nvGrpSpPr>
        <p:cNvPr id="1" name=""/>
        <p:cNvGrpSpPr/>
        <p:nvPr/>
      </p:nvGrpSpPr>
      <p:grpSpPr>
        <a:xfrm>
          <a:off x="0" y="0"/>
          <a:ext cx="0" cy="0"/>
          <a:chOff x="0" y="0"/>
          <a:chExt cx="0" cy="0"/>
        </a:xfrm>
      </p:grpSpPr>
      <p:sp>
        <p:nvSpPr>
          <p:cNvPr id="2" name="Rectángulo 1">
            <a:extLst>
              <a:ext uri="{FF2B5EF4-FFF2-40B4-BE49-F238E27FC236}">
                <a16:creationId xmlns:a16="http://schemas.microsoft.com/office/drawing/2014/main" id="{36FEC874-B11F-46CD-B8DD-315481A5EAB5}"/>
              </a:ext>
            </a:extLst>
          </p:cNvPr>
          <p:cNvSpPr/>
          <p:nvPr/>
        </p:nvSpPr>
        <p:spPr>
          <a:xfrm>
            <a:off x="285750" y="704850"/>
            <a:ext cx="7219950" cy="8667750"/>
          </a:xfrm>
          <a:prstGeom prst="rect">
            <a:avLst/>
          </a:prstGeom>
          <a:ln w="76200" cmpd="sng">
            <a:solidFill>
              <a:schemeClr val="tx1"/>
            </a:solidFill>
            <a:round/>
          </a:ln>
        </p:spPr>
        <p:style>
          <a:lnRef idx="2">
            <a:schemeClr val="accent6"/>
          </a:lnRef>
          <a:fillRef idx="1">
            <a:schemeClr val="lt1"/>
          </a:fillRef>
          <a:effectRef idx="0">
            <a:schemeClr val="accent6"/>
          </a:effectRef>
          <a:fontRef idx="minor">
            <a:schemeClr val="dk1"/>
          </a:fontRef>
        </p:style>
        <p:txBody>
          <a:bodyPr rtlCol="0" anchor="ctr"/>
          <a:lstStyle/>
          <a:p>
            <a:pPr algn="just">
              <a:lnSpc>
                <a:spcPct val="150000"/>
              </a:lnSpc>
            </a:pPr>
            <a:r>
              <a:rPr lang="es-MX" sz="1600" b="1" dirty="0">
                <a:latin typeface="Arial" panose="020B0604020202020204" pitchFamily="34" charset="0"/>
                <a:cs typeface="Arial" panose="020B0604020202020204" pitchFamily="34" charset="0"/>
              </a:rPr>
              <a:t>CONSEJO TÉCNICO ESCOLAR</a:t>
            </a:r>
          </a:p>
          <a:p>
            <a:pPr algn="just">
              <a:lnSpc>
                <a:spcPct val="150000"/>
              </a:lnSpc>
            </a:pPr>
            <a:r>
              <a:rPr lang="es-MX" sz="1600" dirty="0">
                <a:latin typeface="Arial" panose="020B0604020202020204" pitchFamily="34" charset="0"/>
                <a:cs typeface="Arial" panose="020B0604020202020204" pitchFamily="34" charset="0"/>
              </a:rPr>
              <a:t>Dentro del CTE se habló acerca de las evaluaciones finales, fichas descriptivas, cómo es que habían salido los alumnos de tercer grado y cómo es que pasaron los alumnos de primero </a:t>
            </a:r>
            <a:r>
              <a:rPr lang="es-MX" sz="1600">
                <a:latin typeface="Arial" panose="020B0604020202020204" pitchFamily="34" charset="0"/>
                <a:cs typeface="Arial" panose="020B0604020202020204" pitchFamily="34" charset="0"/>
              </a:rPr>
              <a:t>y segundo.</a:t>
            </a:r>
            <a:endParaRPr lang="es-MX" sz="1600" dirty="0">
              <a:latin typeface="Arial" panose="020B0604020202020204" pitchFamily="34" charset="0"/>
              <a:cs typeface="Arial" panose="020B0604020202020204" pitchFamily="34" charset="0"/>
            </a:endParaRPr>
          </a:p>
          <a:p>
            <a:pPr algn="just">
              <a:lnSpc>
                <a:spcPct val="150000"/>
              </a:lnSpc>
            </a:pPr>
            <a:endParaRPr lang="es-MX" sz="1400" i="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8987803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a:xfrm>
          <a:off x="0" y="0"/>
          <a:ext cx="0" cy="0"/>
          <a:chOff x="0" y="0"/>
          <a:chExt cx="0" cy="0"/>
        </a:xfrm>
      </p:grpSpPr>
      <p:grpSp>
        <p:nvGrpSpPr>
          <p:cNvPr id="2" name="Grupo 1">
            <a:extLst>
              <a:ext uri="{FF2B5EF4-FFF2-40B4-BE49-F238E27FC236}">
                <a16:creationId xmlns:a16="http://schemas.microsoft.com/office/drawing/2014/main" id="{BA74D494-408A-4E9A-8CBA-796030CBE8BE}"/>
              </a:ext>
            </a:extLst>
          </p:cNvPr>
          <p:cNvGrpSpPr/>
          <p:nvPr/>
        </p:nvGrpSpPr>
        <p:grpSpPr>
          <a:xfrm>
            <a:off x="-76334" y="101667"/>
            <a:ext cx="8218409" cy="9807304"/>
            <a:chOff x="-76334" y="101667"/>
            <a:chExt cx="8218409" cy="9807304"/>
          </a:xfrm>
        </p:grpSpPr>
        <p:sp>
          <p:nvSpPr>
            <p:cNvPr id="6" name="Paralelogramo 5">
              <a:extLst>
                <a:ext uri="{FF2B5EF4-FFF2-40B4-BE49-F238E27FC236}">
                  <a16:creationId xmlns:a16="http://schemas.microsoft.com/office/drawing/2014/main" id="{47608943-0181-440C-B161-B8EF626947B5}"/>
                </a:ext>
              </a:extLst>
            </p:cNvPr>
            <p:cNvSpPr/>
            <p:nvPr/>
          </p:nvSpPr>
          <p:spPr>
            <a:xfrm>
              <a:off x="41638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 name="Paralelogramo 7">
              <a:extLst>
                <a:ext uri="{FF2B5EF4-FFF2-40B4-BE49-F238E27FC236}">
                  <a16:creationId xmlns:a16="http://schemas.microsoft.com/office/drawing/2014/main" id="{B33DFCE6-CAD3-4C51-BEC3-B49DE3E10F98}"/>
                </a:ext>
              </a:extLst>
            </p:cNvPr>
            <p:cNvSpPr/>
            <p:nvPr/>
          </p:nvSpPr>
          <p:spPr>
            <a:xfrm>
              <a:off x="115806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 name="Paralelogramo 9">
              <a:extLst>
                <a:ext uri="{FF2B5EF4-FFF2-40B4-BE49-F238E27FC236}">
                  <a16:creationId xmlns:a16="http://schemas.microsoft.com/office/drawing/2014/main" id="{E9499F6D-0B37-4682-9B96-B4D34C2EF618}"/>
                </a:ext>
              </a:extLst>
            </p:cNvPr>
            <p:cNvSpPr/>
            <p:nvPr/>
          </p:nvSpPr>
          <p:spPr>
            <a:xfrm>
              <a:off x="189974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nvGrpSpPr>
            <p:cNvPr id="13" name="Grupo 12">
              <a:extLst>
                <a:ext uri="{FF2B5EF4-FFF2-40B4-BE49-F238E27FC236}">
                  <a16:creationId xmlns:a16="http://schemas.microsoft.com/office/drawing/2014/main" id="{B9B108D8-2D8D-467D-B61E-DE552F2B74A5}"/>
                </a:ext>
              </a:extLst>
            </p:cNvPr>
            <p:cNvGrpSpPr/>
            <p:nvPr/>
          </p:nvGrpSpPr>
          <p:grpSpPr>
            <a:xfrm>
              <a:off x="355425" y="718147"/>
              <a:ext cx="406400" cy="523655"/>
              <a:chOff x="325120" y="975360"/>
              <a:chExt cx="406400" cy="523655"/>
            </a:xfrm>
          </p:grpSpPr>
          <p:sp>
            <p:nvSpPr>
              <p:cNvPr id="11" name="Elipse 10">
                <a:extLst>
                  <a:ext uri="{FF2B5EF4-FFF2-40B4-BE49-F238E27FC236}">
                    <a16:creationId xmlns:a16="http://schemas.microsoft.com/office/drawing/2014/main" id="{880D7D52-E52E-46A6-9AD5-0FE86D8981B4}"/>
                  </a:ext>
                </a:extLst>
              </p:cNvPr>
              <p:cNvSpPr/>
              <p:nvPr/>
            </p:nvSpPr>
            <p:spPr>
              <a:xfrm>
                <a:off x="325120" y="975360"/>
                <a:ext cx="406400" cy="426720"/>
              </a:xfrm>
              <a:prstGeom prst="ellipse">
                <a:avLst/>
              </a:prstGeom>
              <a:solidFill>
                <a:srgbClr val="FF9999"/>
              </a:solidFill>
              <a:ln>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2" name="CuadroTexto 11">
                <a:extLst>
                  <a:ext uri="{FF2B5EF4-FFF2-40B4-BE49-F238E27FC236}">
                    <a16:creationId xmlns:a16="http://schemas.microsoft.com/office/drawing/2014/main" id="{2E00C428-416A-4D97-97D6-9A76941C2425}"/>
                  </a:ext>
                </a:extLst>
              </p:cNvPr>
              <p:cNvSpPr txBox="1"/>
              <p:nvPr/>
            </p:nvSpPr>
            <p:spPr>
              <a:xfrm>
                <a:off x="363414" y="975795"/>
                <a:ext cx="351531" cy="523220"/>
              </a:xfrm>
              <a:prstGeom prst="rect">
                <a:avLst/>
              </a:prstGeom>
              <a:noFill/>
            </p:spPr>
            <p:txBody>
              <a:bodyPr wrap="square" rtlCol="0">
                <a:spAutoFit/>
              </a:bodyPr>
              <a:lstStyle/>
              <a:p>
                <a:r>
                  <a:rPr lang="es-MX" sz="2800" dirty="0">
                    <a:latin typeface="Comic Sans MS" panose="030F0702030302020204" pitchFamily="66" charset="0"/>
                  </a:rPr>
                  <a:t>L</a:t>
                </a:r>
              </a:p>
            </p:txBody>
          </p:sp>
        </p:grpSp>
        <p:sp>
          <p:nvSpPr>
            <p:cNvPr id="15" name="Elipse 14">
              <a:extLst>
                <a:ext uri="{FF2B5EF4-FFF2-40B4-BE49-F238E27FC236}">
                  <a16:creationId xmlns:a16="http://schemas.microsoft.com/office/drawing/2014/main" id="{1082DC44-6046-4DB4-9D18-B9DE01490DD4}"/>
                </a:ext>
              </a:extLst>
            </p:cNvPr>
            <p:cNvSpPr/>
            <p:nvPr/>
          </p:nvSpPr>
          <p:spPr>
            <a:xfrm>
              <a:off x="911740" y="699102"/>
              <a:ext cx="406400" cy="426720"/>
            </a:xfrm>
            <a:prstGeom prst="ellipse">
              <a:avLst/>
            </a:prstGeom>
            <a:no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6" name="CuadroTexto 15">
              <a:extLst>
                <a:ext uri="{FF2B5EF4-FFF2-40B4-BE49-F238E27FC236}">
                  <a16:creationId xmlns:a16="http://schemas.microsoft.com/office/drawing/2014/main" id="{BE575634-FC98-441D-ACDC-E1C8A1435C25}"/>
                </a:ext>
              </a:extLst>
            </p:cNvPr>
            <p:cNvSpPr txBox="1"/>
            <p:nvPr/>
          </p:nvSpPr>
          <p:spPr>
            <a:xfrm>
              <a:off x="859216" y="664837"/>
              <a:ext cx="502061" cy="523220"/>
            </a:xfrm>
            <a:prstGeom prst="rect">
              <a:avLst/>
            </a:prstGeom>
            <a:noFill/>
          </p:spPr>
          <p:txBody>
            <a:bodyPr wrap="none" rtlCol="0">
              <a:spAutoFit/>
            </a:bodyPr>
            <a:lstStyle/>
            <a:p>
              <a:r>
                <a:rPr lang="es-MX" sz="2800" dirty="0">
                  <a:latin typeface="Comic Sans MS" panose="030F0702030302020204" pitchFamily="66" charset="0"/>
                </a:rPr>
                <a:t>M</a:t>
              </a:r>
            </a:p>
          </p:txBody>
        </p:sp>
        <p:sp>
          <p:nvSpPr>
            <p:cNvPr id="18" name="Elipse 17">
              <a:extLst>
                <a:ext uri="{FF2B5EF4-FFF2-40B4-BE49-F238E27FC236}">
                  <a16:creationId xmlns:a16="http://schemas.microsoft.com/office/drawing/2014/main" id="{AB18F75A-0196-4C2E-8DAD-CD0713D15D0C}"/>
                </a:ext>
              </a:extLst>
            </p:cNvPr>
            <p:cNvSpPr/>
            <p:nvPr/>
          </p:nvSpPr>
          <p:spPr>
            <a:xfrm>
              <a:off x="1399789" y="699102"/>
              <a:ext cx="406400" cy="426720"/>
            </a:xfrm>
            <a:prstGeom prst="ellipse">
              <a:avLst/>
            </a:prstGeom>
            <a:no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9" name="CuadroTexto 18">
              <a:extLst>
                <a:ext uri="{FF2B5EF4-FFF2-40B4-BE49-F238E27FC236}">
                  <a16:creationId xmlns:a16="http://schemas.microsoft.com/office/drawing/2014/main" id="{01D9B938-D65D-4623-994E-C181087BDD6E}"/>
                </a:ext>
              </a:extLst>
            </p:cNvPr>
            <p:cNvSpPr txBox="1"/>
            <p:nvPr/>
          </p:nvSpPr>
          <p:spPr>
            <a:xfrm>
              <a:off x="1353233" y="650852"/>
              <a:ext cx="502061" cy="523220"/>
            </a:xfrm>
            <a:prstGeom prst="rect">
              <a:avLst/>
            </a:prstGeom>
            <a:noFill/>
          </p:spPr>
          <p:txBody>
            <a:bodyPr wrap="none" rtlCol="0">
              <a:spAutoFit/>
            </a:bodyPr>
            <a:lstStyle/>
            <a:p>
              <a:r>
                <a:rPr lang="es-MX" sz="2800" dirty="0">
                  <a:latin typeface="Comic Sans MS" panose="030F0702030302020204" pitchFamily="66" charset="0"/>
                </a:rPr>
                <a:t>M</a:t>
              </a:r>
            </a:p>
          </p:txBody>
        </p:sp>
        <p:sp>
          <p:nvSpPr>
            <p:cNvPr id="21" name="Elipse 20">
              <a:extLst>
                <a:ext uri="{FF2B5EF4-FFF2-40B4-BE49-F238E27FC236}">
                  <a16:creationId xmlns:a16="http://schemas.microsoft.com/office/drawing/2014/main" id="{85E30B17-2BF6-437C-83C0-21DA04B245F6}"/>
                </a:ext>
              </a:extLst>
            </p:cNvPr>
            <p:cNvSpPr/>
            <p:nvPr/>
          </p:nvSpPr>
          <p:spPr>
            <a:xfrm>
              <a:off x="1910707" y="682587"/>
              <a:ext cx="406400" cy="426720"/>
            </a:xfrm>
            <a:prstGeom prst="ellipse">
              <a:avLst/>
            </a:prstGeom>
            <a:noFill/>
            <a:ln>
              <a:solidFill>
                <a:srgbClr val="9966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a:t>  </a:t>
              </a:r>
            </a:p>
          </p:txBody>
        </p:sp>
        <p:sp>
          <p:nvSpPr>
            <p:cNvPr id="22" name="CuadroTexto 21">
              <a:extLst>
                <a:ext uri="{FF2B5EF4-FFF2-40B4-BE49-F238E27FC236}">
                  <a16:creationId xmlns:a16="http://schemas.microsoft.com/office/drawing/2014/main" id="{D10FE9A1-28D5-4310-BD57-3A5884781B43}"/>
                </a:ext>
              </a:extLst>
            </p:cNvPr>
            <p:cNvSpPr txBox="1"/>
            <p:nvPr/>
          </p:nvSpPr>
          <p:spPr>
            <a:xfrm>
              <a:off x="1921391" y="682587"/>
              <a:ext cx="310716" cy="523220"/>
            </a:xfrm>
            <a:prstGeom prst="rect">
              <a:avLst/>
            </a:prstGeom>
            <a:noFill/>
          </p:spPr>
          <p:txBody>
            <a:bodyPr wrap="square" rtlCol="0">
              <a:spAutoFit/>
            </a:bodyPr>
            <a:lstStyle/>
            <a:p>
              <a:r>
                <a:rPr lang="es-MX" sz="2800" dirty="0">
                  <a:latin typeface="Comic Sans MS" panose="030F0702030302020204" pitchFamily="66" charset="0"/>
                </a:rPr>
                <a:t>J</a:t>
              </a:r>
            </a:p>
          </p:txBody>
        </p:sp>
        <p:sp>
          <p:nvSpPr>
            <p:cNvPr id="24" name="Elipse 23">
              <a:extLst>
                <a:ext uri="{FF2B5EF4-FFF2-40B4-BE49-F238E27FC236}">
                  <a16:creationId xmlns:a16="http://schemas.microsoft.com/office/drawing/2014/main" id="{8A385A63-D308-45E3-A890-7B5BB1C03A3A}"/>
                </a:ext>
              </a:extLst>
            </p:cNvPr>
            <p:cNvSpPr/>
            <p:nvPr/>
          </p:nvSpPr>
          <p:spPr>
            <a:xfrm>
              <a:off x="2415408" y="714322"/>
              <a:ext cx="406400" cy="426720"/>
            </a:xfrm>
            <a:prstGeom prst="ellipse">
              <a:avLst/>
            </a:prstGeom>
            <a:noFill/>
            <a:ln>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25" name="CuadroTexto 24">
              <a:extLst>
                <a:ext uri="{FF2B5EF4-FFF2-40B4-BE49-F238E27FC236}">
                  <a16:creationId xmlns:a16="http://schemas.microsoft.com/office/drawing/2014/main" id="{675EA713-7166-4AA9-B421-958EB661CA25}"/>
                </a:ext>
              </a:extLst>
            </p:cNvPr>
            <p:cNvSpPr txBox="1"/>
            <p:nvPr/>
          </p:nvSpPr>
          <p:spPr>
            <a:xfrm>
              <a:off x="2395441" y="714322"/>
              <a:ext cx="418704" cy="523220"/>
            </a:xfrm>
            <a:prstGeom prst="rect">
              <a:avLst/>
            </a:prstGeom>
            <a:noFill/>
          </p:spPr>
          <p:txBody>
            <a:bodyPr wrap="none" rtlCol="0">
              <a:spAutoFit/>
            </a:bodyPr>
            <a:lstStyle/>
            <a:p>
              <a:r>
                <a:rPr lang="es-MX" sz="2800" dirty="0">
                  <a:latin typeface="Comic Sans MS" panose="030F0702030302020204" pitchFamily="66" charset="0"/>
                </a:rPr>
                <a:t>V</a:t>
              </a:r>
            </a:p>
          </p:txBody>
        </p:sp>
        <p:grpSp>
          <p:nvGrpSpPr>
            <p:cNvPr id="37" name="Grupo 36">
              <a:extLst>
                <a:ext uri="{FF2B5EF4-FFF2-40B4-BE49-F238E27FC236}">
                  <a16:creationId xmlns:a16="http://schemas.microsoft.com/office/drawing/2014/main" id="{609E6B96-557A-4D3C-965B-8035DA291787}"/>
                </a:ext>
              </a:extLst>
            </p:cNvPr>
            <p:cNvGrpSpPr/>
            <p:nvPr/>
          </p:nvGrpSpPr>
          <p:grpSpPr>
            <a:xfrm>
              <a:off x="3129395" y="101667"/>
              <a:ext cx="3534242" cy="1126339"/>
              <a:chOff x="3024181" y="135293"/>
              <a:chExt cx="3534242" cy="1126339"/>
            </a:xfrm>
          </p:grpSpPr>
          <p:pic>
            <p:nvPicPr>
              <p:cNvPr id="5" name="Imagen 4" descr="Imagen que contiene cuarto, reloj&#10;&#10;Descripción generada automáticamente">
                <a:extLst>
                  <a:ext uri="{FF2B5EF4-FFF2-40B4-BE49-F238E27FC236}">
                    <a16:creationId xmlns:a16="http://schemas.microsoft.com/office/drawing/2014/main" id="{1F8B6B18-BBBC-4E3C-86D9-F00304A4797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24181" y="186307"/>
                <a:ext cx="833120" cy="1020354"/>
              </a:xfrm>
              <a:prstGeom prst="rect">
                <a:avLst/>
              </a:prstGeom>
            </p:spPr>
          </p:pic>
          <p:pic>
            <p:nvPicPr>
              <p:cNvPr id="28" name="Imagen 27" descr="Imagen que contiene camiseta&#10;&#10;Descripción generada automáticamente">
                <a:extLst>
                  <a:ext uri="{FF2B5EF4-FFF2-40B4-BE49-F238E27FC236}">
                    <a16:creationId xmlns:a16="http://schemas.microsoft.com/office/drawing/2014/main" id="{E80C588A-7E82-4001-94A5-DE90FC28F93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947723" y="135293"/>
                <a:ext cx="586945" cy="1085720"/>
              </a:xfrm>
              <a:prstGeom prst="rect">
                <a:avLst/>
              </a:prstGeom>
            </p:spPr>
          </p:pic>
          <p:pic>
            <p:nvPicPr>
              <p:cNvPr id="30" name="Imagen 29" descr="Imagen que contiene dibujo&#10;&#10;Descripción generada automáticamente">
                <a:extLst>
                  <a:ext uri="{FF2B5EF4-FFF2-40B4-BE49-F238E27FC236}">
                    <a16:creationId xmlns:a16="http://schemas.microsoft.com/office/drawing/2014/main" id="{65450E8D-4A8F-47F5-9A99-0395E3E75608}"/>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609904" y="149582"/>
                <a:ext cx="586945" cy="1093804"/>
              </a:xfrm>
              <a:prstGeom prst="rect">
                <a:avLst/>
              </a:prstGeom>
            </p:spPr>
          </p:pic>
          <p:pic>
            <p:nvPicPr>
              <p:cNvPr id="32" name="Imagen 31">
                <a:extLst>
                  <a:ext uri="{FF2B5EF4-FFF2-40B4-BE49-F238E27FC236}">
                    <a16:creationId xmlns:a16="http://schemas.microsoft.com/office/drawing/2014/main" id="{360757C7-0204-411C-BC27-46C0D1504D7F}"/>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265190" y="135293"/>
                <a:ext cx="715353" cy="1122383"/>
              </a:xfrm>
              <a:prstGeom prst="rect">
                <a:avLst/>
              </a:prstGeom>
            </p:spPr>
          </p:pic>
          <p:pic>
            <p:nvPicPr>
              <p:cNvPr id="34" name="Imagen 33" descr="Imagen que contiene dibujo&#10;&#10;Descripción generada automáticamente">
                <a:extLst>
                  <a:ext uri="{FF2B5EF4-FFF2-40B4-BE49-F238E27FC236}">
                    <a16:creationId xmlns:a16="http://schemas.microsoft.com/office/drawing/2014/main" id="{69E61F90-5C76-46E5-9AB4-46A4DAD5FA71}"/>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5998931" y="164446"/>
                <a:ext cx="559492" cy="1097186"/>
              </a:xfrm>
              <a:prstGeom prst="rect">
                <a:avLst/>
              </a:prstGeom>
            </p:spPr>
          </p:pic>
        </p:grpSp>
        <p:sp>
          <p:nvSpPr>
            <p:cNvPr id="39" name="Rectángulo 38">
              <a:extLst>
                <a:ext uri="{FF2B5EF4-FFF2-40B4-BE49-F238E27FC236}">
                  <a16:creationId xmlns:a16="http://schemas.microsoft.com/office/drawing/2014/main" id="{1A3DE5BB-AF26-4C12-B49E-ABDE42CACE67}"/>
                </a:ext>
              </a:extLst>
            </p:cNvPr>
            <p:cNvSpPr/>
            <p:nvPr/>
          </p:nvSpPr>
          <p:spPr>
            <a:xfrm>
              <a:off x="21138" y="1905531"/>
              <a:ext cx="7777162" cy="369332"/>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0" name="CuadroTexto 39">
              <a:extLst>
                <a:ext uri="{FF2B5EF4-FFF2-40B4-BE49-F238E27FC236}">
                  <a16:creationId xmlns:a16="http://schemas.microsoft.com/office/drawing/2014/main" id="{EBB85D41-574F-42BC-9018-63249043977A}"/>
                </a:ext>
              </a:extLst>
            </p:cNvPr>
            <p:cNvSpPr txBox="1"/>
            <p:nvPr/>
          </p:nvSpPr>
          <p:spPr>
            <a:xfrm>
              <a:off x="-60113" y="1913838"/>
              <a:ext cx="7777162"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Campos de formación y/o áreas de desarrollo personal y social a favorecer </a:t>
              </a:r>
            </a:p>
          </p:txBody>
        </p:sp>
        <p:grpSp>
          <p:nvGrpSpPr>
            <p:cNvPr id="72" name="Grupo 71">
              <a:extLst>
                <a:ext uri="{FF2B5EF4-FFF2-40B4-BE49-F238E27FC236}">
                  <a16:creationId xmlns:a16="http://schemas.microsoft.com/office/drawing/2014/main" id="{083CD8EE-5F7D-466F-B780-EFFFBFC05014}"/>
                </a:ext>
              </a:extLst>
            </p:cNvPr>
            <p:cNvGrpSpPr/>
            <p:nvPr/>
          </p:nvGrpSpPr>
          <p:grpSpPr>
            <a:xfrm>
              <a:off x="240392" y="2345731"/>
              <a:ext cx="7381107" cy="626460"/>
              <a:chOff x="-75901" y="2156819"/>
              <a:chExt cx="7381107" cy="626460"/>
            </a:xfrm>
          </p:grpSpPr>
          <p:grpSp>
            <p:nvGrpSpPr>
              <p:cNvPr id="44" name="Grupo 43">
                <a:extLst>
                  <a:ext uri="{FF2B5EF4-FFF2-40B4-BE49-F238E27FC236}">
                    <a16:creationId xmlns:a16="http://schemas.microsoft.com/office/drawing/2014/main" id="{12E0C998-9197-4DCB-81D4-DAD8211FDB84}"/>
                  </a:ext>
                </a:extLst>
              </p:cNvPr>
              <p:cNvGrpSpPr/>
              <p:nvPr/>
            </p:nvGrpSpPr>
            <p:grpSpPr>
              <a:xfrm>
                <a:off x="-75901" y="2156821"/>
                <a:ext cx="1443895" cy="562832"/>
                <a:chOff x="-169219" y="2121401"/>
                <a:chExt cx="1892685" cy="621799"/>
              </a:xfrm>
            </p:grpSpPr>
            <p:sp>
              <p:nvSpPr>
                <p:cNvPr id="42" name="Rectángulo 41">
                  <a:extLst>
                    <a:ext uri="{FF2B5EF4-FFF2-40B4-BE49-F238E27FC236}">
                      <a16:creationId xmlns:a16="http://schemas.microsoft.com/office/drawing/2014/main" id="{C56CE162-DF76-48EA-B669-0B397B284F1D}"/>
                    </a:ext>
                  </a:extLst>
                </p:cNvPr>
                <p:cNvSpPr/>
                <p:nvPr/>
              </p:nvSpPr>
              <p:spPr>
                <a:xfrm>
                  <a:off x="0" y="2121401"/>
                  <a:ext cx="1483360" cy="621799"/>
                </a:xfrm>
                <a:prstGeom prst="rect">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3" name="CuadroTexto 42">
                  <a:extLst>
                    <a:ext uri="{FF2B5EF4-FFF2-40B4-BE49-F238E27FC236}">
                      <a16:creationId xmlns:a16="http://schemas.microsoft.com/office/drawing/2014/main" id="{4D7A53C4-2AD3-46FF-A6B4-42DB355C7AEA}"/>
                    </a:ext>
                  </a:extLst>
                </p:cNvPr>
                <p:cNvSpPr txBox="1"/>
                <p:nvPr/>
              </p:nvSpPr>
              <p:spPr>
                <a:xfrm>
                  <a:off x="-169219" y="2139829"/>
                  <a:ext cx="1892685" cy="523220"/>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Lenguaje y</a:t>
                  </a:r>
                </a:p>
                <a:p>
                  <a:pPr algn="ctr"/>
                  <a:r>
                    <a:rPr lang="es-MX" sz="1400" b="1" dirty="0">
                      <a:solidFill>
                        <a:schemeClr val="bg1"/>
                      </a:solidFill>
                      <a:latin typeface="Comic Sans MS" panose="030F0702030302020204" pitchFamily="66" charset="0"/>
                    </a:rPr>
                    <a:t>comunicación</a:t>
                  </a:r>
                  <a:endParaRPr lang="es-MX" b="1" dirty="0">
                    <a:solidFill>
                      <a:schemeClr val="bg1"/>
                    </a:solidFill>
                    <a:latin typeface="Comic Sans MS" panose="030F0702030302020204" pitchFamily="66" charset="0"/>
                  </a:endParaRPr>
                </a:p>
              </p:txBody>
            </p:sp>
          </p:grpSp>
          <p:grpSp>
            <p:nvGrpSpPr>
              <p:cNvPr id="57" name="Grupo 56">
                <a:extLst>
                  <a:ext uri="{FF2B5EF4-FFF2-40B4-BE49-F238E27FC236}">
                    <a16:creationId xmlns:a16="http://schemas.microsoft.com/office/drawing/2014/main" id="{1E968DB6-DCB7-4FE7-A0A4-1B7F8505EC91}"/>
                  </a:ext>
                </a:extLst>
              </p:cNvPr>
              <p:cNvGrpSpPr/>
              <p:nvPr/>
            </p:nvGrpSpPr>
            <p:grpSpPr>
              <a:xfrm>
                <a:off x="1121597" y="2156821"/>
                <a:ext cx="1443895" cy="562832"/>
                <a:chOff x="-171552" y="2121401"/>
                <a:chExt cx="1892685" cy="621799"/>
              </a:xfrm>
            </p:grpSpPr>
            <p:sp>
              <p:nvSpPr>
                <p:cNvPr id="58" name="Rectángulo 57">
                  <a:extLst>
                    <a:ext uri="{FF2B5EF4-FFF2-40B4-BE49-F238E27FC236}">
                      <a16:creationId xmlns:a16="http://schemas.microsoft.com/office/drawing/2014/main" id="{056A7F68-4482-4BD8-A9D9-2C976EF8C389}"/>
                    </a:ext>
                  </a:extLst>
                </p:cNvPr>
                <p:cNvSpPr/>
                <p:nvPr/>
              </p:nvSpPr>
              <p:spPr>
                <a:xfrm>
                  <a:off x="0" y="2121401"/>
                  <a:ext cx="1483360" cy="621799"/>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59" name="CuadroTexto 58">
                  <a:extLst>
                    <a:ext uri="{FF2B5EF4-FFF2-40B4-BE49-F238E27FC236}">
                      <a16:creationId xmlns:a16="http://schemas.microsoft.com/office/drawing/2014/main" id="{0E5E6861-0F13-4038-B433-32662CD9813E}"/>
                    </a:ext>
                  </a:extLst>
                </p:cNvPr>
                <p:cNvSpPr txBox="1"/>
                <p:nvPr/>
              </p:nvSpPr>
              <p:spPr>
                <a:xfrm>
                  <a:off x="-171552" y="2139829"/>
                  <a:ext cx="1892685" cy="578036"/>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Pensamiento </a:t>
                  </a:r>
                </a:p>
                <a:p>
                  <a:pPr algn="ctr"/>
                  <a:r>
                    <a:rPr lang="es-MX" sz="1400" b="1" dirty="0">
                      <a:solidFill>
                        <a:schemeClr val="bg1"/>
                      </a:solidFill>
                      <a:latin typeface="Comic Sans MS" panose="030F0702030302020204" pitchFamily="66" charset="0"/>
                    </a:rPr>
                    <a:t>matemático</a:t>
                  </a:r>
                  <a:endParaRPr lang="es-MX" b="1" dirty="0">
                    <a:solidFill>
                      <a:schemeClr val="bg1"/>
                    </a:solidFill>
                    <a:latin typeface="Comic Sans MS" panose="030F0702030302020204" pitchFamily="66" charset="0"/>
                  </a:endParaRPr>
                </a:p>
              </p:txBody>
            </p:sp>
          </p:grpSp>
          <p:grpSp>
            <p:nvGrpSpPr>
              <p:cNvPr id="60" name="Grupo 59">
                <a:extLst>
                  <a:ext uri="{FF2B5EF4-FFF2-40B4-BE49-F238E27FC236}">
                    <a16:creationId xmlns:a16="http://schemas.microsoft.com/office/drawing/2014/main" id="{DE412BE8-0BFB-42DA-A279-3E2C07EC4A7C}"/>
                  </a:ext>
                </a:extLst>
              </p:cNvPr>
              <p:cNvGrpSpPr/>
              <p:nvPr/>
            </p:nvGrpSpPr>
            <p:grpSpPr>
              <a:xfrm>
                <a:off x="2280098" y="2156826"/>
                <a:ext cx="1443895" cy="626453"/>
                <a:chOff x="-204663" y="2121401"/>
                <a:chExt cx="1892685" cy="692084"/>
              </a:xfrm>
            </p:grpSpPr>
            <p:sp>
              <p:nvSpPr>
                <p:cNvPr id="61" name="Rectángulo 60">
                  <a:extLst>
                    <a:ext uri="{FF2B5EF4-FFF2-40B4-BE49-F238E27FC236}">
                      <a16:creationId xmlns:a16="http://schemas.microsoft.com/office/drawing/2014/main" id="{E36C0324-4B51-4ECA-9891-55F658027BAB}"/>
                    </a:ext>
                  </a:extLst>
                </p:cNvPr>
                <p:cNvSpPr/>
                <p:nvPr/>
              </p:nvSpPr>
              <p:spPr>
                <a:xfrm>
                  <a:off x="0" y="2121401"/>
                  <a:ext cx="1483360" cy="621799"/>
                </a:xfrm>
                <a:prstGeom prst="rect">
                  <a:avLst/>
                </a:prstGeom>
                <a:solidFill>
                  <a:srgbClr val="99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2" name="CuadroTexto 61">
                  <a:extLst>
                    <a:ext uri="{FF2B5EF4-FFF2-40B4-BE49-F238E27FC236}">
                      <a16:creationId xmlns:a16="http://schemas.microsoft.com/office/drawing/2014/main" id="{8583341A-D28C-4BAF-AADF-7019A81EC3A9}"/>
                    </a:ext>
                  </a:extLst>
                </p:cNvPr>
                <p:cNvSpPr txBox="1"/>
                <p:nvPr/>
              </p:nvSpPr>
              <p:spPr>
                <a:xfrm>
                  <a:off x="-204663" y="2150444"/>
                  <a:ext cx="1892685" cy="663041"/>
                </a:xfrm>
                <a:prstGeom prst="rect">
                  <a:avLst/>
                </a:prstGeom>
                <a:noFill/>
              </p:spPr>
              <p:txBody>
                <a:bodyPr wrap="square" rtlCol="0">
                  <a:spAutoFit/>
                </a:bodyPr>
                <a:lstStyle/>
                <a:p>
                  <a:pPr algn="ctr"/>
                  <a:r>
                    <a:rPr lang="es-MX" sz="1100" b="1" dirty="0">
                      <a:solidFill>
                        <a:schemeClr val="bg1"/>
                      </a:solidFill>
                      <a:latin typeface="Comic Sans MS" panose="030F0702030302020204" pitchFamily="66" charset="0"/>
                    </a:rPr>
                    <a:t>Exploración del mundo natural y social</a:t>
                  </a:r>
                  <a:endParaRPr lang="es-MX" sz="1400" b="1" dirty="0">
                    <a:solidFill>
                      <a:schemeClr val="bg1"/>
                    </a:solidFill>
                    <a:latin typeface="Comic Sans MS" panose="030F0702030302020204" pitchFamily="66" charset="0"/>
                  </a:endParaRPr>
                </a:p>
              </p:txBody>
            </p:sp>
          </p:grpSp>
          <p:grpSp>
            <p:nvGrpSpPr>
              <p:cNvPr id="63" name="Grupo 62">
                <a:extLst>
                  <a:ext uri="{FF2B5EF4-FFF2-40B4-BE49-F238E27FC236}">
                    <a16:creationId xmlns:a16="http://schemas.microsoft.com/office/drawing/2014/main" id="{E8EB032D-ACCC-40F9-AC96-D4AD28491475}"/>
                  </a:ext>
                </a:extLst>
              </p:cNvPr>
              <p:cNvGrpSpPr/>
              <p:nvPr/>
            </p:nvGrpSpPr>
            <p:grpSpPr>
              <a:xfrm>
                <a:off x="3367730" y="2156821"/>
                <a:ext cx="1443895" cy="562832"/>
                <a:chOff x="-359582" y="2121401"/>
                <a:chExt cx="1892685" cy="621799"/>
              </a:xfrm>
            </p:grpSpPr>
            <p:sp>
              <p:nvSpPr>
                <p:cNvPr id="64" name="Rectángulo 63">
                  <a:extLst>
                    <a:ext uri="{FF2B5EF4-FFF2-40B4-BE49-F238E27FC236}">
                      <a16:creationId xmlns:a16="http://schemas.microsoft.com/office/drawing/2014/main" id="{D258DB9C-57AA-4856-BAE0-1F787B576215}"/>
                    </a:ext>
                  </a:extLst>
                </p:cNvPr>
                <p:cNvSpPr/>
                <p:nvPr/>
              </p:nvSpPr>
              <p:spPr>
                <a:xfrm>
                  <a:off x="0" y="2121401"/>
                  <a:ext cx="1483360" cy="621799"/>
                </a:xfrm>
                <a:prstGeom prst="rect">
                  <a:avLst/>
                </a:prstGeom>
                <a:solidFill>
                  <a:srgbClr val="FF99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5" name="CuadroTexto 64">
                  <a:extLst>
                    <a:ext uri="{FF2B5EF4-FFF2-40B4-BE49-F238E27FC236}">
                      <a16:creationId xmlns:a16="http://schemas.microsoft.com/office/drawing/2014/main" id="{80935E19-64EA-4D41-9A3C-8E6C14C1C24B}"/>
                    </a:ext>
                  </a:extLst>
                </p:cNvPr>
                <p:cNvSpPr txBox="1"/>
                <p:nvPr/>
              </p:nvSpPr>
              <p:spPr>
                <a:xfrm>
                  <a:off x="-359582" y="2259260"/>
                  <a:ext cx="1892685" cy="340022"/>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Artes</a:t>
                  </a:r>
                  <a:endParaRPr lang="es-MX" b="1" dirty="0">
                    <a:solidFill>
                      <a:schemeClr val="bg1"/>
                    </a:solidFill>
                    <a:latin typeface="Comic Sans MS" panose="030F0702030302020204" pitchFamily="66" charset="0"/>
                  </a:endParaRPr>
                </a:p>
              </p:txBody>
            </p:sp>
          </p:grpSp>
          <p:grpSp>
            <p:nvGrpSpPr>
              <p:cNvPr id="66" name="Grupo 65">
                <a:extLst>
                  <a:ext uri="{FF2B5EF4-FFF2-40B4-BE49-F238E27FC236}">
                    <a16:creationId xmlns:a16="http://schemas.microsoft.com/office/drawing/2014/main" id="{BFD2444E-F5BD-4D9A-B193-C16DC1378FBA}"/>
                  </a:ext>
                </a:extLst>
              </p:cNvPr>
              <p:cNvGrpSpPr/>
              <p:nvPr/>
            </p:nvGrpSpPr>
            <p:grpSpPr>
              <a:xfrm>
                <a:off x="4676184" y="2156819"/>
                <a:ext cx="1443895" cy="562832"/>
                <a:chOff x="-177539" y="2121399"/>
                <a:chExt cx="1892685" cy="621799"/>
              </a:xfrm>
            </p:grpSpPr>
            <p:sp>
              <p:nvSpPr>
                <p:cNvPr id="67" name="Rectángulo 66">
                  <a:extLst>
                    <a:ext uri="{FF2B5EF4-FFF2-40B4-BE49-F238E27FC236}">
                      <a16:creationId xmlns:a16="http://schemas.microsoft.com/office/drawing/2014/main" id="{7124B3F4-60CA-476B-BC85-C9A19C47FFA8}"/>
                    </a:ext>
                  </a:extLst>
                </p:cNvPr>
                <p:cNvSpPr/>
                <p:nvPr/>
              </p:nvSpPr>
              <p:spPr>
                <a:xfrm>
                  <a:off x="49096" y="2121399"/>
                  <a:ext cx="1483359" cy="621799"/>
                </a:xfrm>
                <a:prstGeom prst="rect">
                  <a:avLst/>
                </a:prstGeom>
                <a:solidFill>
                  <a:srgbClr val="79D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8" name="CuadroTexto 67">
                  <a:extLst>
                    <a:ext uri="{FF2B5EF4-FFF2-40B4-BE49-F238E27FC236}">
                      <a16:creationId xmlns:a16="http://schemas.microsoft.com/office/drawing/2014/main" id="{A9F5438C-023C-4607-A434-6E5095D48236}"/>
                    </a:ext>
                  </a:extLst>
                </p:cNvPr>
                <p:cNvSpPr txBox="1"/>
                <p:nvPr/>
              </p:nvSpPr>
              <p:spPr>
                <a:xfrm>
                  <a:off x="-177539" y="2150449"/>
                  <a:ext cx="1892685" cy="578037"/>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Educación </a:t>
                  </a:r>
                </a:p>
                <a:p>
                  <a:pPr algn="ctr"/>
                  <a:r>
                    <a:rPr lang="es-MX" sz="1400" b="1" dirty="0">
                      <a:solidFill>
                        <a:schemeClr val="bg1"/>
                      </a:solidFill>
                      <a:latin typeface="Comic Sans MS" panose="030F0702030302020204" pitchFamily="66" charset="0"/>
                    </a:rPr>
                    <a:t>Física</a:t>
                  </a:r>
                  <a:endParaRPr lang="es-MX" b="1" dirty="0">
                    <a:solidFill>
                      <a:schemeClr val="bg1"/>
                    </a:solidFill>
                    <a:latin typeface="Comic Sans MS" panose="030F0702030302020204" pitchFamily="66" charset="0"/>
                  </a:endParaRPr>
                </a:p>
              </p:txBody>
            </p:sp>
          </p:grpSp>
          <p:grpSp>
            <p:nvGrpSpPr>
              <p:cNvPr id="69" name="Grupo 68">
                <a:extLst>
                  <a:ext uri="{FF2B5EF4-FFF2-40B4-BE49-F238E27FC236}">
                    <a16:creationId xmlns:a16="http://schemas.microsoft.com/office/drawing/2014/main" id="{17AF4C5C-C2C8-4DED-BAD5-5F76BDE17A81}"/>
                  </a:ext>
                </a:extLst>
              </p:cNvPr>
              <p:cNvGrpSpPr/>
              <p:nvPr/>
            </p:nvGrpSpPr>
            <p:grpSpPr>
              <a:xfrm>
                <a:off x="5861311" y="2164898"/>
                <a:ext cx="1443895" cy="562832"/>
                <a:chOff x="-204658" y="2121401"/>
                <a:chExt cx="1892685" cy="621799"/>
              </a:xfrm>
            </p:grpSpPr>
            <p:sp>
              <p:nvSpPr>
                <p:cNvPr id="70" name="Rectángulo 69">
                  <a:extLst>
                    <a:ext uri="{FF2B5EF4-FFF2-40B4-BE49-F238E27FC236}">
                      <a16:creationId xmlns:a16="http://schemas.microsoft.com/office/drawing/2014/main" id="{5D5778F5-4584-429E-A2A1-9F50E2EFC902}"/>
                    </a:ext>
                  </a:extLst>
                </p:cNvPr>
                <p:cNvSpPr/>
                <p:nvPr/>
              </p:nvSpPr>
              <p:spPr>
                <a:xfrm>
                  <a:off x="0" y="2121401"/>
                  <a:ext cx="1483360" cy="621799"/>
                </a:xfrm>
                <a:prstGeom prst="rect">
                  <a:avLst/>
                </a:prstGeom>
                <a:solidFill>
                  <a:srgbClr val="CC9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1" name="CuadroTexto 70">
                  <a:extLst>
                    <a:ext uri="{FF2B5EF4-FFF2-40B4-BE49-F238E27FC236}">
                      <a16:creationId xmlns:a16="http://schemas.microsoft.com/office/drawing/2014/main" id="{2A0E006F-6BFA-4E67-AD34-573EC50C0460}"/>
                    </a:ext>
                  </a:extLst>
                </p:cNvPr>
                <p:cNvSpPr txBox="1"/>
                <p:nvPr/>
              </p:nvSpPr>
              <p:spPr>
                <a:xfrm>
                  <a:off x="-204658" y="2154500"/>
                  <a:ext cx="1892685" cy="476030"/>
                </a:xfrm>
                <a:prstGeom prst="rect">
                  <a:avLst/>
                </a:prstGeom>
                <a:noFill/>
              </p:spPr>
              <p:txBody>
                <a:bodyPr wrap="square" rtlCol="0">
                  <a:spAutoFit/>
                </a:bodyPr>
                <a:lstStyle/>
                <a:p>
                  <a:pPr algn="ctr"/>
                  <a:r>
                    <a:rPr lang="es-MX" sz="1100" b="1" dirty="0">
                      <a:solidFill>
                        <a:schemeClr val="bg1"/>
                      </a:solidFill>
                      <a:latin typeface="Comic Sans MS" panose="030F0702030302020204" pitchFamily="66" charset="0"/>
                    </a:rPr>
                    <a:t>Educación Socioemocional</a:t>
                  </a:r>
                  <a:endParaRPr lang="es-MX" sz="1400" b="1" dirty="0">
                    <a:solidFill>
                      <a:schemeClr val="bg1"/>
                    </a:solidFill>
                    <a:latin typeface="Comic Sans MS" panose="030F0702030302020204" pitchFamily="66" charset="0"/>
                  </a:endParaRPr>
                </a:p>
              </p:txBody>
            </p:sp>
          </p:grpSp>
        </p:grpSp>
        <p:grpSp>
          <p:nvGrpSpPr>
            <p:cNvPr id="170" name="Grupo 169">
              <a:extLst>
                <a:ext uri="{FF2B5EF4-FFF2-40B4-BE49-F238E27FC236}">
                  <a16:creationId xmlns:a16="http://schemas.microsoft.com/office/drawing/2014/main" id="{5B59E4B5-6825-43CA-9212-E5117CC64809}"/>
                </a:ext>
              </a:extLst>
            </p:cNvPr>
            <p:cNvGrpSpPr/>
            <p:nvPr/>
          </p:nvGrpSpPr>
          <p:grpSpPr>
            <a:xfrm>
              <a:off x="166339" y="3077681"/>
              <a:ext cx="7777163" cy="454209"/>
              <a:chOff x="27396" y="2784923"/>
              <a:chExt cx="7777163" cy="454209"/>
            </a:xfrm>
          </p:grpSpPr>
          <p:sp>
            <p:nvSpPr>
              <p:cNvPr id="74" name="CuadroTexto 73">
                <a:extLst>
                  <a:ext uri="{FF2B5EF4-FFF2-40B4-BE49-F238E27FC236}">
                    <a16:creationId xmlns:a16="http://schemas.microsoft.com/office/drawing/2014/main" id="{7B12804B-9A35-41DE-B9A4-27DE69161C79}"/>
                  </a:ext>
                </a:extLst>
              </p:cNvPr>
              <p:cNvSpPr txBox="1"/>
              <p:nvPr/>
            </p:nvSpPr>
            <p:spPr>
              <a:xfrm>
                <a:off x="27396" y="2826030"/>
                <a:ext cx="7777163" cy="369332"/>
              </a:xfrm>
              <a:prstGeom prst="rect">
                <a:avLst/>
              </a:prstGeom>
              <a:noFill/>
            </p:spPr>
            <p:txBody>
              <a:bodyPr wrap="square" rtlCol="0">
                <a:spAutoFit/>
              </a:bodyPr>
              <a:lstStyle/>
              <a:p>
                <a:r>
                  <a:rPr lang="es-MX" sz="1600" dirty="0">
                    <a:latin typeface="Comic Sans MS" panose="030F0702030302020204" pitchFamily="66" charset="0"/>
                  </a:rPr>
                  <a:t>La jornada de trabajo fue</a:t>
                </a:r>
                <a:r>
                  <a:rPr lang="es-MX" dirty="0"/>
                  <a:t>:</a:t>
                </a:r>
              </a:p>
            </p:txBody>
          </p:sp>
          <p:sp>
            <p:nvSpPr>
              <p:cNvPr id="76" name="Paralelogramo 75">
                <a:extLst>
                  <a:ext uri="{FF2B5EF4-FFF2-40B4-BE49-F238E27FC236}">
                    <a16:creationId xmlns:a16="http://schemas.microsoft.com/office/drawing/2014/main" id="{60A599B8-BE07-4BBA-A281-EF28C0090E28}"/>
                  </a:ext>
                </a:extLst>
              </p:cNvPr>
              <p:cNvSpPr/>
              <p:nvPr/>
            </p:nvSpPr>
            <p:spPr>
              <a:xfrm>
                <a:off x="2727259" y="2784923"/>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8" name="Paralelogramo 77">
                <a:extLst>
                  <a:ext uri="{FF2B5EF4-FFF2-40B4-BE49-F238E27FC236}">
                    <a16:creationId xmlns:a16="http://schemas.microsoft.com/office/drawing/2014/main" id="{91849B54-4BCF-4048-99A2-AC8047873550}"/>
                  </a:ext>
                </a:extLst>
              </p:cNvPr>
              <p:cNvSpPr/>
              <p:nvPr/>
            </p:nvSpPr>
            <p:spPr>
              <a:xfrm>
                <a:off x="3783995" y="2797336"/>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0" name="Paralelogramo 79">
                <a:extLst>
                  <a:ext uri="{FF2B5EF4-FFF2-40B4-BE49-F238E27FC236}">
                    <a16:creationId xmlns:a16="http://schemas.microsoft.com/office/drawing/2014/main" id="{B064F40E-1706-4DE7-BFB7-44057684112C}"/>
                  </a:ext>
                </a:extLst>
              </p:cNvPr>
              <p:cNvSpPr/>
              <p:nvPr/>
            </p:nvSpPr>
            <p:spPr>
              <a:xfrm>
                <a:off x="4936360" y="2797336"/>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2" name="Paralelogramo 81">
                <a:extLst>
                  <a:ext uri="{FF2B5EF4-FFF2-40B4-BE49-F238E27FC236}">
                    <a16:creationId xmlns:a16="http://schemas.microsoft.com/office/drawing/2014/main" id="{9A495760-0A05-4BBF-A6A0-798DA9FF3403}"/>
                  </a:ext>
                </a:extLst>
              </p:cNvPr>
              <p:cNvSpPr/>
              <p:nvPr/>
            </p:nvSpPr>
            <p:spPr>
              <a:xfrm>
                <a:off x="6135240" y="2812412"/>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3" name="CuadroTexto 82">
                <a:extLst>
                  <a:ext uri="{FF2B5EF4-FFF2-40B4-BE49-F238E27FC236}">
                    <a16:creationId xmlns:a16="http://schemas.microsoft.com/office/drawing/2014/main" id="{967DD3A9-200C-4C55-8BC5-CCE26BA059E2}"/>
                  </a:ext>
                </a:extLst>
              </p:cNvPr>
              <p:cNvSpPr txBox="1"/>
              <p:nvPr/>
            </p:nvSpPr>
            <p:spPr>
              <a:xfrm>
                <a:off x="2788271" y="2881579"/>
                <a:ext cx="914591" cy="307777"/>
              </a:xfrm>
              <a:prstGeom prst="rect">
                <a:avLst/>
              </a:prstGeom>
              <a:noFill/>
            </p:spPr>
            <p:txBody>
              <a:bodyPr wrap="square" rtlCol="0">
                <a:spAutoFit/>
              </a:bodyPr>
              <a:lstStyle/>
              <a:p>
                <a:r>
                  <a:rPr lang="es-MX" sz="1400" dirty="0">
                    <a:latin typeface="Comic Sans MS" panose="030F0702030302020204" pitchFamily="66" charset="0"/>
                  </a:rPr>
                  <a:t>Exitosa</a:t>
                </a:r>
              </a:p>
            </p:txBody>
          </p:sp>
          <p:sp>
            <p:nvSpPr>
              <p:cNvPr id="85" name="CuadroTexto 84">
                <a:extLst>
                  <a:ext uri="{FF2B5EF4-FFF2-40B4-BE49-F238E27FC236}">
                    <a16:creationId xmlns:a16="http://schemas.microsoft.com/office/drawing/2014/main" id="{F09B523F-8A7C-480D-8661-5FA4C6F2E91D}"/>
                  </a:ext>
                </a:extLst>
              </p:cNvPr>
              <p:cNvSpPr txBox="1"/>
              <p:nvPr/>
            </p:nvSpPr>
            <p:spPr>
              <a:xfrm>
                <a:off x="3902327" y="2884214"/>
                <a:ext cx="914400" cy="307777"/>
              </a:xfrm>
              <a:prstGeom prst="rect">
                <a:avLst/>
              </a:prstGeom>
              <a:noFill/>
            </p:spPr>
            <p:txBody>
              <a:bodyPr wrap="square" rtlCol="0">
                <a:spAutoFit/>
              </a:bodyPr>
              <a:lstStyle/>
              <a:p>
                <a:r>
                  <a:rPr lang="es-MX" sz="1400" dirty="0">
                    <a:latin typeface="Comic Sans MS" panose="030F0702030302020204" pitchFamily="66" charset="0"/>
                  </a:rPr>
                  <a:t>Buena</a:t>
                </a:r>
              </a:p>
            </p:txBody>
          </p:sp>
          <p:sp>
            <p:nvSpPr>
              <p:cNvPr id="87" name="CuadroTexto 86">
                <a:extLst>
                  <a:ext uri="{FF2B5EF4-FFF2-40B4-BE49-F238E27FC236}">
                    <a16:creationId xmlns:a16="http://schemas.microsoft.com/office/drawing/2014/main" id="{738EC69C-9FF1-417C-B72A-2D7D20847ECA}"/>
                  </a:ext>
                </a:extLst>
              </p:cNvPr>
              <p:cNvSpPr txBox="1"/>
              <p:nvPr/>
            </p:nvSpPr>
            <p:spPr>
              <a:xfrm>
                <a:off x="4984176" y="2894967"/>
                <a:ext cx="914400" cy="307777"/>
              </a:xfrm>
              <a:prstGeom prst="rect">
                <a:avLst/>
              </a:prstGeom>
              <a:noFill/>
            </p:spPr>
            <p:txBody>
              <a:bodyPr wrap="square" rtlCol="0">
                <a:spAutoFit/>
              </a:bodyPr>
              <a:lstStyle/>
              <a:p>
                <a:r>
                  <a:rPr lang="es-MX" sz="1400" dirty="0">
                    <a:latin typeface="Comic Sans MS" panose="030F0702030302020204" pitchFamily="66" charset="0"/>
                  </a:rPr>
                  <a:t>Regular</a:t>
                </a:r>
                <a:endParaRPr lang="es-MX" sz="1100" dirty="0"/>
              </a:p>
            </p:txBody>
          </p:sp>
          <p:sp>
            <p:nvSpPr>
              <p:cNvPr id="89" name="CuadroTexto 88">
                <a:extLst>
                  <a:ext uri="{FF2B5EF4-FFF2-40B4-BE49-F238E27FC236}">
                    <a16:creationId xmlns:a16="http://schemas.microsoft.com/office/drawing/2014/main" id="{1D108D3C-EB07-407F-9F55-E69D4D110D55}"/>
                  </a:ext>
                </a:extLst>
              </p:cNvPr>
              <p:cNvSpPr txBox="1"/>
              <p:nvPr/>
            </p:nvSpPr>
            <p:spPr>
              <a:xfrm>
                <a:off x="6341522" y="2894967"/>
                <a:ext cx="914400" cy="307777"/>
              </a:xfrm>
              <a:prstGeom prst="rect">
                <a:avLst/>
              </a:prstGeom>
              <a:noFill/>
            </p:spPr>
            <p:txBody>
              <a:bodyPr wrap="square" rtlCol="0">
                <a:spAutoFit/>
              </a:bodyPr>
              <a:lstStyle/>
              <a:p>
                <a:r>
                  <a:rPr lang="es-MX" sz="1400" dirty="0">
                    <a:latin typeface="Comic Sans MS" panose="030F0702030302020204" pitchFamily="66" charset="0"/>
                  </a:rPr>
                  <a:t>Mala</a:t>
                </a:r>
                <a:endParaRPr lang="es-MX" sz="1400" dirty="0"/>
              </a:p>
            </p:txBody>
          </p:sp>
        </p:grpSp>
        <p:grpSp>
          <p:nvGrpSpPr>
            <p:cNvPr id="169" name="Grupo 168">
              <a:extLst>
                <a:ext uri="{FF2B5EF4-FFF2-40B4-BE49-F238E27FC236}">
                  <a16:creationId xmlns:a16="http://schemas.microsoft.com/office/drawing/2014/main" id="{F98882BD-1128-4333-AD3C-C99E090A88D9}"/>
                </a:ext>
              </a:extLst>
            </p:cNvPr>
            <p:cNvGrpSpPr/>
            <p:nvPr/>
          </p:nvGrpSpPr>
          <p:grpSpPr>
            <a:xfrm>
              <a:off x="-60113" y="3701185"/>
              <a:ext cx="7866108" cy="1837511"/>
              <a:chOff x="-104586" y="3258293"/>
              <a:chExt cx="7866108" cy="1837511"/>
            </a:xfrm>
          </p:grpSpPr>
          <p:grpSp>
            <p:nvGrpSpPr>
              <p:cNvPr id="90" name="Grupo 89">
                <a:extLst>
                  <a:ext uri="{FF2B5EF4-FFF2-40B4-BE49-F238E27FC236}">
                    <a16:creationId xmlns:a16="http://schemas.microsoft.com/office/drawing/2014/main" id="{F98E8578-A55C-4D5A-B67B-F07061ED95EB}"/>
                  </a:ext>
                </a:extLst>
              </p:cNvPr>
              <p:cNvGrpSpPr/>
              <p:nvPr/>
            </p:nvGrpSpPr>
            <p:grpSpPr>
              <a:xfrm>
                <a:off x="-104586" y="3258293"/>
                <a:ext cx="7866108" cy="369332"/>
                <a:chOff x="-88946" y="1730772"/>
                <a:chExt cx="7866108" cy="369332"/>
              </a:xfrm>
            </p:grpSpPr>
            <p:sp>
              <p:nvSpPr>
                <p:cNvPr id="92" name="Rectángulo 91">
                  <a:extLst>
                    <a:ext uri="{FF2B5EF4-FFF2-40B4-BE49-F238E27FC236}">
                      <a16:creationId xmlns:a16="http://schemas.microsoft.com/office/drawing/2014/main" id="{5D321D22-2312-4122-957D-75CC9CBC1D04}"/>
                    </a:ext>
                  </a:extLst>
                </p:cNvPr>
                <p:cNvSpPr/>
                <p:nvPr/>
              </p:nvSpPr>
              <p:spPr>
                <a:xfrm>
                  <a:off x="0" y="1730772"/>
                  <a:ext cx="7777162" cy="369332"/>
                </a:xfrm>
                <a:prstGeom prst="rect">
                  <a:avLst/>
                </a:prstGeom>
                <a:solidFill>
                  <a:srgbClr val="FF99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93" name="CuadroTexto 92">
                  <a:extLst>
                    <a:ext uri="{FF2B5EF4-FFF2-40B4-BE49-F238E27FC236}">
                      <a16:creationId xmlns:a16="http://schemas.microsoft.com/office/drawing/2014/main" id="{CB4390D6-35FA-450B-A1D5-337BF7ED9267}"/>
                    </a:ext>
                  </a:extLst>
                </p:cNvPr>
                <p:cNvSpPr txBox="1"/>
                <p:nvPr/>
              </p:nvSpPr>
              <p:spPr>
                <a:xfrm>
                  <a:off x="-88946" y="1737642"/>
                  <a:ext cx="7777162"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Aspectos de la planeación didáctica </a:t>
                  </a:r>
                </a:p>
              </p:txBody>
            </p:sp>
          </p:grpSp>
          <p:sp>
            <p:nvSpPr>
              <p:cNvPr id="99" name="CuadroTexto 98">
                <a:extLst>
                  <a:ext uri="{FF2B5EF4-FFF2-40B4-BE49-F238E27FC236}">
                    <a16:creationId xmlns:a16="http://schemas.microsoft.com/office/drawing/2014/main" id="{2C45F712-0E0F-4056-B8C7-58165A752422}"/>
                  </a:ext>
                </a:extLst>
              </p:cNvPr>
              <p:cNvSpPr txBox="1"/>
              <p:nvPr/>
            </p:nvSpPr>
            <p:spPr>
              <a:xfrm>
                <a:off x="-44436" y="3618476"/>
                <a:ext cx="7777163" cy="1477328"/>
              </a:xfrm>
              <a:prstGeom prst="rect">
                <a:avLst/>
              </a:prstGeom>
              <a:noFill/>
            </p:spPr>
            <p:txBody>
              <a:bodyPr wrap="square" rtlCol="0">
                <a:spAutoFit/>
              </a:bodyPr>
              <a:lstStyle/>
              <a:p>
                <a:r>
                  <a:rPr lang="es-MX" sz="1400" dirty="0">
                    <a:latin typeface="Comic Sans MS" panose="030F0702030302020204" pitchFamily="66" charset="0"/>
                  </a:rPr>
                  <a:t>      </a:t>
                </a:r>
                <a:r>
                  <a:rPr lang="es-MX" sz="1200" dirty="0">
                    <a:latin typeface="Comic Sans MS" panose="030F0702030302020204" pitchFamily="66" charset="0"/>
                  </a:rPr>
                  <a:t>Logro de los aprendizajes esperados </a:t>
                </a:r>
                <a:endParaRPr lang="es-MX" sz="1400" dirty="0">
                  <a:latin typeface="Comic Sans MS" panose="030F0702030302020204" pitchFamily="66" charset="0"/>
                </a:endParaRPr>
              </a:p>
              <a:p>
                <a:r>
                  <a:rPr lang="es-MX" sz="1400" dirty="0">
                    <a:latin typeface="Comic Sans MS" panose="030F0702030302020204" pitchFamily="66" charset="0"/>
                  </a:rPr>
                  <a:t>      </a:t>
                </a:r>
                <a:r>
                  <a:rPr lang="es-MX" sz="1200" dirty="0">
                    <a:latin typeface="Comic Sans MS" panose="030F0702030302020204" pitchFamily="66" charset="0"/>
                  </a:rPr>
                  <a:t>Materiales educativos adecuados</a:t>
                </a:r>
              </a:p>
              <a:p>
                <a:r>
                  <a:rPr lang="es-MX" sz="1200" dirty="0">
                    <a:latin typeface="Comic Sans MS" panose="030F0702030302020204" pitchFamily="66" charset="0"/>
                  </a:rPr>
                  <a:t>       Nivel de complejidad adecuado </a:t>
                </a:r>
              </a:p>
              <a:p>
                <a:r>
                  <a:rPr lang="es-MX" sz="1200" dirty="0">
                    <a:latin typeface="Comic Sans MS" panose="030F0702030302020204" pitchFamily="66" charset="0"/>
                  </a:rPr>
                  <a:t>       Organización adecuada</a:t>
                </a:r>
              </a:p>
              <a:p>
                <a:r>
                  <a:rPr lang="es-MX" sz="1200" dirty="0">
                    <a:latin typeface="Comic Sans MS" panose="030F0702030302020204" pitchFamily="66" charset="0"/>
                  </a:rPr>
                  <a:t>       Tiempo planeado correctamente</a:t>
                </a:r>
              </a:p>
              <a:p>
                <a:r>
                  <a:rPr lang="es-MX" sz="1200" dirty="0">
                    <a:latin typeface="Comic Sans MS" panose="030F0702030302020204" pitchFamily="66" charset="0"/>
                  </a:rPr>
                  <a:t>       Actividades planeadas conforme a lo planeado </a:t>
                </a:r>
              </a:p>
              <a:p>
                <a:endParaRPr lang="es-MX" sz="1400" dirty="0"/>
              </a:p>
            </p:txBody>
          </p:sp>
          <p:sp>
            <p:nvSpPr>
              <p:cNvPr id="101" name="Elipse 100">
                <a:extLst>
                  <a:ext uri="{FF2B5EF4-FFF2-40B4-BE49-F238E27FC236}">
                    <a16:creationId xmlns:a16="http://schemas.microsoft.com/office/drawing/2014/main" id="{4A5C0622-884D-49F4-B550-4041500CA3C7}"/>
                  </a:ext>
                </a:extLst>
              </p:cNvPr>
              <p:cNvSpPr/>
              <p:nvPr/>
            </p:nvSpPr>
            <p:spPr>
              <a:xfrm>
                <a:off x="124089" y="3674275"/>
                <a:ext cx="140071" cy="148881"/>
              </a:xfrm>
              <a:prstGeom prst="ellipse">
                <a:avLst/>
              </a:prstGeom>
              <a:solidFill>
                <a:srgbClr val="FF9999"/>
              </a:solid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srgbClr val="FF9999"/>
                  </a:solidFill>
                </a:endParaRPr>
              </a:p>
            </p:txBody>
          </p:sp>
          <p:sp>
            <p:nvSpPr>
              <p:cNvPr id="106" name="Elipse 105">
                <a:extLst>
                  <a:ext uri="{FF2B5EF4-FFF2-40B4-BE49-F238E27FC236}">
                    <a16:creationId xmlns:a16="http://schemas.microsoft.com/office/drawing/2014/main" id="{1506E085-6A92-4E7F-8A05-A323A3E5E11A}"/>
                  </a:ext>
                </a:extLst>
              </p:cNvPr>
              <p:cNvSpPr/>
              <p:nvPr/>
            </p:nvSpPr>
            <p:spPr>
              <a:xfrm>
                <a:off x="121868" y="3907985"/>
                <a:ext cx="140071" cy="148881"/>
              </a:xfrm>
              <a:prstGeom prst="ellipse">
                <a:avLst/>
              </a:prstGeom>
              <a:solidFill>
                <a:srgbClr val="FF9999"/>
              </a:solid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8" name="Elipse 107">
                <a:extLst>
                  <a:ext uri="{FF2B5EF4-FFF2-40B4-BE49-F238E27FC236}">
                    <a16:creationId xmlns:a16="http://schemas.microsoft.com/office/drawing/2014/main" id="{1212747E-7242-4965-9DA4-929E41C6D9E7}"/>
                  </a:ext>
                </a:extLst>
              </p:cNvPr>
              <p:cNvSpPr/>
              <p:nvPr/>
            </p:nvSpPr>
            <p:spPr>
              <a:xfrm>
                <a:off x="121867" y="4101514"/>
                <a:ext cx="140071" cy="148881"/>
              </a:xfrm>
              <a:prstGeom prst="ellipse">
                <a:avLst/>
              </a:prstGeom>
              <a:solidFill>
                <a:srgbClr val="FF9999"/>
              </a:solid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0" name="Elipse 109">
                <a:extLst>
                  <a:ext uri="{FF2B5EF4-FFF2-40B4-BE49-F238E27FC236}">
                    <a16:creationId xmlns:a16="http://schemas.microsoft.com/office/drawing/2014/main" id="{AEEE6733-B8DB-4A76-A1EF-35918716BFAE}"/>
                  </a:ext>
                </a:extLst>
              </p:cNvPr>
              <p:cNvSpPr/>
              <p:nvPr/>
            </p:nvSpPr>
            <p:spPr>
              <a:xfrm>
                <a:off x="121867" y="4295044"/>
                <a:ext cx="140071" cy="148881"/>
              </a:xfrm>
              <a:prstGeom prst="ellipse">
                <a:avLst/>
              </a:prstGeom>
              <a:solidFill>
                <a:srgbClr val="FF9999"/>
              </a:solid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2" name="Elipse 111">
                <a:extLst>
                  <a:ext uri="{FF2B5EF4-FFF2-40B4-BE49-F238E27FC236}">
                    <a16:creationId xmlns:a16="http://schemas.microsoft.com/office/drawing/2014/main" id="{049B3706-E439-4954-A6A5-40C7B2714B0B}"/>
                  </a:ext>
                </a:extLst>
              </p:cNvPr>
              <p:cNvSpPr/>
              <p:nvPr/>
            </p:nvSpPr>
            <p:spPr>
              <a:xfrm>
                <a:off x="121867" y="4468535"/>
                <a:ext cx="140071" cy="148881"/>
              </a:xfrm>
              <a:prstGeom prst="ellipse">
                <a:avLst/>
              </a:prstGeom>
              <a:solidFill>
                <a:srgbClr val="FF9999"/>
              </a:solid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srgbClr val="FF9999"/>
                  </a:solidFill>
                </a:endParaRPr>
              </a:p>
            </p:txBody>
          </p:sp>
          <p:sp>
            <p:nvSpPr>
              <p:cNvPr id="114" name="Elipse 113">
                <a:extLst>
                  <a:ext uri="{FF2B5EF4-FFF2-40B4-BE49-F238E27FC236}">
                    <a16:creationId xmlns:a16="http://schemas.microsoft.com/office/drawing/2014/main" id="{6324721C-3F31-47D7-9E44-60A4C321DE28}"/>
                  </a:ext>
                </a:extLst>
              </p:cNvPr>
              <p:cNvSpPr/>
              <p:nvPr/>
            </p:nvSpPr>
            <p:spPr>
              <a:xfrm>
                <a:off x="121866" y="4655227"/>
                <a:ext cx="140071" cy="148881"/>
              </a:xfrm>
              <a:prstGeom prst="ellipse">
                <a:avLst/>
              </a:prstGeom>
              <a:solidFill>
                <a:srgbClr val="FF9999"/>
              </a:solid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5" name="CuadroTexto 114">
                <a:extLst>
                  <a:ext uri="{FF2B5EF4-FFF2-40B4-BE49-F238E27FC236}">
                    <a16:creationId xmlns:a16="http://schemas.microsoft.com/office/drawing/2014/main" id="{25E92943-3F55-46FD-819B-08C437F114C6}"/>
                  </a:ext>
                </a:extLst>
              </p:cNvPr>
              <p:cNvSpPr txBox="1"/>
              <p:nvPr/>
            </p:nvSpPr>
            <p:spPr>
              <a:xfrm>
                <a:off x="3639550" y="3590250"/>
                <a:ext cx="4114277" cy="1015663"/>
              </a:xfrm>
              <a:prstGeom prst="rect">
                <a:avLst/>
              </a:prstGeom>
              <a:noFill/>
            </p:spPr>
            <p:txBody>
              <a:bodyPr wrap="square" rtlCol="0">
                <a:spAutoFit/>
              </a:bodyPr>
              <a:lstStyle/>
              <a:p>
                <a:pPr algn="ctr"/>
                <a:r>
                  <a:rPr lang="es-MX" sz="1200" dirty="0">
                    <a:latin typeface="Comic Sans MS" panose="030F0702030302020204" pitchFamily="66" charset="0"/>
                  </a:rPr>
                  <a:t>Observaciones</a:t>
                </a:r>
              </a:p>
              <a:p>
                <a:pPr algn="ctr"/>
                <a:r>
                  <a:rPr lang="es-MX" sz="1200" dirty="0">
                    <a:solidFill>
                      <a:srgbClr val="FF9999"/>
                    </a:solidFill>
                    <a:latin typeface="Comic Sans MS" panose="030F0702030302020204" pitchFamily="66" charset="0"/>
                  </a:rPr>
                  <a:t>El plan llegó a modificarse un poco porque los juegos los terminaron muy rápido, por lo tanto el nivel de complejidad fue el adecuado pero no fueron suficientes retos.</a:t>
                </a:r>
              </a:p>
            </p:txBody>
          </p:sp>
        </p:grpSp>
        <p:grpSp>
          <p:nvGrpSpPr>
            <p:cNvPr id="168" name="Grupo 167">
              <a:extLst>
                <a:ext uri="{FF2B5EF4-FFF2-40B4-BE49-F238E27FC236}">
                  <a16:creationId xmlns:a16="http://schemas.microsoft.com/office/drawing/2014/main" id="{BB09A73F-77AD-421C-9A12-1B07E4E28D91}"/>
                </a:ext>
              </a:extLst>
            </p:cNvPr>
            <p:cNvGrpSpPr/>
            <p:nvPr/>
          </p:nvGrpSpPr>
          <p:grpSpPr>
            <a:xfrm>
              <a:off x="0" y="5352851"/>
              <a:ext cx="8142075" cy="1392842"/>
              <a:chOff x="-106905" y="4811173"/>
              <a:chExt cx="8142075" cy="1392842"/>
            </a:xfrm>
          </p:grpSpPr>
          <p:grpSp>
            <p:nvGrpSpPr>
              <p:cNvPr id="116" name="Grupo 115">
                <a:extLst>
                  <a:ext uri="{FF2B5EF4-FFF2-40B4-BE49-F238E27FC236}">
                    <a16:creationId xmlns:a16="http://schemas.microsoft.com/office/drawing/2014/main" id="{86E20A7A-7587-4421-B56B-9A932A9F7109}"/>
                  </a:ext>
                </a:extLst>
              </p:cNvPr>
              <p:cNvGrpSpPr/>
              <p:nvPr/>
            </p:nvGrpSpPr>
            <p:grpSpPr>
              <a:xfrm>
                <a:off x="-106905" y="4811173"/>
                <a:ext cx="8142075" cy="414533"/>
                <a:chOff x="-91265" y="1649223"/>
                <a:chExt cx="8142075" cy="414533"/>
              </a:xfrm>
            </p:grpSpPr>
            <p:sp>
              <p:nvSpPr>
                <p:cNvPr id="117" name="Rectángulo 116">
                  <a:extLst>
                    <a:ext uri="{FF2B5EF4-FFF2-40B4-BE49-F238E27FC236}">
                      <a16:creationId xmlns:a16="http://schemas.microsoft.com/office/drawing/2014/main" id="{811F3B92-D7D1-4EAA-AF61-3E94D18C4AEE}"/>
                    </a:ext>
                  </a:extLst>
                </p:cNvPr>
                <p:cNvSpPr/>
                <p:nvPr/>
              </p:nvSpPr>
              <p:spPr>
                <a:xfrm>
                  <a:off x="-90086" y="1649223"/>
                  <a:ext cx="7777162" cy="369332"/>
                </a:xfrm>
                <a:prstGeom prst="rect">
                  <a:avLst/>
                </a:prstGeom>
                <a:solidFill>
                  <a:srgbClr val="99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8" name="CuadroTexto 117">
                  <a:extLst>
                    <a:ext uri="{FF2B5EF4-FFF2-40B4-BE49-F238E27FC236}">
                      <a16:creationId xmlns:a16="http://schemas.microsoft.com/office/drawing/2014/main" id="{1B9E0E7C-C94D-4D33-90C9-F83AE03AC5F1}"/>
                    </a:ext>
                  </a:extLst>
                </p:cNvPr>
                <p:cNvSpPr txBox="1"/>
                <p:nvPr/>
              </p:nvSpPr>
              <p:spPr>
                <a:xfrm>
                  <a:off x="-91265" y="1725202"/>
                  <a:ext cx="8142075"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Manifestaciones de los alumnos</a:t>
                  </a:r>
                </a:p>
              </p:txBody>
            </p:sp>
          </p:grpSp>
          <p:sp>
            <p:nvSpPr>
              <p:cNvPr id="122" name="CuadroTexto 121">
                <a:extLst>
                  <a:ext uri="{FF2B5EF4-FFF2-40B4-BE49-F238E27FC236}">
                    <a16:creationId xmlns:a16="http://schemas.microsoft.com/office/drawing/2014/main" id="{7C94A14D-3BCC-49E5-BA89-9E2AEF82C62C}"/>
                  </a:ext>
                </a:extLst>
              </p:cNvPr>
              <p:cNvSpPr txBox="1"/>
              <p:nvPr/>
            </p:nvSpPr>
            <p:spPr>
              <a:xfrm>
                <a:off x="-54750" y="5188352"/>
                <a:ext cx="3912051" cy="1015663"/>
              </a:xfrm>
              <a:prstGeom prst="rect">
                <a:avLst/>
              </a:prstGeom>
              <a:noFill/>
            </p:spPr>
            <p:txBody>
              <a:bodyPr wrap="square" rtlCol="0">
                <a:spAutoFit/>
              </a:bodyPr>
              <a:lstStyle/>
              <a:p>
                <a:pPr algn="just"/>
                <a:endParaRPr lang="es-MX" sz="1200" dirty="0">
                  <a:latin typeface="Comic Sans MS" panose="030F0702030302020204" pitchFamily="66" charset="0"/>
                </a:endParaRPr>
              </a:p>
              <a:p>
                <a:pPr algn="just"/>
                <a:r>
                  <a:rPr lang="es-MX" sz="1200" dirty="0">
                    <a:latin typeface="Comic Sans MS" panose="030F0702030302020204" pitchFamily="66" charset="0"/>
                  </a:rPr>
                  <a:t>Interés en las actividades</a:t>
                </a:r>
                <a:endParaRPr lang="es-MX" sz="1400" dirty="0">
                  <a:latin typeface="Comic Sans MS" panose="030F0702030302020204" pitchFamily="66" charset="0"/>
                </a:endParaRPr>
              </a:p>
              <a:p>
                <a:pPr algn="just"/>
                <a:r>
                  <a:rPr lang="es-MX" sz="1200" dirty="0">
                    <a:latin typeface="Comic Sans MS" panose="030F0702030302020204" pitchFamily="66" charset="0"/>
                  </a:rPr>
                  <a:t>Participación de la manera esperada</a:t>
                </a:r>
              </a:p>
              <a:p>
                <a:pPr algn="just"/>
                <a:r>
                  <a:rPr lang="es-MX" sz="1200" dirty="0">
                    <a:latin typeface="Comic Sans MS" panose="030F0702030302020204" pitchFamily="66" charset="0"/>
                  </a:rPr>
                  <a:t>Adaptación a la organización establecida</a:t>
                </a:r>
              </a:p>
              <a:p>
                <a:pPr algn="just"/>
                <a:r>
                  <a:rPr lang="es-MX" sz="1200" dirty="0">
                    <a:latin typeface="Comic Sans MS" panose="030F0702030302020204" pitchFamily="66" charset="0"/>
                  </a:rPr>
                  <a:t>Seguridad y cooperación al realizar las actividades</a:t>
                </a:r>
              </a:p>
            </p:txBody>
          </p:sp>
          <p:sp>
            <p:nvSpPr>
              <p:cNvPr id="126" name="CuadroTexto 125">
                <a:extLst>
                  <a:ext uri="{FF2B5EF4-FFF2-40B4-BE49-F238E27FC236}">
                    <a16:creationId xmlns:a16="http://schemas.microsoft.com/office/drawing/2014/main" id="{06161E3F-EC52-4DE5-966F-0CF0E691332C}"/>
                  </a:ext>
                </a:extLst>
              </p:cNvPr>
              <p:cNvSpPr txBox="1"/>
              <p:nvPr/>
            </p:nvSpPr>
            <p:spPr>
              <a:xfrm>
                <a:off x="3645357" y="5221690"/>
                <a:ext cx="3674654" cy="461665"/>
              </a:xfrm>
              <a:prstGeom prst="rect">
                <a:avLst/>
              </a:prstGeom>
              <a:noFill/>
            </p:spPr>
            <p:txBody>
              <a:bodyPr wrap="square" rtlCol="0">
                <a:spAutoFit/>
              </a:bodyPr>
              <a:lstStyle/>
              <a:p>
                <a:pPr algn="ctr"/>
                <a:r>
                  <a:rPr lang="es-MX" sz="1200" dirty="0">
                    <a:latin typeface="Comic Sans MS" panose="030F0702030302020204" pitchFamily="66" charset="0"/>
                  </a:rPr>
                  <a:t>Todos   Algunos  Pocos   Ninguno</a:t>
                </a:r>
              </a:p>
              <a:p>
                <a:pPr algn="ctr"/>
                <a:endParaRPr lang="es-MX" sz="1200" dirty="0">
                  <a:latin typeface="Comic Sans MS" panose="030F0702030302020204" pitchFamily="66" charset="0"/>
                </a:endParaRPr>
              </a:p>
            </p:txBody>
          </p:sp>
          <p:grpSp>
            <p:nvGrpSpPr>
              <p:cNvPr id="135" name="Grupo 134">
                <a:extLst>
                  <a:ext uri="{FF2B5EF4-FFF2-40B4-BE49-F238E27FC236}">
                    <a16:creationId xmlns:a16="http://schemas.microsoft.com/office/drawing/2014/main" id="{0B4F29DE-BDD1-4173-913A-6F69F59C290F}"/>
                  </a:ext>
                </a:extLst>
              </p:cNvPr>
              <p:cNvGrpSpPr/>
              <p:nvPr/>
            </p:nvGrpSpPr>
            <p:grpSpPr>
              <a:xfrm>
                <a:off x="4481792" y="5453154"/>
                <a:ext cx="1859730" cy="162160"/>
                <a:chOff x="4481792" y="5453154"/>
                <a:chExt cx="1859730" cy="162160"/>
              </a:xfrm>
            </p:grpSpPr>
            <p:sp>
              <p:nvSpPr>
                <p:cNvPr id="124" name="Elipse 123">
                  <a:extLst>
                    <a:ext uri="{FF2B5EF4-FFF2-40B4-BE49-F238E27FC236}">
                      <a16:creationId xmlns:a16="http://schemas.microsoft.com/office/drawing/2014/main" id="{B36A7C95-12EB-4981-AD16-F8766A33023B}"/>
                    </a:ext>
                  </a:extLst>
                </p:cNvPr>
                <p:cNvSpPr/>
                <p:nvPr/>
              </p:nvSpPr>
              <p:spPr>
                <a:xfrm>
                  <a:off x="4481792" y="5453154"/>
                  <a:ext cx="140071" cy="148881"/>
                </a:xfrm>
                <a:prstGeom prst="ellipse">
                  <a:avLst/>
                </a:prstGeom>
                <a:solidFill>
                  <a:srgbClr val="9966FF"/>
                </a:solid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28" name="Elipse 127">
                  <a:extLst>
                    <a:ext uri="{FF2B5EF4-FFF2-40B4-BE49-F238E27FC236}">
                      <a16:creationId xmlns:a16="http://schemas.microsoft.com/office/drawing/2014/main" id="{04898E7A-EFA5-4C5D-AA3E-E61854C86E67}"/>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0" name="Elipse 129">
                  <a:extLst>
                    <a:ext uri="{FF2B5EF4-FFF2-40B4-BE49-F238E27FC236}">
                      <a16:creationId xmlns:a16="http://schemas.microsoft.com/office/drawing/2014/main" id="{00F070BD-3F46-4F6C-A422-B589D0DB19D7}"/>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2" name="Elipse 131">
                  <a:extLst>
                    <a:ext uri="{FF2B5EF4-FFF2-40B4-BE49-F238E27FC236}">
                      <a16:creationId xmlns:a16="http://schemas.microsoft.com/office/drawing/2014/main" id="{1ADF766A-8C07-4C9C-954F-397B4C518373}"/>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36" name="Grupo 135">
                <a:extLst>
                  <a:ext uri="{FF2B5EF4-FFF2-40B4-BE49-F238E27FC236}">
                    <a16:creationId xmlns:a16="http://schemas.microsoft.com/office/drawing/2014/main" id="{0CAC7643-C6D9-4D4D-8809-A3E27B328AAE}"/>
                  </a:ext>
                </a:extLst>
              </p:cNvPr>
              <p:cNvGrpSpPr/>
              <p:nvPr/>
            </p:nvGrpSpPr>
            <p:grpSpPr>
              <a:xfrm>
                <a:off x="4481792" y="5644382"/>
                <a:ext cx="1859730" cy="162160"/>
                <a:chOff x="4481792" y="5453154"/>
                <a:chExt cx="1859730" cy="162160"/>
              </a:xfrm>
            </p:grpSpPr>
            <p:sp>
              <p:nvSpPr>
                <p:cNvPr id="137" name="Elipse 136">
                  <a:extLst>
                    <a:ext uri="{FF2B5EF4-FFF2-40B4-BE49-F238E27FC236}">
                      <a16:creationId xmlns:a16="http://schemas.microsoft.com/office/drawing/2014/main" id="{D15D9F78-4830-4046-8D9C-7475C18EEACF}"/>
                    </a:ext>
                  </a:extLst>
                </p:cNvPr>
                <p:cNvSpPr/>
                <p:nvPr/>
              </p:nvSpPr>
              <p:spPr>
                <a:xfrm>
                  <a:off x="4481792" y="5453154"/>
                  <a:ext cx="140071" cy="148881"/>
                </a:xfrm>
                <a:prstGeom prst="ellipse">
                  <a:avLst/>
                </a:prstGeom>
                <a:solidFill>
                  <a:srgbClr val="9966FF"/>
                </a:solid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8" name="Elipse 137">
                  <a:extLst>
                    <a:ext uri="{FF2B5EF4-FFF2-40B4-BE49-F238E27FC236}">
                      <a16:creationId xmlns:a16="http://schemas.microsoft.com/office/drawing/2014/main" id="{9106BBF0-3FDA-43EF-82D8-A91CE86F7BCC}"/>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9" name="Elipse 138">
                  <a:extLst>
                    <a:ext uri="{FF2B5EF4-FFF2-40B4-BE49-F238E27FC236}">
                      <a16:creationId xmlns:a16="http://schemas.microsoft.com/office/drawing/2014/main" id="{805C1B3D-B483-4E9A-BC43-3C3A34DCA29C}"/>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0" name="Elipse 139">
                  <a:extLst>
                    <a:ext uri="{FF2B5EF4-FFF2-40B4-BE49-F238E27FC236}">
                      <a16:creationId xmlns:a16="http://schemas.microsoft.com/office/drawing/2014/main" id="{5ACBF1CC-D4AC-4C8B-8889-428A29D11D75}"/>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41" name="Grupo 140">
                <a:extLst>
                  <a:ext uri="{FF2B5EF4-FFF2-40B4-BE49-F238E27FC236}">
                    <a16:creationId xmlns:a16="http://schemas.microsoft.com/office/drawing/2014/main" id="{7B87E0F1-93A8-4239-876A-2C91F55A3FB3}"/>
                  </a:ext>
                </a:extLst>
              </p:cNvPr>
              <p:cNvGrpSpPr/>
              <p:nvPr/>
            </p:nvGrpSpPr>
            <p:grpSpPr>
              <a:xfrm>
                <a:off x="4482433" y="5835610"/>
                <a:ext cx="1859730" cy="162160"/>
                <a:chOff x="4481792" y="5453154"/>
                <a:chExt cx="1859730" cy="162160"/>
              </a:xfrm>
            </p:grpSpPr>
            <p:sp>
              <p:nvSpPr>
                <p:cNvPr id="142" name="Elipse 141">
                  <a:extLst>
                    <a:ext uri="{FF2B5EF4-FFF2-40B4-BE49-F238E27FC236}">
                      <a16:creationId xmlns:a16="http://schemas.microsoft.com/office/drawing/2014/main" id="{A875E401-1E64-47E4-A54B-900C61A61677}"/>
                    </a:ext>
                  </a:extLst>
                </p:cNvPr>
                <p:cNvSpPr/>
                <p:nvPr/>
              </p:nvSpPr>
              <p:spPr>
                <a:xfrm>
                  <a:off x="4481792" y="5453154"/>
                  <a:ext cx="140071" cy="148881"/>
                </a:xfrm>
                <a:prstGeom prst="ellipse">
                  <a:avLst/>
                </a:prstGeom>
                <a:solidFill>
                  <a:srgbClr val="9966FF"/>
                </a:solid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3" name="Elipse 142">
                  <a:extLst>
                    <a:ext uri="{FF2B5EF4-FFF2-40B4-BE49-F238E27FC236}">
                      <a16:creationId xmlns:a16="http://schemas.microsoft.com/office/drawing/2014/main" id="{3DD59AD9-06DA-4644-919C-E7BC15F6BED6}"/>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4" name="Elipse 143">
                  <a:extLst>
                    <a:ext uri="{FF2B5EF4-FFF2-40B4-BE49-F238E27FC236}">
                      <a16:creationId xmlns:a16="http://schemas.microsoft.com/office/drawing/2014/main" id="{6DDE1CF7-489F-47CF-8241-BA4E200CF4FA}"/>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5" name="Elipse 144">
                  <a:extLst>
                    <a:ext uri="{FF2B5EF4-FFF2-40B4-BE49-F238E27FC236}">
                      <a16:creationId xmlns:a16="http://schemas.microsoft.com/office/drawing/2014/main" id="{5B84455B-4FC9-4372-B777-94DDE7FE150E}"/>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46" name="Grupo 145">
                <a:extLst>
                  <a:ext uri="{FF2B5EF4-FFF2-40B4-BE49-F238E27FC236}">
                    <a16:creationId xmlns:a16="http://schemas.microsoft.com/office/drawing/2014/main" id="{77951E04-423C-44AE-A9B2-24095C4C5B28}"/>
                  </a:ext>
                </a:extLst>
              </p:cNvPr>
              <p:cNvGrpSpPr/>
              <p:nvPr/>
            </p:nvGrpSpPr>
            <p:grpSpPr>
              <a:xfrm>
                <a:off x="4482817" y="6023918"/>
                <a:ext cx="1859730" cy="162160"/>
                <a:chOff x="4481792" y="5453154"/>
                <a:chExt cx="1859730" cy="162160"/>
              </a:xfrm>
            </p:grpSpPr>
            <p:sp>
              <p:nvSpPr>
                <p:cNvPr id="147" name="Elipse 146">
                  <a:extLst>
                    <a:ext uri="{FF2B5EF4-FFF2-40B4-BE49-F238E27FC236}">
                      <a16:creationId xmlns:a16="http://schemas.microsoft.com/office/drawing/2014/main" id="{EAE223AD-9981-454B-AC0F-D9BD55EC710C}"/>
                    </a:ext>
                  </a:extLst>
                </p:cNvPr>
                <p:cNvSpPr/>
                <p:nvPr/>
              </p:nvSpPr>
              <p:spPr>
                <a:xfrm>
                  <a:off x="4481792" y="5453154"/>
                  <a:ext cx="140071" cy="148881"/>
                </a:xfrm>
                <a:prstGeom prst="ellipse">
                  <a:avLst/>
                </a:prstGeom>
                <a:solidFill>
                  <a:srgbClr val="9966FF"/>
                </a:solid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8" name="Elipse 147">
                  <a:extLst>
                    <a:ext uri="{FF2B5EF4-FFF2-40B4-BE49-F238E27FC236}">
                      <a16:creationId xmlns:a16="http://schemas.microsoft.com/office/drawing/2014/main" id="{A020B64C-03E0-4C7A-BBB0-B1EB17ACCB9A}"/>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9" name="Elipse 148">
                  <a:extLst>
                    <a:ext uri="{FF2B5EF4-FFF2-40B4-BE49-F238E27FC236}">
                      <a16:creationId xmlns:a16="http://schemas.microsoft.com/office/drawing/2014/main" id="{CFEEB593-1C3D-4D7F-A633-27ED6ECE17BF}"/>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50" name="Elipse 149">
                  <a:extLst>
                    <a:ext uri="{FF2B5EF4-FFF2-40B4-BE49-F238E27FC236}">
                      <a16:creationId xmlns:a16="http://schemas.microsoft.com/office/drawing/2014/main" id="{C42090CB-1504-4391-B330-728BEC78AAC5}"/>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grpSp>
          <p:nvGrpSpPr>
            <p:cNvPr id="151" name="Grupo 150">
              <a:extLst>
                <a:ext uri="{FF2B5EF4-FFF2-40B4-BE49-F238E27FC236}">
                  <a16:creationId xmlns:a16="http://schemas.microsoft.com/office/drawing/2014/main" id="{E3FB72F6-392F-40AB-A175-66BC4FD1180C}"/>
                </a:ext>
              </a:extLst>
            </p:cNvPr>
            <p:cNvGrpSpPr/>
            <p:nvPr/>
          </p:nvGrpSpPr>
          <p:grpSpPr>
            <a:xfrm>
              <a:off x="-40004" y="6773416"/>
              <a:ext cx="8066405" cy="358362"/>
              <a:chOff x="-128950" y="1710038"/>
              <a:chExt cx="8066405" cy="358362"/>
            </a:xfrm>
          </p:grpSpPr>
          <p:sp>
            <p:nvSpPr>
              <p:cNvPr id="152" name="Rectángulo 151">
                <a:extLst>
                  <a:ext uri="{FF2B5EF4-FFF2-40B4-BE49-F238E27FC236}">
                    <a16:creationId xmlns:a16="http://schemas.microsoft.com/office/drawing/2014/main" id="{8BFA794B-7B5C-4B21-A452-F05082E198A2}"/>
                  </a:ext>
                </a:extLst>
              </p:cNvPr>
              <p:cNvSpPr/>
              <p:nvPr/>
            </p:nvSpPr>
            <p:spPr>
              <a:xfrm>
                <a:off x="-117778" y="1710038"/>
                <a:ext cx="7844864" cy="358362"/>
              </a:xfrm>
              <a:prstGeom prst="rect">
                <a:avLst/>
              </a:prstGeom>
              <a:solidFill>
                <a:srgbClr val="79D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53" name="CuadroTexto 152">
                <a:extLst>
                  <a:ext uri="{FF2B5EF4-FFF2-40B4-BE49-F238E27FC236}">
                    <a16:creationId xmlns:a16="http://schemas.microsoft.com/office/drawing/2014/main" id="{B6E65149-4C4C-4DA3-BBD4-37E7A7D3A7A0}"/>
                  </a:ext>
                </a:extLst>
              </p:cNvPr>
              <p:cNvSpPr txBox="1"/>
              <p:nvPr/>
            </p:nvSpPr>
            <p:spPr>
              <a:xfrm>
                <a:off x="-128950" y="1725138"/>
                <a:ext cx="8066405"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Autoevaluación</a:t>
                </a:r>
              </a:p>
            </p:txBody>
          </p:sp>
        </p:grpSp>
        <p:sp>
          <p:nvSpPr>
            <p:cNvPr id="155" name="CuadroTexto 154">
              <a:extLst>
                <a:ext uri="{FF2B5EF4-FFF2-40B4-BE49-F238E27FC236}">
                  <a16:creationId xmlns:a16="http://schemas.microsoft.com/office/drawing/2014/main" id="{6718D8D3-202C-4CDB-8F60-21504AA6438C}"/>
                </a:ext>
              </a:extLst>
            </p:cNvPr>
            <p:cNvSpPr txBox="1"/>
            <p:nvPr/>
          </p:nvSpPr>
          <p:spPr>
            <a:xfrm>
              <a:off x="28833" y="7032794"/>
              <a:ext cx="5831687" cy="1384995"/>
            </a:xfrm>
            <a:prstGeom prst="rect">
              <a:avLst/>
            </a:prstGeom>
            <a:noFill/>
          </p:spPr>
          <p:txBody>
            <a:bodyPr wrap="square" rtlCol="0">
              <a:spAutoFit/>
            </a:bodyPr>
            <a:lstStyle/>
            <a:p>
              <a:pPr algn="just"/>
              <a:endParaRPr lang="es-MX" sz="1200" dirty="0">
                <a:latin typeface="Comic Sans MS" panose="030F0702030302020204" pitchFamily="66" charset="0"/>
              </a:endParaRPr>
            </a:p>
            <a:p>
              <a:pPr algn="just"/>
              <a:r>
                <a:rPr lang="es-MX" sz="1200" dirty="0">
                  <a:latin typeface="Comic Sans MS" panose="030F0702030302020204" pitchFamily="66" charset="0"/>
                </a:rPr>
                <a:t>Rescato los conocimientos previos</a:t>
              </a:r>
              <a:endParaRPr lang="es-MX" sz="1400" dirty="0">
                <a:latin typeface="Comic Sans MS" panose="030F0702030302020204" pitchFamily="66" charset="0"/>
              </a:endParaRPr>
            </a:p>
            <a:p>
              <a:pPr algn="just"/>
              <a:r>
                <a:rPr lang="es-MX" sz="1200" dirty="0">
                  <a:latin typeface="Comic Sans MS" panose="030F0702030302020204" pitchFamily="66" charset="0"/>
                </a:rPr>
                <a:t>Identifico y actúa conforme a las necesidades e intereses de los alumnos  </a:t>
              </a:r>
            </a:p>
            <a:p>
              <a:pPr algn="just"/>
              <a:r>
                <a:rPr lang="es-MX" sz="1200" dirty="0">
                  <a:latin typeface="Comic Sans MS" panose="030F0702030302020204" pitchFamily="66" charset="0"/>
                </a:rPr>
                <a:t>Fomento la participación de todos los alumnos </a:t>
              </a:r>
            </a:p>
            <a:p>
              <a:pPr algn="just"/>
              <a:r>
                <a:rPr lang="es-MX" sz="1200" dirty="0">
                  <a:latin typeface="Comic Sans MS" panose="030F0702030302020204" pitchFamily="66" charset="0"/>
                </a:rPr>
                <a:t>Otorgo consignas claras</a:t>
              </a:r>
            </a:p>
            <a:p>
              <a:pPr algn="just"/>
              <a:r>
                <a:rPr lang="es-MX" sz="1200" dirty="0">
                  <a:latin typeface="Comic Sans MS" panose="030F0702030302020204" pitchFamily="66" charset="0"/>
                </a:rPr>
                <a:t>Intervengo adecuadamente</a:t>
              </a:r>
            </a:p>
            <a:p>
              <a:pPr algn="just"/>
              <a:r>
                <a:rPr lang="es-MX" sz="1200" dirty="0">
                  <a:latin typeface="Comic Sans MS" panose="030F0702030302020204" pitchFamily="66" charset="0"/>
                </a:rPr>
                <a:t>Fomento la autonomía de los alumnos </a:t>
              </a:r>
            </a:p>
          </p:txBody>
        </p:sp>
        <p:grpSp>
          <p:nvGrpSpPr>
            <p:cNvPr id="202" name="Grupo 201">
              <a:extLst>
                <a:ext uri="{FF2B5EF4-FFF2-40B4-BE49-F238E27FC236}">
                  <a16:creationId xmlns:a16="http://schemas.microsoft.com/office/drawing/2014/main" id="{F323BF70-7EB4-430E-8E9D-EF851C22D91D}"/>
                </a:ext>
              </a:extLst>
            </p:cNvPr>
            <p:cNvGrpSpPr/>
            <p:nvPr/>
          </p:nvGrpSpPr>
          <p:grpSpPr>
            <a:xfrm>
              <a:off x="5378995" y="7091750"/>
              <a:ext cx="2255371" cy="1332960"/>
              <a:chOff x="5319913" y="7568918"/>
              <a:chExt cx="2255371" cy="1332960"/>
            </a:xfrm>
          </p:grpSpPr>
          <p:sp>
            <p:nvSpPr>
              <p:cNvPr id="161" name="CuadroTexto 160">
                <a:extLst>
                  <a:ext uri="{FF2B5EF4-FFF2-40B4-BE49-F238E27FC236}">
                    <a16:creationId xmlns:a16="http://schemas.microsoft.com/office/drawing/2014/main" id="{101E8FF4-B621-48FA-A3D7-D90BB0502AC4}"/>
                  </a:ext>
                </a:extLst>
              </p:cNvPr>
              <p:cNvSpPr txBox="1"/>
              <p:nvPr/>
            </p:nvSpPr>
            <p:spPr>
              <a:xfrm>
                <a:off x="5319913" y="7568918"/>
                <a:ext cx="2255371" cy="461665"/>
              </a:xfrm>
              <a:prstGeom prst="rect">
                <a:avLst/>
              </a:prstGeom>
              <a:noFill/>
            </p:spPr>
            <p:txBody>
              <a:bodyPr wrap="square" rtlCol="0">
                <a:spAutoFit/>
              </a:bodyPr>
              <a:lstStyle/>
              <a:p>
                <a:pPr algn="ctr"/>
                <a:r>
                  <a:rPr lang="es-MX" sz="1200" dirty="0">
                    <a:latin typeface="Comic Sans MS" panose="030F0702030302020204" pitchFamily="66" charset="0"/>
                  </a:rPr>
                  <a:t>     Si            No   </a:t>
                </a:r>
              </a:p>
              <a:p>
                <a:pPr algn="ctr"/>
                <a:endParaRPr lang="es-MX" sz="1200" dirty="0">
                  <a:latin typeface="Comic Sans MS" panose="030F0702030302020204" pitchFamily="66" charset="0"/>
                </a:endParaRPr>
              </a:p>
            </p:txBody>
          </p:sp>
          <p:grpSp>
            <p:nvGrpSpPr>
              <p:cNvPr id="201" name="Grupo 200">
                <a:extLst>
                  <a:ext uri="{FF2B5EF4-FFF2-40B4-BE49-F238E27FC236}">
                    <a16:creationId xmlns:a16="http://schemas.microsoft.com/office/drawing/2014/main" id="{6C41977E-8F35-4BB6-9FB6-060C1D447201}"/>
                  </a:ext>
                </a:extLst>
              </p:cNvPr>
              <p:cNvGrpSpPr/>
              <p:nvPr/>
            </p:nvGrpSpPr>
            <p:grpSpPr>
              <a:xfrm>
                <a:off x="6120124" y="7772965"/>
                <a:ext cx="876598" cy="1128913"/>
                <a:chOff x="6128376" y="7763339"/>
                <a:chExt cx="876598" cy="1128913"/>
              </a:xfrm>
            </p:grpSpPr>
            <p:grpSp>
              <p:nvGrpSpPr>
                <p:cNvPr id="171" name="Grupo 170">
                  <a:extLst>
                    <a:ext uri="{FF2B5EF4-FFF2-40B4-BE49-F238E27FC236}">
                      <a16:creationId xmlns:a16="http://schemas.microsoft.com/office/drawing/2014/main" id="{B4DEC5E0-F6BB-4A34-A803-6D536089621A}"/>
                    </a:ext>
                  </a:extLst>
                </p:cNvPr>
                <p:cNvGrpSpPr/>
                <p:nvPr/>
              </p:nvGrpSpPr>
              <p:grpSpPr>
                <a:xfrm>
                  <a:off x="6135240" y="7763339"/>
                  <a:ext cx="860093" cy="166455"/>
                  <a:chOff x="6014569" y="7907624"/>
                  <a:chExt cx="860093" cy="166455"/>
                </a:xfrm>
              </p:grpSpPr>
              <p:sp>
                <p:nvSpPr>
                  <p:cNvPr id="165" name="Elipse 164">
                    <a:extLst>
                      <a:ext uri="{FF2B5EF4-FFF2-40B4-BE49-F238E27FC236}">
                        <a16:creationId xmlns:a16="http://schemas.microsoft.com/office/drawing/2014/main" id="{FE1FD20A-6ED7-4845-8B11-A1EC792790C5}"/>
                      </a:ext>
                    </a:extLst>
                  </p:cNvPr>
                  <p:cNvSpPr/>
                  <p:nvPr/>
                </p:nvSpPr>
                <p:spPr>
                  <a:xfrm>
                    <a:off x="6014569" y="7925198"/>
                    <a:ext cx="140071" cy="148881"/>
                  </a:xfrm>
                  <a:prstGeom prst="ellipse">
                    <a:avLst/>
                  </a:prstGeom>
                  <a:solidFill>
                    <a:srgbClr val="79DCFF"/>
                  </a:solid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66" name="Elipse 165">
                    <a:extLst>
                      <a:ext uri="{FF2B5EF4-FFF2-40B4-BE49-F238E27FC236}">
                        <a16:creationId xmlns:a16="http://schemas.microsoft.com/office/drawing/2014/main" id="{5D71AD41-6D0E-4CDB-B05D-3B103104F30C}"/>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72" name="Grupo 171">
                  <a:extLst>
                    <a:ext uri="{FF2B5EF4-FFF2-40B4-BE49-F238E27FC236}">
                      <a16:creationId xmlns:a16="http://schemas.microsoft.com/office/drawing/2014/main" id="{6D934AB1-45F3-45B0-ADEB-632522282A96}"/>
                    </a:ext>
                  </a:extLst>
                </p:cNvPr>
                <p:cNvGrpSpPr/>
                <p:nvPr/>
              </p:nvGrpSpPr>
              <p:grpSpPr>
                <a:xfrm>
                  <a:off x="6144881" y="7952948"/>
                  <a:ext cx="860093" cy="166455"/>
                  <a:chOff x="6014569" y="7907624"/>
                  <a:chExt cx="860093" cy="166455"/>
                </a:xfrm>
              </p:grpSpPr>
              <p:sp>
                <p:nvSpPr>
                  <p:cNvPr id="173" name="Elipse 172">
                    <a:extLst>
                      <a:ext uri="{FF2B5EF4-FFF2-40B4-BE49-F238E27FC236}">
                        <a16:creationId xmlns:a16="http://schemas.microsoft.com/office/drawing/2014/main" id="{E5A1820A-225E-426C-BB18-42E8BAA0D935}"/>
                      </a:ext>
                    </a:extLst>
                  </p:cNvPr>
                  <p:cNvSpPr/>
                  <p:nvPr/>
                </p:nvSpPr>
                <p:spPr>
                  <a:xfrm>
                    <a:off x="6014569" y="7925198"/>
                    <a:ext cx="140071" cy="148881"/>
                  </a:xfrm>
                  <a:prstGeom prst="ellipse">
                    <a:avLst/>
                  </a:prstGeom>
                  <a:solidFill>
                    <a:srgbClr val="79DCFF"/>
                  </a:solid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74" name="Elipse 173">
                    <a:extLst>
                      <a:ext uri="{FF2B5EF4-FFF2-40B4-BE49-F238E27FC236}">
                        <a16:creationId xmlns:a16="http://schemas.microsoft.com/office/drawing/2014/main" id="{059BFFE8-E129-4AA5-883A-6A52AC975154}"/>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75" name="Grupo 174">
                  <a:extLst>
                    <a:ext uri="{FF2B5EF4-FFF2-40B4-BE49-F238E27FC236}">
                      <a16:creationId xmlns:a16="http://schemas.microsoft.com/office/drawing/2014/main" id="{903AAAAF-062F-4F3F-93D0-FB8734EFD06E}"/>
                    </a:ext>
                  </a:extLst>
                </p:cNvPr>
                <p:cNvGrpSpPr/>
                <p:nvPr/>
              </p:nvGrpSpPr>
              <p:grpSpPr>
                <a:xfrm>
                  <a:off x="6128376" y="8146749"/>
                  <a:ext cx="860093" cy="166455"/>
                  <a:chOff x="6014569" y="7907624"/>
                  <a:chExt cx="860093" cy="166455"/>
                </a:xfrm>
              </p:grpSpPr>
              <p:sp>
                <p:nvSpPr>
                  <p:cNvPr id="176" name="Elipse 175">
                    <a:extLst>
                      <a:ext uri="{FF2B5EF4-FFF2-40B4-BE49-F238E27FC236}">
                        <a16:creationId xmlns:a16="http://schemas.microsoft.com/office/drawing/2014/main" id="{5628CDCD-EA35-4E0D-A852-C8D40DB87C60}"/>
                      </a:ext>
                    </a:extLst>
                  </p:cNvPr>
                  <p:cNvSpPr/>
                  <p:nvPr/>
                </p:nvSpPr>
                <p:spPr>
                  <a:xfrm>
                    <a:off x="6014569" y="7925198"/>
                    <a:ext cx="140071" cy="148881"/>
                  </a:xfrm>
                  <a:prstGeom prst="ellipse">
                    <a:avLst/>
                  </a:prstGeom>
                  <a:solidFill>
                    <a:srgbClr val="79DCFF"/>
                  </a:solid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77" name="Elipse 176">
                    <a:extLst>
                      <a:ext uri="{FF2B5EF4-FFF2-40B4-BE49-F238E27FC236}">
                        <a16:creationId xmlns:a16="http://schemas.microsoft.com/office/drawing/2014/main" id="{95FD5684-4773-460F-A507-B282D920AB05}"/>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78" name="Grupo 177">
                  <a:extLst>
                    <a:ext uri="{FF2B5EF4-FFF2-40B4-BE49-F238E27FC236}">
                      <a16:creationId xmlns:a16="http://schemas.microsoft.com/office/drawing/2014/main" id="{68A79C76-CFC4-46B5-B524-B113AE261797}"/>
                    </a:ext>
                  </a:extLst>
                </p:cNvPr>
                <p:cNvGrpSpPr/>
                <p:nvPr/>
              </p:nvGrpSpPr>
              <p:grpSpPr>
                <a:xfrm>
                  <a:off x="6135240" y="8339765"/>
                  <a:ext cx="860093" cy="166455"/>
                  <a:chOff x="6014569" y="7907624"/>
                  <a:chExt cx="860093" cy="166455"/>
                </a:xfrm>
              </p:grpSpPr>
              <p:sp>
                <p:nvSpPr>
                  <p:cNvPr id="179" name="Elipse 178">
                    <a:extLst>
                      <a:ext uri="{FF2B5EF4-FFF2-40B4-BE49-F238E27FC236}">
                        <a16:creationId xmlns:a16="http://schemas.microsoft.com/office/drawing/2014/main" id="{2CBBDFBE-EB0C-41CC-A88B-D5A807205905}"/>
                      </a:ext>
                    </a:extLst>
                  </p:cNvPr>
                  <p:cNvSpPr/>
                  <p:nvPr/>
                </p:nvSpPr>
                <p:spPr>
                  <a:xfrm>
                    <a:off x="6014569" y="7925198"/>
                    <a:ext cx="140071" cy="148881"/>
                  </a:xfrm>
                  <a:prstGeom prst="ellipse">
                    <a:avLst/>
                  </a:prstGeom>
                  <a:solidFill>
                    <a:srgbClr val="79DCFF"/>
                  </a:solid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0" name="Elipse 179">
                    <a:extLst>
                      <a:ext uri="{FF2B5EF4-FFF2-40B4-BE49-F238E27FC236}">
                        <a16:creationId xmlns:a16="http://schemas.microsoft.com/office/drawing/2014/main" id="{7D157F79-D910-4D52-8F42-75F981207E22}"/>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81" name="Grupo 180">
                  <a:extLst>
                    <a:ext uri="{FF2B5EF4-FFF2-40B4-BE49-F238E27FC236}">
                      <a16:creationId xmlns:a16="http://schemas.microsoft.com/office/drawing/2014/main" id="{1A443DDB-ACFE-4675-ABFF-E3444529CF83}"/>
                    </a:ext>
                  </a:extLst>
                </p:cNvPr>
                <p:cNvGrpSpPr/>
                <p:nvPr/>
              </p:nvGrpSpPr>
              <p:grpSpPr>
                <a:xfrm>
                  <a:off x="6135240" y="8532781"/>
                  <a:ext cx="860093" cy="166455"/>
                  <a:chOff x="6014569" y="7907624"/>
                  <a:chExt cx="860093" cy="166455"/>
                </a:xfrm>
              </p:grpSpPr>
              <p:sp>
                <p:nvSpPr>
                  <p:cNvPr id="182" name="Elipse 181">
                    <a:extLst>
                      <a:ext uri="{FF2B5EF4-FFF2-40B4-BE49-F238E27FC236}">
                        <a16:creationId xmlns:a16="http://schemas.microsoft.com/office/drawing/2014/main" id="{E7A56ADF-EACC-40C7-9184-0E3F0740A45D}"/>
                      </a:ext>
                    </a:extLst>
                  </p:cNvPr>
                  <p:cNvSpPr/>
                  <p:nvPr/>
                </p:nvSpPr>
                <p:spPr>
                  <a:xfrm>
                    <a:off x="6014569" y="7925198"/>
                    <a:ext cx="140071" cy="148881"/>
                  </a:xfrm>
                  <a:prstGeom prst="ellipse">
                    <a:avLst/>
                  </a:prstGeom>
                  <a:solidFill>
                    <a:srgbClr val="79DCFF"/>
                  </a:solid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3" name="Elipse 182">
                    <a:extLst>
                      <a:ext uri="{FF2B5EF4-FFF2-40B4-BE49-F238E27FC236}">
                        <a16:creationId xmlns:a16="http://schemas.microsoft.com/office/drawing/2014/main" id="{1973D5AE-4FF3-41F8-A147-1A0EDB4CCABB}"/>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84" name="Grupo 183">
                  <a:extLst>
                    <a:ext uri="{FF2B5EF4-FFF2-40B4-BE49-F238E27FC236}">
                      <a16:creationId xmlns:a16="http://schemas.microsoft.com/office/drawing/2014/main" id="{A0DD16A7-4851-49C7-AD7E-6396DE84D217}"/>
                    </a:ext>
                  </a:extLst>
                </p:cNvPr>
                <p:cNvGrpSpPr/>
                <p:nvPr/>
              </p:nvGrpSpPr>
              <p:grpSpPr>
                <a:xfrm>
                  <a:off x="6135240" y="8725797"/>
                  <a:ext cx="860093" cy="166455"/>
                  <a:chOff x="6014569" y="7907624"/>
                  <a:chExt cx="860093" cy="166455"/>
                </a:xfrm>
              </p:grpSpPr>
              <p:sp>
                <p:nvSpPr>
                  <p:cNvPr id="185" name="Elipse 184">
                    <a:extLst>
                      <a:ext uri="{FF2B5EF4-FFF2-40B4-BE49-F238E27FC236}">
                        <a16:creationId xmlns:a16="http://schemas.microsoft.com/office/drawing/2014/main" id="{A25605AE-999C-4A5F-B9C0-9B6032B44867}"/>
                      </a:ext>
                    </a:extLst>
                  </p:cNvPr>
                  <p:cNvSpPr/>
                  <p:nvPr/>
                </p:nvSpPr>
                <p:spPr>
                  <a:xfrm>
                    <a:off x="6014569" y="7925198"/>
                    <a:ext cx="140071" cy="148881"/>
                  </a:xfrm>
                  <a:prstGeom prst="ellipse">
                    <a:avLst/>
                  </a:prstGeom>
                  <a:solidFill>
                    <a:srgbClr val="79DCFF"/>
                  </a:solid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6" name="Elipse 185">
                    <a:extLst>
                      <a:ext uri="{FF2B5EF4-FFF2-40B4-BE49-F238E27FC236}">
                        <a16:creationId xmlns:a16="http://schemas.microsoft.com/office/drawing/2014/main" id="{FA69E7DF-4506-4800-9CFD-AB1AC1E70A37}"/>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grpSp>
        <p:sp>
          <p:nvSpPr>
            <p:cNvPr id="187" name="Rectángulo: esquinas redondeadas 186">
              <a:extLst>
                <a:ext uri="{FF2B5EF4-FFF2-40B4-BE49-F238E27FC236}">
                  <a16:creationId xmlns:a16="http://schemas.microsoft.com/office/drawing/2014/main" id="{2C0AD05E-6371-492F-9992-C11F91DAC77B}"/>
                </a:ext>
              </a:extLst>
            </p:cNvPr>
            <p:cNvSpPr/>
            <p:nvPr/>
          </p:nvSpPr>
          <p:spPr>
            <a:xfrm>
              <a:off x="31515" y="8404739"/>
              <a:ext cx="3829905" cy="1485112"/>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90" name="CuadroTexto 189">
              <a:extLst>
                <a:ext uri="{FF2B5EF4-FFF2-40B4-BE49-F238E27FC236}">
                  <a16:creationId xmlns:a16="http://schemas.microsoft.com/office/drawing/2014/main" id="{325B8F71-AFA8-4D1C-8817-B3B06A563118}"/>
                </a:ext>
              </a:extLst>
            </p:cNvPr>
            <p:cNvSpPr txBox="1"/>
            <p:nvPr/>
          </p:nvSpPr>
          <p:spPr>
            <a:xfrm>
              <a:off x="133839" y="8404739"/>
              <a:ext cx="3553735" cy="276999"/>
            </a:xfrm>
            <a:prstGeom prst="rect">
              <a:avLst/>
            </a:prstGeom>
            <a:noFill/>
          </p:spPr>
          <p:txBody>
            <a:bodyPr wrap="square" rtlCol="0">
              <a:spAutoFit/>
            </a:bodyPr>
            <a:lstStyle/>
            <a:p>
              <a:pPr algn="ctr"/>
              <a:r>
                <a:rPr lang="es-MX" sz="1200" dirty="0">
                  <a:solidFill>
                    <a:schemeClr val="bg1"/>
                  </a:solidFill>
                  <a:latin typeface="Comic Sans MS" panose="030F0702030302020204" pitchFamily="66" charset="0"/>
                </a:rPr>
                <a:t>Logros</a:t>
              </a:r>
            </a:p>
          </p:txBody>
        </p:sp>
        <p:sp>
          <p:nvSpPr>
            <p:cNvPr id="192" name="CuadroTexto 191">
              <a:extLst>
                <a:ext uri="{FF2B5EF4-FFF2-40B4-BE49-F238E27FC236}">
                  <a16:creationId xmlns:a16="http://schemas.microsoft.com/office/drawing/2014/main" id="{85E2E26E-9342-4297-B7CB-788C1192AFE7}"/>
                </a:ext>
              </a:extLst>
            </p:cNvPr>
            <p:cNvSpPr txBox="1"/>
            <p:nvPr/>
          </p:nvSpPr>
          <p:spPr>
            <a:xfrm>
              <a:off x="-76334" y="9015320"/>
              <a:ext cx="3901420" cy="461665"/>
            </a:xfrm>
            <a:prstGeom prst="rect">
              <a:avLst/>
            </a:prstGeom>
            <a:noFill/>
          </p:spPr>
          <p:txBody>
            <a:bodyPr wrap="square">
              <a:spAutoFit/>
            </a:bodyPr>
            <a:lstStyle/>
            <a:p>
              <a:pPr algn="ctr"/>
              <a:r>
                <a:rPr lang="es-MX" sz="1200" dirty="0">
                  <a:solidFill>
                    <a:schemeClr val="bg1"/>
                  </a:solidFill>
                  <a:latin typeface="Comic Sans MS" panose="030F0702030302020204" pitchFamily="66" charset="0"/>
                </a:rPr>
                <a:t>Estuvieron entretenidos y pendientes a los juegos que fueron propuestos dentro de clase.</a:t>
              </a:r>
            </a:p>
          </p:txBody>
        </p:sp>
        <p:sp>
          <p:nvSpPr>
            <p:cNvPr id="194" name="Rectángulo: esquinas redondeadas 193">
              <a:extLst>
                <a:ext uri="{FF2B5EF4-FFF2-40B4-BE49-F238E27FC236}">
                  <a16:creationId xmlns:a16="http://schemas.microsoft.com/office/drawing/2014/main" id="{9AB7BEDB-7556-441A-9B5B-EEF117C2E971}"/>
                </a:ext>
              </a:extLst>
            </p:cNvPr>
            <p:cNvSpPr/>
            <p:nvPr/>
          </p:nvSpPr>
          <p:spPr>
            <a:xfrm>
              <a:off x="3896601" y="8451271"/>
              <a:ext cx="3829905" cy="1457700"/>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196" name="CuadroTexto 195">
              <a:extLst>
                <a:ext uri="{FF2B5EF4-FFF2-40B4-BE49-F238E27FC236}">
                  <a16:creationId xmlns:a16="http://schemas.microsoft.com/office/drawing/2014/main" id="{3E8B0A84-AA2E-44B9-9328-AF2D69544E7C}"/>
                </a:ext>
              </a:extLst>
            </p:cNvPr>
            <p:cNvSpPr txBox="1"/>
            <p:nvPr/>
          </p:nvSpPr>
          <p:spPr>
            <a:xfrm>
              <a:off x="4080631" y="8474478"/>
              <a:ext cx="3553735" cy="276999"/>
            </a:xfrm>
            <a:prstGeom prst="rect">
              <a:avLst/>
            </a:prstGeom>
            <a:noFill/>
          </p:spPr>
          <p:txBody>
            <a:bodyPr wrap="square" rtlCol="0">
              <a:spAutoFit/>
            </a:bodyPr>
            <a:lstStyle/>
            <a:p>
              <a:pPr algn="ctr"/>
              <a:r>
                <a:rPr lang="es-MX" sz="1200" dirty="0">
                  <a:solidFill>
                    <a:schemeClr val="bg1"/>
                  </a:solidFill>
                  <a:latin typeface="Comic Sans MS" panose="030F0702030302020204" pitchFamily="66" charset="0"/>
                </a:rPr>
                <a:t>Dificultades</a:t>
              </a:r>
            </a:p>
          </p:txBody>
        </p:sp>
        <p:sp>
          <p:nvSpPr>
            <p:cNvPr id="198" name="CuadroTexto 197">
              <a:extLst>
                <a:ext uri="{FF2B5EF4-FFF2-40B4-BE49-F238E27FC236}">
                  <a16:creationId xmlns:a16="http://schemas.microsoft.com/office/drawing/2014/main" id="{8EA301CD-1810-4DA1-96E7-490B3EEE9E43}"/>
                </a:ext>
              </a:extLst>
            </p:cNvPr>
            <p:cNvSpPr txBox="1"/>
            <p:nvPr/>
          </p:nvSpPr>
          <p:spPr>
            <a:xfrm>
              <a:off x="3860843" y="8829164"/>
              <a:ext cx="3901420" cy="646331"/>
            </a:xfrm>
            <a:prstGeom prst="rect">
              <a:avLst/>
            </a:prstGeom>
            <a:noFill/>
          </p:spPr>
          <p:txBody>
            <a:bodyPr wrap="square">
              <a:spAutoFit/>
            </a:bodyPr>
            <a:lstStyle/>
            <a:p>
              <a:pPr algn="ctr"/>
              <a:r>
                <a:rPr lang="es-MX" sz="1200" dirty="0">
                  <a:solidFill>
                    <a:schemeClr val="bg1"/>
                  </a:solidFill>
                  <a:latin typeface="Comic Sans MS" panose="030F0702030302020204" pitchFamily="66" charset="0"/>
                </a:rPr>
                <a:t>El orden de clase, no recordé las reglas a los alumnos y eso ocasionaba la participación por parte de todos.</a:t>
              </a:r>
            </a:p>
          </p:txBody>
        </p:sp>
      </p:grpSp>
      <p:pic>
        <p:nvPicPr>
          <p:cNvPr id="4" name="Imagen 3" descr="Imagen que contiene muñeca, juguete, dibujo&#10;&#10;Descripción generada automáticamente">
            <a:extLst>
              <a:ext uri="{FF2B5EF4-FFF2-40B4-BE49-F238E27FC236}">
                <a16:creationId xmlns:a16="http://schemas.microsoft.com/office/drawing/2014/main" id="{E22C5A1D-3DD3-4491-BA78-9B902ABAC39F}"/>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6755877" y="57424"/>
            <a:ext cx="637841" cy="1214826"/>
          </a:xfrm>
          <a:prstGeom prst="rect">
            <a:avLst/>
          </a:prstGeom>
        </p:spPr>
      </p:pic>
      <p:sp>
        <p:nvSpPr>
          <p:cNvPr id="3" name="Signo de multiplicación 2">
            <a:extLst>
              <a:ext uri="{FF2B5EF4-FFF2-40B4-BE49-F238E27FC236}">
                <a16:creationId xmlns:a16="http://schemas.microsoft.com/office/drawing/2014/main" id="{37680571-6886-4823-9325-6257B6563045}"/>
              </a:ext>
            </a:extLst>
          </p:cNvPr>
          <p:cNvSpPr/>
          <p:nvPr/>
        </p:nvSpPr>
        <p:spPr>
          <a:xfrm>
            <a:off x="1743323" y="2314691"/>
            <a:ext cx="743027" cy="665532"/>
          </a:xfrm>
          <a:prstGeom prst="mathMultiply">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127" name="Signo de multiplicación 126">
            <a:extLst>
              <a:ext uri="{FF2B5EF4-FFF2-40B4-BE49-F238E27FC236}">
                <a16:creationId xmlns:a16="http://schemas.microsoft.com/office/drawing/2014/main" id="{7018103E-D003-44BB-9F75-D0BAD984211E}"/>
              </a:ext>
            </a:extLst>
          </p:cNvPr>
          <p:cNvSpPr/>
          <p:nvPr/>
        </p:nvSpPr>
        <p:spPr>
          <a:xfrm>
            <a:off x="2927214" y="2955830"/>
            <a:ext cx="743027" cy="665532"/>
          </a:xfrm>
          <a:prstGeom prst="mathMultiply">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7" name="Rectángulo 6">
            <a:extLst>
              <a:ext uri="{FF2B5EF4-FFF2-40B4-BE49-F238E27FC236}">
                <a16:creationId xmlns:a16="http://schemas.microsoft.com/office/drawing/2014/main" id="{233EFE94-15B5-4616-986D-6D89E5340647}"/>
              </a:ext>
            </a:extLst>
          </p:cNvPr>
          <p:cNvSpPr/>
          <p:nvPr/>
        </p:nvSpPr>
        <p:spPr>
          <a:xfrm>
            <a:off x="560326" y="216969"/>
            <a:ext cx="2262158" cy="400110"/>
          </a:xfrm>
          <a:prstGeom prst="rect">
            <a:avLst/>
          </a:prstGeom>
          <a:noFill/>
        </p:spPr>
        <p:txBody>
          <a:bodyPr wrap="none" lIns="91440" tIns="45720" rIns="91440" bIns="45720">
            <a:spAutoFit/>
          </a:bodyPr>
          <a:lstStyle/>
          <a:p>
            <a:pPr algn="ctr"/>
            <a:r>
              <a:rPr lang="es-ES" sz="2000" b="0" cap="none" spc="0" dirty="0">
                <a:ln w="0"/>
                <a:solidFill>
                  <a:schemeClr val="tx1"/>
                </a:solidFill>
                <a:effectLst>
                  <a:outerShdw blurRad="38100" dist="19050" dir="2700000" algn="tl" rotWithShape="0">
                    <a:schemeClr val="dk1">
                      <a:alpha val="40000"/>
                    </a:schemeClr>
                  </a:outerShdw>
                </a:effectLst>
              </a:rPr>
              <a:t>21         06       2021  </a:t>
            </a:r>
          </a:p>
        </p:txBody>
      </p:sp>
    </p:spTree>
    <p:extLst>
      <p:ext uri="{BB962C8B-B14F-4D97-AF65-F5344CB8AC3E}">
        <p14:creationId xmlns:p14="http://schemas.microsoft.com/office/powerpoint/2010/main" val="5263261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pattFill prst="pct90">
          <a:fgClr>
            <a:srgbClr val="79DCFF"/>
          </a:fgClr>
          <a:bgClr>
            <a:schemeClr val="bg1"/>
          </a:bgClr>
        </a:pattFill>
        <a:effectLst/>
      </p:bgPr>
    </p:bg>
    <p:spTree>
      <p:nvGrpSpPr>
        <p:cNvPr id="1" name=""/>
        <p:cNvGrpSpPr/>
        <p:nvPr/>
      </p:nvGrpSpPr>
      <p:grpSpPr>
        <a:xfrm>
          <a:off x="0" y="0"/>
          <a:ext cx="0" cy="0"/>
          <a:chOff x="0" y="0"/>
          <a:chExt cx="0" cy="0"/>
        </a:xfrm>
      </p:grpSpPr>
      <p:sp>
        <p:nvSpPr>
          <p:cNvPr id="2" name="Rectángulo 1">
            <a:extLst>
              <a:ext uri="{FF2B5EF4-FFF2-40B4-BE49-F238E27FC236}">
                <a16:creationId xmlns:a16="http://schemas.microsoft.com/office/drawing/2014/main" id="{36FEC874-B11F-46CD-B8DD-315481A5EAB5}"/>
              </a:ext>
            </a:extLst>
          </p:cNvPr>
          <p:cNvSpPr/>
          <p:nvPr/>
        </p:nvSpPr>
        <p:spPr>
          <a:xfrm>
            <a:off x="285750" y="704850"/>
            <a:ext cx="7219950" cy="8667750"/>
          </a:xfrm>
          <a:prstGeom prst="rect">
            <a:avLst/>
          </a:prstGeom>
          <a:ln w="76200" cmpd="sng">
            <a:solidFill>
              <a:schemeClr val="tx1"/>
            </a:solidFill>
            <a:round/>
          </a:ln>
        </p:spPr>
        <p:style>
          <a:lnRef idx="2">
            <a:schemeClr val="accent6"/>
          </a:lnRef>
          <a:fillRef idx="1">
            <a:schemeClr val="lt1"/>
          </a:fillRef>
          <a:effectRef idx="0">
            <a:schemeClr val="accent6"/>
          </a:effectRef>
          <a:fontRef idx="minor">
            <a:schemeClr val="dk1"/>
          </a:fontRef>
        </p:style>
        <p:txBody>
          <a:bodyPr rtlCol="0" anchor="ctr"/>
          <a:lstStyle/>
          <a:p>
            <a:pPr algn="just">
              <a:lnSpc>
                <a:spcPct val="150000"/>
              </a:lnSpc>
            </a:pPr>
            <a:r>
              <a:rPr lang="es-MX" b="1" dirty="0">
                <a:latin typeface="Arial" panose="020B0604020202020204" pitchFamily="34" charset="0"/>
                <a:cs typeface="Arial" panose="020B0604020202020204" pitchFamily="34" charset="0"/>
              </a:rPr>
              <a:t>Problemas de razonamiento matemático en Preescolar</a:t>
            </a:r>
            <a:endParaRPr lang="es-MX" sz="1600" dirty="0">
              <a:latin typeface="Arial" panose="020B0604020202020204" pitchFamily="34" charset="0"/>
              <a:cs typeface="Arial" panose="020B0604020202020204" pitchFamily="34" charset="0"/>
            </a:endParaRPr>
          </a:p>
          <a:p>
            <a:pPr algn="just">
              <a:lnSpc>
                <a:spcPct val="150000"/>
              </a:lnSpc>
            </a:pPr>
            <a:r>
              <a:rPr lang="es-MX" sz="1600" dirty="0">
                <a:latin typeface="Arial" panose="020B0604020202020204" pitchFamily="34" charset="0"/>
                <a:cs typeface="Arial" panose="020B0604020202020204" pitchFamily="34" charset="0"/>
              </a:rPr>
              <a:t>Los niños en esta edad son personas pensantes y activos, por lo tanto son capaces de resolver un reto o problemas matemáticos de una manera creativa y divertida a través de juegos, su imaginación, llegan a crear soluciones propias a situaciones problemáticas que se comparten y que se confrontan con otras soluciones. </a:t>
            </a:r>
          </a:p>
          <a:p>
            <a:pPr algn="just">
              <a:lnSpc>
                <a:spcPct val="150000"/>
              </a:lnSpc>
            </a:pPr>
            <a:r>
              <a:rPr lang="es-MX" sz="1600" dirty="0">
                <a:latin typeface="Arial" panose="020B0604020202020204" pitchFamily="34" charset="0"/>
                <a:cs typeface="Arial" panose="020B0604020202020204" pitchFamily="34" charset="0"/>
              </a:rPr>
              <a:t>Sabemos que el alumno es poseedor de conocimientos previos, por lo tanto el pensamiento matemático involucra estrategias que deben ser divergentes, creativas y lógicas y que deben permitir darle solución a un problema que es desconocido para ellos, pero debe ser retador y de su interés para llegar a resolverlo. Por tal motivo, se manejó el juego de Mario Bross y Yoshi para ver qué tal está su razonamiento en cuanto a las matemáticas. </a:t>
            </a:r>
          </a:p>
          <a:p>
            <a:pPr algn="just">
              <a:lnSpc>
                <a:spcPct val="150000"/>
              </a:lnSpc>
            </a:pPr>
            <a:r>
              <a:rPr lang="es-MX" sz="1600" dirty="0">
                <a:latin typeface="Arial" panose="020B0604020202020204" pitchFamily="34" charset="0"/>
                <a:cs typeface="Arial" panose="020B0604020202020204" pitchFamily="34" charset="0"/>
              </a:rPr>
              <a:t>“Las nociones matemáticas no se adquieren de una vez y para siempre sino que implican un largo proceso de construcción, un proceso continuo y permanente que abarca toda la vida de la persona” (</a:t>
            </a:r>
            <a:r>
              <a:rPr lang="es-MX" sz="1600" dirty="0" err="1">
                <a:latin typeface="Arial" panose="020B0604020202020204" pitchFamily="34" charset="0"/>
                <a:cs typeface="Arial" panose="020B0604020202020204" pitchFamily="34" charset="0"/>
              </a:rPr>
              <a:t>Gónzalez</a:t>
            </a:r>
            <a:r>
              <a:rPr lang="es-MX" sz="1600" dirty="0">
                <a:latin typeface="Arial" panose="020B0604020202020204" pitchFamily="34" charset="0"/>
                <a:cs typeface="Arial" panose="020B0604020202020204" pitchFamily="34" charset="0"/>
              </a:rPr>
              <a:t>, 2008), por lo que es necesario puntualizar en las acciones que orienten a los alumnos en formar y construir el concepto de las matemáticas desde edades tempranas y puedan favorecer a su vez las competencias que posibiliten a los alumnos poner en juego sus saberes en cualquier momento o etapa de su </a:t>
            </a:r>
            <a:r>
              <a:rPr lang="es-MX" sz="1600">
                <a:latin typeface="Arial" panose="020B0604020202020204" pitchFamily="34" charset="0"/>
                <a:cs typeface="Arial" panose="020B0604020202020204" pitchFamily="34" charset="0"/>
              </a:rPr>
              <a:t>vida.</a:t>
            </a:r>
            <a:endParaRPr lang="es-MX"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8674182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a:xfrm>
          <a:off x="0" y="0"/>
          <a:ext cx="0" cy="0"/>
          <a:chOff x="0" y="0"/>
          <a:chExt cx="0" cy="0"/>
        </a:xfrm>
      </p:grpSpPr>
      <p:grpSp>
        <p:nvGrpSpPr>
          <p:cNvPr id="2" name="Grupo 1">
            <a:extLst>
              <a:ext uri="{FF2B5EF4-FFF2-40B4-BE49-F238E27FC236}">
                <a16:creationId xmlns:a16="http://schemas.microsoft.com/office/drawing/2014/main" id="{BA74D494-408A-4E9A-8CBA-796030CBE8BE}"/>
              </a:ext>
            </a:extLst>
          </p:cNvPr>
          <p:cNvGrpSpPr/>
          <p:nvPr/>
        </p:nvGrpSpPr>
        <p:grpSpPr>
          <a:xfrm>
            <a:off x="-60113" y="101667"/>
            <a:ext cx="8202188" cy="9807304"/>
            <a:chOff x="-60113" y="101667"/>
            <a:chExt cx="8202188" cy="9807304"/>
          </a:xfrm>
        </p:grpSpPr>
        <p:sp>
          <p:nvSpPr>
            <p:cNvPr id="6" name="Paralelogramo 5">
              <a:extLst>
                <a:ext uri="{FF2B5EF4-FFF2-40B4-BE49-F238E27FC236}">
                  <a16:creationId xmlns:a16="http://schemas.microsoft.com/office/drawing/2014/main" id="{47608943-0181-440C-B161-B8EF626947B5}"/>
                </a:ext>
              </a:extLst>
            </p:cNvPr>
            <p:cNvSpPr/>
            <p:nvPr/>
          </p:nvSpPr>
          <p:spPr>
            <a:xfrm>
              <a:off x="41638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 name="Paralelogramo 7">
              <a:extLst>
                <a:ext uri="{FF2B5EF4-FFF2-40B4-BE49-F238E27FC236}">
                  <a16:creationId xmlns:a16="http://schemas.microsoft.com/office/drawing/2014/main" id="{B33DFCE6-CAD3-4C51-BEC3-B49DE3E10F98}"/>
                </a:ext>
              </a:extLst>
            </p:cNvPr>
            <p:cNvSpPr/>
            <p:nvPr/>
          </p:nvSpPr>
          <p:spPr>
            <a:xfrm>
              <a:off x="115806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 name="Paralelogramo 9">
              <a:extLst>
                <a:ext uri="{FF2B5EF4-FFF2-40B4-BE49-F238E27FC236}">
                  <a16:creationId xmlns:a16="http://schemas.microsoft.com/office/drawing/2014/main" id="{E9499F6D-0B37-4682-9B96-B4D34C2EF618}"/>
                </a:ext>
              </a:extLst>
            </p:cNvPr>
            <p:cNvSpPr/>
            <p:nvPr/>
          </p:nvSpPr>
          <p:spPr>
            <a:xfrm>
              <a:off x="189974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nvGrpSpPr>
            <p:cNvPr id="13" name="Grupo 12">
              <a:extLst>
                <a:ext uri="{FF2B5EF4-FFF2-40B4-BE49-F238E27FC236}">
                  <a16:creationId xmlns:a16="http://schemas.microsoft.com/office/drawing/2014/main" id="{B9B108D8-2D8D-467D-B61E-DE552F2B74A5}"/>
                </a:ext>
              </a:extLst>
            </p:cNvPr>
            <p:cNvGrpSpPr/>
            <p:nvPr/>
          </p:nvGrpSpPr>
          <p:grpSpPr>
            <a:xfrm>
              <a:off x="355425" y="680942"/>
              <a:ext cx="406400" cy="523220"/>
              <a:chOff x="325120" y="938155"/>
              <a:chExt cx="406400" cy="523220"/>
            </a:xfrm>
          </p:grpSpPr>
          <p:sp>
            <p:nvSpPr>
              <p:cNvPr id="11" name="Elipse 10">
                <a:extLst>
                  <a:ext uri="{FF2B5EF4-FFF2-40B4-BE49-F238E27FC236}">
                    <a16:creationId xmlns:a16="http://schemas.microsoft.com/office/drawing/2014/main" id="{880D7D52-E52E-46A6-9AD5-0FE86D8981B4}"/>
                  </a:ext>
                </a:extLst>
              </p:cNvPr>
              <p:cNvSpPr/>
              <p:nvPr/>
            </p:nvSpPr>
            <p:spPr>
              <a:xfrm>
                <a:off x="325120" y="975360"/>
                <a:ext cx="406400" cy="426720"/>
              </a:xfrm>
              <a:prstGeom prst="ellipse">
                <a:avLst/>
              </a:prstGeom>
              <a:noFill/>
              <a:ln>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2" name="CuadroTexto 11">
                <a:extLst>
                  <a:ext uri="{FF2B5EF4-FFF2-40B4-BE49-F238E27FC236}">
                    <a16:creationId xmlns:a16="http://schemas.microsoft.com/office/drawing/2014/main" id="{2E00C428-416A-4D97-97D6-9A76941C2425}"/>
                  </a:ext>
                </a:extLst>
              </p:cNvPr>
              <p:cNvSpPr txBox="1"/>
              <p:nvPr/>
            </p:nvSpPr>
            <p:spPr>
              <a:xfrm>
                <a:off x="365911" y="938155"/>
                <a:ext cx="351531" cy="523220"/>
              </a:xfrm>
              <a:prstGeom prst="rect">
                <a:avLst/>
              </a:prstGeom>
              <a:noFill/>
            </p:spPr>
            <p:txBody>
              <a:bodyPr wrap="square" rtlCol="0">
                <a:spAutoFit/>
              </a:bodyPr>
              <a:lstStyle/>
              <a:p>
                <a:r>
                  <a:rPr lang="es-MX" sz="2800" dirty="0">
                    <a:latin typeface="Comic Sans MS" panose="030F0702030302020204" pitchFamily="66" charset="0"/>
                  </a:rPr>
                  <a:t>L</a:t>
                </a:r>
              </a:p>
            </p:txBody>
          </p:sp>
        </p:grpSp>
        <p:sp>
          <p:nvSpPr>
            <p:cNvPr id="15" name="Elipse 14">
              <a:extLst>
                <a:ext uri="{FF2B5EF4-FFF2-40B4-BE49-F238E27FC236}">
                  <a16:creationId xmlns:a16="http://schemas.microsoft.com/office/drawing/2014/main" id="{1082DC44-6046-4DB4-9D18-B9DE01490DD4}"/>
                </a:ext>
              </a:extLst>
            </p:cNvPr>
            <p:cNvSpPr/>
            <p:nvPr/>
          </p:nvSpPr>
          <p:spPr>
            <a:xfrm>
              <a:off x="911740" y="699102"/>
              <a:ext cx="406400" cy="426720"/>
            </a:xfrm>
            <a:prstGeom prst="ellipse">
              <a:avLst/>
            </a:prstGeom>
            <a:solidFill>
              <a:srgbClr val="79DCFF"/>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6" name="CuadroTexto 15">
              <a:extLst>
                <a:ext uri="{FF2B5EF4-FFF2-40B4-BE49-F238E27FC236}">
                  <a16:creationId xmlns:a16="http://schemas.microsoft.com/office/drawing/2014/main" id="{BE575634-FC98-441D-ACDC-E1C8A1435C25}"/>
                </a:ext>
              </a:extLst>
            </p:cNvPr>
            <p:cNvSpPr txBox="1"/>
            <p:nvPr/>
          </p:nvSpPr>
          <p:spPr>
            <a:xfrm>
              <a:off x="858561" y="647487"/>
              <a:ext cx="502061" cy="523220"/>
            </a:xfrm>
            <a:prstGeom prst="rect">
              <a:avLst/>
            </a:prstGeom>
            <a:noFill/>
          </p:spPr>
          <p:txBody>
            <a:bodyPr wrap="none" rtlCol="0">
              <a:spAutoFit/>
            </a:bodyPr>
            <a:lstStyle/>
            <a:p>
              <a:r>
                <a:rPr lang="es-MX" sz="2800" dirty="0">
                  <a:latin typeface="Comic Sans MS" panose="030F0702030302020204" pitchFamily="66" charset="0"/>
                </a:rPr>
                <a:t>M</a:t>
              </a:r>
            </a:p>
          </p:txBody>
        </p:sp>
        <p:sp>
          <p:nvSpPr>
            <p:cNvPr id="18" name="Elipse 17">
              <a:extLst>
                <a:ext uri="{FF2B5EF4-FFF2-40B4-BE49-F238E27FC236}">
                  <a16:creationId xmlns:a16="http://schemas.microsoft.com/office/drawing/2014/main" id="{AB18F75A-0196-4C2E-8DAD-CD0713D15D0C}"/>
                </a:ext>
              </a:extLst>
            </p:cNvPr>
            <p:cNvSpPr/>
            <p:nvPr/>
          </p:nvSpPr>
          <p:spPr>
            <a:xfrm>
              <a:off x="1399789" y="699102"/>
              <a:ext cx="406400" cy="426720"/>
            </a:xfrm>
            <a:prstGeom prst="ellipse">
              <a:avLst/>
            </a:prstGeom>
            <a:no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9" name="CuadroTexto 18">
              <a:extLst>
                <a:ext uri="{FF2B5EF4-FFF2-40B4-BE49-F238E27FC236}">
                  <a16:creationId xmlns:a16="http://schemas.microsoft.com/office/drawing/2014/main" id="{01D9B938-D65D-4623-994E-C181087BDD6E}"/>
                </a:ext>
              </a:extLst>
            </p:cNvPr>
            <p:cNvSpPr txBox="1"/>
            <p:nvPr/>
          </p:nvSpPr>
          <p:spPr>
            <a:xfrm>
              <a:off x="1353233" y="650852"/>
              <a:ext cx="502061" cy="523220"/>
            </a:xfrm>
            <a:prstGeom prst="rect">
              <a:avLst/>
            </a:prstGeom>
            <a:noFill/>
          </p:spPr>
          <p:txBody>
            <a:bodyPr wrap="none" rtlCol="0">
              <a:spAutoFit/>
            </a:bodyPr>
            <a:lstStyle/>
            <a:p>
              <a:r>
                <a:rPr lang="es-MX" sz="2800" dirty="0">
                  <a:latin typeface="Comic Sans MS" panose="030F0702030302020204" pitchFamily="66" charset="0"/>
                </a:rPr>
                <a:t>M</a:t>
              </a:r>
            </a:p>
          </p:txBody>
        </p:sp>
        <p:sp>
          <p:nvSpPr>
            <p:cNvPr id="21" name="Elipse 20">
              <a:extLst>
                <a:ext uri="{FF2B5EF4-FFF2-40B4-BE49-F238E27FC236}">
                  <a16:creationId xmlns:a16="http://schemas.microsoft.com/office/drawing/2014/main" id="{85E30B17-2BF6-437C-83C0-21DA04B245F6}"/>
                </a:ext>
              </a:extLst>
            </p:cNvPr>
            <p:cNvSpPr/>
            <p:nvPr/>
          </p:nvSpPr>
          <p:spPr>
            <a:xfrm>
              <a:off x="1910707" y="682587"/>
              <a:ext cx="406400" cy="426720"/>
            </a:xfrm>
            <a:prstGeom prst="ellipse">
              <a:avLst/>
            </a:prstGeom>
            <a:noFill/>
            <a:ln>
              <a:solidFill>
                <a:srgbClr val="9966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a:t>  </a:t>
              </a:r>
            </a:p>
          </p:txBody>
        </p:sp>
        <p:sp>
          <p:nvSpPr>
            <p:cNvPr id="22" name="CuadroTexto 21">
              <a:extLst>
                <a:ext uri="{FF2B5EF4-FFF2-40B4-BE49-F238E27FC236}">
                  <a16:creationId xmlns:a16="http://schemas.microsoft.com/office/drawing/2014/main" id="{D10FE9A1-28D5-4310-BD57-3A5884781B43}"/>
                </a:ext>
              </a:extLst>
            </p:cNvPr>
            <p:cNvSpPr txBox="1"/>
            <p:nvPr/>
          </p:nvSpPr>
          <p:spPr>
            <a:xfrm>
              <a:off x="1921391" y="682587"/>
              <a:ext cx="310716" cy="523220"/>
            </a:xfrm>
            <a:prstGeom prst="rect">
              <a:avLst/>
            </a:prstGeom>
            <a:noFill/>
          </p:spPr>
          <p:txBody>
            <a:bodyPr wrap="square" rtlCol="0">
              <a:spAutoFit/>
            </a:bodyPr>
            <a:lstStyle/>
            <a:p>
              <a:r>
                <a:rPr lang="es-MX" sz="2800" dirty="0">
                  <a:latin typeface="Comic Sans MS" panose="030F0702030302020204" pitchFamily="66" charset="0"/>
                </a:rPr>
                <a:t>J</a:t>
              </a:r>
            </a:p>
          </p:txBody>
        </p:sp>
        <p:sp>
          <p:nvSpPr>
            <p:cNvPr id="24" name="Elipse 23">
              <a:extLst>
                <a:ext uri="{FF2B5EF4-FFF2-40B4-BE49-F238E27FC236}">
                  <a16:creationId xmlns:a16="http://schemas.microsoft.com/office/drawing/2014/main" id="{8A385A63-D308-45E3-A890-7B5BB1C03A3A}"/>
                </a:ext>
              </a:extLst>
            </p:cNvPr>
            <p:cNvSpPr/>
            <p:nvPr/>
          </p:nvSpPr>
          <p:spPr>
            <a:xfrm>
              <a:off x="2415408" y="714322"/>
              <a:ext cx="406400" cy="426720"/>
            </a:xfrm>
            <a:prstGeom prst="ellipse">
              <a:avLst/>
            </a:prstGeom>
            <a:noFill/>
            <a:ln>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25" name="CuadroTexto 24">
              <a:extLst>
                <a:ext uri="{FF2B5EF4-FFF2-40B4-BE49-F238E27FC236}">
                  <a16:creationId xmlns:a16="http://schemas.microsoft.com/office/drawing/2014/main" id="{675EA713-7166-4AA9-B421-958EB661CA25}"/>
                </a:ext>
              </a:extLst>
            </p:cNvPr>
            <p:cNvSpPr txBox="1"/>
            <p:nvPr/>
          </p:nvSpPr>
          <p:spPr>
            <a:xfrm>
              <a:off x="2395441" y="714322"/>
              <a:ext cx="418704" cy="523220"/>
            </a:xfrm>
            <a:prstGeom prst="rect">
              <a:avLst/>
            </a:prstGeom>
            <a:noFill/>
          </p:spPr>
          <p:txBody>
            <a:bodyPr wrap="none" rtlCol="0">
              <a:spAutoFit/>
            </a:bodyPr>
            <a:lstStyle/>
            <a:p>
              <a:r>
                <a:rPr lang="es-MX" sz="2800" dirty="0">
                  <a:latin typeface="Comic Sans MS" panose="030F0702030302020204" pitchFamily="66" charset="0"/>
                </a:rPr>
                <a:t>V</a:t>
              </a:r>
            </a:p>
          </p:txBody>
        </p:sp>
        <p:grpSp>
          <p:nvGrpSpPr>
            <p:cNvPr id="37" name="Grupo 36">
              <a:extLst>
                <a:ext uri="{FF2B5EF4-FFF2-40B4-BE49-F238E27FC236}">
                  <a16:creationId xmlns:a16="http://schemas.microsoft.com/office/drawing/2014/main" id="{609E6B96-557A-4D3C-965B-8035DA291787}"/>
                </a:ext>
              </a:extLst>
            </p:cNvPr>
            <p:cNvGrpSpPr/>
            <p:nvPr/>
          </p:nvGrpSpPr>
          <p:grpSpPr>
            <a:xfrm>
              <a:off x="3129395" y="101667"/>
              <a:ext cx="3534242" cy="1126339"/>
              <a:chOff x="3024181" y="135293"/>
              <a:chExt cx="3534242" cy="1126339"/>
            </a:xfrm>
          </p:grpSpPr>
          <p:pic>
            <p:nvPicPr>
              <p:cNvPr id="5" name="Imagen 4" descr="Imagen que contiene cuarto, reloj&#10;&#10;Descripción generada automáticamente">
                <a:extLst>
                  <a:ext uri="{FF2B5EF4-FFF2-40B4-BE49-F238E27FC236}">
                    <a16:creationId xmlns:a16="http://schemas.microsoft.com/office/drawing/2014/main" id="{1F8B6B18-BBBC-4E3C-86D9-F00304A4797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24181" y="186307"/>
                <a:ext cx="833120" cy="1020354"/>
              </a:xfrm>
              <a:prstGeom prst="rect">
                <a:avLst/>
              </a:prstGeom>
            </p:spPr>
          </p:pic>
          <p:pic>
            <p:nvPicPr>
              <p:cNvPr id="28" name="Imagen 27" descr="Imagen que contiene camiseta&#10;&#10;Descripción generada automáticamente">
                <a:extLst>
                  <a:ext uri="{FF2B5EF4-FFF2-40B4-BE49-F238E27FC236}">
                    <a16:creationId xmlns:a16="http://schemas.microsoft.com/office/drawing/2014/main" id="{E80C588A-7E82-4001-94A5-DE90FC28F93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947723" y="135293"/>
                <a:ext cx="586945" cy="1085720"/>
              </a:xfrm>
              <a:prstGeom prst="rect">
                <a:avLst/>
              </a:prstGeom>
            </p:spPr>
          </p:pic>
          <p:pic>
            <p:nvPicPr>
              <p:cNvPr id="30" name="Imagen 29" descr="Imagen que contiene dibujo&#10;&#10;Descripción generada automáticamente">
                <a:extLst>
                  <a:ext uri="{FF2B5EF4-FFF2-40B4-BE49-F238E27FC236}">
                    <a16:creationId xmlns:a16="http://schemas.microsoft.com/office/drawing/2014/main" id="{65450E8D-4A8F-47F5-9A99-0395E3E75608}"/>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609904" y="149582"/>
                <a:ext cx="586945" cy="1093804"/>
              </a:xfrm>
              <a:prstGeom prst="rect">
                <a:avLst/>
              </a:prstGeom>
            </p:spPr>
          </p:pic>
          <p:pic>
            <p:nvPicPr>
              <p:cNvPr id="32" name="Imagen 31">
                <a:extLst>
                  <a:ext uri="{FF2B5EF4-FFF2-40B4-BE49-F238E27FC236}">
                    <a16:creationId xmlns:a16="http://schemas.microsoft.com/office/drawing/2014/main" id="{360757C7-0204-411C-BC27-46C0D1504D7F}"/>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265190" y="135293"/>
                <a:ext cx="715353" cy="1122383"/>
              </a:xfrm>
              <a:prstGeom prst="rect">
                <a:avLst/>
              </a:prstGeom>
            </p:spPr>
          </p:pic>
          <p:pic>
            <p:nvPicPr>
              <p:cNvPr id="34" name="Imagen 33" descr="Imagen que contiene dibujo&#10;&#10;Descripción generada automáticamente">
                <a:extLst>
                  <a:ext uri="{FF2B5EF4-FFF2-40B4-BE49-F238E27FC236}">
                    <a16:creationId xmlns:a16="http://schemas.microsoft.com/office/drawing/2014/main" id="{69E61F90-5C76-46E5-9AB4-46A4DAD5FA71}"/>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5998931" y="164446"/>
                <a:ext cx="559492" cy="1097186"/>
              </a:xfrm>
              <a:prstGeom prst="rect">
                <a:avLst/>
              </a:prstGeom>
            </p:spPr>
          </p:pic>
        </p:grpSp>
        <p:sp>
          <p:nvSpPr>
            <p:cNvPr id="39" name="Rectángulo 38">
              <a:extLst>
                <a:ext uri="{FF2B5EF4-FFF2-40B4-BE49-F238E27FC236}">
                  <a16:creationId xmlns:a16="http://schemas.microsoft.com/office/drawing/2014/main" id="{1A3DE5BB-AF26-4C12-B49E-ABDE42CACE67}"/>
                </a:ext>
              </a:extLst>
            </p:cNvPr>
            <p:cNvSpPr/>
            <p:nvPr/>
          </p:nvSpPr>
          <p:spPr>
            <a:xfrm>
              <a:off x="21138" y="1905531"/>
              <a:ext cx="7777162" cy="369332"/>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0" name="CuadroTexto 39">
              <a:extLst>
                <a:ext uri="{FF2B5EF4-FFF2-40B4-BE49-F238E27FC236}">
                  <a16:creationId xmlns:a16="http://schemas.microsoft.com/office/drawing/2014/main" id="{EBB85D41-574F-42BC-9018-63249043977A}"/>
                </a:ext>
              </a:extLst>
            </p:cNvPr>
            <p:cNvSpPr txBox="1"/>
            <p:nvPr/>
          </p:nvSpPr>
          <p:spPr>
            <a:xfrm>
              <a:off x="-60113" y="1913838"/>
              <a:ext cx="7777162"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Campos de formación y/o áreas de desarrollo personal y social a favorecer </a:t>
              </a:r>
            </a:p>
          </p:txBody>
        </p:sp>
        <p:grpSp>
          <p:nvGrpSpPr>
            <p:cNvPr id="72" name="Grupo 71">
              <a:extLst>
                <a:ext uri="{FF2B5EF4-FFF2-40B4-BE49-F238E27FC236}">
                  <a16:creationId xmlns:a16="http://schemas.microsoft.com/office/drawing/2014/main" id="{083CD8EE-5F7D-466F-B780-EFFFBFC05014}"/>
                </a:ext>
              </a:extLst>
            </p:cNvPr>
            <p:cNvGrpSpPr/>
            <p:nvPr/>
          </p:nvGrpSpPr>
          <p:grpSpPr>
            <a:xfrm>
              <a:off x="240392" y="2345731"/>
              <a:ext cx="7381107" cy="626460"/>
              <a:chOff x="-75901" y="2156819"/>
              <a:chExt cx="7381107" cy="626460"/>
            </a:xfrm>
          </p:grpSpPr>
          <p:grpSp>
            <p:nvGrpSpPr>
              <p:cNvPr id="44" name="Grupo 43">
                <a:extLst>
                  <a:ext uri="{FF2B5EF4-FFF2-40B4-BE49-F238E27FC236}">
                    <a16:creationId xmlns:a16="http://schemas.microsoft.com/office/drawing/2014/main" id="{12E0C998-9197-4DCB-81D4-DAD8211FDB84}"/>
                  </a:ext>
                </a:extLst>
              </p:cNvPr>
              <p:cNvGrpSpPr/>
              <p:nvPr/>
            </p:nvGrpSpPr>
            <p:grpSpPr>
              <a:xfrm>
                <a:off x="-75901" y="2156821"/>
                <a:ext cx="1443895" cy="562832"/>
                <a:chOff x="-169219" y="2121401"/>
                <a:chExt cx="1892685" cy="621799"/>
              </a:xfrm>
            </p:grpSpPr>
            <p:sp>
              <p:nvSpPr>
                <p:cNvPr id="42" name="Rectángulo 41">
                  <a:extLst>
                    <a:ext uri="{FF2B5EF4-FFF2-40B4-BE49-F238E27FC236}">
                      <a16:creationId xmlns:a16="http://schemas.microsoft.com/office/drawing/2014/main" id="{C56CE162-DF76-48EA-B669-0B397B284F1D}"/>
                    </a:ext>
                  </a:extLst>
                </p:cNvPr>
                <p:cNvSpPr/>
                <p:nvPr/>
              </p:nvSpPr>
              <p:spPr>
                <a:xfrm>
                  <a:off x="0" y="2121401"/>
                  <a:ext cx="1483360" cy="621799"/>
                </a:xfrm>
                <a:prstGeom prst="rect">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3" name="CuadroTexto 42">
                  <a:extLst>
                    <a:ext uri="{FF2B5EF4-FFF2-40B4-BE49-F238E27FC236}">
                      <a16:creationId xmlns:a16="http://schemas.microsoft.com/office/drawing/2014/main" id="{4D7A53C4-2AD3-46FF-A6B4-42DB355C7AEA}"/>
                    </a:ext>
                  </a:extLst>
                </p:cNvPr>
                <p:cNvSpPr txBox="1"/>
                <p:nvPr/>
              </p:nvSpPr>
              <p:spPr>
                <a:xfrm>
                  <a:off x="-169219" y="2139829"/>
                  <a:ext cx="1892685" cy="523220"/>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Lenguaje y</a:t>
                  </a:r>
                </a:p>
                <a:p>
                  <a:pPr algn="ctr"/>
                  <a:r>
                    <a:rPr lang="es-MX" sz="1400" b="1" dirty="0">
                      <a:solidFill>
                        <a:schemeClr val="bg1"/>
                      </a:solidFill>
                      <a:latin typeface="Comic Sans MS" panose="030F0702030302020204" pitchFamily="66" charset="0"/>
                    </a:rPr>
                    <a:t>comunicación</a:t>
                  </a:r>
                  <a:endParaRPr lang="es-MX" b="1" dirty="0">
                    <a:solidFill>
                      <a:schemeClr val="bg1"/>
                    </a:solidFill>
                    <a:latin typeface="Comic Sans MS" panose="030F0702030302020204" pitchFamily="66" charset="0"/>
                  </a:endParaRPr>
                </a:p>
              </p:txBody>
            </p:sp>
          </p:grpSp>
          <p:grpSp>
            <p:nvGrpSpPr>
              <p:cNvPr id="57" name="Grupo 56">
                <a:extLst>
                  <a:ext uri="{FF2B5EF4-FFF2-40B4-BE49-F238E27FC236}">
                    <a16:creationId xmlns:a16="http://schemas.microsoft.com/office/drawing/2014/main" id="{1E968DB6-DCB7-4FE7-A0A4-1B7F8505EC91}"/>
                  </a:ext>
                </a:extLst>
              </p:cNvPr>
              <p:cNvGrpSpPr/>
              <p:nvPr/>
            </p:nvGrpSpPr>
            <p:grpSpPr>
              <a:xfrm>
                <a:off x="1121597" y="2156821"/>
                <a:ext cx="1443895" cy="562832"/>
                <a:chOff x="-171552" y="2121401"/>
                <a:chExt cx="1892685" cy="621799"/>
              </a:xfrm>
            </p:grpSpPr>
            <p:sp>
              <p:nvSpPr>
                <p:cNvPr id="58" name="Rectángulo 57">
                  <a:extLst>
                    <a:ext uri="{FF2B5EF4-FFF2-40B4-BE49-F238E27FC236}">
                      <a16:creationId xmlns:a16="http://schemas.microsoft.com/office/drawing/2014/main" id="{056A7F68-4482-4BD8-A9D9-2C976EF8C389}"/>
                    </a:ext>
                  </a:extLst>
                </p:cNvPr>
                <p:cNvSpPr/>
                <p:nvPr/>
              </p:nvSpPr>
              <p:spPr>
                <a:xfrm>
                  <a:off x="0" y="2121401"/>
                  <a:ext cx="1483360" cy="621799"/>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59" name="CuadroTexto 58">
                  <a:extLst>
                    <a:ext uri="{FF2B5EF4-FFF2-40B4-BE49-F238E27FC236}">
                      <a16:creationId xmlns:a16="http://schemas.microsoft.com/office/drawing/2014/main" id="{0E5E6861-0F13-4038-B433-32662CD9813E}"/>
                    </a:ext>
                  </a:extLst>
                </p:cNvPr>
                <p:cNvSpPr txBox="1"/>
                <p:nvPr/>
              </p:nvSpPr>
              <p:spPr>
                <a:xfrm>
                  <a:off x="-171552" y="2139829"/>
                  <a:ext cx="1892685" cy="578036"/>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Pensamiento </a:t>
                  </a:r>
                </a:p>
                <a:p>
                  <a:pPr algn="ctr"/>
                  <a:r>
                    <a:rPr lang="es-MX" sz="1400" b="1" dirty="0">
                      <a:solidFill>
                        <a:schemeClr val="bg1"/>
                      </a:solidFill>
                      <a:latin typeface="Comic Sans MS" panose="030F0702030302020204" pitchFamily="66" charset="0"/>
                    </a:rPr>
                    <a:t>matemático</a:t>
                  </a:r>
                  <a:endParaRPr lang="es-MX" b="1" dirty="0">
                    <a:solidFill>
                      <a:schemeClr val="bg1"/>
                    </a:solidFill>
                    <a:latin typeface="Comic Sans MS" panose="030F0702030302020204" pitchFamily="66" charset="0"/>
                  </a:endParaRPr>
                </a:p>
              </p:txBody>
            </p:sp>
          </p:grpSp>
          <p:grpSp>
            <p:nvGrpSpPr>
              <p:cNvPr id="60" name="Grupo 59">
                <a:extLst>
                  <a:ext uri="{FF2B5EF4-FFF2-40B4-BE49-F238E27FC236}">
                    <a16:creationId xmlns:a16="http://schemas.microsoft.com/office/drawing/2014/main" id="{DE412BE8-0BFB-42DA-A279-3E2C07EC4A7C}"/>
                  </a:ext>
                </a:extLst>
              </p:cNvPr>
              <p:cNvGrpSpPr/>
              <p:nvPr/>
            </p:nvGrpSpPr>
            <p:grpSpPr>
              <a:xfrm>
                <a:off x="2280098" y="2156826"/>
                <a:ext cx="1443895" cy="626453"/>
                <a:chOff x="-204663" y="2121401"/>
                <a:chExt cx="1892685" cy="692084"/>
              </a:xfrm>
            </p:grpSpPr>
            <p:sp>
              <p:nvSpPr>
                <p:cNvPr id="61" name="Rectángulo 60">
                  <a:extLst>
                    <a:ext uri="{FF2B5EF4-FFF2-40B4-BE49-F238E27FC236}">
                      <a16:creationId xmlns:a16="http://schemas.microsoft.com/office/drawing/2014/main" id="{E36C0324-4B51-4ECA-9891-55F658027BAB}"/>
                    </a:ext>
                  </a:extLst>
                </p:cNvPr>
                <p:cNvSpPr/>
                <p:nvPr/>
              </p:nvSpPr>
              <p:spPr>
                <a:xfrm>
                  <a:off x="0" y="2121401"/>
                  <a:ext cx="1483360" cy="621799"/>
                </a:xfrm>
                <a:prstGeom prst="rect">
                  <a:avLst/>
                </a:prstGeom>
                <a:solidFill>
                  <a:srgbClr val="99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2" name="CuadroTexto 61">
                  <a:extLst>
                    <a:ext uri="{FF2B5EF4-FFF2-40B4-BE49-F238E27FC236}">
                      <a16:creationId xmlns:a16="http://schemas.microsoft.com/office/drawing/2014/main" id="{8583341A-D28C-4BAF-AADF-7019A81EC3A9}"/>
                    </a:ext>
                  </a:extLst>
                </p:cNvPr>
                <p:cNvSpPr txBox="1"/>
                <p:nvPr/>
              </p:nvSpPr>
              <p:spPr>
                <a:xfrm>
                  <a:off x="-204663" y="2150444"/>
                  <a:ext cx="1892685" cy="663041"/>
                </a:xfrm>
                <a:prstGeom prst="rect">
                  <a:avLst/>
                </a:prstGeom>
                <a:noFill/>
              </p:spPr>
              <p:txBody>
                <a:bodyPr wrap="square" rtlCol="0">
                  <a:spAutoFit/>
                </a:bodyPr>
                <a:lstStyle/>
                <a:p>
                  <a:pPr algn="ctr"/>
                  <a:r>
                    <a:rPr lang="es-MX" sz="1100" b="1" dirty="0">
                      <a:solidFill>
                        <a:schemeClr val="bg1"/>
                      </a:solidFill>
                      <a:latin typeface="Comic Sans MS" panose="030F0702030302020204" pitchFamily="66" charset="0"/>
                    </a:rPr>
                    <a:t>Exploración del mundo natural y social</a:t>
                  </a:r>
                  <a:endParaRPr lang="es-MX" sz="1400" b="1" dirty="0">
                    <a:solidFill>
                      <a:schemeClr val="bg1"/>
                    </a:solidFill>
                    <a:latin typeface="Comic Sans MS" panose="030F0702030302020204" pitchFamily="66" charset="0"/>
                  </a:endParaRPr>
                </a:p>
              </p:txBody>
            </p:sp>
          </p:grpSp>
          <p:grpSp>
            <p:nvGrpSpPr>
              <p:cNvPr id="63" name="Grupo 62">
                <a:extLst>
                  <a:ext uri="{FF2B5EF4-FFF2-40B4-BE49-F238E27FC236}">
                    <a16:creationId xmlns:a16="http://schemas.microsoft.com/office/drawing/2014/main" id="{E8EB032D-ACCC-40F9-AC96-D4AD28491475}"/>
                  </a:ext>
                </a:extLst>
              </p:cNvPr>
              <p:cNvGrpSpPr/>
              <p:nvPr/>
            </p:nvGrpSpPr>
            <p:grpSpPr>
              <a:xfrm>
                <a:off x="3367730" y="2156821"/>
                <a:ext cx="1443895" cy="562832"/>
                <a:chOff x="-359582" y="2121401"/>
                <a:chExt cx="1892685" cy="621799"/>
              </a:xfrm>
            </p:grpSpPr>
            <p:sp>
              <p:nvSpPr>
                <p:cNvPr id="64" name="Rectángulo 63">
                  <a:extLst>
                    <a:ext uri="{FF2B5EF4-FFF2-40B4-BE49-F238E27FC236}">
                      <a16:creationId xmlns:a16="http://schemas.microsoft.com/office/drawing/2014/main" id="{D258DB9C-57AA-4856-BAE0-1F787B576215}"/>
                    </a:ext>
                  </a:extLst>
                </p:cNvPr>
                <p:cNvSpPr/>
                <p:nvPr/>
              </p:nvSpPr>
              <p:spPr>
                <a:xfrm>
                  <a:off x="0" y="2121401"/>
                  <a:ext cx="1483360" cy="621799"/>
                </a:xfrm>
                <a:prstGeom prst="rect">
                  <a:avLst/>
                </a:prstGeom>
                <a:solidFill>
                  <a:srgbClr val="FF99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5" name="CuadroTexto 64">
                  <a:extLst>
                    <a:ext uri="{FF2B5EF4-FFF2-40B4-BE49-F238E27FC236}">
                      <a16:creationId xmlns:a16="http://schemas.microsoft.com/office/drawing/2014/main" id="{80935E19-64EA-4D41-9A3C-8E6C14C1C24B}"/>
                    </a:ext>
                  </a:extLst>
                </p:cNvPr>
                <p:cNvSpPr txBox="1"/>
                <p:nvPr/>
              </p:nvSpPr>
              <p:spPr>
                <a:xfrm>
                  <a:off x="-359582" y="2259260"/>
                  <a:ext cx="1892685" cy="340022"/>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Artes</a:t>
                  </a:r>
                  <a:endParaRPr lang="es-MX" b="1" dirty="0">
                    <a:solidFill>
                      <a:schemeClr val="bg1"/>
                    </a:solidFill>
                    <a:latin typeface="Comic Sans MS" panose="030F0702030302020204" pitchFamily="66" charset="0"/>
                  </a:endParaRPr>
                </a:p>
              </p:txBody>
            </p:sp>
          </p:grpSp>
          <p:grpSp>
            <p:nvGrpSpPr>
              <p:cNvPr id="66" name="Grupo 65">
                <a:extLst>
                  <a:ext uri="{FF2B5EF4-FFF2-40B4-BE49-F238E27FC236}">
                    <a16:creationId xmlns:a16="http://schemas.microsoft.com/office/drawing/2014/main" id="{BFD2444E-F5BD-4D9A-B193-C16DC1378FBA}"/>
                  </a:ext>
                </a:extLst>
              </p:cNvPr>
              <p:cNvGrpSpPr/>
              <p:nvPr/>
            </p:nvGrpSpPr>
            <p:grpSpPr>
              <a:xfrm>
                <a:off x="4676184" y="2156819"/>
                <a:ext cx="1443895" cy="562832"/>
                <a:chOff x="-177539" y="2121399"/>
                <a:chExt cx="1892685" cy="621799"/>
              </a:xfrm>
            </p:grpSpPr>
            <p:sp>
              <p:nvSpPr>
                <p:cNvPr id="67" name="Rectángulo 66">
                  <a:extLst>
                    <a:ext uri="{FF2B5EF4-FFF2-40B4-BE49-F238E27FC236}">
                      <a16:creationId xmlns:a16="http://schemas.microsoft.com/office/drawing/2014/main" id="{7124B3F4-60CA-476B-BC85-C9A19C47FFA8}"/>
                    </a:ext>
                  </a:extLst>
                </p:cNvPr>
                <p:cNvSpPr/>
                <p:nvPr/>
              </p:nvSpPr>
              <p:spPr>
                <a:xfrm>
                  <a:off x="49096" y="2121399"/>
                  <a:ext cx="1483359" cy="621799"/>
                </a:xfrm>
                <a:prstGeom prst="rect">
                  <a:avLst/>
                </a:prstGeom>
                <a:solidFill>
                  <a:srgbClr val="79D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8" name="CuadroTexto 67">
                  <a:extLst>
                    <a:ext uri="{FF2B5EF4-FFF2-40B4-BE49-F238E27FC236}">
                      <a16:creationId xmlns:a16="http://schemas.microsoft.com/office/drawing/2014/main" id="{A9F5438C-023C-4607-A434-6E5095D48236}"/>
                    </a:ext>
                  </a:extLst>
                </p:cNvPr>
                <p:cNvSpPr txBox="1"/>
                <p:nvPr/>
              </p:nvSpPr>
              <p:spPr>
                <a:xfrm>
                  <a:off x="-177539" y="2150449"/>
                  <a:ext cx="1892685" cy="578037"/>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Educación </a:t>
                  </a:r>
                </a:p>
                <a:p>
                  <a:pPr algn="ctr"/>
                  <a:r>
                    <a:rPr lang="es-MX" sz="1400" b="1" dirty="0">
                      <a:solidFill>
                        <a:schemeClr val="bg1"/>
                      </a:solidFill>
                      <a:latin typeface="Comic Sans MS" panose="030F0702030302020204" pitchFamily="66" charset="0"/>
                    </a:rPr>
                    <a:t>Física</a:t>
                  </a:r>
                  <a:endParaRPr lang="es-MX" b="1" dirty="0">
                    <a:solidFill>
                      <a:schemeClr val="bg1"/>
                    </a:solidFill>
                    <a:latin typeface="Comic Sans MS" panose="030F0702030302020204" pitchFamily="66" charset="0"/>
                  </a:endParaRPr>
                </a:p>
              </p:txBody>
            </p:sp>
          </p:grpSp>
          <p:grpSp>
            <p:nvGrpSpPr>
              <p:cNvPr id="69" name="Grupo 68">
                <a:extLst>
                  <a:ext uri="{FF2B5EF4-FFF2-40B4-BE49-F238E27FC236}">
                    <a16:creationId xmlns:a16="http://schemas.microsoft.com/office/drawing/2014/main" id="{17AF4C5C-C2C8-4DED-BAD5-5F76BDE17A81}"/>
                  </a:ext>
                </a:extLst>
              </p:cNvPr>
              <p:cNvGrpSpPr/>
              <p:nvPr/>
            </p:nvGrpSpPr>
            <p:grpSpPr>
              <a:xfrm>
                <a:off x="5861311" y="2164898"/>
                <a:ext cx="1443895" cy="562832"/>
                <a:chOff x="-204658" y="2121401"/>
                <a:chExt cx="1892685" cy="621799"/>
              </a:xfrm>
            </p:grpSpPr>
            <p:sp>
              <p:nvSpPr>
                <p:cNvPr id="70" name="Rectángulo 69">
                  <a:extLst>
                    <a:ext uri="{FF2B5EF4-FFF2-40B4-BE49-F238E27FC236}">
                      <a16:creationId xmlns:a16="http://schemas.microsoft.com/office/drawing/2014/main" id="{5D5778F5-4584-429E-A2A1-9F50E2EFC902}"/>
                    </a:ext>
                  </a:extLst>
                </p:cNvPr>
                <p:cNvSpPr/>
                <p:nvPr/>
              </p:nvSpPr>
              <p:spPr>
                <a:xfrm>
                  <a:off x="0" y="2121401"/>
                  <a:ext cx="1483360" cy="621799"/>
                </a:xfrm>
                <a:prstGeom prst="rect">
                  <a:avLst/>
                </a:prstGeom>
                <a:solidFill>
                  <a:srgbClr val="CC9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1" name="CuadroTexto 70">
                  <a:extLst>
                    <a:ext uri="{FF2B5EF4-FFF2-40B4-BE49-F238E27FC236}">
                      <a16:creationId xmlns:a16="http://schemas.microsoft.com/office/drawing/2014/main" id="{2A0E006F-6BFA-4E67-AD34-573EC50C0460}"/>
                    </a:ext>
                  </a:extLst>
                </p:cNvPr>
                <p:cNvSpPr txBox="1"/>
                <p:nvPr/>
              </p:nvSpPr>
              <p:spPr>
                <a:xfrm>
                  <a:off x="-204658" y="2154500"/>
                  <a:ext cx="1892685" cy="476030"/>
                </a:xfrm>
                <a:prstGeom prst="rect">
                  <a:avLst/>
                </a:prstGeom>
                <a:noFill/>
              </p:spPr>
              <p:txBody>
                <a:bodyPr wrap="square" rtlCol="0">
                  <a:spAutoFit/>
                </a:bodyPr>
                <a:lstStyle/>
                <a:p>
                  <a:pPr algn="ctr"/>
                  <a:r>
                    <a:rPr lang="es-MX" sz="1100" b="1" dirty="0">
                      <a:solidFill>
                        <a:schemeClr val="bg1"/>
                      </a:solidFill>
                      <a:latin typeface="Comic Sans MS" panose="030F0702030302020204" pitchFamily="66" charset="0"/>
                    </a:rPr>
                    <a:t>Educación Socioemocional</a:t>
                  </a:r>
                  <a:endParaRPr lang="es-MX" sz="1400" b="1" dirty="0">
                    <a:solidFill>
                      <a:schemeClr val="bg1"/>
                    </a:solidFill>
                    <a:latin typeface="Comic Sans MS" panose="030F0702030302020204" pitchFamily="66" charset="0"/>
                  </a:endParaRPr>
                </a:p>
              </p:txBody>
            </p:sp>
          </p:grpSp>
        </p:grpSp>
        <p:grpSp>
          <p:nvGrpSpPr>
            <p:cNvPr id="170" name="Grupo 169">
              <a:extLst>
                <a:ext uri="{FF2B5EF4-FFF2-40B4-BE49-F238E27FC236}">
                  <a16:creationId xmlns:a16="http://schemas.microsoft.com/office/drawing/2014/main" id="{5B59E4B5-6825-43CA-9212-E5117CC64809}"/>
                </a:ext>
              </a:extLst>
            </p:cNvPr>
            <p:cNvGrpSpPr/>
            <p:nvPr/>
          </p:nvGrpSpPr>
          <p:grpSpPr>
            <a:xfrm>
              <a:off x="166339" y="3077681"/>
              <a:ext cx="7777163" cy="454209"/>
              <a:chOff x="27396" y="2784923"/>
              <a:chExt cx="7777163" cy="454209"/>
            </a:xfrm>
          </p:grpSpPr>
          <p:sp>
            <p:nvSpPr>
              <p:cNvPr id="74" name="CuadroTexto 73">
                <a:extLst>
                  <a:ext uri="{FF2B5EF4-FFF2-40B4-BE49-F238E27FC236}">
                    <a16:creationId xmlns:a16="http://schemas.microsoft.com/office/drawing/2014/main" id="{7B12804B-9A35-41DE-B9A4-27DE69161C79}"/>
                  </a:ext>
                </a:extLst>
              </p:cNvPr>
              <p:cNvSpPr txBox="1"/>
              <p:nvPr/>
            </p:nvSpPr>
            <p:spPr>
              <a:xfrm>
                <a:off x="27396" y="2826030"/>
                <a:ext cx="7777163" cy="369332"/>
              </a:xfrm>
              <a:prstGeom prst="rect">
                <a:avLst/>
              </a:prstGeom>
              <a:noFill/>
            </p:spPr>
            <p:txBody>
              <a:bodyPr wrap="square" rtlCol="0">
                <a:spAutoFit/>
              </a:bodyPr>
              <a:lstStyle/>
              <a:p>
                <a:r>
                  <a:rPr lang="es-MX" sz="1600" dirty="0">
                    <a:latin typeface="Comic Sans MS" panose="030F0702030302020204" pitchFamily="66" charset="0"/>
                  </a:rPr>
                  <a:t>La jornada de trabajo fue</a:t>
                </a:r>
                <a:r>
                  <a:rPr lang="es-MX" dirty="0"/>
                  <a:t>:</a:t>
                </a:r>
              </a:p>
            </p:txBody>
          </p:sp>
          <p:sp>
            <p:nvSpPr>
              <p:cNvPr id="76" name="Paralelogramo 75">
                <a:extLst>
                  <a:ext uri="{FF2B5EF4-FFF2-40B4-BE49-F238E27FC236}">
                    <a16:creationId xmlns:a16="http://schemas.microsoft.com/office/drawing/2014/main" id="{60A599B8-BE07-4BBA-A281-EF28C0090E28}"/>
                  </a:ext>
                </a:extLst>
              </p:cNvPr>
              <p:cNvSpPr/>
              <p:nvPr/>
            </p:nvSpPr>
            <p:spPr>
              <a:xfrm>
                <a:off x="2727259" y="2784923"/>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8" name="Paralelogramo 77">
                <a:extLst>
                  <a:ext uri="{FF2B5EF4-FFF2-40B4-BE49-F238E27FC236}">
                    <a16:creationId xmlns:a16="http://schemas.microsoft.com/office/drawing/2014/main" id="{91849B54-4BCF-4048-99A2-AC8047873550}"/>
                  </a:ext>
                </a:extLst>
              </p:cNvPr>
              <p:cNvSpPr/>
              <p:nvPr/>
            </p:nvSpPr>
            <p:spPr>
              <a:xfrm>
                <a:off x="3783995" y="2797336"/>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0" name="Paralelogramo 79">
                <a:extLst>
                  <a:ext uri="{FF2B5EF4-FFF2-40B4-BE49-F238E27FC236}">
                    <a16:creationId xmlns:a16="http://schemas.microsoft.com/office/drawing/2014/main" id="{B064F40E-1706-4DE7-BFB7-44057684112C}"/>
                  </a:ext>
                </a:extLst>
              </p:cNvPr>
              <p:cNvSpPr/>
              <p:nvPr/>
            </p:nvSpPr>
            <p:spPr>
              <a:xfrm>
                <a:off x="4936360" y="2797336"/>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2" name="Paralelogramo 81">
                <a:extLst>
                  <a:ext uri="{FF2B5EF4-FFF2-40B4-BE49-F238E27FC236}">
                    <a16:creationId xmlns:a16="http://schemas.microsoft.com/office/drawing/2014/main" id="{9A495760-0A05-4BBF-A6A0-798DA9FF3403}"/>
                  </a:ext>
                </a:extLst>
              </p:cNvPr>
              <p:cNvSpPr/>
              <p:nvPr/>
            </p:nvSpPr>
            <p:spPr>
              <a:xfrm>
                <a:off x="6135240" y="2812412"/>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3" name="CuadroTexto 82">
                <a:extLst>
                  <a:ext uri="{FF2B5EF4-FFF2-40B4-BE49-F238E27FC236}">
                    <a16:creationId xmlns:a16="http://schemas.microsoft.com/office/drawing/2014/main" id="{967DD3A9-200C-4C55-8BC5-CCE26BA059E2}"/>
                  </a:ext>
                </a:extLst>
              </p:cNvPr>
              <p:cNvSpPr txBox="1"/>
              <p:nvPr/>
            </p:nvSpPr>
            <p:spPr>
              <a:xfrm>
                <a:off x="2788271" y="2881579"/>
                <a:ext cx="914591" cy="307777"/>
              </a:xfrm>
              <a:prstGeom prst="rect">
                <a:avLst/>
              </a:prstGeom>
              <a:noFill/>
            </p:spPr>
            <p:txBody>
              <a:bodyPr wrap="square" rtlCol="0">
                <a:spAutoFit/>
              </a:bodyPr>
              <a:lstStyle/>
              <a:p>
                <a:r>
                  <a:rPr lang="es-MX" sz="1400" dirty="0">
                    <a:latin typeface="Comic Sans MS" panose="030F0702030302020204" pitchFamily="66" charset="0"/>
                  </a:rPr>
                  <a:t>Exitosa</a:t>
                </a:r>
              </a:p>
            </p:txBody>
          </p:sp>
          <p:sp>
            <p:nvSpPr>
              <p:cNvPr id="85" name="CuadroTexto 84">
                <a:extLst>
                  <a:ext uri="{FF2B5EF4-FFF2-40B4-BE49-F238E27FC236}">
                    <a16:creationId xmlns:a16="http://schemas.microsoft.com/office/drawing/2014/main" id="{F09B523F-8A7C-480D-8661-5FA4C6F2E91D}"/>
                  </a:ext>
                </a:extLst>
              </p:cNvPr>
              <p:cNvSpPr txBox="1"/>
              <p:nvPr/>
            </p:nvSpPr>
            <p:spPr>
              <a:xfrm>
                <a:off x="3902327" y="2884214"/>
                <a:ext cx="914400" cy="307777"/>
              </a:xfrm>
              <a:prstGeom prst="rect">
                <a:avLst/>
              </a:prstGeom>
              <a:noFill/>
            </p:spPr>
            <p:txBody>
              <a:bodyPr wrap="square" rtlCol="0">
                <a:spAutoFit/>
              </a:bodyPr>
              <a:lstStyle/>
              <a:p>
                <a:r>
                  <a:rPr lang="es-MX" sz="1400" dirty="0">
                    <a:latin typeface="Comic Sans MS" panose="030F0702030302020204" pitchFamily="66" charset="0"/>
                  </a:rPr>
                  <a:t>Buena</a:t>
                </a:r>
              </a:p>
            </p:txBody>
          </p:sp>
          <p:sp>
            <p:nvSpPr>
              <p:cNvPr id="87" name="CuadroTexto 86">
                <a:extLst>
                  <a:ext uri="{FF2B5EF4-FFF2-40B4-BE49-F238E27FC236}">
                    <a16:creationId xmlns:a16="http://schemas.microsoft.com/office/drawing/2014/main" id="{738EC69C-9FF1-417C-B72A-2D7D20847ECA}"/>
                  </a:ext>
                </a:extLst>
              </p:cNvPr>
              <p:cNvSpPr txBox="1"/>
              <p:nvPr/>
            </p:nvSpPr>
            <p:spPr>
              <a:xfrm>
                <a:off x="4984176" y="2894967"/>
                <a:ext cx="914400" cy="307777"/>
              </a:xfrm>
              <a:prstGeom prst="rect">
                <a:avLst/>
              </a:prstGeom>
              <a:noFill/>
            </p:spPr>
            <p:txBody>
              <a:bodyPr wrap="square" rtlCol="0">
                <a:spAutoFit/>
              </a:bodyPr>
              <a:lstStyle/>
              <a:p>
                <a:r>
                  <a:rPr lang="es-MX" sz="1400" dirty="0">
                    <a:latin typeface="Comic Sans MS" panose="030F0702030302020204" pitchFamily="66" charset="0"/>
                  </a:rPr>
                  <a:t>Regular</a:t>
                </a:r>
                <a:endParaRPr lang="es-MX" sz="1100" dirty="0"/>
              </a:p>
            </p:txBody>
          </p:sp>
          <p:sp>
            <p:nvSpPr>
              <p:cNvPr id="89" name="CuadroTexto 88">
                <a:extLst>
                  <a:ext uri="{FF2B5EF4-FFF2-40B4-BE49-F238E27FC236}">
                    <a16:creationId xmlns:a16="http://schemas.microsoft.com/office/drawing/2014/main" id="{1D108D3C-EB07-407F-9F55-E69D4D110D55}"/>
                  </a:ext>
                </a:extLst>
              </p:cNvPr>
              <p:cNvSpPr txBox="1"/>
              <p:nvPr/>
            </p:nvSpPr>
            <p:spPr>
              <a:xfrm>
                <a:off x="6341522" y="2894967"/>
                <a:ext cx="914400" cy="307777"/>
              </a:xfrm>
              <a:prstGeom prst="rect">
                <a:avLst/>
              </a:prstGeom>
              <a:noFill/>
            </p:spPr>
            <p:txBody>
              <a:bodyPr wrap="square" rtlCol="0">
                <a:spAutoFit/>
              </a:bodyPr>
              <a:lstStyle/>
              <a:p>
                <a:r>
                  <a:rPr lang="es-MX" sz="1400" dirty="0">
                    <a:latin typeface="Comic Sans MS" panose="030F0702030302020204" pitchFamily="66" charset="0"/>
                  </a:rPr>
                  <a:t>Mala</a:t>
                </a:r>
                <a:endParaRPr lang="es-MX" sz="1400" dirty="0"/>
              </a:p>
            </p:txBody>
          </p:sp>
        </p:grpSp>
        <p:grpSp>
          <p:nvGrpSpPr>
            <p:cNvPr id="169" name="Grupo 168">
              <a:extLst>
                <a:ext uri="{FF2B5EF4-FFF2-40B4-BE49-F238E27FC236}">
                  <a16:creationId xmlns:a16="http://schemas.microsoft.com/office/drawing/2014/main" id="{F98882BD-1128-4333-AD3C-C99E090A88D9}"/>
                </a:ext>
              </a:extLst>
            </p:cNvPr>
            <p:cNvGrpSpPr/>
            <p:nvPr/>
          </p:nvGrpSpPr>
          <p:grpSpPr>
            <a:xfrm>
              <a:off x="-60113" y="3701185"/>
              <a:ext cx="7866108" cy="1837511"/>
              <a:chOff x="-104586" y="3258293"/>
              <a:chExt cx="7866108" cy="1837511"/>
            </a:xfrm>
          </p:grpSpPr>
          <p:grpSp>
            <p:nvGrpSpPr>
              <p:cNvPr id="90" name="Grupo 89">
                <a:extLst>
                  <a:ext uri="{FF2B5EF4-FFF2-40B4-BE49-F238E27FC236}">
                    <a16:creationId xmlns:a16="http://schemas.microsoft.com/office/drawing/2014/main" id="{F98E8578-A55C-4D5A-B67B-F07061ED95EB}"/>
                  </a:ext>
                </a:extLst>
              </p:cNvPr>
              <p:cNvGrpSpPr/>
              <p:nvPr/>
            </p:nvGrpSpPr>
            <p:grpSpPr>
              <a:xfrm>
                <a:off x="-104586" y="3258293"/>
                <a:ext cx="7866108" cy="369332"/>
                <a:chOff x="-88946" y="1730772"/>
                <a:chExt cx="7866108" cy="369332"/>
              </a:xfrm>
            </p:grpSpPr>
            <p:sp>
              <p:nvSpPr>
                <p:cNvPr id="92" name="Rectángulo 91">
                  <a:extLst>
                    <a:ext uri="{FF2B5EF4-FFF2-40B4-BE49-F238E27FC236}">
                      <a16:creationId xmlns:a16="http://schemas.microsoft.com/office/drawing/2014/main" id="{5D321D22-2312-4122-957D-75CC9CBC1D04}"/>
                    </a:ext>
                  </a:extLst>
                </p:cNvPr>
                <p:cNvSpPr/>
                <p:nvPr/>
              </p:nvSpPr>
              <p:spPr>
                <a:xfrm>
                  <a:off x="0" y="1730772"/>
                  <a:ext cx="7777162" cy="369332"/>
                </a:xfrm>
                <a:prstGeom prst="rect">
                  <a:avLst/>
                </a:prstGeom>
                <a:solidFill>
                  <a:srgbClr val="FF99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93" name="CuadroTexto 92">
                  <a:extLst>
                    <a:ext uri="{FF2B5EF4-FFF2-40B4-BE49-F238E27FC236}">
                      <a16:creationId xmlns:a16="http://schemas.microsoft.com/office/drawing/2014/main" id="{CB4390D6-35FA-450B-A1D5-337BF7ED9267}"/>
                    </a:ext>
                  </a:extLst>
                </p:cNvPr>
                <p:cNvSpPr txBox="1"/>
                <p:nvPr/>
              </p:nvSpPr>
              <p:spPr>
                <a:xfrm>
                  <a:off x="-88946" y="1737642"/>
                  <a:ext cx="7777162"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Aspectos de la planeación didáctica </a:t>
                  </a:r>
                </a:p>
              </p:txBody>
            </p:sp>
          </p:grpSp>
          <p:sp>
            <p:nvSpPr>
              <p:cNvPr id="99" name="CuadroTexto 98">
                <a:extLst>
                  <a:ext uri="{FF2B5EF4-FFF2-40B4-BE49-F238E27FC236}">
                    <a16:creationId xmlns:a16="http://schemas.microsoft.com/office/drawing/2014/main" id="{2C45F712-0E0F-4056-B8C7-58165A752422}"/>
                  </a:ext>
                </a:extLst>
              </p:cNvPr>
              <p:cNvSpPr txBox="1"/>
              <p:nvPr/>
            </p:nvSpPr>
            <p:spPr>
              <a:xfrm>
                <a:off x="-44436" y="3618476"/>
                <a:ext cx="7777163" cy="1477328"/>
              </a:xfrm>
              <a:prstGeom prst="rect">
                <a:avLst/>
              </a:prstGeom>
              <a:noFill/>
            </p:spPr>
            <p:txBody>
              <a:bodyPr wrap="square" rtlCol="0">
                <a:spAutoFit/>
              </a:bodyPr>
              <a:lstStyle/>
              <a:p>
                <a:r>
                  <a:rPr lang="es-MX" sz="1400" dirty="0">
                    <a:latin typeface="Comic Sans MS" panose="030F0702030302020204" pitchFamily="66" charset="0"/>
                  </a:rPr>
                  <a:t>      </a:t>
                </a:r>
                <a:r>
                  <a:rPr lang="es-MX" sz="1200" dirty="0">
                    <a:latin typeface="Comic Sans MS" panose="030F0702030302020204" pitchFamily="66" charset="0"/>
                  </a:rPr>
                  <a:t>Logro de los aprendizajes esperados </a:t>
                </a:r>
                <a:endParaRPr lang="es-MX" sz="1400" dirty="0">
                  <a:latin typeface="Comic Sans MS" panose="030F0702030302020204" pitchFamily="66" charset="0"/>
                </a:endParaRPr>
              </a:p>
              <a:p>
                <a:r>
                  <a:rPr lang="es-MX" sz="1400" dirty="0">
                    <a:latin typeface="Comic Sans MS" panose="030F0702030302020204" pitchFamily="66" charset="0"/>
                  </a:rPr>
                  <a:t>      </a:t>
                </a:r>
                <a:r>
                  <a:rPr lang="es-MX" sz="1200" dirty="0">
                    <a:latin typeface="Comic Sans MS" panose="030F0702030302020204" pitchFamily="66" charset="0"/>
                  </a:rPr>
                  <a:t>Materiales educativos adecuados</a:t>
                </a:r>
              </a:p>
              <a:p>
                <a:r>
                  <a:rPr lang="es-MX" sz="1200" dirty="0">
                    <a:latin typeface="Comic Sans MS" panose="030F0702030302020204" pitchFamily="66" charset="0"/>
                  </a:rPr>
                  <a:t>       Nivel de complejidad adecuado </a:t>
                </a:r>
              </a:p>
              <a:p>
                <a:r>
                  <a:rPr lang="es-MX" sz="1200" dirty="0">
                    <a:latin typeface="Comic Sans MS" panose="030F0702030302020204" pitchFamily="66" charset="0"/>
                  </a:rPr>
                  <a:t>       Organización adecuada</a:t>
                </a:r>
              </a:p>
              <a:p>
                <a:r>
                  <a:rPr lang="es-MX" sz="1200" dirty="0">
                    <a:latin typeface="Comic Sans MS" panose="030F0702030302020204" pitchFamily="66" charset="0"/>
                  </a:rPr>
                  <a:t>       Tiempo planeado correctamente</a:t>
                </a:r>
              </a:p>
              <a:p>
                <a:r>
                  <a:rPr lang="es-MX" sz="1200" dirty="0">
                    <a:latin typeface="Comic Sans MS" panose="030F0702030302020204" pitchFamily="66" charset="0"/>
                  </a:rPr>
                  <a:t>       Actividades planeadas conforme a lo planeado </a:t>
                </a:r>
              </a:p>
              <a:p>
                <a:endParaRPr lang="es-MX" sz="1400" dirty="0"/>
              </a:p>
            </p:txBody>
          </p:sp>
          <p:sp>
            <p:nvSpPr>
              <p:cNvPr id="101" name="Elipse 100">
                <a:extLst>
                  <a:ext uri="{FF2B5EF4-FFF2-40B4-BE49-F238E27FC236}">
                    <a16:creationId xmlns:a16="http://schemas.microsoft.com/office/drawing/2014/main" id="{4A5C0622-884D-49F4-B550-4041500CA3C7}"/>
                  </a:ext>
                </a:extLst>
              </p:cNvPr>
              <p:cNvSpPr/>
              <p:nvPr/>
            </p:nvSpPr>
            <p:spPr>
              <a:xfrm>
                <a:off x="124089" y="3674275"/>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srgbClr val="FF9999"/>
                  </a:solidFill>
                </a:endParaRPr>
              </a:p>
            </p:txBody>
          </p:sp>
          <p:sp>
            <p:nvSpPr>
              <p:cNvPr id="106" name="Elipse 105">
                <a:extLst>
                  <a:ext uri="{FF2B5EF4-FFF2-40B4-BE49-F238E27FC236}">
                    <a16:creationId xmlns:a16="http://schemas.microsoft.com/office/drawing/2014/main" id="{1506E085-6A92-4E7F-8A05-A323A3E5E11A}"/>
                  </a:ext>
                </a:extLst>
              </p:cNvPr>
              <p:cNvSpPr/>
              <p:nvPr/>
            </p:nvSpPr>
            <p:spPr>
              <a:xfrm>
                <a:off x="121868" y="3907985"/>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8" name="Elipse 107">
                <a:extLst>
                  <a:ext uri="{FF2B5EF4-FFF2-40B4-BE49-F238E27FC236}">
                    <a16:creationId xmlns:a16="http://schemas.microsoft.com/office/drawing/2014/main" id="{1212747E-7242-4965-9DA4-929E41C6D9E7}"/>
                  </a:ext>
                </a:extLst>
              </p:cNvPr>
              <p:cNvSpPr/>
              <p:nvPr/>
            </p:nvSpPr>
            <p:spPr>
              <a:xfrm>
                <a:off x="121867" y="4101514"/>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0" name="Elipse 109">
                <a:extLst>
                  <a:ext uri="{FF2B5EF4-FFF2-40B4-BE49-F238E27FC236}">
                    <a16:creationId xmlns:a16="http://schemas.microsoft.com/office/drawing/2014/main" id="{AEEE6733-B8DB-4A76-A1EF-35918716BFAE}"/>
                  </a:ext>
                </a:extLst>
              </p:cNvPr>
              <p:cNvSpPr/>
              <p:nvPr/>
            </p:nvSpPr>
            <p:spPr>
              <a:xfrm>
                <a:off x="121867" y="4295044"/>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2" name="Elipse 111">
                <a:extLst>
                  <a:ext uri="{FF2B5EF4-FFF2-40B4-BE49-F238E27FC236}">
                    <a16:creationId xmlns:a16="http://schemas.microsoft.com/office/drawing/2014/main" id="{049B3706-E439-4954-A6A5-40C7B2714B0B}"/>
                  </a:ext>
                </a:extLst>
              </p:cNvPr>
              <p:cNvSpPr/>
              <p:nvPr/>
            </p:nvSpPr>
            <p:spPr>
              <a:xfrm>
                <a:off x="121867" y="4468535"/>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srgbClr val="FF9999"/>
                  </a:solidFill>
                </a:endParaRPr>
              </a:p>
            </p:txBody>
          </p:sp>
          <p:sp>
            <p:nvSpPr>
              <p:cNvPr id="114" name="Elipse 113">
                <a:extLst>
                  <a:ext uri="{FF2B5EF4-FFF2-40B4-BE49-F238E27FC236}">
                    <a16:creationId xmlns:a16="http://schemas.microsoft.com/office/drawing/2014/main" id="{6324721C-3F31-47D7-9E44-60A4C321DE28}"/>
                  </a:ext>
                </a:extLst>
              </p:cNvPr>
              <p:cNvSpPr/>
              <p:nvPr/>
            </p:nvSpPr>
            <p:spPr>
              <a:xfrm>
                <a:off x="121866" y="4655227"/>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5" name="CuadroTexto 114">
                <a:extLst>
                  <a:ext uri="{FF2B5EF4-FFF2-40B4-BE49-F238E27FC236}">
                    <a16:creationId xmlns:a16="http://schemas.microsoft.com/office/drawing/2014/main" id="{25E92943-3F55-46FD-819B-08C437F114C6}"/>
                  </a:ext>
                </a:extLst>
              </p:cNvPr>
              <p:cNvSpPr txBox="1"/>
              <p:nvPr/>
            </p:nvSpPr>
            <p:spPr>
              <a:xfrm>
                <a:off x="3639550" y="3590250"/>
                <a:ext cx="4114277" cy="461665"/>
              </a:xfrm>
              <a:prstGeom prst="rect">
                <a:avLst/>
              </a:prstGeom>
              <a:noFill/>
            </p:spPr>
            <p:txBody>
              <a:bodyPr wrap="square" rtlCol="0">
                <a:spAutoFit/>
              </a:bodyPr>
              <a:lstStyle/>
              <a:p>
                <a:pPr algn="ctr"/>
                <a:r>
                  <a:rPr lang="es-MX" sz="1200" dirty="0">
                    <a:latin typeface="Comic Sans MS" panose="030F0702030302020204" pitchFamily="66" charset="0"/>
                  </a:rPr>
                  <a:t>Observaciones</a:t>
                </a:r>
              </a:p>
              <a:p>
                <a:pPr algn="ctr"/>
                <a:r>
                  <a:rPr lang="es-MX" sz="1200" dirty="0">
                    <a:solidFill>
                      <a:srgbClr val="FF9999"/>
                    </a:solidFill>
                    <a:latin typeface="Comic Sans MS" panose="030F0702030302020204" pitchFamily="66" charset="0"/>
                  </a:rPr>
                  <a:t>-</a:t>
                </a:r>
              </a:p>
            </p:txBody>
          </p:sp>
        </p:grpSp>
        <p:grpSp>
          <p:nvGrpSpPr>
            <p:cNvPr id="168" name="Grupo 167">
              <a:extLst>
                <a:ext uri="{FF2B5EF4-FFF2-40B4-BE49-F238E27FC236}">
                  <a16:creationId xmlns:a16="http://schemas.microsoft.com/office/drawing/2014/main" id="{BB09A73F-77AD-421C-9A12-1B07E4E28D91}"/>
                </a:ext>
              </a:extLst>
            </p:cNvPr>
            <p:cNvGrpSpPr/>
            <p:nvPr/>
          </p:nvGrpSpPr>
          <p:grpSpPr>
            <a:xfrm>
              <a:off x="0" y="5352851"/>
              <a:ext cx="8142075" cy="1392842"/>
              <a:chOff x="-106905" y="4811173"/>
              <a:chExt cx="8142075" cy="1392842"/>
            </a:xfrm>
          </p:grpSpPr>
          <p:grpSp>
            <p:nvGrpSpPr>
              <p:cNvPr id="116" name="Grupo 115">
                <a:extLst>
                  <a:ext uri="{FF2B5EF4-FFF2-40B4-BE49-F238E27FC236}">
                    <a16:creationId xmlns:a16="http://schemas.microsoft.com/office/drawing/2014/main" id="{86E20A7A-7587-4421-B56B-9A932A9F7109}"/>
                  </a:ext>
                </a:extLst>
              </p:cNvPr>
              <p:cNvGrpSpPr/>
              <p:nvPr/>
            </p:nvGrpSpPr>
            <p:grpSpPr>
              <a:xfrm>
                <a:off x="-106905" y="4811173"/>
                <a:ext cx="8142075" cy="414533"/>
                <a:chOff x="-91265" y="1649223"/>
                <a:chExt cx="8142075" cy="414533"/>
              </a:xfrm>
            </p:grpSpPr>
            <p:sp>
              <p:nvSpPr>
                <p:cNvPr id="117" name="Rectángulo 116">
                  <a:extLst>
                    <a:ext uri="{FF2B5EF4-FFF2-40B4-BE49-F238E27FC236}">
                      <a16:creationId xmlns:a16="http://schemas.microsoft.com/office/drawing/2014/main" id="{811F3B92-D7D1-4EAA-AF61-3E94D18C4AEE}"/>
                    </a:ext>
                  </a:extLst>
                </p:cNvPr>
                <p:cNvSpPr/>
                <p:nvPr/>
              </p:nvSpPr>
              <p:spPr>
                <a:xfrm>
                  <a:off x="-90086" y="1649223"/>
                  <a:ext cx="7777162" cy="369332"/>
                </a:xfrm>
                <a:prstGeom prst="rect">
                  <a:avLst/>
                </a:prstGeom>
                <a:solidFill>
                  <a:srgbClr val="99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8" name="CuadroTexto 117">
                  <a:extLst>
                    <a:ext uri="{FF2B5EF4-FFF2-40B4-BE49-F238E27FC236}">
                      <a16:creationId xmlns:a16="http://schemas.microsoft.com/office/drawing/2014/main" id="{1B9E0E7C-C94D-4D33-90C9-F83AE03AC5F1}"/>
                    </a:ext>
                  </a:extLst>
                </p:cNvPr>
                <p:cNvSpPr txBox="1"/>
                <p:nvPr/>
              </p:nvSpPr>
              <p:spPr>
                <a:xfrm>
                  <a:off x="-91265" y="1725202"/>
                  <a:ext cx="8142075"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Manifestaciones de los alumnos</a:t>
                  </a:r>
                </a:p>
              </p:txBody>
            </p:sp>
          </p:grpSp>
          <p:sp>
            <p:nvSpPr>
              <p:cNvPr id="122" name="CuadroTexto 121">
                <a:extLst>
                  <a:ext uri="{FF2B5EF4-FFF2-40B4-BE49-F238E27FC236}">
                    <a16:creationId xmlns:a16="http://schemas.microsoft.com/office/drawing/2014/main" id="{7C94A14D-3BCC-49E5-BA89-9E2AEF82C62C}"/>
                  </a:ext>
                </a:extLst>
              </p:cNvPr>
              <p:cNvSpPr txBox="1"/>
              <p:nvPr/>
            </p:nvSpPr>
            <p:spPr>
              <a:xfrm>
                <a:off x="-54750" y="5188352"/>
                <a:ext cx="3912051" cy="1015663"/>
              </a:xfrm>
              <a:prstGeom prst="rect">
                <a:avLst/>
              </a:prstGeom>
              <a:noFill/>
            </p:spPr>
            <p:txBody>
              <a:bodyPr wrap="square" rtlCol="0">
                <a:spAutoFit/>
              </a:bodyPr>
              <a:lstStyle/>
              <a:p>
                <a:pPr algn="just"/>
                <a:endParaRPr lang="es-MX" sz="1200" dirty="0">
                  <a:latin typeface="Comic Sans MS" panose="030F0702030302020204" pitchFamily="66" charset="0"/>
                </a:endParaRPr>
              </a:p>
              <a:p>
                <a:pPr algn="just"/>
                <a:r>
                  <a:rPr lang="es-MX" sz="1200" dirty="0">
                    <a:latin typeface="Comic Sans MS" panose="030F0702030302020204" pitchFamily="66" charset="0"/>
                  </a:rPr>
                  <a:t>Interés en las actividades</a:t>
                </a:r>
                <a:endParaRPr lang="es-MX" sz="1400" dirty="0">
                  <a:latin typeface="Comic Sans MS" panose="030F0702030302020204" pitchFamily="66" charset="0"/>
                </a:endParaRPr>
              </a:p>
              <a:p>
                <a:pPr algn="just"/>
                <a:r>
                  <a:rPr lang="es-MX" sz="1200" dirty="0">
                    <a:latin typeface="Comic Sans MS" panose="030F0702030302020204" pitchFamily="66" charset="0"/>
                  </a:rPr>
                  <a:t>Participación de la manera esperada</a:t>
                </a:r>
              </a:p>
              <a:p>
                <a:pPr algn="just"/>
                <a:r>
                  <a:rPr lang="es-MX" sz="1200" dirty="0">
                    <a:latin typeface="Comic Sans MS" panose="030F0702030302020204" pitchFamily="66" charset="0"/>
                  </a:rPr>
                  <a:t>Adaptación a la organización establecida</a:t>
                </a:r>
              </a:p>
              <a:p>
                <a:pPr algn="just"/>
                <a:r>
                  <a:rPr lang="es-MX" sz="1200" dirty="0">
                    <a:latin typeface="Comic Sans MS" panose="030F0702030302020204" pitchFamily="66" charset="0"/>
                  </a:rPr>
                  <a:t>Seguridad y cooperación al realizar las actividades</a:t>
                </a:r>
              </a:p>
            </p:txBody>
          </p:sp>
          <p:sp>
            <p:nvSpPr>
              <p:cNvPr id="126" name="CuadroTexto 125">
                <a:extLst>
                  <a:ext uri="{FF2B5EF4-FFF2-40B4-BE49-F238E27FC236}">
                    <a16:creationId xmlns:a16="http://schemas.microsoft.com/office/drawing/2014/main" id="{06161E3F-EC52-4DE5-966F-0CF0E691332C}"/>
                  </a:ext>
                </a:extLst>
              </p:cNvPr>
              <p:cNvSpPr txBox="1"/>
              <p:nvPr/>
            </p:nvSpPr>
            <p:spPr>
              <a:xfrm>
                <a:off x="3645357" y="5221690"/>
                <a:ext cx="3674654" cy="461665"/>
              </a:xfrm>
              <a:prstGeom prst="rect">
                <a:avLst/>
              </a:prstGeom>
              <a:noFill/>
            </p:spPr>
            <p:txBody>
              <a:bodyPr wrap="square" rtlCol="0">
                <a:spAutoFit/>
              </a:bodyPr>
              <a:lstStyle/>
              <a:p>
                <a:pPr algn="ctr"/>
                <a:r>
                  <a:rPr lang="es-MX" sz="1200" dirty="0">
                    <a:latin typeface="Comic Sans MS" panose="030F0702030302020204" pitchFamily="66" charset="0"/>
                  </a:rPr>
                  <a:t>Todos   Algunos  Pocos   Ninguno</a:t>
                </a:r>
              </a:p>
              <a:p>
                <a:pPr algn="ctr"/>
                <a:endParaRPr lang="es-MX" sz="1200" dirty="0">
                  <a:latin typeface="Comic Sans MS" panose="030F0702030302020204" pitchFamily="66" charset="0"/>
                </a:endParaRPr>
              </a:p>
            </p:txBody>
          </p:sp>
          <p:grpSp>
            <p:nvGrpSpPr>
              <p:cNvPr id="135" name="Grupo 134">
                <a:extLst>
                  <a:ext uri="{FF2B5EF4-FFF2-40B4-BE49-F238E27FC236}">
                    <a16:creationId xmlns:a16="http://schemas.microsoft.com/office/drawing/2014/main" id="{0B4F29DE-BDD1-4173-913A-6F69F59C290F}"/>
                  </a:ext>
                </a:extLst>
              </p:cNvPr>
              <p:cNvGrpSpPr/>
              <p:nvPr/>
            </p:nvGrpSpPr>
            <p:grpSpPr>
              <a:xfrm>
                <a:off x="4481792" y="5453154"/>
                <a:ext cx="1859730" cy="162160"/>
                <a:chOff x="4481792" y="5453154"/>
                <a:chExt cx="1859730" cy="162160"/>
              </a:xfrm>
            </p:grpSpPr>
            <p:sp>
              <p:nvSpPr>
                <p:cNvPr id="124" name="Elipse 123">
                  <a:extLst>
                    <a:ext uri="{FF2B5EF4-FFF2-40B4-BE49-F238E27FC236}">
                      <a16:creationId xmlns:a16="http://schemas.microsoft.com/office/drawing/2014/main" id="{B36A7C95-12EB-4981-AD16-F8766A33023B}"/>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28" name="Elipse 127">
                  <a:extLst>
                    <a:ext uri="{FF2B5EF4-FFF2-40B4-BE49-F238E27FC236}">
                      <a16:creationId xmlns:a16="http://schemas.microsoft.com/office/drawing/2014/main" id="{04898E7A-EFA5-4C5D-AA3E-E61854C86E67}"/>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0" name="Elipse 129">
                  <a:extLst>
                    <a:ext uri="{FF2B5EF4-FFF2-40B4-BE49-F238E27FC236}">
                      <a16:creationId xmlns:a16="http://schemas.microsoft.com/office/drawing/2014/main" id="{00F070BD-3F46-4F6C-A422-B589D0DB19D7}"/>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2" name="Elipse 131">
                  <a:extLst>
                    <a:ext uri="{FF2B5EF4-FFF2-40B4-BE49-F238E27FC236}">
                      <a16:creationId xmlns:a16="http://schemas.microsoft.com/office/drawing/2014/main" id="{1ADF766A-8C07-4C9C-954F-397B4C518373}"/>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36" name="Grupo 135">
                <a:extLst>
                  <a:ext uri="{FF2B5EF4-FFF2-40B4-BE49-F238E27FC236}">
                    <a16:creationId xmlns:a16="http://schemas.microsoft.com/office/drawing/2014/main" id="{0CAC7643-C6D9-4D4D-8809-A3E27B328AAE}"/>
                  </a:ext>
                </a:extLst>
              </p:cNvPr>
              <p:cNvGrpSpPr/>
              <p:nvPr/>
            </p:nvGrpSpPr>
            <p:grpSpPr>
              <a:xfrm>
                <a:off x="4481792" y="5644382"/>
                <a:ext cx="1859730" cy="162160"/>
                <a:chOff x="4481792" y="5453154"/>
                <a:chExt cx="1859730" cy="162160"/>
              </a:xfrm>
            </p:grpSpPr>
            <p:sp>
              <p:nvSpPr>
                <p:cNvPr id="137" name="Elipse 136">
                  <a:extLst>
                    <a:ext uri="{FF2B5EF4-FFF2-40B4-BE49-F238E27FC236}">
                      <a16:creationId xmlns:a16="http://schemas.microsoft.com/office/drawing/2014/main" id="{D15D9F78-4830-4046-8D9C-7475C18EEACF}"/>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8" name="Elipse 137">
                  <a:extLst>
                    <a:ext uri="{FF2B5EF4-FFF2-40B4-BE49-F238E27FC236}">
                      <a16:creationId xmlns:a16="http://schemas.microsoft.com/office/drawing/2014/main" id="{9106BBF0-3FDA-43EF-82D8-A91CE86F7BCC}"/>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9" name="Elipse 138">
                  <a:extLst>
                    <a:ext uri="{FF2B5EF4-FFF2-40B4-BE49-F238E27FC236}">
                      <a16:creationId xmlns:a16="http://schemas.microsoft.com/office/drawing/2014/main" id="{805C1B3D-B483-4E9A-BC43-3C3A34DCA29C}"/>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0" name="Elipse 139">
                  <a:extLst>
                    <a:ext uri="{FF2B5EF4-FFF2-40B4-BE49-F238E27FC236}">
                      <a16:creationId xmlns:a16="http://schemas.microsoft.com/office/drawing/2014/main" id="{5ACBF1CC-D4AC-4C8B-8889-428A29D11D75}"/>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41" name="Grupo 140">
                <a:extLst>
                  <a:ext uri="{FF2B5EF4-FFF2-40B4-BE49-F238E27FC236}">
                    <a16:creationId xmlns:a16="http://schemas.microsoft.com/office/drawing/2014/main" id="{7B87E0F1-93A8-4239-876A-2C91F55A3FB3}"/>
                  </a:ext>
                </a:extLst>
              </p:cNvPr>
              <p:cNvGrpSpPr/>
              <p:nvPr/>
            </p:nvGrpSpPr>
            <p:grpSpPr>
              <a:xfrm>
                <a:off x="4482433" y="5835610"/>
                <a:ext cx="1859730" cy="162160"/>
                <a:chOff x="4481792" y="5453154"/>
                <a:chExt cx="1859730" cy="162160"/>
              </a:xfrm>
            </p:grpSpPr>
            <p:sp>
              <p:nvSpPr>
                <p:cNvPr id="142" name="Elipse 141">
                  <a:extLst>
                    <a:ext uri="{FF2B5EF4-FFF2-40B4-BE49-F238E27FC236}">
                      <a16:creationId xmlns:a16="http://schemas.microsoft.com/office/drawing/2014/main" id="{A875E401-1E64-47E4-A54B-900C61A61677}"/>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3" name="Elipse 142">
                  <a:extLst>
                    <a:ext uri="{FF2B5EF4-FFF2-40B4-BE49-F238E27FC236}">
                      <a16:creationId xmlns:a16="http://schemas.microsoft.com/office/drawing/2014/main" id="{3DD59AD9-06DA-4644-919C-E7BC15F6BED6}"/>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4" name="Elipse 143">
                  <a:extLst>
                    <a:ext uri="{FF2B5EF4-FFF2-40B4-BE49-F238E27FC236}">
                      <a16:creationId xmlns:a16="http://schemas.microsoft.com/office/drawing/2014/main" id="{6DDE1CF7-489F-47CF-8241-BA4E200CF4FA}"/>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5" name="Elipse 144">
                  <a:extLst>
                    <a:ext uri="{FF2B5EF4-FFF2-40B4-BE49-F238E27FC236}">
                      <a16:creationId xmlns:a16="http://schemas.microsoft.com/office/drawing/2014/main" id="{5B84455B-4FC9-4372-B777-94DDE7FE150E}"/>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46" name="Grupo 145">
                <a:extLst>
                  <a:ext uri="{FF2B5EF4-FFF2-40B4-BE49-F238E27FC236}">
                    <a16:creationId xmlns:a16="http://schemas.microsoft.com/office/drawing/2014/main" id="{77951E04-423C-44AE-A9B2-24095C4C5B28}"/>
                  </a:ext>
                </a:extLst>
              </p:cNvPr>
              <p:cNvGrpSpPr/>
              <p:nvPr/>
            </p:nvGrpSpPr>
            <p:grpSpPr>
              <a:xfrm>
                <a:off x="4482817" y="6023918"/>
                <a:ext cx="1859730" cy="162160"/>
                <a:chOff x="4481792" y="5453154"/>
                <a:chExt cx="1859730" cy="162160"/>
              </a:xfrm>
            </p:grpSpPr>
            <p:sp>
              <p:nvSpPr>
                <p:cNvPr id="147" name="Elipse 146">
                  <a:extLst>
                    <a:ext uri="{FF2B5EF4-FFF2-40B4-BE49-F238E27FC236}">
                      <a16:creationId xmlns:a16="http://schemas.microsoft.com/office/drawing/2014/main" id="{EAE223AD-9981-454B-AC0F-D9BD55EC710C}"/>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8" name="Elipse 147">
                  <a:extLst>
                    <a:ext uri="{FF2B5EF4-FFF2-40B4-BE49-F238E27FC236}">
                      <a16:creationId xmlns:a16="http://schemas.microsoft.com/office/drawing/2014/main" id="{A020B64C-03E0-4C7A-BBB0-B1EB17ACCB9A}"/>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9" name="Elipse 148">
                  <a:extLst>
                    <a:ext uri="{FF2B5EF4-FFF2-40B4-BE49-F238E27FC236}">
                      <a16:creationId xmlns:a16="http://schemas.microsoft.com/office/drawing/2014/main" id="{CFEEB593-1C3D-4D7F-A633-27ED6ECE17BF}"/>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50" name="Elipse 149">
                  <a:extLst>
                    <a:ext uri="{FF2B5EF4-FFF2-40B4-BE49-F238E27FC236}">
                      <a16:creationId xmlns:a16="http://schemas.microsoft.com/office/drawing/2014/main" id="{C42090CB-1504-4391-B330-728BEC78AAC5}"/>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grpSp>
          <p:nvGrpSpPr>
            <p:cNvPr id="151" name="Grupo 150">
              <a:extLst>
                <a:ext uri="{FF2B5EF4-FFF2-40B4-BE49-F238E27FC236}">
                  <a16:creationId xmlns:a16="http://schemas.microsoft.com/office/drawing/2014/main" id="{E3FB72F6-392F-40AB-A175-66BC4FD1180C}"/>
                </a:ext>
              </a:extLst>
            </p:cNvPr>
            <p:cNvGrpSpPr/>
            <p:nvPr/>
          </p:nvGrpSpPr>
          <p:grpSpPr>
            <a:xfrm>
              <a:off x="-40004" y="6773416"/>
              <a:ext cx="8066405" cy="358362"/>
              <a:chOff x="-128950" y="1710038"/>
              <a:chExt cx="8066405" cy="358362"/>
            </a:xfrm>
          </p:grpSpPr>
          <p:sp>
            <p:nvSpPr>
              <p:cNvPr id="152" name="Rectángulo 151">
                <a:extLst>
                  <a:ext uri="{FF2B5EF4-FFF2-40B4-BE49-F238E27FC236}">
                    <a16:creationId xmlns:a16="http://schemas.microsoft.com/office/drawing/2014/main" id="{8BFA794B-7B5C-4B21-A452-F05082E198A2}"/>
                  </a:ext>
                </a:extLst>
              </p:cNvPr>
              <p:cNvSpPr/>
              <p:nvPr/>
            </p:nvSpPr>
            <p:spPr>
              <a:xfrm>
                <a:off x="-117778" y="1710038"/>
                <a:ext cx="7844864" cy="358362"/>
              </a:xfrm>
              <a:prstGeom prst="rect">
                <a:avLst/>
              </a:prstGeom>
              <a:solidFill>
                <a:srgbClr val="79D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53" name="CuadroTexto 152">
                <a:extLst>
                  <a:ext uri="{FF2B5EF4-FFF2-40B4-BE49-F238E27FC236}">
                    <a16:creationId xmlns:a16="http://schemas.microsoft.com/office/drawing/2014/main" id="{B6E65149-4C4C-4DA3-BBD4-37E7A7D3A7A0}"/>
                  </a:ext>
                </a:extLst>
              </p:cNvPr>
              <p:cNvSpPr txBox="1"/>
              <p:nvPr/>
            </p:nvSpPr>
            <p:spPr>
              <a:xfrm>
                <a:off x="-128950" y="1725138"/>
                <a:ext cx="8066405"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Autoevaluación</a:t>
                </a:r>
              </a:p>
            </p:txBody>
          </p:sp>
        </p:grpSp>
        <p:sp>
          <p:nvSpPr>
            <p:cNvPr id="155" name="CuadroTexto 154">
              <a:extLst>
                <a:ext uri="{FF2B5EF4-FFF2-40B4-BE49-F238E27FC236}">
                  <a16:creationId xmlns:a16="http://schemas.microsoft.com/office/drawing/2014/main" id="{6718D8D3-202C-4CDB-8F60-21504AA6438C}"/>
                </a:ext>
              </a:extLst>
            </p:cNvPr>
            <p:cNvSpPr txBox="1"/>
            <p:nvPr/>
          </p:nvSpPr>
          <p:spPr>
            <a:xfrm>
              <a:off x="28833" y="7032794"/>
              <a:ext cx="5831687" cy="1384995"/>
            </a:xfrm>
            <a:prstGeom prst="rect">
              <a:avLst/>
            </a:prstGeom>
            <a:noFill/>
          </p:spPr>
          <p:txBody>
            <a:bodyPr wrap="square" rtlCol="0">
              <a:spAutoFit/>
            </a:bodyPr>
            <a:lstStyle/>
            <a:p>
              <a:pPr algn="just"/>
              <a:endParaRPr lang="es-MX" sz="1200" dirty="0">
                <a:latin typeface="Comic Sans MS" panose="030F0702030302020204" pitchFamily="66" charset="0"/>
              </a:endParaRPr>
            </a:p>
            <a:p>
              <a:pPr algn="just"/>
              <a:r>
                <a:rPr lang="es-MX" sz="1200" dirty="0">
                  <a:latin typeface="Comic Sans MS" panose="030F0702030302020204" pitchFamily="66" charset="0"/>
                </a:rPr>
                <a:t>Rescato los conocimientos previos</a:t>
              </a:r>
              <a:endParaRPr lang="es-MX" sz="1400" dirty="0">
                <a:latin typeface="Comic Sans MS" panose="030F0702030302020204" pitchFamily="66" charset="0"/>
              </a:endParaRPr>
            </a:p>
            <a:p>
              <a:pPr algn="just"/>
              <a:r>
                <a:rPr lang="es-MX" sz="1200" dirty="0">
                  <a:latin typeface="Comic Sans MS" panose="030F0702030302020204" pitchFamily="66" charset="0"/>
                </a:rPr>
                <a:t>Identifico y actúa conforme a las necesidades e intereses de los alumnos  </a:t>
              </a:r>
            </a:p>
            <a:p>
              <a:pPr algn="just"/>
              <a:r>
                <a:rPr lang="es-MX" sz="1200" dirty="0">
                  <a:latin typeface="Comic Sans MS" panose="030F0702030302020204" pitchFamily="66" charset="0"/>
                </a:rPr>
                <a:t>Fomento la participación de todos los alumnos </a:t>
              </a:r>
            </a:p>
            <a:p>
              <a:pPr algn="just"/>
              <a:r>
                <a:rPr lang="es-MX" sz="1200" dirty="0">
                  <a:latin typeface="Comic Sans MS" panose="030F0702030302020204" pitchFamily="66" charset="0"/>
                </a:rPr>
                <a:t>Otorgo consignas claras</a:t>
              </a:r>
            </a:p>
            <a:p>
              <a:pPr algn="just"/>
              <a:r>
                <a:rPr lang="es-MX" sz="1200" dirty="0">
                  <a:latin typeface="Comic Sans MS" panose="030F0702030302020204" pitchFamily="66" charset="0"/>
                </a:rPr>
                <a:t>Intervengo adecuadamente</a:t>
              </a:r>
            </a:p>
            <a:p>
              <a:pPr algn="just"/>
              <a:r>
                <a:rPr lang="es-MX" sz="1200" dirty="0">
                  <a:latin typeface="Comic Sans MS" panose="030F0702030302020204" pitchFamily="66" charset="0"/>
                </a:rPr>
                <a:t>Fomento la autonomía de los alumnos </a:t>
              </a:r>
            </a:p>
          </p:txBody>
        </p:sp>
        <p:grpSp>
          <p:nvGrpSpPr>
            <p:cNvPr id="202" name="Grupo 201">
              <a:extLst>
                <a:ext uri="{FF2B5EF4-FFF2-40B4-BE49-F238E27FC236}">
                  <a16:creationId xmlns:a16="http://schemas.microsoft.com/office/drawing/2014/main" id="{F323BF70-7EB4-430E-8E9D-EF851C22D91D}"/>
                </a:ext>
              </a:extLst>
            </p:cNvPr>
            <p:cNvGrpSpPr/>
            <p:nvPr/>
          </p:nvGrpSpPr>
          <p:grpSpPr>
            <a:xfrm>
              <a:off x="5378995" y="7091750"/>
              <a:ext cx="2255371" cy="1332960"/>
              <a:chOff x="5319913" y="7568918"/>
              <a:chExt cx="2255371" cy="1332960"/>
            </a:xfrm>
          </p:grpSpPr>
          <p:sp>
            <p:nvSpPr>
              <p:cNvPr id="161" name="CuadroTexto 160">
                <a:extLst>
                  <a:ext uri="{FF2B5EF4-FFF2-40B4-BE49-F238E27FC236}">
                    <a16:creationId xmlns:a16="http://schemas.microsoft.com/office/drawing/2014/main" id="{101E8FF4-B621-48FA-A3D7-D90BB0502AC4}"/>
                  </a:ext>
                </a:extLst>
              </p:cNvPr>
              <p:cNvSpPr txBox="1"/>
              <p:nvPr/>
            </p:nvSpPr>
            <p:spPr>
              <a:xfrm>
                <a:off x="5319913" y="7568918"/>
                <a:ext cx="2255371" cy="461665"/>
              </a:xfrm>
              <a:prstGeom prst="rect">
                <a:avLst/>
              </a:prstGeom>
              <a:noFill/>
            </p:spPr>
            <p:txBody>
              <a:bodyPr wrap="square" rtlCol="0">
                <a:spAutoFit/>
              </a:bodyPr>
              <a:lstStyle/>
              <a:p>
                <a:pPr algn="ctr"/>
                <a:r>
                  <a:rPr lang="es-MX" sz="1200" dirty="0">
                    <a:latin typeface="Comic Sans MS" panose="030F0702030302020204" pitchFamily="66" charset="0"/>
                  </a:rPr>
                  <a:t>     Si            No   </a:t>
                </a:r>
              </a:p>
              <a:p>
                <a:pPr algn="ctr"/>
                <a:endParaRPr lang="es-MX" sz="1200" dirty="0">
                  <a:latin typeface="Comic Sans MS" panose="030F0702030302020204" pitchFamily="66" charset="0"/>
                </a:endParaRPr>
              </a:p>
            </p:txBody>
          </p:sp>
          <p:grpSp>
            <p:nvGrpSpPr>
              <p:cNvPr id="201" name="Grupo 200">
                <a:extLst>
                  <a:ext uri="{FF2B5EF4-FFF2-40B4-BE49-F238E27FC236}">
                    <a16:creationId xmlns:a16="http://schemas.microsoft.com/office/drawing/2014/main" id="{6C41977E-8F35-4BB6-9FB6-060C1D447201}"/>
                  </a:ext>
                </a:extLst>
              </p:cNvPr>
              <p:cNvGrpSpPr/>
              <p:nvPr/>
            </p:nvGrpSpPr>
            <p:grpSpPr>
              <a:xfrm>
                <a:off x="6120124" y="7772965"/>
                <a:ext cx="876598" cy="1128913"/>
                <a:chOff x="6128376" y="7763339"/>
                <a:chExt cx="876598" cy="1128913"/>
              </a:xfrm>
            </p:grpSpPr>
            <p:grpSp>
              <p:nvGrpSpPr>
                <p:cNvPr id="171" name="Grupo 170">
                  <a:extLst>
                    <a:ext uri="{FF2B5EF4-FFF2-40B4-BE49-F238E27FC236}">
                      <a16:creationId xmlns:a16="http://schemas.microsoft.com/office/drawing/2014/main" id="{B4DEC5E0-F6BB-4A34-A803-6D536089621A}"/>
                    </a:ext>
                  </a:extLst>
                </p:cNvPr>
                <p:cNvGrpSpPr/>
                <p:nvPr/>
              </p:nvGrpSpPr>
              <p:grpSpPr>
                <a:xfrm>
                  <a:off x="6135240" y="7763339"/>
                  <a:ext cx="860093" cy="166455"/>
                  <a:chOff x="6014569" y="7907624"/>
                  <a:chExt cx="860093" cy="166455"/>
                </a:xfrm>
              </p:grpSpPr>
              <p:sp>
                <p:nvSpPr>
                  <p:cNvPr id="165" name="Elipse 164">
                    <a:extLst>
                      <a:ext uri="{FF2B5EF4-FFF2-40B4-BE49-F238E27FC236}">
                        <a16:creationId xmlns:a16="http://schemas.microsoft.com/office/drawing/2014/main" id="{FE1FD20A-6ED7-4845-8B11-A1EC792790C5}"/>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66" name="Elipse 165">
                    <a:extLst>
                      <a:ext uri="{FF2B5EF4-FFF2-40B4-BE49-F238E27FC236}">
                        <a16:creationId xmlns:a16="http://schemas.microsoft.com/office/drawing/2014/main" id="{5D71AD41-6D0E-4CDB-B05D-3B103104F30C}"/>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72" name="Grupo 171">
                  <a:extLst>
                    <a:ext uri="{FF2B5EF4-FFF2-40B4-BE49-F238E27FC236}">
                      <a16:creationId xmlns:a16="http://schemas.microsoft.com/office/drawing/2014/main" id="{6D934AB1-45F3-45B0-ADEB-632522282A96}"/>
                    </a:ext>
                  </a:extLst>
                </p:cNvPr>
                <p:cNvGrpSpPr/>
                <p:nvPr/>
              </p:nvGrpSpPr>
              <p:grpSpPr>
                <a:xfrm>
                  <a:off x="6144881" y="7952948"/>
                  <a:ext cx="860093" cy="166455"/>
                  <a:chOff x="6014569" y="7907624"/>
                  <a:chExt cx="860093" cy="166455"/>
                </a:xfrm>
              </p:grpSpPr>
              <p:sp>
                <p:nvSpPr>
                  <p:cNvPr id="173" name="Elipse 172">
                    <a:extLst>
                      <a:ext uri="{FF2B5EF4-FFF2-40B4-BE49-F238E27FC236}">
                        <a16:creationId xmlns:a16="http://schemas.microsoft.com/office/drawing/2014/main" id="{E5A1820A-225E-426C-BB18-42E8BAA0D935}"/>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74" name="Elipse 173">
                    <a:extLst>
                      <a:ext uri="{FF2B5EF4-FFF2-40B4-BE49-F238E27FC236}">
                        <a16:creationId xmlns:a16="http://schemas.microsoft.com/office/drawing/2014/main" id="{059BFFE8-E129-4AA5-883A-6A52AC975154}"/>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75" name="Grupo 174">
                  <a:extLst>
                    <a:ext uri="{FF2B5EF4-FFF2-40B4-BE49-F238E27FC236}">
                      <a16:creationId xmlns:a16="http://schemas.microsoft.com/office/drawing/2014/main" id="{903AAAAF-062F-4F3F-93D0-FB8734EFD06E}"/>
                    </a:ext>
                  </a:extLst>
                </p:cNvPr>
                <p:cNvGrpSpPr/>
                <p:nvPr/>
              </p:nvGrpSpPr>
              <p:grpSpPr>
                <a:xfrm>
                  <a:off x="6128376" y="8146749"/>
                  <a:ext cx="860093" cy="166455"/>
                  <a:chOff x="6014569" y="7907624"/>
                  <a:chExt cx="860093" cy="166455"/>
                </a:xfrm>
              </p:grpSpPr>
              <p:sp>
                <p:nvSpPr>
                  <p:cNvPr id="176" name="Elipse 175">
                    <a:extLst>
                      <a:ext uri="{FF2B5EF4-FFF2-40B4-BE49-F238E27FC236}">
                        <a16:creationId xmlns:a16="http://schemas.microsoft.com/office/drawing/2014/main" id="{5628CDCD-EA35-4E0D-A852-C8D40DB87C60}"/>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77" name="Elipse 176">
                    <a:extLst>
                      <a:ext uri="{FF2B5EF4-FFF2-40B4-BE49-F238E27FC236}">
                        <a16:creationId xmlns:a16="http://schemas.microsoft.com/office/drawing/2014/main" id="{95FD5684-4773-460F-A507-B282D920AB05}"/>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78" name="Grupo 177">
                  <a:extLst>
                    <a:ext uri="{FF2B5EF4-FFF2-40B4-BE49-F238E27FC236}">
                      <a16:creationId xmlns:a16="http://schemas.microsoft.com/office/drawing/2014/main" id="{68A79C76-CFC4-46B5-B524-B113AE261797}"/>
                    </a:ext>
                  </a:extLst>
                </p:cNvPr>
                <p:cNvGrpSpPr/>
                <p:nvPr/>
              </p:nvGrpSpPr>
              <p:grpSpPr>
                <a:xfrm>
                  <a:off x="6135240" y="8339765"/>
                  <a:ext cx="860093" cy="166455"/>
                  <a:chOff x="6014569" y="7907624"/>
                  <a:chExt cx="860093" cy="166455"/>
                </a:xfrm>
              </p:grpSpPr>
              <p:sp>
                <p:nvSpPr>
                  <p:cNvPr id="179" name="Elipse 178">
                    <a:extLst>
                      <a:ext uri="{FF2B5EF4-FFF2-40B4-BE49-F238E27FC236}">
                        <a16:creationId xmlns:a16="http://schemas.microsoft.com/office/drawing/2014/main" id="{2CBBDFBE-EB0C-41CC-A88B-D5A807205905}"/>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0" name="Elipse 179">
                    <a:extLst>
                      <a:ext uri="{FF2B5EF4-FFF2-40B4-BE49-F238E27FC236}">
                        <a16:creationId xmlns:a16="http://schemas.microsoft.com/office/drawing/2014/main" id="{7D157F79-D910-4D52-8F42-75F981207E22}"/>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81" name="Grupo 180">
                  <a:extLst>
                    <a:ext uri="{FF2B5EF4-FFF2-40B4-BE49-F238E27FC236}">
                      <a16:creationId xmlns:a16="http://schemas.microsoft.com/office/drawing/2014/main" id="{1A443DDB-ACFE-4675-ABFF-E3444529CF83}"/>
                    </a:ext>
                  </a:extLst>
                </p:cNvPr>
                <p:cNvGrpSpPr/>
                <p:nvPr/>
              </p:nvGrpSpPr>
              <p:grpSpPr>
                <a:xfrm>
                  <a:off x="6135240" y="8532781"/>
                  <a:ext cx="860093" cy="166455"/>
                  <a:chOff x="6014569" y="7907624"/>
                  <a:chExt cx="860093" cy="166455"/>
                </a:xfrm>
              </p:grpSpPr>
              <p:sp>
                <p:nvSpPr>
                  <p:cNvPr id="182" name="Elipse 181">
                    <a:extLst>
                      <a:ext uri="{FF2B5EF4-FFF2-40B4-BE49-F238E27FC236}">
                        <a16:creationId xmlns:a16="http://schemas.microsoft.com/office/drawing/2014/main" id="{E7A56ADF-EACC-40C7-9184-0E3F0740A45D}"/>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3" name="Elipse 182">
                    <a:extLst>
                      <a:ext uri="{FF2B5EF4-FFF2-40B4-BE49-F238E27FC236}">
                        <a16:creationId xmlns:a16="http://schemas.microsoft.com/office/drawing/2014/main" id="{1973D5AE-4FF3-41F8-A147-1A0EDB4CCABB}"/>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84" name="Grupo 183">
                  <a:extLst>
                    <a:ext uri="{FF2B5EF4-FFF2-40B4-BE49-F238E27FC236}">
                      <a16:creationId xmlns:a16="http://schemas.microsoft.com/office/drawing/2014/main" id="{A0DD16A7-4851-49C7-AD7E-6396DE84D217}"/>
                    </a:ext>
                  </a:extLst>
                </p:cNvPr>
                <p:cNvGrpSpPr/>
                <p:nvPr/>
              </p:nvGrpSpPr>
              <p:grpSpPr>
                <a:xfrm>
                  <a:off x="6135240" y="8725797"/>
                  <a:ext cx="860093" cy="166455"/>
                  <a:chOff x="6014569" y="7907624"/>
                  <a:chExt cx="860093" cy="166455"/>
                </a:xfrm>
              </p:grpSpPr>
              <p:sp>
                <p:nvSpPr>
                  <p:cNvPr id="185" name="Elipse 184">
                    <a:extLst>
                      <a:ext uri="{FF2B5EF4-FFF2-40B4-BE49-F238E27FC236}">
                        <a16:creationId xmlns:a16="http://schemas.microsoft.com/office/drawing/2014/main" id="{A25605AE-999C-4A5F-B9C0-9B6032B44867}"/>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6" name="Elipse 185">
                    <a:extLst>
                      <a:ext uri="{FF2B5EF4-FFF2-40B4-BE49-F238E27FC236}">
                        <a16:creationId xmlns:a16="http://schemas.microsoft.com/office/drawing/2014/main" id="{FA69E7DF-4506-4800-9CFD-AB1AC1E70A37}"/>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grpSp>
        <p:sp>
          <p:nvSpPr>
            <p:cNvPr id="187" name="Rectángulo: esquinas redondeadas 186">
              <a:extLst>
                <a:ext uri="{FF2B5EF4-FFF2-40B4-BE49-F238E27FC236}">
                  <a16:creationId xmlns:a16="http://schemas.microsoft.com/office/drawing/2014/main" id="{2C0AD05E-6371-492F-9992-C11F91DAC77B}"/>
                </a:ext>
              </a:extLst>
            </p:cNvPr>
            <p:cNvSpPr/>
            <p:nvPr/>
          </p:nvSpPr>
          <p:spPr>
            <a:xfrm>
              <a:off x="31515" y="8404739"/>
              <a:ext cx="3829905" cy="1485112"/>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90" name="CuadroTexto 189">
              <a:extLst>
                <a:ext uri="{FF2B5EF4-FFF2-40B4-BE49-F238E27FC236}">
                  <a16:creationId xmlns:a16="http://schemas.microsoft.com/office/drawing/2014/main" id="{325B8F71-AFA8-4D1C-8817-B3B06A563118}"/>
                </a:ext>
              </a:extLst>
            </p:cNvPr>
            <p:cNvSpPr txBox="1"/>
            <p:nvPr/>
          </p:nvSpPr>
          <p:spPr>
            <a:xfrm>
              <a:off x="133839" y="8404739"/>
              <a:ext cx="3553735" cy="276999"/>
            </a:xfrm>
            <a:prstGeom prst="rect">
              <a:avLst/>
            </a:prstGeom>
            <a:noFill/>
          </p:spPr>
          <p:txBody>
            <a:bodyPr wrap="square" rtlCol="0">
              <a:spAutoFit/>
            </a:bodyPr>
            <a:lstStyle/>
            <a:p>
              <a:pPr algn="ctr"/>
              <a:r>
                <a:rPr lang="es-MX" sz="1200" dirty="0">
                  <a:solidFill>
                    <a:schemeClr val="bg1"/>
                  </a:solidFill>
                  <a:latin typeface="Comic Sans MS" panose="030F0702030302020204" pitchFamily="66" charset="0"/>
                </a:rPr>
                <a:t>Logros</a:t>
              </a:r>
            </a:p>
          </p:txBody>
        </p:sp>
        <p:sp>
          <p:nvSpPr>
            <p:cNvPr id="192" name="CuadroTexto 191">
              <a:extLst>
                <a:ext uri="{FF2B5EF4-FFF2-40B4-BE49-F238E27FC236}">
                  <a16:creationId xmlns:a16="http://schemas.microsoft.com/office/drawing/2014/main" id="{85E2E26E-9342-4297-B7CB-788C1192AFE7}"/>
                </a:ext>
              </a:extLst>
            </p:cNvPr>
            <p:cNvSpPr txBox="1"/>
            <p:nvPr/>
          </p:nvSpPr>
          <p:spPr>
            <a:xfrm>
              <a:off x="-20858" y="8856955"/>
              <a:ext cx="3901420" cy="276999"/>
            </a:xfrm>
            <a:prstGeom prst="rect">
              <a:avLst/>
            </a:prstGeom>
            <a:noFill/>
          </p:spPr>
          <p:txBody>
            <a:bodyPr wrap="square">
              <a:spAutoFit/>
            </a:bodyPr>
            <a:lstStyle/>
            <a:p>
              <a:pPr algn="ctr"/>
              <a:r>
                <a:rPr lang="es-MX" sz="1200" dirty="0">
                  <a:solidFill>
                    <a:schemeClr val="bg1"/>
                  </a:solidFill>
                  <a:latin typeface="Comic Sans MS" panose="030F0702030302020204" pitchFamily="66" charset="0"/>
                </a:rPr>
                <a:t>-</a:t>
              </a:r>
            </a:p>
          </p:txBody>
        </p:sp>
        <p:sp>
          <p:nvSpPr>
            <p:cNvPr id="194" name="Rectángulo: esquinas redondeadas 193">
              <a:extLst>
                <a:ext uri="{FF2B5EF4-FFF2-40B4-BE49-F238E27FC236}">
                  <a16:creationId xmlns:a16="http://schemas.microsoft.com/office/drawing/2014/main" id="{9AB7BEDB-7556-441A-9B5B-EEF117C2E971}"/>
                </a:ext>
              </a:extLst>
            </p:cNvPr>
            <p:cNvSpPr/>
            <p:nvPr/>
          </p:nvSpPr>
          <p:spPr>
            <a:xfrm>
              <a:off x="3896601" y="8451271"/>
              <a:ext cx="3829905" cy="1457700"/>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196" name="CuadroTexto 195">
              <a:extLst>
                <a:ext uri="{FF2B5EF4-FFF2-40B4-BE49-F238E27FC236}">
                  <a16:creationId xmlns:a16="http://schemas.microsoft.com/office/drawing/2014/main" id="{3E8B0A84-AA2E-44B9-9328-AF2D69544E7C}"/>
                </a:ext>
              </a:extLst>
            </p:cNvPr>
            <p:cNvSpPr txBox="1"/>
            <p:nvPr/>
          </p:nvSpPr>
          <p:spPr>
            <a:xfrm>
              <a:off x="4080631" y="8474478"/>
              <a:ext cx="3553735" cy="276999"/>
            </a:xfrm>
            <a:prstGeom prst="rect">
              <a:avLst/>
            </a:prstGeom>
            <a:noFill/>
          </p:spPr>
          <p:txBody>
            <a:bodyPr wrap="square" rtlCol="0">
              <a:spAutoFit/>
            </a:bodyPr>
            <a:lstStyle/>
            <a:p>
              <a:pPr algn="ctr"/>
              <a:r>
                <a:rPr lang="es-MX" sz="1200" dirty="0">
                  <a:solidFill>
                    <a:schemeClr val="bg1"/>
                  </a:solidFill>
                  <a:latin typeface="Comic Sans MS" panose="030F0702030302020204" pitchFamily="66" charset="0"/>
                </a:rPr>
                <a:t>Dificultades</a:t>
              </a:r>
            </a:p>
          </p:txBody>
        </p:sp>
        <p:sp>
          <p:nvSpPr>
            <p:cNvPr id="198" name="CuadroTexto 197">
              <a:extLst>
                <a:ext uri="{FF2B5EF4-FFF2-40B4-BE49-F238E27FC236}">
                  <a16:creationId xmlns:a16="http://schemas.microsoft.com/office/drawing/2014/main" id="{8EA301CD-1810-4DA1-96E7-490B3EEE9E43}"/>
                </a:ext>
              </a:extLst>
            </p:cNvPr>
            <p:cNvSpPr txBox="1"/>
            <p:nvPr/>
          </p:nvSpPr>
          <p:spPr>
            <a:xfrm>
              <a:off x="3860843" y="8829164"/>
              <a:ext cx="3901420" cy="276999"/>
            </a:xfrm>
            <a:prstGeom prst="rect">
              <a:avLst/>
            </a:prstGeom>
            <a:noFill/>
          </p:spPr>
          <p:txBody>
            <a:bodyPr wrap="square">
              <a:spAutoFit/>
            </a:bodyPr>
            <a:lstStyle/>
            <a:p>
              <a:pPr algn="ctr"/>
              <a:r>
                <a:rPr lang="es-MX" sz="1200" dirty="0">
                  <a:solidFill>
                    <a:schemeClr val="bg1"/>
                  </a:solidFill>
                  <a:latin typeface="Comic Sans MS" panose="030F0702030302020204" pitchFamily="66" charset="0"/>
                </a:rPr>
                <a:t>-</a:t>
              </a:r>
            </a:p>
          </p:txBody>
        </p:sp>
      </p:grpSp>
      <p:pic>
        <p:nvPicPr>
          <p:cNvPr id="4" name="Imagen 3" descr="Imagen que contiene muñeca, juguete, dibujo&#10;&#10;Descripción generada automáticamente">
            <a:extLst>
              <a:ext uri="{FF2B5EF4-FFF2-40B4-BE49-F238E27FC236}">
                <a16:creationId xmlns:a16="http://schemas.microsoft.com/office/drawing/2014/main" id="{E22C5A1D-3DD3-4491-BA78-9B902ABAC39F}"/>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6755877" y="57424"/>
            <a:ext cx="637841" cy="1214826"/>
          </a:xfrm>
          <a:prstGeom prst="rect">
            <a:avLst/>
          </a:prstGeom>
        </p:spPr>
      </p:pic>
      <p:sp>
        <p:nvSpPr>
          <p:cNvPr id="7" name="Rectángulo 6">
            <a:extLst>
              <a:ext uri="{FF2B5EF4-FFF2-40B4-BE49-F238E27FC236}">
                <a16:creationId xmlns:a16="http://schemas.microsoft.com/office/drawing/2014/main" id="{233EFE94-15B5-4616-986D-6D89E5340647}"/>
              </a:ext>
            </a:extLst>
          </p:cNvPr>
          <p:cNvSpPr/>
          <p:nvPr/>
        </p:nvSpPr>
        <p:spPr>
          <a:xfrm>
            <a:off x="560326" y="216969"/>
            <a:ext cx="2262158" cy="400110"/>
          </a:xfrm>
          <a:prstGeom prst="rect">
            <a:avLst/>
          </a:prstGeom>
          <a:noFill/>
        </p:spPr>
        <p:txBody>
          <a:bodyPr wrap="none" lIns="91440" tIns="45720" rIns="91440" bIns="45720">
            <a:spAutoFit/>
          </a:bodyPr>
          <a:lstStyle/>
          <a:p>
            <a:pPr algn="ctr"/>
            <a:r>
              <a:rPr lang="es-ES" sz="2000" b="0" cap="none" spc="0" dirty="0">
                <a:ln w="0"/>
                <a:solidFill>
                  <a:schemeClr val="tx1"/>
                </a:solidFill>
                <a:effectLst>
                  <a:outerShdw blurRad="38100" dist="19050" dir="2700000" algn="tl" rotWithShape="0">
                    <a:schemeClr val="dk1">
                      <a:alpha val="40000"/>
                    </a:schemeClr>
                  </a:outerShdw>
                </a:effectLst>
              </a:rPr>
              <a:t>22         06       2021  </a:t>
            </a:r>
          </a:p>
        </p:txBody>
      </p:sp>
      <p:sp>
        <p:nvSpPr>
          <p:cNvPr id="127" name="Signo de multiplicación 126">
            <a:extLst>
              <a:ext uri="{FF2B5EF4-FFF2-40B4-BE49-F238E27FC236}">
                <a16:creationId xmlns:a16="http://schemas.microsoft.com/office/drawing/2014/main" id="{B92F7668-74F5-4CC7-9A39-FAA49A4FFFC1}"/>
              </a:ext>
            </a:extLst>
          </p:cNvPr>
          <p:cNvSpPr/>
          <p:nvPr/>
        </p:nvSpPr>
        <p:spPr>
          <a:xfrm>
            <a:off x="2881785" y="2309013"/>
            <a:ext cx="743027" cy="665532"/>
          </a:xfrm>
          <a:prstGeom prst="mathMultiply">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129" name="Signo de multiplicación 128">
            <a:extLst>
              <a:ext uri="{FF2B5EF4-FFF2-40B4-BE49-F238E27FC236}">
                <a16:creationId xmlns:a16="http://schemas.microsoft.com/office/drawing/2014/main" id="{C6EC1ED7-5D32-4BCC-AAFE-FD82FE316FDD}"/>
              </a:ext>
            </a:extLst>
          </p:cNvPr>
          <p:cNvSpPr/>
          <p:nvPr/>
        </p:nvSpPr>
        <p:spPr>
          <a:xfrm>
            <a:off x="7057079" y="3022274"/>
            <a:ext cx="743027" cy="665532"/>
          </a:xfrm>
          <a:prstGeom prst="mathMultiply">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Tree>
    <p:extLst>
      <p:ext uri="{BB962C8B-B14F-4D97-AF65-F5344CB8AC3E}">
        <p14:creationId xmlns:p14="http://schemas.microsoft.com/office/powerpoint/2010/main" val="20987683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pattFill prst="pct90">
          <a:fgClr>
            <a:srgbClr val="79DCFF"/>
          </a:fgClr>
          <a:bgClr>
            <a:schemeClr val="bg1"/>
          </a:bgClr>
        </a:pattFill>
        <a:effectLst/>
      </p:bgPr>
    </p:bg>
    <p:spTree>
      <p:nvGrpSpPr>
        <p:cNvPr id="1" name=""/>
        <p:cNvGrpSpPr/>
        <p:nvPr/>
      </p:nvGrpSpPr>
      <p:grpSpPr>
        <a:xfrm>
          <a:off x="0" y="0"/>
          <a:ext cx="0" cy="0"/>
          <a:chOff x="0" y="0"/>
          <a:chExt cx="0" cy="0"/>
        </a:xfrm>
      </p:grpSpPr>
      <p:sp>
        <p:nvSpPr>
          <p:cNvPr id="2" name="Rectángulo 1">
            <a:extLst>
              <a:ext uri="{FF2B5EF4-FFF2-40B4-BE49-F238E27FC236}">
                <a16:creationId xmlns:a16="http://schemas.microsoft.com/office/drawing/2014/main" id="{36FEC874-B11F-46CD-B8DD-315481A5EAB5}"/>
              </a:ext>
            </a:extLst>
          </p:cNvPr>
          <p:cNvSpPr/>
          <p:nvPr/>
        </p:nvSpPr>
        <p:spPr>
          <a:xfrm>
            <a:off x="285750" y="704850"/>
            <a:ext cx="7219950" cy="8667750"/>
          </a:xfrm>
          <a:prstGeom prst="rect">
            <a:avLst/>
          </a:prstGeom>
          <a:ln w="76200" cmpd="sng">
            <a:solidFill>
              <a:schemeClr val="tx1"/>
            </a:solidFill>
            <a:round/>
          </a:ln>
        </p:spPr>
        <p:style>
          <a:lnRef idx="2">
            <a:schemeClr val="accent6"/>
          </a:lnRef>
          <a:fillRef idx="1">
            <a:schemeClr val="lt1"/>
          </a:fillRef>
          <a:effectRef idx="0">
            <a:schemeClr val="accent6"/>
          </a:effectRef>
          <a:fontRef idx="minor">
            <a:schemeClr val="dk1"/>
          </a:fontRef>
        </p:style>
        <p:txBody>
          <a:bodyPr rtlCol="0" anchor="ctr"/>
          <a:lstStyle/>
          <a:p>
            <a:pPr algn="just">
              <a:lnSpc>
                <a:spcPct val="150000"/>
              </a:lnSpc>
            </a:pPr>
            <a:r>
              <a:rPr lang="es-MX" sz="1600" b="1" dirty="0">
                <a:latin typeface="Arial" panose="020B0604020202020204" pitchFamily="34" charset="0"/>
                <a:cs typeface="Arial" panose="020B0604020202020204" pitchFamily="34" charset="0"/>
              </a:rPr>
              <a:t>La creatividad en Preescolar</a:t>
            </a:r>
          </a:p>
          <a:p>
            <a:pPr algn="just">
              <a:lnSpc>
                <a:spcPct val="150000"/>
              </a:lnSpc>
            </a:pPr>
            <a:r>
              <a:rPr lang="es-MX" sz="1600" dirty="0">
                <a:latin typeface="Arial" panose="020B0604020202020204" pitchFamily="34" charset="0"/>
                <a:cs typeface="Arial" panose="020B0604020202020204" pitchFamily="34" charset="0"/>
              </a:rPr>
              <a:t>A los niños les produce satisfacción el ser capaces de manejar y controlar cosas y resultados que están más allá de sus propios cuerpos, y les condice una clarificación y entendimiento de su mundo físico. Cuando más conocimientos adquieren, más fundamentación tienen para desarrollar nuevos conceptos. Al tocar, manipular, experimentar o sentir ya que de esta manera van a ampliar y profundizar su comprensión del mundo que los rodea. (Brown, S., 1991)</a:t>
            </a:r>
          </a:p>
          <a:p>
            <a:pPr algn="just">
              <a:lnSpc>
                <a:spcPct val="150000"/>
              </a:lnSpc>
            </a:pPr>
            <a:r>
              <a:rPr lang="es-MX" sz="1600" dirty="0">
                <a:latin typeface="Arial" panose="020B0604020202020204" pitchFamily="34" charset="0"/>
                <a:cs typeface="Arial" panose="020B0604020202020204" pitchFamily="34" charset="0"/>
              </a:rPr>
              <a:t>Es por eso que el día de hoy se realizó un experimento en su casa para que pudieran experimentar y sacar hipótesis en cuestión a la actividad a resolver.</a:t>
            </a:r>
          </a:p>
          <a:p>
            <a:pPr algn="just">
              <a:lnSpc>
                <a:spcPct val="150000"/>
              </a:lnSpc>
            </a:pPr>
            <a:r>
              <a:rPr lang="es-MX" sz="1600" dirty="0">
                <a:latin typeface="Arial" panose="020B0604020202020204" pitchFamily="34" charset="0"/>
                <a:cs typeface="Arial" panose="020B0604020202020204" pitchFamily="34" charset="0"/>
              </a:rPr>
              <a:t>Al momento de recibir algunas evidencias se pudo notar la emoción en los párvulos por ver lo que iba a pasar al combinar los ingredientes.</a:t>
            </a:r>
          </a:p>
          <a:p>
            <a:pPr algn="just">
              <a:lnSpc>
                <a:spcPct val="150000"/>
              </a:lnSpc>
            </a:pPr>
            <a:endParaRPr lang="es-MX" sz="1600" dirty="0">
              <a:latin typeface="Arial" panose="020B0604020202020204" pitchFamily="34" charset="0"/>
              <a:cs typeface="Arial" panose="020B0604020202020204" pitchFamily="34" charset="0"/>
            </a:endParaRPr>
          </a:p>
          <a:p>
            <a:pPr algn="just">
              <a:lnSpc>
                <a:spcPct val="150000"/>
              </a:lnSpc>
            </a:pPr>
            <a:r>
              <a:rPr lang="es-MX" sz="1200" i="1" dirty="0">
                <a:latin typeface="Arial" panose="020B0604020202020204" pitchFamily="34" charset="0"/>
                <a:cs typeface="Arial" panose="020B0604020202020204" pitchFamily="34" charset="0"/>
              </a:rPr>
              <a:t>Brown, S. E. (1991). Experimentos de Ciencias en educación infantil (Vol. 18). Narcea Ediciones.</a:t>
            </a:r>
          </a:p>
        </p:txBody>
      </p:sp>
    </p:spTree>
    <p:extLst>
      <p:ext uri="{BB962C8B-B14F-4D97-AF65-F5344CB8AC3E}">
        <p14:creationId xmlns:p14="http://schemas.microsoft.com/office/powerpoint/2010/main" val="16300449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a:xfrm>
          <a:off x="0" y="0"/>
          <a:ext cx="0" cy="0"/>
          <a:chOff x="0" y="0"/>
          <a:chExt cx="0" cy="0"/>
        </a:xfrm>
      </p:grpSpPr>
      <p:grpSp>
        <p:nvGrpSpPr>
          <p:cNvPr id="2" name="Grupo 1">
            <a:extLst>
              <a:ext uri="{FF2B5EF4-FFF2-40B4-BE49-F238E27FC236}">
                <a16:creationId xmlns:a16="http://schemas.microsoft.com/office/drawing/2014/main" id="{BA74D494-408A-4E9A-8CBA-796030CBE8BE}"/>
              </a:ext>
            </a:extLst>
          </p:cNvPr>
          <p:cNvGrpSpPr/>
          <p:nvPr/>
        </p:nvGrpSpPr>
        <p:grpSpPr>
          <a:xfrm>
            <a:off x="-60113" y="101667"/>
            <a:ext cx="8202188" cy="9807304"/>
            <a:chOff x="-60113" y="101667"/>
            <a:chExt cx="8202188" cy="9807304"/>
          </a:xfrm>
        </p:grpSpPr>
        <p:sp>
          <p:nvSpPr>
            <p:cNvPr id="6" name="Paralelogramo 5">
              <a:extLst>
                <a:ext uri="{FF2B5EF4-FFF2-40B4-BE49-F238E27FC236}">
                  <a16:creationId xmlns:a16="http://schemas.microsoft.com/office/drawing/2014/main" id="{47608943-0181-440C-B161-B8EF626947B5}"/>
                </a:ext>
              </a:extLst>
            </p:cNvPr>
            <p:cNvSpPr/>
            <p:nvPr/>
          </p:nvSpPr>
          <p:spPr>
            <a:xfrm>
              <a:off x="41638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 name="Paralelogramo 7">
              <a:extLst>
                <a:ext uri="{FF2B5EF4-FFF2-40B4-BE49-F238E27FC236}">
                  <a16:creationId xmlns:a16="http://schemas.microsoft.com/office/drawing/2014/main" id="{B33DFCE6-CAD3-4C51-BEC3-B49DE3E10F98}"/>
                </a:ext>
              </a:extLst>
            </p:cNvPr>
            <p:cNvSpPr/>
            <p:nvPr/>
          </p:nvSpPr>
          <p:spPr>
            <a:xfrm>
              <a:off x="115806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 name="Paralelogramo 9">
              <a:extLst>
                <a:ext uri="{FF2B5EF4-FFF2-40B4-BE49-F238E27FC236}">
                  <a16:creationId xmlns:a16="http://schemas.microsoft.com/office/drawing/2014/main" id="{E9499F6D-0B37-4682-9B96-B4D34C2EF618}"/>
                </a:ext>
              </a:extLst>
            </p:cNvPr>
            <p:cNvSpPr/>
            <p:nvPr/>
          </p:nvSpPr>
          <p:spPr>
            <a:xfrm>
              <a:off x="189974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nvGrpSpPr>
            <p:cNvPr id="13" name="Grupo 12">
              <a:extLst>
                <a:ext uri="{FF2B5EF4-FFF2-40B4-BE49-F238E27FC236}">
                  <a16:creationId xmlns:a16="http://schemas.microsoft.com/office/drawing/2014/main" id="{B9B108D8-2D8D-467D-B61E-DE552F2B74A5}"/>
                </a:ext>
              </a:extLst>
            </p:cNvPr>
            <p:cNvGrpSpPr/>
            <p:nvPr/>
          </p:nvGrpSpPr>
          <p:grpSpPr>
            <a:xfrm>
              <a:off x="355425" y="680942"/>
              <a:ext cx="406400" cy="523220"/>
              <a:chOff x="325120" y="938155"/>
              <a:chExt cx="406400" cy="523220"/>
            </a:xfrm>
          </p:grpSpPr>
          <p:sp>
            <p:nvSpPr>
              <p:cNvPr id="11" name="Elipse 10">
                <a:extLst>
                  <a:ext uri="{FF2B5EF4-FFF2-40B4-BE49-F238E27FC236}">
                    <a16:creationId xmlns:a16="http://schemas.microsoft.com/office/drawing/2014/main" id="{880D7D52-E52E-46A6-9AD5-0FE86D8981B4}"/>
                  </a:ext>
                </a:extLst>
              </p:cNvPr>
              <p:cNvSpPr/>
              <p:nvPr/>
            </p:nvSpPr>
            <p:spPr>
              <a:xfrm>
                <a:off x="325120" y="975360"/>
                <a:ext cx="406400" cy="426720"/>
              </a:xfrm>
              <a:prstGeom prst="ellipse">
                <a:avLst/>
              </a:prstGeom>
              <a:noFill/>
              <a:ln>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2" name="CuadroTexto 11">
                <a:extLst>
                  <a:ext uri="{FF2B5EF4-FFF2-40B4-BE49-F238E27FC236}">
                    <a16:creationId xmlns:a16="http://schemas.microsoft.com/office/drawing/2014/main" id="{2E00C428-416A-4D97-97D6-9A76941C2425}"/>
                  </a:ext>
                </a:extLst>
              </p:cNvPr>
              <p:cNvSpPr txBox="1"/>
              <p:nvPr/>
            </p:nvSpPr>
            <p:spPr>
              <a:xfrm>
                <a:off x="365911" y="938155"/>
                <a:ext cx="351531" cy="523220"/>
              </a:xfrm>
              <a:prstGeom prst="rect">
                <a:avLst/>
              </a:prstGeom>
              <a:noFill/>
            </p:spPr>
            <p:txBody>
              <a:bodyPr wrap="square" rtlCol="0">
                <a:spAutoFit/>
              </a:bodyPr>
              <a:lstStyle/>
              <a:p>
                <a:r>
                  <a:rPr lang="es-MX" sz="2800" dirty="0">
                    <a:latin typeface="Comic Sans MS" panose="030F0702030302020204" pitchFamily="66" charset="0"/>
                  </a:rPr>
                  <a:t>L</a:t>
                </a:r>
              </a:p>
            </p:txBody>
          </p:sp>
        </p:grpSp>
        <p:sp>
          <p:nvSpPr>
            <p:cNvPr id="15" name="Elipse 14">
              <a:extLst>
                <a:ext uri="{FF2B5EF4-FFF2-40B4-BE49-F238E27FC236}">
                  <a16:creationId xmlns:a16="http://schemas.microsoft.com/office/drawing/2014/main" id="{1082DC44-6046-4DB4-9D18-B9DE01490DD4}"/>
                </a:ext>
              </a:extLst>
            </p:cNvPr>
            <p:cNvSpPr/>
            <p:nvPr/>
          </p:nvSpPr>
          <p:spPr>
            <a:xfrm>
              <a:off x="911740" y="699102"/>
              <a:ext cx="406400" cy="426720"/>
            </a:xfrm>
            <a:prstGeom prst="ellipse">
              <a:avLst/>
            </a:prstGeom>
            <a:no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6" name="CuadroTexto 15">
              <a:extLst>
                <a:ext uri="{FF2B5EF4-FFF2-40B4-BE49-F238E27FC236}">
                  <a16:creationId xmlns:a16="http://schemas.microsoft.com/office/drawing/2014/main" id="{BE575634-FC98-441D-ACDC-E1C8A1435C25}"/>
                </a:ext>
              </a:extLst>
            </p:cNvPr>
            <p:cNvSpPr txBox="1"/>
            <p:nvPr/>
          </p:nvSpPr>
          <p:spPr>
            <a:xfrm>
              <a:off x="856402" y="684127"/>
              <a:ext cx="541472" cy="523220"/>
            </a:xfrm>
            <a:prstGeom prst="rect">
              <a:avLst/>
            </a:prstGeom>
            <a:noFill/>
          </p:spPr>
          <p:txBody>
            <a:bodyPr wrap="square" rtlCol="0">
              <a:spAutoFit/>
            </a:bodyPr>
            <a:lstStyle/>
            <a:p>
              <a:r>
                <a:rPr lang="es-MX" sz="2800" dirty="0">
                  <a:latin typeface="Comic Sans MS" panose="030F0702030302020204" pitchFamily="66" charset="0"/>
                </a:rPr>
                <a:t>M</a:t>
              </a:r>
            </a:p>
          </p:txBody>
        </p:sp>
        <p:sp>
          <p:nvSpPr>
            <p:cNvPr id="18" name="Elipse 17">
              <a:extLst>
                <a:ext uri="{FF2B5EF4-FFF2-40B4-BE49-F238E27FC236}">
                  <a16:creationId xmlns:a16="http://schemas.microsoft.com/office/drawing/2014/main" id="{AB18F75A-0196-4C2E-8DAD-CD0713D15D0C}"/>
                </a:ext>
              </a:extLst>
            </p:cNvPr>
            <p:cNvSpPr/>
            <p:nvPr/>
          </p:nvSpPr>
          <p:spPr>
            <a:xfrm>
              <a:off x="1399789" y="699102"/>
              <a:ext cx="406400" cy="426720"/>
            </a:xfrm>
            <a:prstGeom prst="ellipse">
              <a:avLst/>
            </a:prstGeom>
            <a:solidFill>
              <a:srgbClr val="92D050"/>
            </a:solid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9" name="CuadroTexto 18">
              <a:extLst>
                <a:ext uri="{FF2B5EF4-FFF2-40B4-BE49-F238E27FC236}">
                  <a16:creationId xmlns:a16="http://schemas.microsoft.com/office/drawing/2014/main" id="{01D9B938-D65D-4623-994E-C181087BDD6E}"/>
                </a:ext>
              </a:extLst>
            </p:cNvPr>
            <p:cNvSpPr txBox="1"/>
            <p:nvPr/>
          </p:nvSpPr>
          <p:spPr>
            <a:xfrm>
              <a:off x="1351045" y="690152"/>
              <a:ext cx="502061" cy="523220"/>
            </a:xfrm>
            <a:prstGeom prst="rect">
              <a:avLst/>
            </a:prstGeom>
            <a:noFill/>
          </p:spPr>
          <p:txBody>
            <a:bodyPr wrap="none" rtlCol="0">
              <a:spAutoFit/>
            </a:bodyPr>
            <a:lstStyle/>
            <a:p>
              <a:r>
                <a:rPr lang="es-MX" sz="2800" dirty="0">
                  <a:latin typeface="Comic Sans MS" panose="030F0702030302020204" pitchFamily="66" charset="0"/>
                </a:rPr>
                <a:t>M</a:t>
              </a:r>
            </a:p>
          </p:txBody>
        </p:sp>
        <p:sp>
          <p:nvSpPr>
            <p:cNvPr id="21" name="Elipse 20">
              <a:extLst>
                <a:ext uri="{FF2B5EF4-FFF2-40B4-BE49-F238E27FC236}">
                  <a16:creationId xmlns:a16="http://schemas.microsoft.com/office/drawing/2014/main" id="{85E30B17-2BF6-437C-83C0-21DA04B245F6}"/>
                </a:ext>
              </a:extLst>
            </p:cNvPr>
            <p:cNvSpPr/>
            <p:nvPr/>
          </p:nvSpPr>
          <p:spPr>
            <a:xfrm>
              <a:off x="1910707" y="682587"/>
              <a:ext cx="406400" cy="426720"/>
            </a:xfrm>
            <a:prstGeom prst="ellipse">
              <a:avLst/>
            </a:prstGeom>
            <a:noFill/>
            <a:ln>
              <a:solidFill>
                <a:srgbClr val="9966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a:t>  </a:t>
              </a:r>
            </a:p>
          </p:txBody>
        </p:sp>
        <p:sp>
          <p:nvSpPr>
            <p:cNvPr id="22" name="CuadroTexto 21">
              <a:extLst>
                <a:ext uri="{FF2B5EF4-FFF2-40B4-BE49-F238E27FC236}">
                  <a16:creationId xmlns:a16="http://schemas.microsoft.com/office/drawing/2014/main" id="{D10FE9A1-28D5-4310-BD57-3A5884781B43}"/>
                </a:ext>
              </a:extLst>
            </p:cNvPr>
            <p:cNvSpPr txBox="1"/>
            <p:nvPr/>
          </p:nvSpPr>
          <p:spPr>
            <a:xfrm>
              <a:off x="1921391" y="682587"/>
              <a:ext cx="310716" cy="523220"/>
            </a:xfrm>
            <a:prstGeom prst="rect">
              <a:avLst/>
            </a:prstGeom>
            <a:noFill/>
          </p:spPr>
          <p:txBody>
            <a:bodyPr wrap="square" rtlCol="0">
              <a:spAutoFit/>
            </a:bodyPr>
            <a:lstStyle/>
            <a:p>
              <a:r>
                <a:rPr lang="es-MX" sz="2800" dirty="0">
                  <a:latin typeface="Comic Sans MS" panose="030F0702030302020204" pitchFamily="66" charset="0"/>
                </a:rPr>
                <a:t>J</a:t>
              </a:r>
            </a:p>
          </p:txBody>
        </p:sp>
        <p:sp>
          <p:nvSpPr>
            <p:cNvPr id="24" name="Elipse 23">
              <a:extLst>
                <a:ext uri="{FF2B5EF4-FFF2-40B4-BE49-F238E27FC236}">
                  <a16:creationId xmlns:a16="http://schemas.microsoft.com/office/drawing/2014/main" id="{8A385A63-D308-45E3-A890-7B5BB1C03A3A}"/>
                </a:ext>
              </a:extLst>
            </p:cNvPr>
            <p:cNvSpPr/>
            <p:nvPr/>
          </p:nvSpPr>
          <p:spPr>
            <a:xfrm>
              <a:off x="2415408" y="714322"/>
              <a:ext cx="406400" cy="426720"/>
            </a:xfrm>
            <a:prstGeom prst="ellipse">
              <a:avLst/>
            </a:prstGeom>
            <a:noFill/>
            <a:ln>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25" name="CuadroTexto 24">
              <a:extLst>
                <a:ext uri="{FF2B5EF4-FFF2-40B4-BE49-F238E27FC236}">
                  <a16:creationId xmlns:a16="http://schemas.microsoft.com/office/drawing/2014/main" id="{675EA713-7166-4AA9-B421-958EB661CA25}"/>
                </a:ext>
              </a:extLst>
            </p:cNvPr>
            <p:cNvSpPr txBox="1"/>
            <p:nvPr/>
          </p:nvSpPr>
          <p:spPr>
            <a:xfrm>
              <a:off x="2395441" y="714322"/>
              <a:ext cx="418704" cy="523220"/>
            </a:xfrm>
            <a:prstGeom prst="rect">
              <a:avLst/>
            </a:prstGeom>
            <a:noFill/>
          </p:spPr>
          <p:txBody>
            <a:bodyPr wrap="none" rtlCol="0">
              <a:spAutoFit/>
            </a:bodyPr>
            <a:lstStyle/>
            <a:p>
              <a:r>
                <a:rPr lang="es-MX" sz="2800" dirty="0">
                  <a:latin typeface="Comic Sans MS" panose="030F0702030302020204" pitchFamily="66" charset="0"/>
                </a:rPr>
                <a:t>V</a:t>
              </a:r>
            </a:p>
          </p:txBody>
        </p:sp>
        <p:grpSp>
          <p:nvGrpSpPr>
            <p:cNvPr id="37" name="Grupo 36">
              <a:extLst>
                <a:ext uri="{FF2B5EF4-FFF2-40B4-BE49-F238E27FC236}">
                  <a16:creationId xmlns:a16="http://schemas.microsoft.com/office/drawing/2014/main" id="{609E6B96-557A-4D3C-965B-8035DA291787}"/>
                </a:ext>
              </a:extLst>
            </p:cNvPr>
            <p:cNvGrpSpPr/>
            <p:nvPr/>
          </p:nvGrpSpPr>
          <p:grpSpPr>
            <a:xfrm>
              <a:off x="3129395" y="101667"/>
              <a:ext cx="3534242" cy="1126339"/>
              <a:chOff x="3024181" y="135293"/>
              <a:chExt cx="3534242" cy="1126339"/>
            </a:xfrm>
          </p:grpSpPr>
          <p:pic>
            <p:nvPicPr>
              <p:cNvPr id="5" name="Imagen 4" descr="Imagen que contiene cuarto, reloj&#10;&#10;Descripción generada automáticamente">
                <a:extLst>
                  <a:ext uri="{FF2B5EF4-FFF2-40B4-BE49-F238E27FC236}">
                    <a16:creationId xmlns:a16="http://schemas.microsoft.com/office/drawing/2014/main" id="{1F8B6B18-BBBC-4E3C-86D9-F00304A4797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24181" y="186307"/>
                <a:ext cx="833120" cy="1020354"/>
              </a:xfrm>
              <a:prstGeom prst="rect">
                <a:avLst/>
              </a:prstGeom>
            </p:spPr>
          </p:pic>
          <p:pic>
            <p:nvPicPr>
              <p:cNvPr id="28" name="Imagen 27" descr="Imagen que contiene camiseta&#10;&#10;Descripción generada automáticamente">
                <a:extLst>
                  <a:ext uri="{FF2B5EF4-FFF2-40B4-BE49-F238E27FC236}">
                    <a16:creationId xmlns:a16="http://schemas.microsoft.com/office/drawing/2014/main" id="{E80C588A-7E82-4001-94A5-DE90FC28F93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947723" y="135293"/>
                <a:ext cx="586945" cy="1085720"/>
              </a:xfrm>
              <a:prstGeom prst="rect">
                <a:avLst/>
              </a:prstGeom>
            </p:spPr>
          </p:pic>
          <p:pic>
            <p:nvPicPr>
              <p:cNvPr id="30" name="Imagen 29" descr="Imagen que contiene dibujo&#10;&#10;Descripción generada automáticamente">
                <a:extLst>
                  <a:ext uri="{FF2B5EF4-FFF2-40B4-BE49-F238E27FC236}">
                    <a16:creationId xmlns:a16="http://schemas.microsoft.com/office/drawing/2014/main" id="{65450E8D-4A8F-47F5-9A99-0395E3E75608}"/>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609904" y="149582"/>
                <a:ext cx="586945" cy="1093804"/>
              </a:xfrm>
              <a:prstGeom prst="rect">
                <a:avLst/>
              </a:prstGeom>
            </p:spPr>
          </p:pic>
          <p:pic>
            <p:nvPicPr>
              <p:cNvPr id="32" name="Imagen 31">
                <a:extLst>
                  <a:ext uri="{FF2B5EF4-FFF2-40B4-BE49-F238E27FC236}">
                    <a16:creationId xmlns:a16="http://schemas.microsoft.com/office/drawing/2014/main" id="{360757C7-0204-411C-BC27-46C0D1504D7F}"/>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265190" y="135293"/>
                <a:ext cx="715353" cy="1122383"/>
              </a:xfrm>
              <a:prstGeom prst="rect">
                <a:avLst/>
              </a:prstGeom>
            </p:spPr>
          </p:pic>
          <p:pic>
            <p:nvPicPr>
              <p:cNvPr id="34" name="Imagen 33" descr="Imagen que contiene dibujo&#10;&#10;Descripción generada automáticamente">
                <a:extLst>
                  <a:ext uri="{FF2B5EF4-FFF2-40B4-BE49-F238E27FC236}">
                    <a16:creationId xmlns:a16="http://schemas.microsoft.com/office/drawing/2014/main" id="{69E61F90-5C76-46E5-9AB4-46A4DAD5FA71}"/>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5998931" y="164446"/>
                <a:ext cx="559492" cy="1097186"/>
              </a:xfrm>
              <a:prstGeom prst="rect">
                <a:avLst/>
              </a:prstGeom>
            </p:spPr>
          </p:pic>
        </p:grpSp>
        <p:sp>
          <p:nvSpPr>
            <p:cNvPr id="39" name="Rectángulo 38">
              <a:extLst>
                <a:ext uri="{FF2B5EF4-FFF2-40B4-BE49-F238E27FC236}">
                  <a16:creationId xmlns:a16="http://schemas.microsoft.com/office/drawing/2014/main" id="{1A3DE5BB-AF26-4C12-B49E-ABDE42CACE67}"/>
                </a:ext>
              </a:extLst>
            </p:cNvPr>
            <p:cNvSpPr/>
            <p:nvPr/>
          </p:nvSpPr>
          <p:spPr>
            <a:xfrm>
              <a:off x="21138" y="1905531"/>
              <a:ext cx="7777162" cy="369332"/>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0" name="CuadroTexto 39">
              <a:extLst>
                <a:ext uri="{FF2B5EF4-FFF2-40B4-BE49-F238E27FC236}">
                  <a16:creationId xmlns:a16="http://schemas.microsoft.com/office/drawing/2014/main" id="{EBB85D41-574F-42BC-9018-63249043977A}"/>
                </a:ext>
              </a:extLst>
            </p:cNvPr>
            <p:cNvSpPr txBox="1"/>
            <p:nvPr/>
          </p:nvSpPr>
          <p:spPr>
            <a:xfrm>
              <a:off x="-60113" y="1913838"/>
              <a:ext cx="7777162"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Campos de formación y/o áreas de desarrollo personal y social a favorecer </a:t>
              </a:r>
            </a:p>
          </p:txBody>
        </p:sp>
        <p:grpSp>
          <p:nvGrpSpPr>
            <p:cNvPr id="72" name="Grupo 71">
              <a:extLst>
                <a:ext uri="{FF2B5EF4-FFF2-40B4-BE49-F238E27FC236}">
                  <a16:creationId xmlns:a16="http://schemas.microsoft.com/office/drawing/2014/main" id="{083CD8EE-5F7D-466F-B780-EFFFBFC05014}"/>
                </a:ext>
              </a:extLst>
            </p:cNvPr>
            <p:cNvGrpSpPr/>
            <p:nvPr/>
          </p:nvGrpSpPr>
          <p:grpSpPr>
            <a:xfrm>
              <a:off x="240392" y="2345731"/>
              <a:ext cx="7381107" cy="626460"/>
              <a:chOff x="-75901" y="2156819"/>
              <a:chExt cx="7381107" cy="626460"/>
            </a:xfrm>
          </p:grpSpPr>
          <p:grpSp>
            <p:nvGrpSpPr>
              <p:cNvPr id="44" name="Grupo 43">
                <a:extLst>
                  <a:ext uri="{FF2B5EF4-FFF2-40B4-BE49-F238E27FC236}">
                    <a16:creationId xmlns:a16="http://schemas.microsoft.com/office/drawing/2014/main" id="{12E0C998-9197-4DCB-81D4-DAD8211FDB84}"/>
                  </a:ext>
                </a:extLst>
              </p:cNvPr>
              <p:cNvGrpSpPr/>
              <p:nvPr/>
            </p:nvGrpSpPr>
            <p:grpSpPr>
              <a:xfrm>
                <a:off x="-75901" y="2156821"/>
                <a:ext cx="1443895" cy="562832"/>
                <a:chOff x="-169219" y="2121401"/>
                <a:chExt cx="1892685" cy="621799"/>
              </a:xfrm>
            </p:grpSpPr>
            <p:sp>
              <p:nvSpPr>
                <p:cNvPr id="42" name="Rectángulo 41">
                  <a:extLst>
                    <a:ext uri="{FF2B5EF4-FFF2-40B4-BE49-F238E27FC236}">
                      <a16:creationId xmlns:a16="http://schemas.microsoft.com/office/drawing/2014/main" id="{C56CE162-DF76-48EA-B669-0B397B284F1D}"/>
                    </a:ext>
                  </a:extLst>
                </p:cNvPr>
                <p:cNvSpPr/>
                <p:nvPr/>
              </p:nvSpPr>
              <p:spPr>
                <a:xfrm>
                  <a:off x="0" y="2121401"/>
                  <a:ext cx="1483360" cy="621799"/>
                </a:xfrm>
                <a:prstGeom prst="rect">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3" name="CuadroTexto 42">
                  <a:extLst>
                    <a:ext uri="{FF2B5EF4-FFF2-40B4-BE49-F238E27FC236}">
                      <a16:creationId xmlns:a16="http://schemas.microsoft.com/office/drawing/2014/main" id="{4D7A53C4-2AD3-46FF-A6B4-42DB355C7AEA}"/>
                    </a:ext>
                  </a:extLst>
                </p:cNvPr>
                <p:cNvSpPr txBox="1"/>
                <p:nvPr/>
              </p:nvSpPr>
              <p:spPr>
                <a:xfrm>
                  <a:off x="-169219" y="2139829"/>
                  <a:ext cx="1892685" cy="523220"/>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Lenguaje y</a:t>
                  </a:r>
                </a:p>
                <a:p>
                  <a:pPr algn="ctr"/>
                  <a:r>
                    <a:rPr lang="es-MX" sz="1400" b="1" dirty="0">
                      <a:solidFill>
                        <a:schemeClr val="bg1"/>
                      </a:solidFill>
                      <a:latin typeface="Comic Sans MS" panose="030F0702030302020204" pitchFamily="66" charset="0"/>
                    </a:rPr>
                    <a:t>comunicación</a:t>
                  </a:r>
                  <a:endParaRPr lang="es-MX" b="1" dirty="0">
                    <a:solidFill>
                      <a:schemeClr val="bg1"/>
                    </a:solidFill>
                    <a:latin typeface="Comic Sans MS" panose="030F0702030302020204" pitchFamily="66" charset="0"/>
                  </a:endParaRPr>
                </a:p>
              </p:txBody>
            </p:sp>
          </p:grpSp>
          <p:grpSp>
            <p:nvGrpSpPr>
              <p:cNvPr id="57" name="Grupo 56">
                <a:extLst>
                  <a:ext uri="{FF2B5EF4-FFF2-40B4-BE49-F238E27FC236}">
                    <a16:creationId xmlns:a16="http://schemas.microsoft.com/office/drawing/2014/main" id="{1E968DB6-DCB7-4FE7-A0A4-1B7F8505EC91}"/>
                  </a:ext>
                </a:extLst>
              </p:cNvPr>
              <p:cNvGrpSpPr/>
              <p:nvPr/>
            </p:nvGrpSpPr>
            <p:grpSpPr>
              <a:xfrm>
                <a:off x="1121597" y="2156821"/>
                <a:ext cx="1443895" cy="562832"/>
                <a:chOff x="-171552" y="2121401"/>
                <a:chExt cx="1892685" cy="621799"/>
              </a:xfrm>
            </p:grpSpPr>
            <p:sp>
              <p:nvSpPr>
                <p:cNvPr id="58" name="Rectángulo 57">
                  <a:extLst>
                    <a:ext uri="{FF2B5EF4-FFF2-40B4-BE49-F238E27FC236}">
                      <a16:creationId xmlns:a16="http://schemas.microsoft.com/office/drawing/2014/main" id="{056A7F68-4482-4BD8-A9D9-2C976EF8C389}"/>
                    </a:ext>
                  </a:extLst>
                </p:cNvPr>
                <p:cNvSpPr/>
                <p:nvPr/>
              </p:nvSpPr>
              <p:spPr>
                <a:xfrm>
                  <a:off x="0" y="2121401"/>
                  <a:ext cx="1483360" cy="621799"/>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59" name="CuadroTexto 58">
                  <a:extLst>
                    <a:ext uri="{FF2B5EF4-FFF2-40B4-BE49-F238E27FC236}">
                      <a16:creationId xmlns:a16="http://schemas.microsoft.com/office/drawing/2014/main" id="{0E5E6861-0F13-4038-B433-32662CD9813E}"/>
                    </a:ext>
                  </a:extLst>
                </p:cNvPr>
                <p:cNvSpPr txBox="1"/>
                <p:nvPr/>
              </p:nvSpPr>
              <p:spPr>
                <a:xfrm>
                  <a:off x="-171552" y="2139829"/>
                  <a:ext cx="1892685" cy="578036"/>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Pensamiento </a:t>
                  </a:r>
                </a:p>
                <a:p>
                  <a:pPr algn="ctr"/>
                  <a:r>
                    <a:rPr lang="es-MX" sz="1400" b="1" dirty="0">
                      <a:solidFill>
                        <a:schemeClr val="bg1"/>
                      </a:solidFill>
                      <a:latin typeface="Comic Sans MS" panose="030F0702030302020204" pitchFamily="66" charset="0"/>
                    </a:rPr>
                    <a:t>matemático</a:t>
                  </a:r>
                  <a:endParaRPr lang="es-MX" b="1" dirty="0">
                    <a:solidFill>
                      <a:schemeClr val="bg1"/>
                    </a:solidFill>
                    <a:latin typeface="Comic Sans MS" panose="030F0702030302020204" pitchFamily="66" charset="0"/>
                  </a:endParaRPr>
                </a:p>
              </p:txBody>
            </p:sp>
          </p:grpSp>
          <p:grpSp>
            <p:nvGrpSpPr>
              <p:cNvPr id="60" name="Grupo 59">
                <a:extLst>
                  <a:ext uri="{FF2B5EF4-FFF2-40B4-BE49-F238E27FC236}">
                    <a16:creationId xmlns:a16="http://schemas.microsoft.com/office/drawing/2014/main" id="{DE412BE8-0BFB-42DA-A279-3E2C07EC4A7C}"/>
                  </a:ext>
                </a:extLst>
              </p:cNvPr>
              <p:cNvGrpSpPr/>
              <p:nvPr/>
            </p:nvGrpSpPr>
            <p:grpSpPr>
              <a:xfrm>
                <a:off x="2280098" y="2156826"/>
                <a:ext cx="1443895" cy="626453"/>
                <a:chOff x="-204663" y="2121401"/>
                <a:chExt cx="1892685" cy="692084"/>
              </a:xfrm>
            </p:grpSpPr>
            <p:sp>
              <p:nvSpPr>
                <p:cNvPr id="61" name="Rectángulo 60">
                  <a:extLst>
                    <a:ext uri="{FF2B5EF4-FFF2-40B4-BE49-F238E27FC236}">
                      <a16:creationId xmlns:a16="http://schemas.microsoft.com/office/drawing/2014/main" id="{E36C0324-4B51-4ECA-9891-55F658027BAB}"/>
                    </a:ext>
                  </a:extLst>
                </p:cNvPr>
                <p:cNvSpPr/>
                <p:nvPr/>
              </p:nvSpPr>
              <p:spPr>
                <a:xfrm>
                  <a:off x="0" y="2121401"/>
                  <a:ext cx="1483360" cy="621799"/>
                </a:xfrm>
                <a:prstGeom prst="rect">
                  <a:avLst/>
                </a:prstGeom>
                <a:solidFill>
                  <a:srgbClr val="99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2" name="CuadroTexto 61">
                  <a:extLst>
                    <a:ext uri="{FF2B5EF4-FFF2-40B4-BE49-F238E27FC236}">
                      <a16:creationId xmlns:a16="http://schemas.microsoft.com/office/drawing/2014/main" id="{8583341A-D28C-4BAF-AADF-7019A81EC3A9}"/>
                    </a:ext>
                  </a:extLst>
                </p:cNvPr>
                <p:cNvSpPr txBox="1"/>
                <p:nvPr/>
              </p:nvSpPr>
              <p:spPr>
                <a:xfrm>
                  <a:off x="-204663" y="2150444"/>
                  <a:ext cx="1892685" cy="663041"/>
                </a:xfrm>
                <a:prstGeom prst="rect">
                  <a:avLst/>
                </a:prstGeom>
                <a:noFill/>
              </p:spPr>
              <p:txBody>
                <a:bodyPr wrap="square" rtlCol="0">
                  <a:spAutoFit/>
                </a:bodyPr>
                <a:lstStyle/>
                <a:p>
                  <a:pPr algn="ctr"/>
                  <a:r>
                    <a:rPr lang="es-MX" sz="1100" b="1" dirty="0">
                      <a:solidFill>
                        <a:schemeClr val="bg1"/>
                      </a:solidFill>
                      <a:latin typeface="Comic Sans MS" panose="030F0702030302020204" pitchFamily="66" charset="0"/>
                    </a:rPr>
                    <a:t>Exploración del mundo natural y social</a:t>
                  </a:r>
                  <a:endParaRPr lang="es-MX" sz="1400" b="1" dirty="0">
                    <a:solidFill>
                      <a:schemeClr val="bg1"/>
                    </a:solidFill>
                    <a:latin typeface="Comic Sans MS" panose="030F0702030302020204" pitchFamily="66" charset="0"/>
                  </a:endParaRPr>
                </a:p>
              </p:txBody>
            </p:sp>
          </p:grpSp>
          <p:grpSp>
            <p:nvGrpSpPr>
              <p:cNvPr id="63" name="Grupo 62">
                <a:extLst>
                  <a:ext uri="{FF2B5EF4-FFF2-40B4-BE49-F238E27FC236}">
                    <a16:creationId xmlns:a16="http://schemas.microsoft.com/office/drawing/2014/main" id="{E8EB032D-ACCC-40F9-AC96-D4AD28491475}"/>
                  </a:ext>
                </a:extLst>
              </p:cNvPr>
              <p:cNvGrpSpPr/>
              <p:nvPr/>
            </p:nvGrpSpPr>
            <p:grpSpPr>
              <a:xfrm>
                <a:off x="3367730" y="2156821"/>
                <a:ext cx="1443895" cy="562832"/>
                <a:chOff x="-359582" y="2121401"/>
                <a:chExt cx="1892685" cy="621799"/>
              </a:xfrm>
            </p:grpSpPr>
            <p:sp>
              <p:nvSpPr>
                <p:cNvPr id="64" name="Rectángulo 63">
                  <a:extLst>
                    <a:ext uri="{FF2B5EF4-FFF2-40B4-BE49-F238E27FC236}">
                      <a16:creationId xmlns:a16="http://schemas.microsoft.com/office/drawing/2014/main" id="{D258DB9C-57AA-4856-BAE0-1F787B576215}"/>
                    </a:ext>
                  </a:extLst>
                </p:cNvPr>
                <p:cNvSpPr/>
                <p:nvPr/>
              </p:nvSpPr>
              <p:spPr>
                <a:xfrm>
                  <a:off x="0" y="2121401"/>
                  <a:ext cx="1483360" cy="621799"/>
                </a:xfrm>
                <a:prstGeom prst="rect">
                  <a:avLst/>
                </a:prstGeom>
                <a:solidFill>
                  <a:srgbClr val="FF99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5" name="CuadroTexto 64">
                  <a:extLst>
                    <a:ext uri="{FF2B5EF4-FFF2-40B4-BE49-F238E27FC236}">
                      <a16:creationId xmlns:a16="http://schemas.microsoft.com/office/drawing/2014/main" id="{80935E19-64EA-4D41-9A3C-8E6C14C1C24B}"/>
                    </a:ext>
                  </a:extLst>
                </p:cNvPr>
                <p:cNvSpPr txBox="1"/>
                <p:nvPr/>
              </p:nvSpPr>
              <p:spPr>
                <a:xfrm>
                  <a:off x="-359582" y="2259260"/>
                  <a:ext cx="1892685" cy="340022"/>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Artes</a:t>
                  </a:r>
                  <a:endParaRPr lang="es-MX" b="1" dirty="0">
                    <a:solidFill>
                      <a:schemeClr val="bg1"/>
                    </a:solidFill>
                    <a:latin typeface="Comic Sans MS" panose="030F0702030302020204" pitchFamily="66" charset="0"/>
                  </a:endParaRPr>
                </a:p>
              </p:txBody>
            </p:sp>
          </p:grpSp>
          <p:grpSp>
            <p:nvGrpSpPr>
              <p:cNvPr id="66" name="Grupo 65">
                <a:extLst>
                  <a:ext uri="{FF2B5EF4-FFF2-40B4-BE49-F238E27FC236}">
                    <a16:creationId xmlns:a16="http://schemas.microsoft.com/office/drawing/2014/main" id="{BFD2444E-F5BD-4D9A-B193-C16DC1378FBA}"/>
                  </a:ext>
                </a:extLst>
              </p:cNvPr>
              <p:cNvGrpSpPr/>
              <p:nvPr/>
            </p:nvGrpSpPr>
            <p:grpSpPr>
              <a:xfrm>
                <a:off x="4676184" y="2156819"/>
                <a:ext cx="1443895" cy="562832"/>
                <a:chOff x="-177539" y="2121399"/>
                <a:chExt cx="1892685" cy="621799"/>
              </a:xfrm>
            </p:grpSpPr>
            <p:sp>
              <p:nvSpPr>
                <p:cNvPr id="67" name="Rectángulo 66">
                  <a:extLst>
                    <a:ext uri="{FF2B5EF4-FFF2-40B4-BE49-F238E27FC236}">
                      <a16:creationId xmlns:a16="http://schemas.microsoft.com/office/drawing/2014/main" id="{7124B3F4-60CA-476B-BC85-C9A19C47FFA8}"/>
                    </a:ext>
                  </a:extLst>
                </p:cNvPr>
                <p:cNvSpPr/>
                <p:nvPr/>
              </p:nvSpPr>
              <p:spPr>
                <a:xfrm>
                  <a:off x="49096" y="2121399"/>
                  <a:ext cx="1483359" cy="621799"/>
                </a:xfrm>
                <a:prstGeom prst="rect">
                  <a:avLst/>
                </a:prstGeom>
                <a:solidFill>
                  <a:srgbClr val="79D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8" name="CuadroTexto 67">
                  <a:extLst>
                    <a:ext uri="{FF2B5EF4-FFF2-40B4-BE49-F238E27FC236}">
                      <a16:creationId xmlns:a16="http://schemas.microsoft.com/office/drawing/2014/main" id="{A9F5438C-023C-4607-A434-6E5095D48236}"/>
                    </a:ext>
                  </a:extLst>
                </p:cNvPr>
                <p:cNvSpPr txBox="1"/>
                <p:nvPr/>
              </p:nvSpPr>
              <p:spPr>
                <a:xfrm>
                  <a:off x="-177539" y="2150449"/>
                  <a:ext cx="1892685" cy="578037"/>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Educación </a:t>
                  </a:r>
                </a:p>
                <a:p>
                  <a:pPr algn="ctr"/>
                  <a:r>
                    <a:rPr lang="es-MX" sz="1400" b="1" dirty="0">
                      <a:solidFill>
                        <a:schemeClr val="bg1"/>
                      </a:solidFill>
                      <a:latin typeface="Comic Sans MS" panose="030F0702030302020204" pitchFamily="66" charset="0"/>
                    </a:rPr>
                    <a:t>Física</a:t>
                  </a:r>
                  <a:endParaRPr lang="es-MX" b="1" dirty="0">
                    <a:solidFill>
                      <a:schemeClr val="bg1"/>
                    </a:solidFill>
                    <a:latin typeface="Comic Sans MS" panose="030F0702030302020204" pitchFamily="66" charset="0"/>
                  </a:endParaRPr>
                </a:p>
              </p:txBody>
            </p:sp>
          </p:grpSp>
          <p:grpSp>
            <p:nvGrpSpPr>
              <p:cNvPr id="69" name="Grupo 68">
                <a:extLst>
                  <a:ext uri="{FF2B5EF4-FFF2-40B4-BE49-F238E27FC236}">
                    <a16:creationId xmlns:a16="http://schemas.microsoft.com/office/drawing/2014/main" id="{17AF4C5C-C2C8-4DED-BAD5-5F76BDE17A81}"/>
                  </a:ext>
                </a:extLst>
              </p:cNvPr>
              <p:cNvGrpSpPr/>
              <p:nvPr/>
            </p:nvGrpSpPr>
            <p:grpSpPr>
              <a:xfrm>
                <a:off x="5861311" y="2164898"/>
                <a:ext cx="1443895" cy="562832"/>
                <a:chOff x="-204658" y="2121401"/>
                <a:chExt cx="1892685" cy="621799"/>
              </a:xfrm>
            </p:grpSpPr>
            <p:sp>
              <p:nvSpPr>
                <p:cNvPr id="70" name="Rectángulo 69">
                  <a:extLst>
                    <a:ext uri="{FF2B5EF4-FFF2-40B4-BE49-F238E27FC236}">
                      <a16:creationId xmlns:a16="http://schemas.microsoft.com/office/drawing/2014/main" id="{5D5778F5-4584-429E-A2A1-9F50E2EFC902}"/>
                    </a:ext>
                  </a:extLst>
                </p:cNvPr>
                <p:cNvSpPr/>
                <p:nvPr/>
              </p:nvSpPr>
              <p:spPr>
                <a:xfrm>
                  <a:off x="0" y="2121401"/>
                  <a:ext cx="1483360" cy="621799"/>
                </a:xfrm>
                <a:prstGeom prst="rect">
                  <a:avLst/>
                </a:prstGeom>
                <a:solidFill>
                  <a:srgbClr val="CC9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1" name="CuadroTexto 70">
                  <a:extLst>
                    <a:ext uri="{FF2B5EF4-FFF2-40B4-BE49-F238E27FC236}">
                      <a16:creationId xmlns:a16="http://schemas.microsoft.com/office/drawing/2014/main" id="{2A0E006F-6BFA-4E67-AD34-573EC50C0460}"/>
                    </a:ext>
                  </a:extLst>
                </p:cNvPr>
                <p:cNvSpPr txBox="1"/>
                <p:nvPr/>
              </p:nvSpPr>
              <p:spPr>
                <a:xfrm>
                  <a:off x="-204658" y="2154500"/>
                  <a:ext cx="1892685" cy="476030"/>
                </a:xfrm>
                <a:prstGeom prst="rect">
                  <a:avLst/>
                </a:prstGeom>
                <a:noFill/>
              </p:spPr>
              <p:txBody>
                <a:bodyPr wrap="square" rtlCol="0">
                  <a:spAutoFit/>
                </a:bodyPr>
                <a:lstStyle/>
                <a:p>
                  <a:pPr algn="ctr"/>
                  <a:r>
                    <a:rPr lang="es-MX" sz="1100" b="1" dirty="0">
                      <a:solidFill>
                        <a:schemeClr val="bg1"/>
                      </a:solidFill>
                      <a:latin typeface="Comic Sans MS" panose="030F0702030302020204" pitchFamily="66" charset="0"/>
                    </a:rPr>
                    <a:t>Educación Socioemocional</a:t>
                  </a:r>
                  <a:endParaRPr lang="es-MX" sz="1400" b="1" dirty="0">
                    <a:solidFill>
                      <a:schemeClr val="bg1"/>
                    </a:solidFill>
                    <a:latin typeface="Comic Sans MS" panose="030F0702030302020204" pitchFamily="66" charset="0"/>
                  </a:endParaRPr>
                </a:p>
              </p:txBody>
            </p:sp>
          </p:grpSp>
        </p:grpSp>
        <p:grpSp>
          <p:nvGrpSpPr>
            <p:cNvPr id="170" name="Grupo 169">
              <a:extLst>
                <a:ext uri="{FF2B5EF4-FFF2-40B4-BE49-F238E27FC236}">
                  <a16:creationId xmlns:a16="http://schemas.microsoft.com/office/drawing/2014/main" id="{5B59E4B5-6825-43CA-9212-E5117CC64809}"/>
                </a:ext>
              </a:extLst>
            </p:cNvPr>
            <p:cNvGrpSpPr/>
            <p:nvPr/>
          </p:nvGrpSpPr>
          <p:grpSpPr>
            <a:xfrm>
              <a:off x="166339" y="3077681"/>
              <a:ext cx="7777163" cy="454209"/>
              <a:chOff x="27396" y="2784923"/>
              <a:chExt cx="7777163" cy="454209"/>
            </a:xfrm>
          </p:grpSpPr>
          <p:sp>
            <p:nvSpPr>
              <p:cNvPr id="74" name="CuadroTexto 73">
                <a:extLst>
                  <a:ext uri="{FF2B5EF4-FFF2-40B4-BE49-F238E27FC236}">
                    <a16:creationId xmlns:a16="http://schemas.microsoft.com/office/drawing/2014/main" id="{7B12804B-9A35-41DE-B9A4-27DE69161C79}"/>
                  </a:ext>
                </a:extLst>
              </p:cNvPr>
              <p:cNvSpPr txBox="1"/>
              <p:nvPr/>
            </p:nvSpPr>
            <p:spPr>
              <a:xfrm>
                <a:off x="27396" y="2826030"/>
                <a:ext cx="7777163" cy="369332"/>
              </a:xfrm>
              <a:prstGeom prst="rect">
                <a:avLst/>
              </a:prstGeom>
              <a:noFill/>
            </p:spPr>
            <p:txBody>
              <a:bodyPr wrap="square" rtlCol="0">
                <a:spAutoFit/>
              </a:bodyPr>
              <a:lstStyle/>
              <a:p>
                <a:r>
                  <a:rPr lang="es-MX" sz="1600" dirty="0">
                    <a:latin typeface="Comic Sans MS" panose="030F0702030302020204" pitchFamily="66" charset="0"/>
                  </a:rPr>
                  <a:t>La jornada de trabajo fue</a:t>
                </a:r>
                <a:r>
                  <a:rPr lang="es-MX" dirty="0"/>
                  <a:t>:</a:t>
                </a:r>
              </a:p>
            </p:txBody>
          </p:sp>
          <p:sp>
            <p:nvSpPr>
              <p:cNvPr id="76" name="Paralelogramo 75">
                <a:extLst>
                  <a:ext uri="{FF2B5EF4-FFF2-40B4-BE49-F238E27FC236}">
                    <a16:creationId xmlns:a16="http://schemas.microsoft.com/office/drawing/2014/main" id="{60A599B8-BE07-4BBA-A281-EF28C0090E28}"/>
                  </a:ext>
                </a:extLst>
              </p:cNvPr>
              <p:cNvSpPr/>
              <p:nvPr/>
            </p:nvSpPr>
            <p:spPr>
              <a:xfrm>
                <a:off x="2727259" y="2784923"/>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8" name="Paralelogramo 77">
                <a:extLst>
                  <a:ext uri="{FF2B5EF4-FFF2-40B4-BE49-F238E27FC236}">
                    <a16:creationId xmlns:a16="http://schemas.microsoft.com/office/drawing/2014/main" id="{91849B54-4BCF-4048-99A2-AC8047873550}"/>
                  </a:ext>
                </a:extLst>
              </p:cNvPr>
              <p:cNvSpPr/>
              <p:nvPr/>
            </p:nvSpPr>
            <p:spPr>
              <a:xfrm>
                <a:off x="3783995" y="2797336"/>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0" name="Paralelogramo 79">
                <a:extLst>
                  <a:ext uri="{FF2B5EF4-FFF2-40B4-BE49-F238E27FC236}">
                    <a16:creationId xmlns:a16="http://schemas.microsoft.com/office/drawing/2014/main" id="{B064F40E-1706-4DE7-BFB7-44057684112C}"/>
                  </a:ext>
                </a:extLst>
              </p:cNvPr>
              <p:cNvSpPr/>
              <p:nvPr/>
            </p:nvSpPr>
            <p:spPr>
              <a:xfrm>
                <a:off x="4936360" y="2797336"/>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2" name="Paralelogramo 81">
                <a:extLst>
                  <a:ext uri="{FF2B5EF4-FFF2-40B4-BE49-F238E27FC236}">
                    <a16:creationId xmlns:a16="http://schemas.microsoft.com/office/drawing/2014/main" id="{9A495760-0A05-4BBF-A6A0-798DA9FF3403}"/>
                  </a:ext>
                </a:extLst>
              </p:cNvPr>
              <p:cNvSpPr/>
              <p:nvPr/>
            </p:nvSpPr>
            <p:spPr>
              <a:xfrm>
                <a:off x="6135240" y="2812412"/>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3" name="CuadroTexto 82">
                <a:extLst>
                  <a:ext uri="{FF2B5EF4-FFF2-40B4-BE49-F238E27FC236}">
                    <a16:creationId xmlns:a16="http://schemas.microsoft.com/office/drawing/2014/main" id="{967DD3A9-200C-4C55-8BC5-CCE26BA059E2}"/>
                  </a:ext>
                </a:extLst>
              </p:cNvPr>
              <p:cNvSpPr txBox="1"/>
              <p:nvPr/>
            </p:nvSpPr>
            <p:spPr>
              <a:xfrm>
                <a:off x="2788271" y="2881579"/>
                <a:ext cx="914591" cy="307777"/>
              </a:xfrm>
              <a:prstGeom prst="rect">
                <a:avLst/>
              </a:prstGeom>
              <a:noFill/>
            </p:spPr>
            <p:txBody>
              <a:bodyPr wrap="square" rtlCol="0">
                <a:spAutoFit/>
              </a:bodyPr>
              <a:lstStyle/>
              <a:p>
                <a:r>
                  <a:rPr lang="es-MX" sz="1400" dirty="0">
                    <a:latin typeface="Comic Sans MS" panose="030F0702030302020204" pitchFamily="66" charset="0"/>
                  </a:rPr>
                  <a:t>Exitosa</a:t>
                </a:r>
              </a:p>
            </p:txBody>
          </p:sp>
          <p:sp>
            <p:nvSpPr>
              <p:cNvPr id="85" name="CuadroTexto 84">
                <a:extLst>
                  <a:ext uri="{FF2B5EF4-FFF2-40B4-BE49-F238E27FC236}">
                    <a16:creationId xmlns:a16="http://schemas.microsoft.com/office/drawing/2014/main" id="{F09B523F-8A7C-480D-8661-5FA4C6F2E91D}"/>
                  </a:ext>
                </a:extLst>
              </p:cNvPr>
              <p:cNvSpPr txBox="1"/>
              <p:nvPr/>
            </p:nvSpPr>
            <p:spPr>
              <a:xfrm>
                <a:off x="3902327" y="2884214"/>
                <a:ext cx="914400" cy="307777"/>
              </a:xfrm>
              <a:prstGeom prst="rect">
                <a:avLst/>
              </a:prstGeom>
              <a:noFill/>
            </p:spPr>
            <p:txBody>
              <a:bodyPr wrap="square" rtlCol="0">
                <a:spAutoFit/>
              </a:bodyPr>
              <a:lstStyle/>
              <a:p>
                <a:r>
                  <a:rPr lang="es-MX" sz="1400" dirty="0">
                    <a:latin typeface="Comic Sans MS" panose="030F0702030302020204" pitchFamily="66" charset="0"/>
                  </a:rPr>
                  <a:t>Buena</a:t>
                </a:r>
              </a:p>
            </p:txBody>
          </p:sp>
          <p:sp>
            <p:nvSpPr>
              <p:cNvPr id="87" name="CuadroTexto 86">
                <a:extLst>
                  <a:ext uri="{FF2B5EF4-FFF2-40B4-BE49-F238E27FC236}">
                    <a16:creationId xmlns:a16="http://schemas.microsoft.com/office/drawing/2014/main" id="{738EC69C-9FF1-417C-B72A-2D7D20847ECA}"/>
                  </a:ext>
                </a:extLst>
              </p:cNvPr>
              <p:cNvSpPr txBox="1"/>
              <p:nvPr/>
            </p:nvSpPr>
            <p:spPr>
              <a:xfrm>
                <a:off x="4984176" y="2894967"/>
                <a:ext cx="914400" cy="307777"/>
              </a:xfrm>
              <a:prstGeom prst="rect">
                <a:avLst/>
              </a:prstGeom>
              <a:noFill/>
            </p:spPr>
            <p:txBody>
              <a:bodyPr wrap="square" rtlCol="0">
                <a:spAutoFit/>
              </a:bodyPr>
              <a:lstStyle/>
              <a:p>
                <a:r>
                  <a:rPr lang="es-MX" sz="1400" dirty="0">
                    <a:latin typeface="Comic Sans MS" panose="030F0702030302020204" pitchFamily="66" charset="0"/>
                  </a:rPr>
                  <a:t>Regular</a:t>
                </a:r>
                <a:endParaRPr lang="es-MX" sz="1100" dirty="0"/>
              </a:p>
            </p:txBody>
          </p:sp>
          <p:sp>
            <p:nvSpPr>
              <p:cNvPr id="89" name="CuadroTexto 88">
                <a:extLst>
                  <a:ext uri="{FF2B5EF4-FFF2-40B4-BE49-F238E27FC236}">
                    <a16:creationId xmlns:a16="http://schemas.microsoft.com/office/drawing/2014/main" id="{1D108D3C-EB07-407F-9F55-E69D4D110D55}"/>
                  </a:ext>
                </a:extLst>
              </p:cNvPr>
              <p:cNvSpPr txBox="1"/>
              <p:nvPr/>
            </p:nvSpPr>
            <p:spPr>
              <a:xfrm>
                <a:off x="6341522" y="2894967"/>
                <a:ext cx="914400" cy="307777"/>
              </a:xfrm>
              <a:prstGeom prst="rect">
                <a:avLst/>
              </a:prstGeom>
              <a:noFill/>
            </p:spPr>
            <p:txBody>
              <a:bodyPr wrap="square" rtlCol="0">
                <a:spAutoFit/>
              </a:bodyPr>
              <a:lstStyle/>
              <a:p>
                <a:r>
                  <a:rPr lang="es-MX" sz="1400" dirty="0">
                    <a:latin typeface="Comic Sans MS" panose="030F0702030302020204" pitchFamily="66" charset="0"/>
                  </a:rPr>
                  <a:t>Mala</a:t>
                </a:r>
                <a:endParaRPr lang="es-MX" sz="1400" dirty="0"/>
              </a:p>
            </p:txBody>
          </p:sp>
        </p:grpSp>
        <p:grpSp>
          <p:nvGrpSpPr>
            <p:cNvPr id="169" name="Grupo 168">
              <a:extLst>
                <a:ext uri="{FF2B5EF4-FFF2-40B4-BE49-F238E27FC236}">
                  <a16:creationId xmlns:a16="http://schemas.microsoft.com/office/drawing/2014/main" id="{F98882BD-1128-4333-AD3C-C99E090A88D9}"/>
                </a:ext>
              </a:extLst>
            </p:cNvPr>
            <p:cNvGrpSpPr/>
            <p:nvPr/>
          </p:nvGrpSpPr>
          <p:grpSpPr>
            <a:xfrm>
              <a:off x="-60113" y="3701185"/>
              <a:ext cx="7866108" cy="1837511"/>
              <a:chOff x="-104586" y="3258293"/>
              <a:chExt cx="7866108" cy="1837511"/>
            </a:xfrm>
          </p:grpSpPr>
          <p:grpSp>
            <p:nvGrpSpPr>
              <p:cNvPr id="90" name="Grupo 89">
                <a:extLst>
                  <a:ext uri="{FF2B5EF4-FFF2-40B4-BE49-F238E27FC236}">
                    <a16:creationId xmlns:a16="http://schemas.microsoft.com/office/drawing/2014/main" id="{F98E8578-A55C-4D5A-B67B-F07061ED95EB}"/>
                  </a:ext>
                </a:extLst>
              </p:cNvPr>
              <p:cNvGrpSpPr/>
              <p:nvPr/>
            </p:nvGrpSpPr>
            <p:grpSpPr>
              <a:xfrm>
                <a:off x="-104586" y="3258293"/>
                <a:ext cx="7866108" cy="369332"/>
                <a:chOff x="-88946" y="1730772"/>
                <a:chExt cx="7866108" cy="369332"/>
              </a:xfrm>
            </p:grpSpPr>
            <p:sp>
              <p:nvSpPr>
                <p:cNvPr id="92" name="Rectángulo 91">
                  <a:extLst>
                    <a:ext uri="{FF2B5EF4-FFF2-40B4-BE49-F238E27FC236}">
                      <a16:creationId xmlns:a16="http://schemas.microsoft.com/office/drawing/2014/main" id="{5D321D22-2312-4122-957D-75CC9CBC1D04}"/>
                    </a:ext>
                  </a:extLst>
                </p:cNvPr>
                <p:cNvSpPr/>
                <p:nvPr/>
              </p:nvSpPr>
              <p:spPr>
                <a:xfrm>
                  <a:off x="0" y="1730772"/>
                  <a:ext cx="7777162" cy="369332"/>
                </a:xfrm>
                <a:prstGeom prst="rect">
                  <a:avLst/>
                </a:prstGeom>
                <a:solidFill>
                  <a:srgbClr val="FF99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93" name="CuadroTexto 92">
                  <a:extLst>
                    <a:ext uri="{FF2B5EF4-FFF2-40B4-BE49-F238E27FC236}">
                      <a16:creationId xmlns:a16="http://schemas.microsoft.com/office/drawing/2014/main" id="{CB4390D6-35FA-450B-A1D5-337BF7ED9267}"/>
                    </a:ext>
                  </a:extLst>
                </p:cNvPr>
                <p:cNvSpPr txBox="1"/>
                <p:nvPr/>
              </p:nvSpPr>
              <p:spPr>
                <a:xfrm>
                  <a:off x="-88946" y="1737642"/>
                  <a:ext cx="7777162"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Aspectos de la planeación didáctica </a:t>
                  </a:r>
                </a:p>
              </p:txBody>
            </p:sp>
          </p:grpSp>
          <p:sp>
            <p:nvSpPr>
              <p:cNvPr id="99" name="CuadroTexto 98">
                <a:extLst>
                  <a:ext uri="{FF2B5EF4-FFF2-40B4-BE49-F238E27FC236}">
                    <a16:creationId xmlns:a16="http://schemas.microsoft.com/office/drawing/2014/main" id="{2C45F712-0E0F-4056-B8C7-58165A752422}"/>
                  </a:ext>
                </a:extLst>
              </p:cNvPr>
              <p:cNvSpPr txBox="1"/>
              <p:nvPr/>
            </p:nvSpPr>
            <p:spPr>
              <a:xfrm>
                <a:off x="-44436" y="3618476"/>
                <a:ext cx="7777163" cy="1477328"/>
              </a:xfrm>
              <a:prstGeom prst="rect">
                <a:avLst/>
              </a:prstGeom>
              <a:noFill/>
            </p:spPr>
            <p:txBody>
              <a:bodyPr wrap="square" rtlCol="0">
                <a:spAutoFit/>
              </a:bodyPr>
              <a:lstStyle/>
              <a:p>
                <a:r>
                  <a:rPr lang="es-MX" sz="1400" dirty="0">
                    <a:latin typeface="Comic Sans MS" panose="030F0702030302020204" pitchFamily="66" charset="0"/>
                  </a:rPr>
                  <a:t>      </a:t>
                </a:r>
                <a:r>
                  <a:rPr lang="es-MX" sz="1200" dirty="0">
                    <a:latin typeface="Comic Sans MS" panose="030F0702030302020204" pitchFamily="66" charset="0"/>
                  </a:rPr>
                  <a:t>Logro de los aprendizajes esperados </a:t>
                </a:r>
                <a:endParaRPr lang="es-MX" sz="1400" dirty="0">
                  <a:latin typeface="Comic Sans MS" panose="030F0702030302020204" pitchFamily="66" charset="0"/>
                </a:endParaRPr>
              </a:p>
              <a:p>
                <a:r>
                  <a:rPr lang="es-MX" sz="1400" dirty="0">
                    <a:latin typeface="Comic Sans MS" panose="030F0702030302020204" pitchFamily="66" charset="0"/>
                  </a:rPr>
                  <a:t>      </a:t>
                </a:r>
                <a:r>
                  <a:rPr lang="es-MX" sz="1200" dirty="0">
                    <a:latin typeface="Comic Sans MS" panose="030F0702030302020204" pitchFamily="66" charset="0"/>
                  </a:rPr>
                  <a:t>Materiales educativos adecuados</a:t>
                </a:r>
              </a:p>
              <a:p>
                <a:r>
                  <a:rPr lang="es-MX" sz="1200" dirty="0">
                    <a:latin typeface="Comic Sans MS" panose="030F0702030302020204" pitchFamily="66" charset="0"/>
                  </a:rPr>
                  <a:t>       Nivel de complejidad adecuado </a:t>
                </a:r>
              </a:p>
              <a:p>
                <a:r>
                  <a:rPr lang="es-MX" sz="1200" dirty="0">
                    <a:latin typeface="Comic Sans MS" panose="030F0702030302020204" pitchFamily="66" charset="0"/>
                  </a:rPr>
                  <a:t>       Organización adecuada</a:t>
                </a:r>
              </a:p>
              <a:p>
                <a:r>
                  <a:rPr lang="es-MX" sz="1200" dirty="0">
                    <a:latin typeface="Comic Sans MS" panose="030F0702030302020204" pitchFamily="66" charset="0"/>
                  </a:rPr>
                  <a:t>       Tiempo planeado correctamente</a:t>
                </a:r>
              </a:p>
              <a:p>
                <a:r>
                  <a:rPr lang="es-MX" sz="1200" dirty="0">
                    <a:latin typeface="Comic Sans MS" panose="030F0702030302020204" pitchFamily="66" charset="0"/>
                  </a:rPr>
                  <a:t>       Actividades planeadas conforme a lo planeado </a:t>
                </a:r>
              </a:p>
              <a:p>
                <a:endParaRPr lang="es-MX" sz="1400" dirty="0"/>
              </a:p>
            </p:txBody>
          </p:sp>
          <p:sp>
            <p:nvSpPr>
              <p:cNvPr id="101" name="Elipse 100">
                <a:extLst>
                  <a:ext uri="{FF2B5EF4-FFF2-40B4-BE49-F238E27FC236}">
                    <a16:creationId xmlns:a16="http://schemas.microsoft.com/office/drawing/2014/main" id="{4A5C0622-884D-49F4-B550-4041500CA3C7}"/>
                  </a:ext>
                </a:extLst>
              </p:cNvPr>
              <p:cNvSpPr/>
              <p:nvPr/>
            </p:nvSpPr>
            <p:spPr>
              <a:xfrm>
                <a:off x="124089" y="3674275"/>
                <a:ext cx="140071" cy="148881"/>
              </a:xfrm>
              <a:prstGeom prst="ellipse">
                <a:avLst/>
              </a:prstGeom>
              <a:solidFill>
                <a:srgbClr val="FF9999"/>
              </a:solid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srgbClr val="FF9999"/>
                  </a:solidFill>
                </a:endParaRPr>
              </a:p>
            </p:txBody>
          </p:sp>
          <p:sp>
            <p:nvSpPr>
              <p:cNvPr id="106" name="Elipse 105">
                <a:extLst>
                  <a:ext uri="{FF2B5EF4-FFF2-40B4-BE49-F238E27FC236}">
                    <a16:creationId xmlns:a16="http://schemas.microsoft.com/office/drawing/2014/main" id="{1506E085-6A92-4E7F-8A05-A323A3E5E11A}"/>
                  </a:ext>
                </a:extLst>
              </p:cNvPr>
              <p:cNvSpPr/>
              <p:nvPr/>
            </p:nvSpPr>
            <p:spPr>
              <a:xfrm>
                <a:off x="121868" y="3907985"/>
                <a:ext cx="140071" cy="148881"/>
              </a:xfrm>
              <a:prstGeom prst="ellipse">
                <a:avLst/>
              </a:prstGeom>
              <a:solidFill>
                <a:srgbClr val="FF9999"/>
              </a:solid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8" name="Elipse 107">
                <a:extLst>
                  <a:ext uri="{FF2B5EF4-FFF2-40B4-BE49-F238E27FC236}">
                    <a16:creationId xmlns:a16="http://schemas.microsoft.com/office/drawing/2014/main" id="{1212747E-7242-4965-9DA4-929E41C6D9E7}"/>
                  </a:ext>
                </a:extLst>
              </p:cNvPr>
              <p:cNvSpPr/>
              <p:nvPr/>
            </p:nvSpPr>
            <p:spPr>
              <a:xfrm>
                <a:off x="121867" y="4101514"/>
                <a:ext cx="140071" cy="148881"/>
              </a:xfrm>
              <a:prstGeom prst="ellipse">
                <a:avLst/>
              </a:prstGeom>
              <a:solidFill>
                <a:srgbClr val="FF9999"/>
              </a:solid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0" name="Elipse 109">
                <a:extLst>
                  <a:ext uri="{FF2B5EF4-FFF2-40B4-BE49-F238E27FC236}">
                    <a16:creationId xmlns:a16="http://schemas.microsoft.com/office/drawing/2014/main" id="{AEEE6733-B8DB-4A76-A1EF-35918716BFAE}"/>
                  </a:ext>
                </a:extLst>
              </p:cNvPr>
              <p:cNvSpPr/>
              <p:nvPr/>
            </p:nvSpPr>
            <p:spPr>
              <a:xfrm>
                <a:off x="121867" y="4295044"/>
                <a:ext cx="140071" cy="148881"/>
              </a:xfrm>
              <a:prstGeom prst="ellipse">
                <a:avLst/>
              </a:prstGeom>
              <a:solidFill>
                <a:srgbClr val="FF9999"/>
              </a:solid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2" name="Elipse 111">
                <a:extLst>
                  <a:ext uri="{FF2B5EF4-FFF2-40B4-BE49-F238E27FC236}">
                    <a16:creationId xmlns:a16="http://schemas.microsoft.com/office/drawing/2014/main" id="{049B3706-E439-4954-A6A5-40C7B2714B0B}"/>
                  </a:ext>
                </a:extLst>
              </p:cNvPr>
              <p:cNvSpPr/>
              <p:nvPr/>
            </p:nvSpPr>
            <p:spPr>
              <a:xfrm>
                <a:off x="121867" y="4468535"/>
                <a:ext cx="140071" cy="148881"/>
              </a:xfrm>
              <a:prstGeom prst="ellipse">
                <a:avLst/>
              </a:prstGeom>
              <a:solidFill>
                <a:srgbClr val="FF9999"/>
              </a:solid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srgbClr val="FF9999"/>
                  </a:solidFill>
                </a:endParaRPr>
              </a:p>
            </p:txBody>
          </p:sp>
          <p:sp>
            <p:nvSpPr>
              <p:cNvPr id="114" name="Elipse 113">
                <a:extLst>
                  <a:ext uri="{FF2B5EF4-FFF2-40B4-BE49-F238E27FC236}">
                    <a16:creationId xmlns:a16="http://schemas.microsoft.com/office/drawing/2014/main" id="{6324721C-3F31-47D7-9E44-60A4C321DE28}"/>
                  </a:ext>
                </a:extLst>
              </p:cNvPr>
              <p:cNvSpPr/>
              <p:nvPr/>
            </p:nvSpPr>
            <p:spPr>
              <a:xfrm>
                <a:off x="121866" y="4655227"/>
                <a:ext cx="140071" cy="148881"/>
              </a:xfrm>
              <a:prstGeom prst="ellipse">
                <a:avLst/>
              </a:prstGeom>
              <a:solidFill>
                <a:srgbClr val="FF9999"/>
              </a:solid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5" name="CuadroTexto 114">
                <a:extLst>
                  <a:ext uri="{FF2B5EF4-FFF2-40B4-BE49-F238E27FC236}">
                    <a16:creationId xmlns:a16="http://schemas.microsoft.com/office/drawing/2014/main" id="{25E92943-3F55-46FD-819B-08C437F114C6}"/>
                  </a:ext>
                </a:extLst>
              </p:cNvPr>
              <p:cNvSpPr txBox="1"/>
              <p:nvPr/>
            </p:nvSpPr>
            <p:spPr>
              <a:xfrm>
                <a:off x="3639550" y="3590250"/>
                <a:ext cx="4114277" cy="461665"/>
              </a:xfrm>
              <a:prstGeom prst="rect">
                <a:avLst/>
              </a:prstGeom>
              <a:noFill/>
            </p:spPr>
            <p:txBody>
              <a:bodyPr wrap="square" rtlCol="0">
                <a:spAutoFit/>
              </a:bodyPr>
              <a:lstStyle/>
              <a:p>
                <a:pPr algn="ctr"/>
                <a:r>
                  <a:rPr lang="es-MX" sz="1200" dirty="0">
                    <a:latin typeface="Comic Sans MS" panose="030F0702030302020204" pitchFamily="66" charset="0"/>
                  </a:rPr>
                  <a:t>Observaciones</a:t>
                </a:r>
              </a:p>
              <a:p>
                <a:pPr algn="ctr"/>
                <a:r>
                  <a:rPr lang="es-MX" sz="1200" dirty="0">
                    <a:solidFill>
                      <a:srgbClr val="FF9999"/>
                    </a:solidFill>
                    <a:latin typeface="Comic Sans MS" panose="030F0702030302020204" pitchFamily="66" charset="0"/>
                  </a:rPr>
                  <a:t>-</a:t>
                </a:r>
              </a:p>
            </p:txBody>
          </p:sp>
        </p:grpSp>
        <p:grpSp>
          <p:nvGrpSpPr>
            <p:cNvPr id="168" name="Grupo 167">
              <a:extLst>
                <a:ext uri="{FF2B5EF4-FFF2-40B4-BE49-F238E27FC236}">
                  <a16:creationId xmlns:a16="http://schemas.microsoft.com/office/drawing/2014/main" id="{BB09A73F-77AD-421C-9A12-1B07E4E28D91}"/>
                </a:ext>
              </a:extLst>
            </p:cNvPr>
            <p:cNvGrpSpPr/>
            <p:nvPr/>
          </p:nvGrpSpPr>
          <p:grpSpPr>
            <a:xfrm>
              <a:off x="0" y="5352851"/>
              <a:ext cx="8142075" cy="1392842"/>
              <a:chOff x="-106905" y="4811173"/>
              <a:chExt cx="8142075" cy="1392842"/>
            </a:xfrm>
          </p:grpSpPr>
          <p:grpSp>
            <p:nvGrpSpPr>
              <p:cNvPr id="116" name="Grupo 115">
                <a:extLst>
                  <a:ext uri="{FF2B5EF4-FFF2-40B4-BE49-F238E27FC236}">
                    <a16:creationId xmlns:a16="http://schemas.microsoft.com/office/drawing/2014/main" id="{86E20A7A-7587-4421-B56B-9A932A9F7109}"/>
                  </a:ext>
                </a:extLst>
              </p:cNvPr>
              <p:cNvGrpSpPr/>
              <p:nvPr/>
            </p:nvGrpSpPr>
            <p:grpSpPr>
              <a:xfrm>
                <a:off x="-106905" y="4811173"/>
                <a:ext cx="8142075" cy="414533"/>
                <a:chOff x="-91265" y="1649223"/>
                <a:chExt cx="8142075" cy="414533"/>
              </a:xfrm>
            </p:grpSpPr>
            <p:sp>
              <p:nvSpPr>
                <p:cNvPr id="117" name="Rectángulo 116">
                  <a:extLst>
                    <a:ext uri="{FF2B5EF4-FFF2-40B4-BE49-F238E27FC236}">
                      <a16:creationId xmlns:a16="http://schemas.microsoft.com/office/drawing/2014/main" id="{811F3B92-D7D1-4EAA-AF61-3E94D18C4AEE}"/>
                    </a:ext>
                  </a:extLst>
                </p:cNvPr>
                <p:cNvSpPr/>
                <p:nvPr/>
              </p:nvSpPr>
              <p:spPr>
                <a:xfrm>
                  <a:off x="-90086" y="1649223"/>
                  <a:ext cx="7777162" cy="369332"/>
                </a:xfrm>
                <a:prstGeom prst="rect">
                  <a:avLst/>
                </a:prstGeom>
                <a:solidFill>
                  <a:srgbClr val="99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8" name="CuadroTexto 117">
                  <a:extLst>
                    <a:ext uri="{FF2B5EF4-FFF2-40B4-BE49-F238E27FC236}">
                      <a16:creationId xmlns:a16="http://schemas.microsoft.com/office/drawing/2014/main" id="{1B9E0E7C-C94D-4D33-90C9-F83AE03AC5F1}"/>
                    </a:ext>
                  </a:extLst>
                </p:cNvPr>
                <p:cNvSpPr txBox="1"/>
                <p:nvPr/>
              </p:nvSpPr>
              <p:spPr>
                <a:xfrm>
                  <a:off x="-91265" y="1725202"/>
                  <a:ext cx="8142075"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Manifestaciones de los alumnos</a:t>
                  </a:r>
                </a:p>
              </p:txBody>
            </p:sp>
          </p:grpSp>
          <p:sp>
            <p:nvSpPr>
              <p:cNvPr id="122" name="CuadroTexto 121">
                <a:extLst>
                  <a:ext uri="{FF2B5EF4-FFF2-40B4-BE49-F238E27FC236}">
                    <a16:creationId xmlns:a16="http://schemas.microsoft.com/office/drawing/2014/main" id="{7C94A14D-3BCC-49E5-BA89-9E2AEF82C62C}"/>
                  </a:ext>
                </a:extLst>
              </p:cNvPr>
              <p:cNvSpPr txBox="1"/>
              <p:nvPr/>
            </p:nvSpPr>
            <p:spPr>
              <a:xfrm>
                <a:off x="-54750" y="5188352"/>
                <a:ext cx="3912051" cy="1015663"/>
              </a:xfrm>
              <a:prstGeom prst="rect">
                <a:avLst/>
              </a:prstGeom>
              <a:noFill/>
            </p:spPr>
            <p:txBody>
              <a:bodyPr wrap="square" rtlCol="0">
                <a:spAutoFit/>
              </a:bodyPr>
              <a:lstStyle/>
              <a:p>
                <a:pPr algn="just"/>
                <a:endParaRPr lang="es-MX" sz="1200" dirty="0">
                  <a:latin typeface="Comic Sans MS" panose="030F0702030302020204" pitchFamily="66" charset="0"/>
                </a:endParaRPr>
              </a:p>
              <a:p>
                <a:pPr algn="just"/>
                <a:r>
                  <a:rPr lang="es-MX" sz="1200" dirty="0">
                    <a:latin typeface="Comic Sans MS" panose="030F0702030302020204" pitchFamily="66" charset="0"/>
                  </a:rPr>
                  <a:t>Interés en las actividades</a:t>
                </a:r>
                <a:endParaRPr lang="es-MX" sz="1400" dirty="0">
                  <a:latin typeface="Comic Sans MS" panose="030F0702030302020204" pitchFamily="66" charset="0"/>
                </a:endParaRPr>
              </a:p>
              <a:p>
                <a:pPr algn="just"/>
                <a:r>
                  <a:rPr lang="es-MX" sz="1200" dirty="0">
                    <a:latin typeface="Comic Sans MS" panose="030F0702030302020204" pitchFamily="66" charset="0"/>
                  </a:rPr>
                  <a:t>Participación de la manera esperada</a:t>
                </a:r>
              </a:p>
              <a:p>
                <a:pPr algn="just"/>
                <a:r>
                  <a:rPr lang="es-MX" sz="1200" dirty="0">
                    <a:latin typeface="Comic Sans MS" panose="030F0702030302020204" pitchFamily="66" charset="0"/>
                  </a:rPr>
                  <a:t>Adaptación a la organización establecida</a:t>
                </a:r>
              </a:p>
              <a:p>
                <a:pPr algn="just"/>
                <a:r>
                  <a:rPr lang="es-MX" sz="1200" dirty="0">
                    <a:latin typeface="Comic Sans MS" panose="030F0702030302020204" pitchFamily="66" charset="0"/>
                  </a:rPr>
                  <a:t>Seguridad y cooperación al realizar las actividades</a:t>
                </a:r>
              </a:p>
            </p:txBody>
          </p:sp>
          <p:sp>
            <p:nvSpPr>
              <p:cNvPr id="126" name="CuadroTexto 125">
                <a:extLst>
                  <a:ext uri="{FF2B5EF4-FFF2-40B4-BE49-F238E27FC236}">
                    <a16:creationId xmlns:a16="http://schemas.microsoft.com/office/drawing/2014/main" id="{06161E3F-EC52-4DE5-966F-0CF0E691332C}"/>
                  </a:ext>
                </a:extLst>
              </p:cNvPr>
              <p:cNvSpPr txBox="1"/>
              <p:nvPr/>
            </p:nvSpPr>
            <p:spPr>
              <a:xfrm>
                <a:off x="3645357" y="5221690"/>
                <a:ext cx="3674654" cy="461665"/>
              </a:xfrm>
              <a:prstGeom prst="rect">
                <a:avLst/>
              </a:prstGeom>
              <a:noFill/>
            </p:spPr>
            <p:txBody>
              <a:bodyPr wrap="square" rtlCol="0">
                <a:spAutoFit/>
              </a:bodyPr>
              <a:lstStyle/>
              <a:p>
                <a:pPr algn="ctr"/>
                <a:r>
                  <a:rPr lang="es-MX" sz="1200" dirty="0">
                    <a:latin typeface="Comic Sans MS" panose="030F0702030302020204" pitchFamily="66" charset="0"/>
                  </a:rPr>
                  <a:t>Todos   Algunos  Pocos   Ninguno</a:t>
                </a:r>
              </a:p>
              <a:p>
                <a:pPr algn="ctr"/>
                <a:endParaRPr lang="es-MX" sz="1200" dirty="0">
                  <a:latin typeface="Comic Sans MS" panose="030F0702030302020204" pitchFamily="66" charset="0"/>
                </a:endParaRPr>
              </a:p>
            </p:txBody>
          </p:sp>
          <p:grpSp>
            <p:nvGrpSpPr>
              <p:cNvPr id="135" name="Grupo 134">
                <a:extLst>
                  <a:ext uri="{FF2B5EF4-FFF2-40B4-BE49-F238E27FC236}">
                    <a16:creationId xmlns:a16="http://schemas.microsoft.com/office/drawing/2014/main" id="{0B4F29DE-BDD1-4173-913A-6F69F59C290F}"/>
                  </a:ext>
                </a:extLst>
              </p:cNvPr>
              <p:cNvGrpSpPr/>
              <p:nvPr/>
            </p:nvGrpSpPr>
            <p:grpSpPr>
              <a:xfrm>
                <a:off x="4481792" y="5453154"/>
                <a:ext cx="1859730" cy="162160"/>
                <a:chOff x="4481792" y="5453154"/>
                <a:chExt cx="1859730" cy="162160"/>
              </a:xfrm>
            </p:grpSpPr>
            <p:sp>
              <p:nvSpPr>
                <p:cNvPr id="124" name="Elipse 123">
                  <a:extLst>
                    <a:ext uri="{FF2B5EF4-FFF2-40B4-BE49-F238E27FC236}">
                      <a16:creationId xmlns:a16="http://schemas.microsoft.com/office/drawing/2014/main" id="{B36A7C95-12EB-4981-AD16-F8766A33023B}"/>
                    </a:ext>
                  </a:extLst>
                </p:cNvPr>
                <p:cNvSpPr/>
                <p:nvPr/>
              </p:nvSpPr>
              <p:spPr>
                <a:xfrm>
                  <a:off x="4481792" y="5453154"/>
                  <a:ext cx="140071" cy="148881"/>
                </a:xfrm>
                <a:prstGeom prst="ellipse">
                  <a:avLst/>
                </a:prstGeom>
                <a:solidFill>
                  <a:srgbClr val="9966FF"/>
                </a:solid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28" name="Elipse 127">
                  <a:extLst>
                    <a:ext uri="{FF2B5EF4-FFF2-40B4-BE49-F238E27FC236}">
                      <a16:creationId xmlns:a16="http://schemas.microsoft.com/office/drawing/2014/main" id="{04898E7A-EFA5-4C5D-AA3E-E61854C86E67}"/>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0" name="Elipse 129">
                  <a:extLst>
                    <a:ext uri="{FF2B5EF4-FFF2-40B4-BE49-F238E27FC236}">
                      <a16:creationId xmlns:a16="http://schemas.microsoft.com/office/drawing/2014/main" id="{00F070BD-3F46-4F6C-A422-B589D0DB19D7}"/>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2" name="Elipse 131">
                  <a:extLst>
                    <a:ext uri="{FF2B5EF4-FFF2-40B4-BE49-F238E27FC236}">
                      <a16:creationId xmlns:a16="http://schemas.microsoft.com/office/drawing/2014/main" id="{1ADF766A-8C07-4C9C-954F-397B4C518373}"/>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36" name="Grupo 135">
                <a:extLst>
                  <a:ext uri="{FF2B5EF4-FFF2-40B4-BE49-F238E27FC236}">
                    <a16:creationId xmlns:a16="http://schemas.microsoft.com/office/drawing/2014/main" id="{0CAC7643-C6D9-4D4D-8809-A3E27B328AAE}"/>
                  </a:ext>
                </a:extLst>
              </p:cNvPr>
              <p:cNvGrpSpPr/>
              <p:nvPr/>
            </p:nvGrpSpPr>
            <p:grpSpPr>
              <a:xfrm>
                <a:off x="4481792" y="5644382"/>
                <a:ext cx="1859730" cy="162160"/>
                <a:chOff x="4481792" y="5453154"/>
                <a:chExt cx="1859730" cy="162160"/>
              </a:xfrm>
            </p:grpSpPr>
            <p:sp>
              <p:nvSpPr>
                <p:cNvPr id="137" name="Elipse 136">
                  <a:extLst>
                    <a:ext uri="{FF2B5EF4-FFF2-40B4-BE49-F238E27FC236}">
                      <a16:creationId xmlns:a16="http://schemas.microsoft.com/office/drawing/2014/main" id="{D15D9F78-4830-4046-8D9C-7475C18EEACF}"/>
                    </a:ext>
                  </a:extLst>
                </p:cNvPr>
                <p:cNvSpPr/>
                <p:nvPr/>
              </p:nvSpPr>
              <p:spPr>
                <a:xfrm>
                  <a:off x="4481792" y="5453154"/>
                  <a:ext cx="140071" cy="148881"/>
                </a:xfrm>
                <a:prstGeom prst="ellipse">
                  <a:avLst/>
                </a:prstGeom>
                <a:solidFill>
                  <a:srgbClr val="9966FF"/>
                </a:solid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8" name="Elipse 137">
                  <a:extLst>
                    <a:ext uri="{FF2B5EF4-FFF2-40B4-BE49-F238E27FC236}">
                      <a16:creationId xmlns:a16="http://schemas.microsoft.com/office/drawing/2014/main" id="{9106BBF0-3FDA-43EF-82D8-A91CE86F7BCC}"/>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9" name="Elipse 138">
                  <a:extLst>
                    <a:ext uri="{FF2B5EF4-FFF2-40B4-BE49-F238E27FC236}">
                      <a16:creationId xmlns:a16="http://schemas.microsoft.com/office/drawing/2014/main" id="{805C1B3D-B483-4E9A-BC43-3C3A34DCA29C}"/>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0" name="Elipse 139">
                  <a:extLst>
                    <a:ext uri="{FF2B5EF4-FFF2-40B4-BE49-F238E27FC236}">
                      <a16:creationId xmlns:a16="http://schemas.microsoft.com/office/drawing/2014/main" id="{5ACBF1CC-D4AC-4C8B-8889-428A29D11D75}"/>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41" name="Grupo 140">
                <a:extLst>
                  <a:ext uri="{FF2B5EF4-FFF2-40B4-BE49-F238E27FC236}">
                    <a16:creationId xmlns:a16="http://schemas.microsoft.com/office/drawing/2014/main" id="{7B87E0F1-93A8-4239-876A-2C91F55A3FB3}"/>
                  </a:ext>
                </a:extLst>
              </p:cNvPr>
              <p:cNvGrpSpPr/>
              <p:nvPr/>
            </p:nvGrpSpPr>
            <p:grpSpPr>
              <a:xfrm>
                <a:off x="4482433" y="5835610"/>
                <a:ext cx="1859730" cy="162160"/>
                <a:chOff x="4481792" y="5453154"/>
                <a:chExt cx="1859730" cy="162160"/>
              </a:xfrm>
            </p:grpSpPr>
            <p:sp>
              <p:nvSpPr>
                <p:cNvPr id="142" name="Elipse 141">
                  <a:extLst>
                    <a:ext uri="{FF2B5EF4-FFF2-40B4-BE49-F238E27FC236}">
                      <a16:creationId xmlns:a16="http://schemas.microsoft.com/office/drawing/2014/main" id="{A875E401-1E64-47E4-A54B-900C61A61677}"/>
                    </a:ext>
                  </a:extLst>
                </p:cNvPr>
                <p:cNvSpPr/>
                <p:nvPr/>
              </p:nvSpPr>
              <p:spPr>
                <a:xfrm>
                  <a:off x="4481792" y="5453154"/>
                  <a:ext cx="140071" cy="148881"/>
                </a:xfrm>
                <a:prstGeom prst="ellipse">
                  <a:avLst/>
                </a:prstGeom>
                <a:solidFill>
                  <a:srgbClr val="9966FF"/>
                </a:solid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3" name="Elipse 142">
                  <a:extLst>
                    <a:ext uri="{FF2B5EF4-FFF2-40B4-BE49-F238E27FC236}">
                      <a16:creationId xmlns:a16="http://schemas.microsoft.com/office/drawing/2014/main" id="{3DD59AD9-06DA-4644-919C-E7BC15F6BED6}"/>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4" name="Elipse 143">
                  <a:extLst>
                    <a:ext uri="{FF2B5EF4-FFF2-40B4-BE49-F238E27FC236}">
                      <a16:creationId xmlns:a16="http://schemas.microsoft.com/office/drawing/2014/main" id="{6DDE1CF7-489F-47CF-8241-BA4E200CF4FA}"/>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5" name="Elipse 144">
                  <a:extLst>
                    <a:ext uri="{FF2B5EF4-FFF2-40B4-BE49-F238E27FC236}">
                      <a16:creationId xmlns:a16="http://schemas.microsoft.com/office/drawing/2014/main" id="{5B84455B-4FC9-4372-B777-94DDE7FE150E}"/>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46" name="Grupo 145">
                <a:extLst>
                  <a:ext uri="{FF2B5EF4-FFF2-40B4-BE49-F238E27FC236}">
                    <a16:creationId xmlns:a16="http://schemas.microsoft.com/office/drawing/2014/main" id="{77951E04-423C-44AE-A9B2-24095C4C5B28}"/>
                  </a:ext>
                </a:extLst>
              </p:cNvPr>
              <p:cNvGrpSpPr/>
              <p:nvPr/>
            </p:nvGrpSpPr>
            <p:grpSpPr>
              <a:xfrm>
                <a:off x="4482817" y="6023918"/>
                <a:ext cx="1859730" cy="162160"/>
                <a:chOff x="4481792" y="5453154"/>
                <a:chExt cx="1859730" cy="162160"/>
              </a:xfrm>
            </p:grpSpPr>
            <p:sp>
              <p:nvSpPr>
                <p:cNvPr id="147" name="Elipse 146">
                  <a:extLst>
                    <a:ext uri="{FF2B5EF4-FFF2-40B4-BE49-F238E27FC236}">
                      <a16:creationId xmlns:a16="http://schemas.microsoft.com/office/drawing/2014/main" id="{EAE223AD-9981-454B-AC0F-D9BD55EC710C}"/>
                    </a:ext>
                  </a:extLst>
                </p:cNvPr>
                <p:cNvSpPr/>
                <p:nvPr/>
              </p:nvSpPr>
              <p:spPr>
                <a:xfrm>
                  <a:off x="4481792" y="5453154"/>
                  <a:ext cx="140071" cy="148881"/>
                </a:xfrm>
                <a:prstGeom prst="ellipse">
                  <a:avLst/>
                </a:prstGeom>
                <a:solidFill>
                  <a:srgbClr val="9966FF"/>
                </a:solid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8" name="Elipse 147">
                  <a:extLst>
                    <a:ext uri="{FF2B5EF4-FFF2-40B4-BE49-F238E27FC236}">
                      <a16:creationId xmlns:a16="http://schemas.microsoft.com/office/drawing/2014/main" id="{A020B64C-03E0-4C7A-BBB0-B1EB17ACCB9A}"/>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9" name="Elipse 148">
                  <a:extLst>
                    <a:ext uri="{FF2B5EF4-FFF2-40B4-BE49-F238E27FC236}">
                      <a16:creationId xmlns:a16="http://schemas.microsoft.com/office/drawing/2014/main" id="{CFEEB593-1C3D-4D7F-A633-27ED6ECE17BF}"/>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50" name="Elipse 149">
                  <a:extLst>
                    <a:ext uri="{FF2B5EF4-FFF2-40B4-BE49-F238E27FC236}">
                      <a16:creationId xmlns:a16="http://schemas.microsoft.com/office/drawing/2014/main" id="{C42090CB-1504-4391-B330-728BEC78AAC5}"/>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grpSp>
          <p:nvGrpSpPr>
            <p:cNvPr id="151" name="Grupo 150">
              <a:extLst>
                <a:ext uri="{FF2B5EF4-FFF2-40B4-BE49-F238E27FC236}">
                  <a16:creationId xmlns:a16="http://schemas.microsoft.com/office/drawing/2014/main" id="{E3FB72F6-392F-40AB-A175-66BC4FD1180C}"/>
                </a:ext>
              </a:extLst>
            </p:cNvPr>
            <p:cNvGrpSpPr/>
            <p:nvPr/>
          </p:nvGrpSpPr>
          <p:grpSpPr>
            <a:xfrm>
              <a:off x="-40004" y="6773416"/>
              <a:ext cx="8066405" cy="358362"/>
              <a:chOff x="-128950" y="1710038"/>
              <a:chExt cx="8066405" cy="358362"/>
            </a:xfrm>
          </p:grpSpPr>
          <p:sp>
            <p:nvSpPr>
              <p:cNvPr id="152" name="Rectángulo 151">
                <a:extLst>
                  <a:ext uri="{FF2B5EF4-FFF2-40B4-BE49-F238E27FC236}">
                    <a16:creationId xmlns:a16="http://schemas.microsoft.com/office/drawing/2014/main" id="{8BFA794B-7B5C-4B21-A452-F05082E198A2}"/>
                  </a:ext>
                </a:extLst>
              </p:cNvPr>
              <p:cNvSpPr/>
              <p:nvPr/>
            </p:nvSpPr>
            <p:spPr>
              <a:xfrm>
                <a:off x="-117778" y="1710038"/>
                <a:ext cx="7844864" cy="358362"/>
              </a:xfrm>
              <a:prstGeom prst="rect">
                <a:avLst/>
              </a:prstGeom>
              <a:solidFill>
                <a:srgbClr val="79D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53" name="CuadroTexto 152">
                <a:extLst>
                  <a:ext uri="{FF2B5EF4-FFF2-40B4-BE49-F238E27FC236}">
                    <a16:creationId xmlns:a16="http://schemas.microsoft.com/office/drawing/2014/main" id="{B6E65149-4C4C-4DA3-BBD4-37E7A7D3A7A0}"/>
                  </a:ext>
                </a:extLst>
              </p:cNvPr>
              <p:cNvSpPr txBox="1"/>
              <p:nvPr/>
            </p:nvSpPr>
            <p:spPr>
              <a:xfrm>
                <a:off x="-128950" y="1725138"/>
                <a:ext cx="8066405"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Autoevaluación</a:t>
                </a:r>
              </a:p>
            </p:txBody>
          </p:sp>
        </p:grpSp>
        <p:sp>
          <p:nvSpPr>
            <p:cNvPr id="155" name="CuadroTexto 154">
              <a:extLst>
                <a:ext uri="{FF2B5EF4-FFF2-40B4-BE49-F238E27FC236}">
                  <a16:creationId xmlns:a16="http://schemas.microsoft.com/office/drawing/2014/main" id="{6718D8D3-202C-4CDB-8F60-21504AA6438C}"/>
                </a:ext>
              </a:extLst>
            </p:cNvPr>
            <p:cNvSpPr txBox="1"/>
            <p:nvPr/>
          </p:nvSpPr>
          <p:spPr>
            <a:xfrm>
              <a:off x="28833" y="7032794"/>
              <a:ext cx="5831687" cy="1384995"/>
            </a:xfrm>
            <a:prstGeom prst="rect">
              <a:avLst/>
            </a:prstGeom>
            <a:noFill/>
          </p:spPr>
          <p:txBody>
            <a:bodyPr wrap="square" rtlCol="0">
              <a:spAutoFit/>
            </a:bodyPr>
            <a:lstStyle/>
            <a:p>
              <a:pPr algn="just"/>
              <a:endParaRPr lang="es-MX" sz="1200" dirty="0">
                <a:latin typeface="Comic Sans MS" panose="030F0702030302020204" pitchFamily="66" charset="0"/>
              </a:endParaRPr>
            </a:p>
            <a:p>
              <a:pPr algn="just"/>
              <a:r>
                <a:rPr lang="es-MX" sz="1200" dirty="0">
                  <a:latin typeface="Comic Sans MS" panose="030F0702030302020204" pitchFamily="66" charset="0"/>
                </a:rPr>
                <a:t>Rescato los conocimientos previos</a:t>
              </a:r>
              <a:endParaRPr lang="es-MX" sz="1400" dirty="0">
                <a:latin typeface="Comic Sans MS" panose="030F0702030302020204" pitchFamily="66" charset="0"/>
              </a:endParaRPr>
            </a:p>
            <a:p>
              <a:pPr algn="just"/>
              <a:r>
                <a:rPr lang="es-MX" sz="1200" dirty="0">
                  <a:latin typeface="Comic Sans MS" panose="030F0702030302020204" pitchFamily="66" charset="0"/>
                </a:rPr>
                <a:t>Identifico y actúa conforme a las necesidades e intereses de los alumnos  </a:t>
              </a:r>
            </a:p>
            <a:p>
              <a:pPr algn="just"/>
              <a:r>
                <a:rPr lang="es-MX" sz="1200" dirty="0">
                  <a:latin typeface="Comic Sans MS" panose="030F0702030302020204" pitchFamily="66" charset="0"/>
                </a:rPr>
                <a:t>Fomento la participación de todos los alumnos </a:t>
              </a:r>
            </a:p>
            <a:p>
              <a:pPr algn="just"/>
              <a:r>
                <a:rPr lang="es-MX" sz="1200" dirty="0">
                  <a:latin typeface="Comic Sans MS" panose="030F0702030302020204" pitchFamily="66" charset="0"/>
                </a:rPr>
                <a:t>Otorgo consignas claras</a:t>
              </a:r>
            </a:p>
            <a:p>
              <a:pPr algn="just"/>
              <a:r>
                <a:rPr lang="es-MX" sz="1200" dirty="0">
                  <a:latin typeface="Comic Sans MS" panose="030F0702030302020204" pitchFamily="66" charset="0"/>
                </a:rPr>
                <a:t>Intervengo adecuadamente</a:t>
              </a:r>
            </a:p>
            <a:p>
              <a:pPr algn="just"/>
              <a:r>
                <a:rPr lang="es-MX" sz="1200" dirty="0">
                  <a:latin typeface="Comic Sans MS" panose="030F0702030302020204" pitchFamily="66" charset="0"/>
                </a:rPr>
                <a:t>Fomento la autonomía de los alumnos </a:t>
              </a:r>
            </a:p>
          </p:txBody>
        </p:sp>
        <p:grpSp>
          <p:nvGrpSpPr>
            <p:cNvPr id="202" name="Grupo 201">
              <a:extLst>
                <a:ext uri="{FF2B5EF4-FFF2-40B4-BE49-F238E27FC236}">
                  <a16:creationId xmlns:a16="http://schemas.microsoft.com/office/drawing/2014/main" id="{F323BF70-7EB4-430E-8E9D-EF851C22D91D}"/>
                </a:ext>
              </a:extLst>
            </p:cNvPr>
            <p:cNvGrpSpPr/>
            <p:nvPr/>
          </p:nvGrpSpPr>
          <p:grpSpPr>
            <a:xfrm>
              <a:off x="5378995" y="7091750"/>
              <a:ext cx="2255371" cy="1332960"/>
              <a:chOff x="5319913" y="7568918"/>
              <a:chExt cx="2255371" cy="1332960"/>
            </a:xfrm>
          </p:grpSpPr>
          <p:sp>
            <p:nvSpPr>
              <p:cNvPr id="161" name="CuadroTexto 160">
                <a:extLst>
                  <a:ext uri="{FF2B5EF4-FFF2-40B4-BE49-F238E27FC236}">
                    <a16:creationId xmlns:a16="http://schemas.microsoft.com/office/drawing/2014/main" id="{101E8FF4-B621-48FA-A3D7-D90BB0502AC4}"/>
                  </a:ext>
                </a:extLst>
              </p:cNvPr>
              <p:cNvSpPr txBox="1"/>
              <p:nvPr/>
            </p:nvSpPr>
            <p:spPr>
              <a:xfrm>
                <a:off x="5319913" y="7568918"/>
                <a:ext cx="2255371" cy="461665"/>
              </a:xfrm>
              <a:prstGeom prst="rect">
                <a:avLst/>
              </a:prstGeom>
              <a:noFill/>
            </p:spPr>
            <p:txBody>
              <a:bodyPr wrap="square" rtlCol="0">
                <a:spAutoFit/>
              </a:bodyPr>
              <a:lstStyle/>
              <a:p>
                <a:pPr algn="ctr"/>
                <a:r>
                  <a:rPr lang="es-MX" sz="1200" dirty="0">
                    <a:latin typeface="Comic Sans MS" panose="030F0702030302020204" pitchFamily="66" charset="0"/>
                  </a:rPr>
                  <a:t>     Si            No   </a:t>
                </a:r>
              </a:p>
              <a:p>
                <a:pPr algn="ctr"/>
                <a:endParaRPr lang="es-MX" sz="1200" dirty="0">
                  <a:latin typeface="Comic Sans MS" panose="030F0702030302020204" pitchFamily="66" charset="0"/>
                </a:endParaRPr>
              </a:p>
            </p:txBody>
          </p:sp>
          <p:grpSp>
            <p:nvGrpSpPr>
              <p:cNvPr id="201" name="Grupo 200">
                <a:extLst>
                  <a:ext uri="{FF2B5EF4-FFF2-40B4-BE49-F238E27FC236}">
                    <a16:creationId xmlns:a16="http://schemas.microsoft.com/office/drawing/2014/main" id="{6C41977E-8F35-4BB6-9FB6-060C1D447201}"/>
                  </a:ext>
                </a:extLst>
              </p:cNvPr>
              <p:cNvGrpSpPr/>
              <p:nvPr/>
            </p:nvGrpSpPr>
            <p:grpSpPr>
              <a:xfrm>
                <a:off x="6120124" y="7772965"/>
                <a:ext cx="876598" cy="1128913"/>
                <a:chOff x="6128376" y="7763339"/>
                <a:chExt cx="876598" cy="1128913"/>
              </a:xfrm>
            </p:grpSpPr>
            <p:grpSp>
              <p:nvGrpSpPr>
                <p:cNvPr id="171" name="Grupo 170">
                  <a:extLst>
                    <a:ext uri="{FF2B5EF4-FFF2-40B4-BE49-F238E27FC236}">
                      <a16:creationId xmlns:a16="http://schemas.microsoft.com/office/drawing/2014/main" id="{B4DEC5E0-F6BB-4A34-A803-6D536089621A}"/>
                    </a:ext>
                  </a:extLst>
                </p:cNvPr>
                <p:cNvGrpSpPr/>
                <p:nvPr/>
              </p:nvGrpSpPr>
              <p:grpSpPr>
                <a:xfrm>
                  <a:off x="6135240" y="7763339"/>
                  <a:ext cx="860093" cy="166455"/>
                  <a:chOff x="6014569" y="7907624"/>
                  <a:chExt cx="860093" cy="166455"/>
                </a:xfrm>
              </p:grpSpPr>
              <p:sp>
                <p:nvSpPr>
                  <p:cNvPr id="165" name="Elipse 164">
                    <a:extLst>
                      <a:ext uri="{FF2B5EF4-FFF2-40B4-BE49-F238E27FC236}">
                        <a16:creationId xmlns:a16="http://schemas.microsoft.com/office/drawing/2014/main" id="{FE1FD20A-6ED7-4845-8B11-A1EC792790C5}"/>
                      </a:ext>
                    </a:extLst>
                  </p:cNvPr>
                  <p:cNvSpPr/>
                  <p:nvPr/>
                </p:nvSpPr>
                <p:spPr>
                  <a:xfrm>
                    <a:off x="6014569" y="7925198"/>
                    <a:ext cx="140071" cy="148881"/>
                  </a:xfrm>
                  <a:prstGeom prst="ellipse">
                    <a:avLst/>
                  </a:prstGeom>
                  <a:solidFill>
                    <a:srgbClr val="79DCFF"/>
                  </a:solid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66" name="Elipse 165">
                    <a:extLst>
                      <a:ext uri="{FF2B5EF4-FFF2-40B4-BE49-F238E27FC236}">
                        <a16:creationId xmlns:a16="http://schemas.microsoft.com/office/drawing/2014/main" id="{5D71AD41-6D0E-4CDB-B05D-3B103104F30C}"/>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72" name="Grupo 171">
                  <a:extLst>
                    <a:ext uri="{FF2B5EF4-FFF2-40B4-BE49-F238E27FC236}">
                      <a16:creationId xmlns:a16="http://schemas.microsoft.com/office/drawing/2014/main" id="{6D934AB1-45F3-45B0-ADEB-632522282A96}"/>
                    </a:ext>
                  </a:extLst>
                </p:cNvPr>
                <p:cNvGrpSpPr/>
                <p:nvPr/>
              </p:nvGrpSpPr>
              <p:grpSpPr>
                <a:xfrm>
                  <a:off x="6144881" y="7952948"/>
                  <a:ext cx="860093" cy="166455"/>
                  <a:chOff x="6014569" y="7907624"/>
                  <a:chExt cx="860093" cy="166455"/>
                </a:xfrm>
              </p:grpSpPr>
              <p:sp>
                <p:nvSpPr>
                  <p:cNvPr id="173" name="Elipse 172">
                    <a:extLst>
                      <a:ext uri="{FF2B5EF4-FFF2-40B4-BE49-F238E27FC236}">
                        <a16:creationId xmlns:a16="http://schemas.microsoft.com/office/drawing/2014/main" id="{E5A1820A-225E-426C-BB18-42E8BAA0D935}"/>
                      </a:ext>
                    </a:extLst>
                  </p:cNvPr>
                  <p:cNvSpPr/>
                  <p:nvPr/>
                </p:nvSpPr>
                <p:spPr>
                  <a:xfrm>
                    <a:off x="6014569" y="7925198"/>
                    <a:ext cx="140071" cy="148881"/>
                  </a:xfrm>
                  <a:prstGeom prst="ellipse">
                    <a:avLst/>
                  </a:prstGeom>
                  <a:solidFill>
                    <a:srgbClr val="79DCFF"/>
                  </a:solid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74" name="Elipse 173">
                    <a:extLst>
                      <a:ext uri="{FF2B5EF4-FFF2-40B4-BE49-F238E27FC236}">
                        <a16:creationId xmlns:a16="http://schemas.microsoft.com/office/drawing/2014/main" id="{059BFFE8-E129-4AA5-883A-6A52AC975154}"/>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75" name="Grupo 174">
                  <a:extLst>
                    <a:ext uri="{FF2B5EF4-FFF2-40B4-BE49-F238E27FC236}">
                      <a16:creationId xmlns:a16="http://schemas.microsoft.com/office/drawing/2014/main" id="{903AAAAF-062F-4F3F-93D0-FB8734EFD06E}"/>
                    </a:ext>
                  </a:extLst>
                </p:cNvPr>
                <p:cNvGrpSpPr/>
                <p:nvPr/>
              </p:nvGrpSpPr>
              <p:grpSpPr>
                <a:xfrm>
                  <a:off x="6128376" y="8146749"/>
                  <a:ext cx="860093" cy="166455"/>
                  <a:chOff x="6014569" y="7907624"/>
                  <a:chExt cx="860093" cy="166455"/>
                </a:xfrm>
              </p:grpSpPr>
              <p:sp>
                <p:nvSpPr>
                  <p:cNvPr id="176" name="Elipse 175">
                    <a:extLst>
                      <a:ext uri="{FF2B5EF4-FFF2-40B4-BE49-F238E27FC236}">
                        <a16:creationId xmlns:a16="http://schemas.microsoft.com/office/drawing/2014/main" id="{5628CDCD-EA35-4E0D-A852-C8D40DB87C60}"/>
                      </a:ext>
                    </a:extLst>
                  </p:cNvPr>
                  <p:cNvSpPr/>
                  <p:nvPr/>
                </p:nvSpPr>
                <p:spPr>
                  <a:xfrm>
                    <a:off x="6014569" y="7925198"/>
                    <a:ext cx="140071" cy="148881"/>
                  </a:xfrm>
                  <a:prstGeom prst="ellipse">
                    <a:avLst/>
                  </a:prstGeom>
                  <a:solidFill>
                    <a:srgbClr val="79DCFF"/>
                  </a:solid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77" name="Elipse 176">
                    <a:extLst>
                      <a:ext uri="{FF2B5EF4-FFF2-40B4-BE49-F238E27FC236}">
                        <a16:creationId xmlns:a16="http://schemas.microsoft.com/office/drawing/2014/main" id="{95FD5684-4773-460F-A507-B282D920AB05}"/>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78" name="Grupo 177">
                  <a:extLst>
                    <a:ext uri="{FF2B5EF4-FFF2-40B4-BE49-F238E27FC236}">
                      <a16:creationId xmlns:a16="http://schemas.microsoft.com/office/drawing/2014/main" id="{68A79C76-CFC4-46B5-B524-B113AE261797}"/>
                    </a:ext>
                  </a:extLst>
                </p:cNvPr>
                <p:cNvGrpSpPr/>
                <p:nvPr/>
              </p:nvGrpSpPr>
              <p:grpSpPr>
                <a:xfrm>
                  <a:off x="6135240" y="8339765"/>
                  <a:ext cx="860093" cy="166455"/>
                  <a:chOff x="6014569" y="7907624"/>
                  <a:chExt cx="860093" cy="166455"/>
                </a:xfrm>
              </p:grpSpPr>
              <p:sp>
                <p:nvSpPr>
                  <p:cNvPr id="179" name="Elipse 178">
                    <a:extLst>
                      <a:ext uri="{FF2B5EF4-FFF2-40B4-BE49-F238E27FC236}">
                        <a16:creationId xmlns:a16="http://schemas.microsoft.com/office/drawing/2014/main" id="{2CBBDFBE-EB0C-41CC-A88B-D5A807205905}"/>
                      </a:ext>
                    </a:extLst>
                  </p:cNvPr>
                  <p:cNvSpPr/>
                  <p:nvPr/>
                </p:nvSpPr>
                <p:spPr>
                  <a:xfrm>
                    <a:off x="6014569" y="7925198"/>
                    <a:ext cx="140071" cy="148881"/>
                  </a:xfrm>
                  <a:prstGeom prst="ellipse">
                    <a:avLst/>
                  </a:prstGeom>
                  <a:solidFill>
                    <a:srgbClr val="79DCFF"/>
                  </a:solid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0" name="Elipse 179">
                    <a:extLst>
                      <a:ext uri="{FF2B5EF4-FFF2-40B4-BE49-F238E27FC236}">
                        <a16:creationId xmlns:a16="http://schemas.microsoft.com/office/drawing/2014/main" id="{7D157F79-D910-4D52-8F42-75F981207E22}"/>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81" name="Grupo 180">
                  <a:extLst>
                    <a:ext uri="{FF2B5EF4-FFF2-40B4-BE49-F238E27FC236}">
                      <a16:creationId xmlns:a16="http://schemas.microsoft.com/office/drawing/2014/main" id="{1A443DDB-ACFE-4675-ABFF-E3444529CF83}"/>
                    </a:ext>
                  </a:extLst>
                </p:cNvPr>
                <p:cNvGrpSpPr/>
                <p:nvPr/>
              </p:nvGrpSpPr>
              <p:grpSpPr>
                <a:xfrm>
                  <a:off x="6135240" y="8532781"/>
                  <a:ext cx="860093" cy="166455"/>
                  <a:chOff x="6014569" y="7907624"/>
                  <a:chExt cx="860093" cy="166455"/>
                </a:xfrm>
              </p:grpSpPr>
              <p:sp>
                <p:nvSpPr>
                  <p:cNvPr id="182" name="Elipse 181">
                    <a:extLst>
                      <a:ext uri="{FF2B5EF4-FFF2-40B4-BE49-F238E27FC236}">
                        <a16:creationId xmlns:a16="http://schemas.microsoft.com/office/drawing/2014/main" id="{E7A56ADF-EACC-40C7-9184-0E3F0740A45D}"/>
                      </a:ext>
                    </a:extLst>
                  </p:cNvPr>
                  <p:cNvSpPr/>
                  <p:nvPr/>
                </p:nvSpPr>
                <p:spPr>
                  <a:xfrm>
                    <a:off x="6014569" y="7925198"/>
                    <a:ext cx="140071" cy="148881"/>
                  </a:xfrm>
                  <a:prstGeom prst="ellipse">
                    <a:avLst/>
                  </a:prstGeom>
                  <a:solidFill>
                    <a:srgbClr val="79DCFF"/>
                  </a:solid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3" name="Elipse 182">
                    <a:extLst>
                      <a:ext uri="{FF2B5EF4-FFF2-40B4-BE49-F238E27FC236}">
                        <a16:creationId xmlns:a16="http://schemas.microsoft.com/office/drawing/2014/main" id="{1973D5AE-4FF3-41F8-A147-1A0EDB4CCABB}"/>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84" name="Grupo 183">
                  <a:extLst>
                    <a:ext uri="{FF2B5EF4-FFF2-40B4-BE49-F238E27FC236}">
                      <a16:creationId xmlns:a16="http://schemas.microsoft.com/office/drawing/2014/main" id="{A0DD16A7-4851-49C7-AD7E-6396DE84D217}"/>
                    </a:ext>
                  </a:extLst>
                </p:cNvPr>
                <p:cNvGrpSpPr/>
                <p:nvPr/>
              </p:nvGrpSpPr>
              <p:grpSpPr>
                <a:xfrm>
                  <a:off x="6135240" y="8725797"/>
                  <a:ext cx="860093" cy="166455"/>
                  <a:chOff x="6014569" y="7907624"/>
                  <a:chExt cx="860093" cy="166455"/>
                </a:xfrm>
              </p:grpSpPr>
              <p:sp>
                <p:nvSpPr>
                  <p:cNvPr id="185" name="Elipse 184">
                    <a:extLst>
                      <a:ext uri="{FF2B5EF4-FFF2-40B4-BE49-F238E27FC236}">
                        <a16:creationId xmlns:a16="http://schemas.microsoft.com/office/drawing/2014/main" id="{A25605AE-999C-4A5F-B9C0-9B6032B44867}"/>
                      </a:ext>
                    </a:extLst>
                  </p:cNvPr>
                  <p:cNvSpPr/>
                  <p:nvPr/>
                </p:nvSpPr>
                <p:spPr>
                  <a:xfrm>
                    <a:off x="6014569" y="7925198"/>
                    <a:ext cx="140071" cy="148881"/>
                  </a:xfrm>
                  <a:prstGeom prst="ellipse">
                    <a:avLst/>
                  </a:prstGeom>
                  <a:solidFill>
                    <a:srgbClr val="79DCFF"/>
                  </a:solid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6" name="Elipse 185">
                    <a:extLst>
                      <a:ext uri="{FF2B5EF4-FFF2-40B4-BE49-F238E27FC236}">
                        <a16:creationId xmlns:a16="http://schemas.microsoft.com/office/drawing/2014/main" id="{FA69E7DF-4506-4800-9CFD-AB1AC1E70A37}"/>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grpSp>
        <p:sp>
          <p:nvSpPr>
            <p:cNvPr id="187" name="Rectángulo: esquinas redondeadas 186">
              <a:extLst>
                <a:ext uri="{FF2B5EF4-FFF2-40B4-BE49-F238E27FC236}">
                  <a16:creationId xmlns:a16="http://schemas.microsoft.com/office/drawing/2014/main" id="{2C0AD05E-6371-492F-9992-C11F91DAC77B}"/>
                </a:ext>
              </a:extLst>
            </p:cNvPr>
            <p:cNvSpPr/>
            <p:nvPr/>
          </p:nvSpPr>
          <p:spPr>
            <a:xfrm>
              <a:off x="31515" y="8404739"/>
              <a:ext cx="3829905" cy="1485112"/>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90" name="CuadroTexto 189">
              <a:extLst>
                <a:ext uri="{FF2B5EF4-FFF2-40B4-BE49-F238E27FC236}">
                  <a16:creationId xmlns:a16="http://schemas.microsoft.com/office/drawing/2014/main" id="{325B8F71-AFA8-4D1C-8817-B3B06A563118}"/>
                </a:ext>
              </a:extLst>
            </p:cNvPr>
            <p:cNvSpPr txBox="1"/>
            <p:nvPr/>
          </p:nvSpPr>
          <p:spPr>
            <a:xfrm>
              <a:off x="133839" y="8404739"/>
              <a:ext cx="3553735" cy="276999"/>
            </a:xfrm>
            <a:prstGeom prst="rect">
              <a:avLst/>
            </a:prstGeom>
            <a:noFill/>
          </p:spPr>
          <p:txBody>
            <a:bodyPr wrap="square" rtlCol="0">
              <a:spAutoFit/>
            </a:bodyPr>
            <a:lstStyle/>
            <a:p>
              <a:pPr algn="ctr"/>
              <a:r>
                <a:rPr lang="es-MX" sz="1200" dirty="0">
                  <a:solidFill>
                    <a:schemeClr val="bg1"/>
                  </a:solidFill>
                  <a:latin typeface="Comic Sans MS" panose="030F0702030302020204" pitchFamily="66" charset="0"/>
                </a:rPr>
                <a:t>Logros</a:t>
              </a:r>
            </a:p>
          </p:txBody>
        </p:sp>
        <p:sp>
          <p:nvSpPr>
            <p:cNvPr id="192" name="CuadroTexto 191">
              <a:extLst>
                <a:ext uri="{FF2B5EF4-FFF2-40B4-BE49-F238E27FC236}">
                  <a16:creationId xmlns:a16="http://schemas.microsoft.com/office/drawing/2014/main" id="{85E2E26E-9342-4297-B7CB-788C1192AFE7}"/>
                </a:ext>
              </a:extLst>
            </p:cNvPr>
            <p:cNvSpPr txBox="1"/>
            <p:nvPr/>
          </p:nvSpPr>
          <p:spPr>
            <a:xfrm>
              <a:off x="0" y="8690752"/>
              <a:ext cx="3901420" cy="1015663"/>
            </a:xfrm>
            <a:prstGeom prst="rect">
              <a:avLst/>
            </a:prstGeom>
            <a:noFill/>
          </p:spPr>
          <p:txBody>
            <a:bodyPr wrap="square">
              <a:spAutoFit/>
            </a:bodyPr>
            <a:lstStyle/>
            <a:p>
              <a:pPr algn="ctr"/>
              <a:r>
                <a:rPr lang="es-MX" sz="1200" dirty="0">
                  <a:solidFill>
                    <a:schemeClr val="bg1"/>
                  </a:solidFill>
                  <a:latin typeface="Comic Sans MS" panose="030F0702030302020204" pitchFamily="66" charset="0"/>
                </a:rPr>
                <a:t>Logré evaluar dentro de la clase a los alumnos, se consiguió la participación de aquellos que son más introvertidos, estuvieron atentos a la actividad del día y se logró pasar un buen rato en la última clase del ciclo escolar.</a:t>
              </a:r>
            </a:p>
          </p:txBody>
        </p:sp>
        <p:sp>
          <p:nvSpPr>
            <p:cNvPr id="194" name="Rectángulo: esquinas redondeadas 193">
              <a:extLst>
                <a:ext uri="{FF2B5EF4-FFF2-40B4-BE49-F238E27FC236}">
                  <a16:creationId xmlns:a16="http://schemas.microsoft.com/office/drawing/2014/main" id="{9AB7BEDB-7556-441A-9B5B-EEF117C2E971}"/>
                </a:ext>
              </a:extLst>
            </p:cNvPr>
            <p:cNvSpPr/>
            <p:nvPr/>
          </p:nvSpPr>
          <p:spPr>
            <a:xfrm>
              <a:off x="3896601" y="8451271"/>
              <a:ext cx="3829905" cy="1457700"/>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196" name="CuadroTexto 195">
              <a:extLst>
                <a:ext uri="{FF2B5EF4-FFF2-40B4-BE49-F238E27FC236}">
                  <a16:creationId xmlns:a16="http://schemas.microsoft.com/office/drawing/2014/main" id="{3E8B0A84-AA2E-44B9-9328-AF2D69544E7C}"/>
                </a:ext>
              </a:extLst>
            </p:cNvPr>
            <p:cNvSpPr txBox="1"/>
            <p:nvPr/>
          </p:nvSpPr>
          <p:spPr>
            <a:xfrm>
              <a:off x="4080631" y="8474478"/>
              <a:ext cx="3553735" cy="276999"/>
            </a:xfrm>
            <a:prstGeom prst="rect">
              <a:avLst/>
            </a:prstGeom>
            <a:noFill/>
          </p:spPr>
          <p:txBody>
            <a:bodyPr wrap="square" rtlCol="0">
              <a:spAutoFit/>
            </a:bodyPr>
            <a:lstStyle/>
            <a:p>
              <a:pPr algn="ctr"/>
              <a:r>
                <a:rPr lang="es-MX" sz="1200" dirty="0">
                  <a:solidFill>
                    <a:schemeClr val="bg1"/>
                  </a:solidFill>
                  <a:latin typeface="Comic Sans MS" panose="030F0702030302020204" pitchFamily="66" charset="0"/>
                </a:rPr>
                <a:t>Dificultades</a:t>
              </a:r>
            </a:p>
          </p:txBody>
        </p:sp>
        <p:sp>
          <p:nvSpPr>
            <p:cNvPr id="198" name="CuadroTexto 197">
              <a:extLst>
                <a:ext uri="{FF2B5EF4-FFF2-40B4-BE49-F238E27FC236}">
                  <a16:creationId xmlns:a16="http://schemas.microsoft.com/office/drawing/2014/main" id="{8EA301CD-1810-4DA1-96E7-490B3EEE9E43}"/>
                </a:ext>
              </a:extLst>
            </p:cNvPr>
            <p:cNvSpPr txBox="1"/>
            <p:nvPr/>
          </p:nvSpPr>
          <p:spPr>
            <a:xfrm>
              <a:off x="3860843" y="8829164"/>
              <a:ext cx="3901420" cy="276999"/>
            </a:xfrm>
            <a:prstGeom prst="rect">
              <a:avLst/>
            </a:prstGeom>
            <a:noFill/>
          </p:spPr>
          <p:txBody>
            <a:bodyPr wrap="square">
              <a:spAutoFit/>
            </a:bodyPr>
            <a:lstStyle/>
            <a:p>
              <a:pPr algn="ctr"/>
              <a:r>
                <a:rPr lang="es-MX" sz="1200" dirty="0">
                  <a:solidFill>
                    <a:schemeClr val="bg1"/>
                  </a:solidFill>
                  <a:latin typeface="Comic Sans MS" panose="030F0702030302020204" pitchFamily="66" charset="0"/>
                </a:rPr>
                <a:t>No hubo ninguna.</a:t>
              </a:r>
            </a:p>
          </p:txBody>
        </p:sp>
      </p:grpSp>
      <p:pic>
        <p:nvPicPr>
          <p:cNvPr id="4" name="Imagen 3" descr="Imagen que contiene muñeca, juguete, dibujo&#10;&#10;Descripción generada automáticamente">
            <a:extLst>
              <a:ext uri="{FF2B5EF4-FFF2-40B4-BE49-F238E27FC236}">
                <a16:creationId xmlns:a16="http://schemas.microsoft.com/office/drawing/2014/main" id="{E22C5A1D-3DD3-4491-BA78-9B902ABAC39F}"/>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6755877" y="57424"/>
            <a:ext cx="637841" cy="1214826"/>
          </a:xfrm>
          <a:prstGeom prst="rect">
            <a:avLst/>
          </a:prstGeom>
        </p:spPr>
      </p:pic>
      <p:sp>
        <p:nvSpPr>
          <p:cNvPr id="7" name="Rectángulo 6">
            <a:extLst>
              <a:ext uri="{FF2B5EF4-FFF2-40B4-BE49-F238E27FC236}">
                <a16:creationId xmlns:a16="http://schemas.microsoft.com/office/drawing/2014/main" id="{233EFE94-15B5-4616-986D-6D89E5340647}"/>
              </a:ext>
            </a:extLst>
          </p:cNvPr>
          <p:cNvSpPr/>
          <p:nvPr/>
        </p:nvSpPr>
        <p:spPr>
          <a:xfrm>
            <a:off x="560326" y="216969"/>
            <a:ext cx="2262158" cy="400110"/>
          </a:xfrm>
          <a:prstGeom prst="rect">
            <a:avLst/>
          </a:prstGeom>
          <a:noFill/>
        </p:spPr>
        <p:txBody>
          <a:bodyPr wrap="none" lIns="91440" tIns="45720" rIns="91440" bIns="45720">
            <a:spAutoFit/>
          </a:bodyPr>
          <a:lstStyle/>
          <a:p>
            <a:pPr algn="ctr"/>
            <a:r>
              <a:rPr lang="es-ES" sz="2000" b="0" cap="none" spc="0" dirty="0">
                <a:ln w="0"/>
                <a:solidFill>
                  <a:schemeClr val="tx1"/>
                </a:solidFill>
                <a:effectLst>
                  <a:outerShdw blurRad="38100" dist="19050" dir="2700000" algn="tl" rotWithShape="0">
                    <a:schemeClr val="dk1">
                      <a:alpha val="40000"/>
                    </a:schemeClr>
                  </a:outerShdw>
                </a:effectLst>
              </a:rPr>
              <a:t>23         06       2021  </a:t>
            </a:r>
          </a:p>
        </p:txBody>
      </p:sp>
      <p:sp>
        <p:nvSpPr>
          <p:cNvPr id="125" name="Signo de multiplicación 124">
            <a:extLst>
              <a:ext uri="{FF2B5EF4-FFF2-40B4-BE49-F238E27FC236}">
                <a16:creationId xmlns:a16="http://schemas.microsoft.com/office/drawing/2014/main" id="{E6CFE972-73AE-4A46-A8BB-C019BA93A9E2}"/>
              </a:ext>
            </a:extLst>
          </p:cNvPr>
          <p:cNvSpPr/>
          <p:nvPr/>
        </p:nvSpPr>
        <p:spPr>
          <a:xfrm>
            <a:off x="1615265" y="2277970"/>
            <a:ext cx="743027" cy="665532"/>
          </a:xfrm>
          <a:prstGeom prst="mathMultiply">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127" name="Signo de multiplicación 126">
            <a:extLst>
              <a:ext uri="{FF2B5EF4-FFF2-40B4-BE49-F238E27FC236}">
                <a16:creationId xmlns:a16="http://schemas.microsoft.com/office/drawing/2014/main" id="{3D8EF111-4E63-4958-9D5E-86146701C0DA}"/>
              </a:ext>
            </a:extLst>
          </p:cNvPr>
          <p:cNvSpPr/>
          <p:nvPr/>
        </p:nvSpPr>
        <p:spPr>
          <a:xfrm>
            <a:off x="3012995" y="2935198"/>
            <a:ext cx="743027" cy="665532"/>
          </a:xfrm>
          <a:prstGeom prst="mathMultiply">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Tree>
    <p:extLst>
      <p:ext uri="{BB962C8B-B14F-4D97-AF65-F5344CB8AC3E}">
        <p14:creationId xmlns:p14="http://schemas.microsoft.com/office/powerpoint/2010/main" val="9358287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pattFill prst="pct90">
          <a:fgClr>
            <a:srgbClr val="79DCFF"/>
          </a:fgClr>
          <a:bgClr>
            <a:schemeClr val="bg1"/>
          </a:bgClr>
        </a:pattFill>
        <a:effectLst/>
      </p:bgPr>
    </p:bg>
    <p:spTree>
      <p:nvGrpSpPr>
        <p:cNvPr id="1" name=""/>
        <p:cNvGrpSpPr/>
        <p:nvPr/>
      </p:nvGrpSpPr>
      <p:grpSpPr>
        <a:xfrm>
          <a:off x="0" y="0"/>
          <a:ext cx="0" cy="0"/>
          <a:chOff x="0" y="0"/>
          <a:chExt cx="0" cy="0"/>
        </a:xfrm>
      </p:grpSpPr>
      <p:sp>
        <p:nvSpPr>
          <p:cNvPr id="2" name="Rectángulo 1">
            <a:extLst>
              <a:ext uri="{FF2B5EF4-FFF2-40B4-BE49-F238E27FC236}">
                <a16:creationId xmlns:a16="http://schemas.microsoft.com/office/drawing/2014/main" id="{36FEC874-B11F-46CD-B8DD-315481A5EAB5}"/>
              </a:ext>
            </a:extLst>
          </p:cNvPr>
          <p:cNvSpPr/>
          <p:nvPr/>
        </p:nvSpPr>
        <p:spPr>
          <a:xfrm>
            <a:off x="285750" y="704850"/>
            <a:ext cx="7219950" cy="8667750"/>
          </a:xfrm>
          <a:prstGeom prst="rect">
            <a:avLst/>
          </a:prstGeom>
          <a:ln w="76200" cmpd="sng">
            <a:solidFill>
              <a:schemeClr val="tx1"/>
            </a:solidFill>
            <a:round/>
          </a:ln>
        </p:spPr>
        <p:style>
          <a:lnRef idx="2">
            <a:schemeClr val="accent6"/>
          </a:lnRef>
          <a:fillRef idx="1">
            <a:schemeClr val="lt1"/>
          </a:fillRef>
          <a:effectRef idx="0">
            <a:schemeClr val="accent6"/>
          </a:effectRef>
          <a:fontRef idx="minor">
            <a:schemeClr val="dk1"/>
          </a:fontRef>
        </p:style>
        <p:txBody>
          <a:bodyPr rtlCol="0" anchor="ctr"/>
          <a:lstStyle/>
          <a:p>
            <a:pPr algn="just">
              <a:lnSpc>
                <a:spcPct val="150000"/>
              </a:lnSpc>
            </a:pPr>
            <a:r>
              <a:rPr lang="es-MX" sz="1600" b="1" dirty="0">
                <a:latin typeface="Arial" panose="020B0604020202020204" pitchFamily="34" charset="0"/>
                <a:cs typeface="Arial" panose="020B0604020202020204" pitchFamily="34" charset="0"/>
              </a:rPr>
              <a:t>El dinero en Preescolar</a:t>
            </a:r>
          </a:p>
          <a:p>
            <a:pPr algn="just">
              <a:lnSpc>
                <a:spcPct val="150000"/>
              </a:lnSpc>
            </a:pPr>
            <a:r>
              <a:rPr lang="es-MX" sz="1600" dirty="0">
                <a:latin typeface="Arial" panose="020B0604020202020204" pitchFamily="34" charset="0"/>
                <a:cs typeface="Arial" panose="020B0604020202020204" pitchFamily="34" charset="0"/>
              </a:rPr>
              <a:t>De acuerdo con Obando, G., y Vásquez, N. (2008) el contar es aquella acción básica para el desarrollo del concepto de número natural, pero, sobre todo, si esta acción está mediada por la necesidad de comunicar o interactuar con otros: a través de un juego para determinar los marcadores de cada jugador, para comunicar a otros cuanto se tiene de algo, para comparar cantidades, entre otras.</a:t>
            </a:r>
          </a:p>
          <a:p>
            <a:pPr algn="just">
              <a:lnSpc>
                <a:spcPct val="150000"/>
              </a:lnSpc>
            </a:pPr>
            <a:r>
              <a:rPr lang="es-MX" sz="1600" dirty="0">
                <a:latin typeface="Arial" panose="020B0604020202020204" pitchFamily="34" charset="0"/>
                <a:cs typeface="Arial" panose="020B0604020202020204" pitchFamily="34" charset="0"/>
              </a:rPr>
              <a:t>El día de hoy se llevo el juego de “adivina la película” en el cual los niños iban ganando dinero si adivinaban la película para al finalizar hacer la sumatoria de las monedas que ganaron para así al finalizar poder comprar una película o corto que fuera de su gusto.</a:t>
            </a:r>
          </a:p>
          <a:p>
            <a:pPr algn="just">
              <a:lnSpc>
                <a:spcPct val="150000"/>
              </a:lnSpc>
            </a:pPr>
            <a:r>
              <a:rPr lang="es-MX" sz="1600" dirty="0">
                <a:latin typeface="Arial" panose="020B0604020202020204" pitchFamily="34" charset="0"/>
                <a:cs typeface="Arial" panose="020B0604020202020204" pitchFamily="34" charset="0"/>
              </a:rPr>
              <a:t>Además que para sacar los aprendizajes previos se realizó una actividad donde compraban algunos libros de acuerdo a las monedas de $1, $2, $5 y $10 para poder saber si podían sumarlas y si sabían su uso.</a:t>
            </a:r>
          </a:p>
          <a:p>
            <a:pPr algn="just">
              <a:lnSpc>
                <a:spcPct val="150000"/>
              </a:lnSpc>
            </a:pPr>
            <a:endParaRPr lang="es-MX" sz="1600" dirty="0">
              <a:latin typeface="Arial" panose="020B0604020202020204" pitchFamily="34" charset="0"/>
              <a:cs typeface="Arial" panose="020B0604020202020204" pitchFamily="34" charset="0"/>
            </a:endParaRPr>
          </a:p>
          <a:p>
            <a:pPr algn="just">
              <a:lnSpc>
                <a:spcPct val="150000"/>
              </a:lnSpc>
            </a:pPr>
            <a:r>
              <a:rPr lang="es-MX" sz="1600" dirty="0">
                <a:latin typeface="Arial" panose="020B0604020202020204" pitchFamily="34" charset="0"/>
                <a:cs typeface="Arial" panose="020B0604020202020204" pitchFamily="34" charset="0"/>
              </a:rPr>
              <a:t>La clase fue entretenida y se notó ya que los alumnos no estuvieron aburridos además que prestaban atención a los </a:t>
            </a:r>
            <a:r>
              <a:rPr lang="es-MX" sz="1600" dirty="0" err="1">
                <a:latin typeface="Arial" panose="020B0604020202020204" pitchFamily="34" charset="0"/>
                <a:cs typeface="Arial" panose="020B0604020202020204" pitchFamily="34" charset="0"/>
              </a:rPr>
              <a:t>emojis</a:t>
            </a:r>
            <a:r>
              <a:rPr lang="es-MX" sz="1600" dirty="0">
                <a:latin typeface="Arial" panose="020B0604020202020204" pitchFamily="34" charset="0"/>
                <a:cs typeface="Arial" panose="020B0604020202020204" pitchFamily="34" charset="0"/>
              </a:rPr>
              <a:t> que salían para poder ganar dinero o adivinar la película.</a:t>
            </a:r>
          </a:p>
          <a:p>
            <a:pPr algn="just">
              <a:lnSpc>
                <a:spcPct val="150000"/>
              </a:lnSpc>
            </a:pPr>
            <a:endParaRPr lang="es-MX" sz="1600" dirty="0">
              <a:latin typeface="Arial" panose="020B0604020202020204" pitchFamily="34" charset="0"/>
              <a:cs typeface="Arial" panose="020B0604020202020204" pitchFamily="34" charset="0"/>
            </a:endParaRPr>
          </a:p>
          <a:p>
            <a:pPr algn="just">
              <a:lnSpc>
                <a:spcPct val="150000"/>
              </a:lnSpc>
            </a:pPr>
            <a:r>
              <a:rPr lang="es-MX" sz="1200" i="1" dirty="0">
                <a:latin typeface="Arial" panose="020B0604020202020204" pitchFamily="34" charset="0"/>
                <a:cs typeface="Arial" panose="020B0604020202020204" pitchFamily="34" charset="0"/>
              </a:rPr>
              <a:t>Obando, G., &amp; Vásquez, N. (2008). Pensamiento numérico del preescolar a la educación básica.</a:t>
            </a:r>
          </a:p>
        </p:txBody>
      </p:sp>
    </p:spTree>
    <p:extLst>
      <p:ext uri="{BB962C8B-B14F-4D97-AF65-F5344CB8AC3E}">
        <p14:creationId xmlns:p14="http://schemas.microsoft.com/office/powerpoint/2010/main" val="41370447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a:xfrm>
          <a:off x="0" y="0"/>
          <a:ext cx="0" cy="0"/>
          <a:chOff x="0" y="0"/>
          <a:chExt cx="0" cy="0"/>
        </a:xfrm>
      </p:grpSpPr>
      <p:grpSp>
        <p:nvGrpSpPr>
          <p:cNvPr id="2" name="Grupo 1">
            <a:extLst>
              <a:ext uri="{FF2B5EF4-FFF2-40B4-BE49-F238E27FC236}">
                <a16:creationId xmlns:a16="http://schemas.microsoft.com/office/drawing/2014/main" id="{BA74D494-408A-4E9A-8CBA-796030CBE8BE}"/>
              </a:ext>
            </a:extLst>
          </p:cNvPr>
          <p:cNvGrpSpPr/>
          <p:nvPr/>
        </p:nvGrpSpPr>
        <p:grpSpPr>
          <a:xfrm>
            <a:off x="-60113" y="101667"/>
            <a:ext cx="8202188" cy="9807304"/>
            <a:chOff x="-60113" y="101667"/>
            <a:chExt cx="8202188" cy="9807304"/>
          </a:xfrm>
        </p:grpSpPr>
        <p:sp>
          <p:nvSpPr>
            <p:cNvPr id="6" name="Paralelogramo 5">
              <a:extLst>
                <a:ext uri="{FF2B5EF4-FFF2-40B4-BE49-F238E27FC236}">
                  <a16:creationId xmlns:a16="http://schemas.microsoft.com/office/drawing/2014/main" id="{47608943-0181-440C-B161-B8EF626947B5}"/>
                </a:ext>
              </a:extLst>
            </p:cNvPr>
            <p:cNvSpPr/>
            <p:nvPr/>
          </p:nvSpPr>
          <p:spPr>
            <a:xfrm>
              <a:off x="41638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 name="Paralelogramo 7">
              <a:extLst>
                <a:ext uri="{FF2B5EF4-FFF2-40B4-BE49-F238E27FC236}">
                  <a16:creationId xmlns:a16="http://schemas.microsoft.com/office/drawing/2014/main" id="{B33DFCE6-CAD3-4C51-BEC3-B49DE3E10F98}"/>
                </a:ext>
              </a:extLst>
            </p:cNvPr>
            <p:cNvSpPr/>
            <p:nvPr/>
          </p:nvSpPr>
          <p:spPr>
            <a:xfrm>
              <a:off x="115806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 name="Paralelogramo 9">
              <a:extLst>
                <a:ext uri="{FF2B5EF4-FFF2-40B4-BE49-F238E27FC236}">
                  <a16:creationId xmlns:a16="http://schemas.microsoft.com/office/drawing/2014/main" id="{E9499F6D-0B37-4682-9B96-B4D34C2EF618}"/>
                </a:ext>
              </a:extLst>
            </p:cNvPr>
            <p:cNvSpPr/>
            <p:nvPr/>
          </p:nvSpPr>
          <p:spPr>
            <a:xfrm>
              <a:off x="189974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nvGrpSpPr>
            <p:cNvPr id="13" name="Grupo 12">
              <a:extLst>
                <a:ext uri="{FF2B5EF4-FFF2-40B4-BE49-F238E27FC236}">
                  <a16:creationId xmlns:a16="http://schemas.microsoft.com/office/drawing/2014/main" id="{B9B108D8-2D8D-467D-B61E-DE552F2B74A5}"/>
                </a:ext>
              </a:extLst>
            </p:cNvPr>
            <p:cNvGrpSpPr/>
            <p:nvPr/>
          </p:nvGrpSpPr>
          <p:grpSpPr>
            <a:xfrm>
              <a:off x="355425" y="680942"/>
              <a:ext cx="406400" cy="523220"/>
              <a:chOff x="325120" y="938155"/>
              <a:chExt cx="406400" cy="523220"/>
            </a:xfrm>
          </p:grpSpPr>
          <p:sp>
            <p:nvSpPr>
              <p:cNvPr id="11" name="Elipse 10">
                <a:extLst>
                  <a:ext uri="{FF2B5EF4-FFF2-40B4-BE49-F238E27FC236}">
                    <a16:creationId xmlns:a16="http://schemas.microsoft.com/office/drawing/2014/main" id="{880D7D52-E52E-46A6-9AD5-0FE86D8981B4}"/>
                  </a:ext>
                </a:extLst>
              </p:cNvPr>
              <p:cNvSpPr/>
              <p:nvPr/>
            </p:nvSpPr>
            <p:spPr>
              <a:xfrm>
                <a:off x="325120" y="975360"/>
                <a:ext cx="406400" cy="426720"/>
              </a:xfrm>
              <a:prstGeom prst="ellipse">
                <a:avLst/>
              </a:prstGeom>
              <a:noFill/>
              <a:ln>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2" name="CuadroTexto 11">
                <a:extLst>
                  <a:ext uri="{FF2B5EF4-FFF2-40B4-BE49-F238E27FC236}">
                    <a16:creationId xmlns:a16="http://schemas.microsoft.com/office/drawing/2014/main" id="{2E00C428-416A-4D97-97D6-9A76941C2425}"/>
                  </a:ext>
                </a:extLst>
              </p:cNvPr>
              <p:cNvSpPr txBox="1"/>
              <p:nvPr/>
            </p:nvSpPr>
            <p:spPr>
              <a:xfrm>
                <a:off x="365911" y="938155"/>
                <a:ext cx="351531" cy="523220"/>
              </a:xfrm>
              <a:prstGeom prst="rect">
                <a:avLst/>
              </a:prstGeom>
              <a:noFill/>
            </p:spPr>
            <p:txBody>
              <a:bodyPr wrap="square" rtlCol="0">
                <a:spAutoFit/>
              </a:bodyPr>
              <a:lstStyle/>
              <a:p>
                <a:r>
                  <a:rPr lang="es-MX" sz="2800" dirty="0">
                    <a:latin typeface="Comic Sans MS" panose="030F0702030302020204" pitchFamily="66" charset="0"/>
                  </a:rPr>
                  <a:t>L</a:t>
                </a:r>
              </a:p>
            </p:txBody>
          </p:sp>
        </p:grpSp>
        <p:sp>
          <p:nvSpPr>
            <p:cNvPr id="15" name="Elipse 14">
              <a:extLst>
                <a:ext uri="{FF2B5EF4-FFF2-40B4-BE49-F238E27FC236}">
                  <a16:creationId xmlns:a16="http://schemas.microsoft.com/office/drawing/2014/main" id="{1082DC44-6046-4DB4-9D18-B9DE01490DD4}"/>
                </a:ext>
              </a:extLst>
            </p:cNvPr>
            <p:cNvSpPr/>
            <p:nvPr/>
          </p:nvSpPr>
          <p:spPr>
            <a:xfrm>
              <a:off x="911740" y="699102"/>
              <a:ext cx="406400" cy="426720"/>
            </a:xfrm>
            <a:prstGeom prst="ellipse">
              <a:avLst/>
            </a:prstGeom>
            <a:no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6" name="CuadroTexto 15">
              <a:extLst>
                <a:ext uri="{FF2B5EF4-FFF2-40B4-BE49-F238E27FC236}">
                  <a16:creationId xmlns:a16="http://schemas.microsoft.com/office/drawing/2014/main" id="{BE575634-FC98-441D-ACDC-E1C8A1435C25}"/>
                </a:ext>
              </a:extLst>
            </p:cNvPr>
            <p:cNvSpPr txBox="1"/>
            <p:nvPr/>
          </p:nvSpPr>
          <p:spPr>
            <a:xfrm>
              <a:off x="856402" y="684127"/>
              <a:ext cx="541472" cy="523220"/>
            </a:xfrm>
            <a:prstGeom prst="rect">
              <a:avLst/>
            </a:prstGeom>
            <a:noFill/>
          </p:spPr>
          <p:txBody>
            <a:bodyPr wrap="square" rtlCol="0">
              <a:spAutoFit/>
            </a:bodyPr>
            <a:lstStyle/>
            <a:p>
              <a:r>
                <a:rPr lang="es-MX" sz="2800" dirty="0">
                  <a:latin typeface="Comic Sans MS" panose="030F0702030302020204" pitchFamily="66" charset="0"/>
                </a:rPr>
                <a:t>M</a:t>
              </a:r>
            </a:p>
          </p:txBody>
        </p:sp>
        <p:sp>
          <p:nvSpPr>
            <p:cNvPr id="18" name="Elipse 17">
              <a:extLst>
                <a:ext uri="{FF2B5EF4-FFF2-40B4-BE49-F238E27FC236}">
                  <a16:creationId xmlns:a16="http://schemas.microsoft.com/office/drawing/2014/main" id="{AB18F75A-0196-4C2E-8DAD-CD0713D15D0C}"/>
                </a:ext>
              </a:extLst>
            </p:cNvPr>
            <p:cNvSpPr/>
            <p:nvPr/>
          </p:nvSpPr>
          <p:spPr>
            <a:xfrm>
              <a:off x="1399789" y="699102"/>
              <a:ext cx="406400" cy="426720"/>
            </a:xfrm>
            <a:prstGeom prst="ellipse">
              <a:avLst/>
            </a:prstGeom>
            <a:no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9" name="CuadroTexto 18">
              <a:extLst>
                <a:ext uri="{FF2B5EF4-FFF2-40B4-BE49-F238E27FC236}">
                  <a16:creationId xmlns:a16="http://schemas.microsoft.com/office/drawing/2014/main" id="{01D9B938-D65D-4623-994E-C181087BDD6E}"/>
                </a:ext>
              </a:extLst>
            </p:cNvPr>
            <p:cNvSpPr txBox="1"/>
            <p:nvPr/>
          </p:nvSpPr>
          <p:spPr>
            <a:xfrm>
              <a:off x="1349128" y="649815"/>
              <a:ext cx="495110" cy="523220"/>
            </a:xfrm>
            <a:prstGeom prst="rect">
              <a:avLst/>
            </a:prstGeom>
            <a:noFill/>
          </p:spPr>
          <p:txBody>
            <a:bodyPr wrap="square" rtlCol="0">
              <a:spAutoFit/>
            </a:bodyPr>
            <a:lstStyle/>
            <a:p>
              <a:r>
                <a:rPr lang="es-MX" sz="2800" dirty="0">
                  <a:latin typeface="Comic Sans MS" panose="030F0702030302020204" pitchFamily="66" charset="0"/>
                </a:rPr>
                <a:t>M</a:t>
              </a:r>
            </a:p>
          </p:txBody>
        </p:sp>
        <p:sp>
          <p:nvSpPr>
            <p:cNvPr id="21" name="Elipse 20">
              <a:extLst>
                <a:ext uri="{FF2B5EF4-FFF2-40B4-BE49-F238E27FC236}">
                  <a16:creationId xmlns:a16="http://schemas.microsoft.com/office/drawing/2014/main" id="{85E30B17-2BF6-437C-83C0-21DA04B245F6}"/>
                </a:ext>
              </a:extLst>
            </p:cNvPr>
            <p:cNvSpPr/>
            <p:nvPr/>
          </p:nvSpPr>
          <p:spPr>
            <a:xfrm>
              <a:off x="1910707" y="682587"/>
              <a:ext cx="406400" cy="426720"/>
            </a:xfrm>
            <a:prstGeom prst="ellipse">
              <a:avLst/>
            </a:prstGeom>
            <a:solidFill>
              <a:srgbClr val="996633"/>
            </a:solidFill>
            <a:ln>
              <a:solidFill>
                <a:srgbClr val="9966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a:t>  </a:t>
              </a:r>
            </a:p>
          </p:txBody>
        </p:sp>
        <p:sp>
          <p:nvSpPr>
            <p:cNvPr id="22" name="CuadroTexto 21">
              <a:extLst>
                <a:ext uri="{FF2B5EF4-FFF2-40B4-BE49-F238E27FC236}">
                  <a16:creationId xmlns:a16="http://schemas.microsoft.com/office/drawing/2014/main" id="{D10FE9A1-28D5-4310-BD57-3A5884781B43}"/>
                </a:ext>
              </a:extLst>
            </p:cNvPr>
            <p:cNvSpPr txBox="1"/>
            <p:nvPr/>
          </p:nvSpPr>
          <p:spPr>
            <a:xfrm>
              <a:off x="1919474" y="684127"/>
              <a:ext cx="310716" cy="523220"/>
            </a:xfrm>
            <a:prstGeom prst="rect">
              <a:avLst/>
            </a:prstGeom>
            <a:noFill/>
          </p:spPr>
          <p:txBody>
            <a:bodyPr wrap="square" rtlCol="0">
              <a:spAutoFit/>
            </a:bodyPr>
            <a:lstStyle/>
            <a:p>
              <a:r>
                <a:rPr lang="es-MX" sz="2800" dirty="0">
                  <a:latin typeface="Comic Sans MS" panose="030F0702030302020204" pitchFamily="66" charset="0"/>
                </a:rPr>
                <a:t>J</a:t>
              </a:r>
            </a:p>
          </p:txBody>
        </p:sp>
        <p:sp>
          <p:nvSpPr>
            <p:cNvPr id="24" name="Elipse 23">
              <a:extLst>
                <a:ext uri="{FF2B5EF4-FFF2-40B4-BE49-F238E27FC236}">
                  <a16:creationId xmlns:a16="http://schemas.microsoft.com/office/drawing/2014/main" id="{8A385A63-D308-45E3-A890-7B5BB1C03A3A}"/>
                </a:ext>
              </a:extLst>
            </p:cNvPr>
            <p:cNvSpPr/>
            <p:nvPr/>
          </p:nvSpPr>
          <p:spPr>
            <a:xfrm>
              <a:off x="2415408" y="714322"/>
              <a:ext cx="406400" cy="426720"/>
            </a:xfrm>
            <a:prstGeom prst="ellipse">
              <a:avLst/>
            </a:prstGeom>
            <a:noFill/>
            <a:ln>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25" name="CuadroTexto 24">
              <a:extLst>
                <a:ext uri="{FF2B5EF4-FFF2-40B4-BE49-F238E27FC236}">
                  <a16:creationId xmlns:a16="http://schemas.microsoft.com/office/drawing/2014/main" id="{675EA713-7166-4AA9-B421-958EB661CA25}"/>
                </a:ext>
              </a:extLst>
            </p:cNvPr>
            <p:cNvSpPr txBox="1"/>
            <p:nvPr/>
          </p:nvSpPr>
          <p:spPr>
            <a:xfrm>
              <a:off x="2395441" y="714322"/>
              <a:ext cx="418704" cy="523220"/>
            </a:xfrm>
            <a:prstGeom prst="rect">
              <a:avLst/>
            </a:prstGeom>
            <a:noFill/>
          </p:spPr>
          <p:txBody>
            <a:bodyPr wrap="none" rtlCol="0">
              <a:spAutoFit/>
            </a:bodyPr>
            <a:lstStyle/>
            <a:p>
              <a:r>
                <a:rPr lang="es-MX" sz="2800" dirty="0">
                  <a:latin typeface="Comic Sans MS" panose="030F0702030302020204" pitchFamily="66" charset="0"/>
                </a:rPr>
                <a:t>V</a:t>
              </a:r>
            </a:p>
          </p:txBody>
        </p:sp>
        <p:grpSp>
          <p:nvGrpSpPr>
            <p:cNvPr id="37" name="Grupo 36">
              <a:extLst>
                <a:ext uri="{FF2B5EF4-FFF2-40B4-BE49-F238E27FC236}">
                  <a16:creationId xmlns:a16="http://schemas.microsoft.com/office/drawing/2014/main" id="{609E6B96-557A-4D3C-965B-8035DA291787}"/>
                </a:ext>
              </a:extLst>
            </p:cNvPr>
            <p:cNvGrpSpPr/>
            <p:nvPr/>
          </p:nvGrpSpPr>
          <p:grpSpPr>
            <a:xfrm>
              <a:off x="3129395" y="101667"/>
              <a:ext cx="3534242" cy="1126339"/>
              <a:chOff x="3024181" y="135293"/>
              <a:chExt cx="3534242" cy="1126339"/>
            </a:xfrm>
          </p:grpSpPr>
          <p:pic>
            <p:nvPicPr>
              <p:cNvPr id="5" name="Imagen 4" descr="Imagen que contiene cuarto, reloj&#10;&#10;Descripción generada automáticamente">
                <a:extLst>
                  <a:ext uri="{FF2B5EF4-FFF2-40B4-BE49-F238E27FC236}">
                    <a16:creationId xmlns:a16="http://schemas.microsoft.com/office/drawing/2014/main" id="{1F8B6B18-BBBC-4E3C-86D9-F00304A4797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24181" y="186307"/>
                <a:ext cx="833120" cy="1020354"/>
              </a:xfrm>
              <a:prstGeom prst="rect">
                <a:avLst/>
              </a:prstGeom>
            </p:spPr>
          </p:pic>
          <p:pic>
            <p:nvPicPr>
              <p:cNvPr id="28" name="Imagen 27" descr="Imagen que contiene camiseta&#10;&#10;Descripción generada automáticamente">
                <a:extLst>
                  <a:ext uri="{FF2B5EF4-FFF2-40B4-BE49-F238E27FC236}">
                    <a16:creationId xmlns:a16="http://schemas.microsoft.com/office/drawing/2014/main" id="{E80C588A-7E82-4001-94A5-DE90FC28F93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947723" y="135293"/>
                <a:ext cx="586945" cy="1085720"/>
              </a:xfrm>
              <a:prstGeom prst="rect">
                <a:avLst/>
              </a:prstGeom>
            </p:spPr>
          </p:pic>
          <p:pic>
            <p:nvPicPr>
              <p:cNvPr id="30" name="Imagen 29" descr="Imagen que contiene dibujo&#10;&#10;Descripción generada automáticamente">
                <a:extLst>
                  <a:ext uri="{FF2B5EF4-FFF2-40B4-BE49-F238E27FC236}">
                    <a16:creationId xmlns:a16="http://schemas.microsoft.com/office/drawing/2014/main" id="{65450E8D-4A8F-47F5-9A99-0395E3E75608}"/>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609904" y="149582"/>
                <a:ext cx="586945" cy="1093804"/>
              </a:xfrm>
              <a:prstGeom prst="rect">
                <a:avLst/>
              </a:prstGeom>
            </p:spPr>
          </p:pic>
          <p:pic>
            <p:nvPicPr>
              <p:cNvPr id="32" name="Imagen 31">
                <a:extLst>
                  <a:ext uri="{FF2B5EF4-FFF2-40B4-BE49-F238E27FC236}">
                    <a16:creationId xmlns:a16="http://schemas.microsoft.com/office/drawing/2014/main" id="{360757C7-0204-411C-BC27-46C0D1504D7F}"/>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265190" y="135293"/>
                <a:ext cx="715353" cy="1122383"/>
              </a:xfrm>
              <a:prstGeom prst="rect">
                <a:avLst/>
              </a:prstGeom>
            </p:spPr>
          </p:pic>
          <p:pic>
            <p:nvPicPr>
              <p:cNvPr id="34" name="Imagen 33" descr="Imagen que contiene dibujo&#10;&#10;Descripción generada automáticamente">
                <a:extLst>
                  <a:ext uri="{FF2B5EF4-FFF2-40B4-BE49-F238E27FC236}">
                    <a16:creationId xmlns:a16="http://schemas.microsoft.com/office/drawing/2014/main" id="{69E61F90-5C76-46E5-9AB4-46A4DAD5FA71}"/>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5998931" y="164446"/>
                <a:ext cx="559492" cy="1097186"/>
              </a:xfrm>
              <a:prstGeom prst="rect">
                <a:avLst/>
              </a:prstGeom>
            </p:spPr>
          </p:pic>
        </p:grpSp>
        <p:sp>
          <p:nvSpPr>
            <p:cNvPr id="39" name="Rectángulo 38">
              <a:extLst>
                <a:ext uri="{FF2B5EF4-FFF2-40B4-BE49-F238E27FC236}">
                  <a16:creationId xmlns:a16="http://schemas.microsoft.com/office/drawing/2014/main" id="{1A3DE5BB-AF26-4C12-B49E-ABDE42CACE67}"/>
                </a:ext>
              </a:extLst>
            </p:cNvPr>
            <p:cNvSpPr/>
            <p:nvPr/>
          </p:nvSpPr>
          <p:spPr>
            <a:xfrm>
              <a:off x="21138" y="1905531"/>
              <a:ext cx="7777162" cy="369332"/>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0" name="CuadroTexto 39">
              <a:extLst>
                <a:ext uri="{FF2B5EF4-FFF2-40B4-BE49-F238E27FC236}">
                  <a16:creationId xmlns:a16="http://schemas.microsoft.com/office/drawing/2014/main" id="{EBB85D41-574F-42BC-9018-63249043977A}"/>
                </a:ext>
              </a:extLst>
            </p:cNvPr>
            <p:cNvSpPr txBox="1"/>
            <p:nvPr/>
          </p:nvSpPr>
          <p:spPr>
            <a:xfrm>
              <a:off x="-60113" y="1913838"/>
              <a:ext cx="7777162"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Campos de formación y/o áreas de desarrollo personal y social a favorecer </a:t>
              </a:r>
            </a:p>
          </p:txBody>
        </p:sp>
        <p:grpSp>
          <p:nvGrpSpPr>
            <p:cNvPr id="72" name="Grupo 71">
              <a:extLst>
                <a:ext uri="{FF2B5EF4-FFF2-40B4-BE49-F238E27FC236}">
                  <a16:creationId xmlns:a16="http://schemas.microsoft.com/office/drawing/2014/main" id="{083CD8EE-5F7D-466F-B780-EFFFBFC05014}"/>
                </a:ext>
              </a:extLst>
            </p:cNvPr>
            <p:cNvGrpSpPr/>
            <p:nvPr/>
          </p:nvGrpSpPr>
          <p:grpSpPr>
            <a:xfrm>
              <a:off x="240392" y="2345731"/>
              <a:ext cx="7381107" cy="626460"/>
              <a:chOff x="-75901" y="2156819"/>
              <a:chExt cx="7381107" cy="626460"/>
            </a:xfrm>
          </p:grpSpPr>
          <p:grpSp>
            <p:nvGrpSpPr>
              <p:cNvPr id="44" name="Grupo 43">
                <a:extLst>
                  <a:ext uri="{FF2B5EF4-FFF2-40B4-BE49-F238E27FC236}">
                    <a16:creationId xmlns:a16="http://schemas.microsoft.com/office/drawing/2014/main" id="{12E0C998-9197-4DCB-81D4-DAD8211FDB84}"/>
                  </a:ext>
                </a:extLst>
              </p:cNvPr>
              <p:cNvGrpSpPr/>
              <p:nvPr/>
            </p:nvGrpSpPr>
            <p:grpSpPr>
              <a:xfrm>
                <a:off x="-75901" y="2156821"/>
                <a:ext cx="1443895" cy="562832"/>
                <a:chOff x="-169219" y="2121401"/>
                <a:chExt cx="1892685" cy="621799"/>
              </a:xfrm>
            </p:grpSpPr>
            <p:sp>
              <p:nvSpPr>
                <p:cNvPr id="42" name="Rectángulo 41">
                  <a:extLst>
                    <a:ext uri="{FF2B5EF4-FFF2-40B4-BE49-F238E27FC236}">
                      <a16:creationId xmlns:a16="http://schemas.microsoft.com/office/drawing/2014/main" id="{C56CE162-DF76-48EA-B669-0B397B284F1D}"/>
                    </a:ext>
                  </a:extLst>
                </p:cNvPr>
                <p:cNvSpPr/>
                <p:nvPr/>
              </p:nvSpPr>
              <p:spPr>
                <a:xfrm>
                  <a:off x="0" y="2121401"/>
                  <a:ext cx="1483360" cy="621799"/>
                </a:xfrm>
                <a:prstGeom prst="rect">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3" name="CuadroTexto 42">
                  <a:extLst>
                    <a:ext uri="{FF2B5EF4-FFF2-40B4-BE49-F238E27FC236}">
                      <a16:creationId xmlns:a16="http://schemas.microsoft.com/office/drawing/2014/main" id="{4D7A53C4-2AD3-46FF-A6B4-42DB355C7AEA}"/>
                    </a:ext>
                  </a:extLst>
                </p:cNvPr>
                <p:cNvSpPr txBox="1"/>
                <p:nvPr/>
              </p:nvSpPr>
              <p:spPr>
                <a:xfrm>
                  <a:off x="-169219" y="2139829"/>
                  <a:ext cx="1892685" cy="523220"/>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Lenguaje y</a:t>
                  </a:r>
                </a:p>
                <a:p>
                  <a:pPr algn="ctr"/>
                  <a:r>
                    <a:rPr lang="es-MX" sz="1400" b="1" dirty="0">
                      <a:solidFill>
                        <a:schemeClr val="bg1"/>
                      </a:solidFill>
                      <a:latin typeface="Comic Sans MS" panose="030F0702030302020204" pitchFamily="66" charset="0"/>
                    </a:rPr>
                    <a:t>comunicación</a:t>
                  </a:r>
                  <a:endParaRPr lang="es-MX" b="1" dirty="0">
                    <a:solidFill>
                      <a:schemeClr val="bg1"/>
                    </a:solidFill>
                    <a:latin typeface="Comic Sans MS" panose="030F0702030302020204" pitchFamily="66" charset="0"/>
                  </a:endParaRPr>
                </a:p>
              </p:txBody>
            </p:sp>
          </p:grpSp>
          <p:grpSp>
            <p:nvGrpSpPr>
              <p:cNvPr id="57" name="Grupo 56">
                <a:extLst>
                  <a:ext uri="{FF2B5EF4-FFF2-40B4-BE49-F238E27FC236}">
                    <a16:creationId xmlns:a16="http://schemas.microsoft.com/office/drawing/2014/main" id="{1E968DB6-DCB7-4FE7-A0A4-1B7F8505EC91}"/>
                  </a:ext>
                </a:extLst>
              </p:cNvPr>
              <p:cNvGrpSpPr/>
              <p:nvPr/>
            </p:nvGrpSpPr>
            <p:grpSpPr>
              <a:xfrm>
                <a:off x="1121597" y="2156821"/>
                <a:ext cx="1443895" cy="562832"/>
                <a:chOff x="-171552" y="2121401"/>
                <a:chExt cx="1892685" cy="621799"/>
              </a:xfrm>
            </p:grpSpPr>
            <p:sp>
              <p:nvSpPr>
                <p:cNvPr id="58" name="Rectángulo 57">
                  <a:extLst>
                    <a:ext uri="{FF2B5EF4-FFF2-40B4-BE49-F238E27FC236}">
                      <a16:creationId xmlns:a16="http://schemas.microsoft.com/office/drawing/2014/main" id="{056A7F68-4482-4BD8-A9D9-2C976EF8C389}"/>
                    </a:ext>
                  </a:extLst>
                </p:cNvPr>
                <p:cNvSpPr/>
                <p:nvPr/>
              </p:nvSpPr>
              <p:spPr>
                <a:xfrm>
                  <a:off x="0" y="2121401"/>
                  <a:ext cx="1483360" cy="621799"/>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59" name="CuadroTexto 58">
                  <a:extLst>
                    <a:ext uri="{FF2B5EF4-FFF2-40B4-BE49-F238E27FC236}">
                      <a16:creationId xmlns:a16="http://schemas.microsoft.com/office/drawing/2014/main" id="{0E5E6861-0F13-4038-B433-32662CD9813E}"/>
                    </a:ext>
                  </a:extLst>
                </p:cNvPr>
                <p:cNvSpPr txBox="1"/>
                <p:nvPr/>
              </p:nvSpPr>
              <p:spPr>
                <a:xfrm>
                  <a:off x="-171552" y="2139829"/>
                  <a:ext cx="1892685" cy="578036"/>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Pensamiento </a:t>
                  </a:r>
                </a:p>
                <a:p>
                  <a:pPr algn="ctr"/>
                  <a:r>
                    <a:rPr lang="es-MX" sz="1400" b="1" dirty="0">
                      <a:solidFill>
                        <a:schemeClr val="bg1"/>
                      </a:solidFill>
                      <a:latin typeface="Comic Sans MS" panose="030F0702030302020204" pitchFamily="66" charset="0"/>
                    </a:rPr>
                    <a:t>matemático</a:t>
                  </a:r>
                  <a:endParaRPr lang="es-MX" b="1" dirty="0">
                    <a:solidFill>
                      <a:schemeClr val="bg1"/>
                    </a:solidFill>
                    <a:latin typeface="Comic Sans MS" panose="030F0702030302020204" pitchFamily="66" charset="0"/>
                  </a:endParaRPr>
                </a:p>
              </p:txBody>
            </p:sp>
          </p:grpSp>
          <p:grpSp>
            <p:nvGrpSpPr>
              <p:cNvPr id="60" name="Grupo 59">
                <a:extLst>
                  <a:ext uri="{FF2B5EF4-FFF2-40B4-BE49-F238E27FC236}">
                    <a16:creationId xmlns:a16="http://schemas.microsoft.com/office/drawing/2014/main" id="{DE412BE8-0BFB-42DA-A279-3E2C07EC4A7C}"/>
                  </a:ext>
                </a:extLst>
              </p:cNvPr>
              <p:cNvGrpSpPr/>
              <p:nvPr/>
            </p:nvGrpSpPr>
            <p:grpSpPr>
              <a:xfrm>
                <a:off x="2280098" y="2156826"/>
                <a:ext cx="1443895" cy="626453"/>
                <a:chOff x="-204663" y="2121401"/>
                <a:chExt cx="1892685" cy="692084"/>
              </a:xfrm>
            </p:grpSpPr>
            <p:sp>
              <p:nvSpPr>
                <p:cNvPr id="61" name="Rectángulo 60">
                  <a:extLst>
                    <a:ext uri="{FF2B5EF4-FFF2-40B4-BE49-F238E27FC236}">
                      <a16:creationId xmlns:a16="http://schemas.microsoft.com/office/drawing/2014/main" id="{E36C0324-4B51-4ECA-9891-55F658027BAB}"/>
                    </a:ext>
                  </a:extLst>
                </p:cNvPr>
                <p:cNvSpPr/>
                <p:nvPr/>
              </p:nvSpPr>
              <p:spPr>
                <a:xfrm>
                  <a:off x="0" y="2121401"/>
                  <a:ext cx="1483360" cy="621799"/>
                </a:xfrm>
                <a:prstGeom prst="rect">
                  <a:avLst/>
                </a:prstGeom>
                <a:solidFill>
                  <a:srgbClr val="99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2" name="CuadroTexto 61">
                  <a:extLst>
                    <a:ext uri="{FF2B5EF4-FFF2-40B4-BE49-F238E27FC236}">
                      <a16:creationId xmlns:a16="http://schemas.microsoft.com/office/drawing/2014/main" id="{8583341A-D28C-4BAF-AADF-7019A81EC3A9}"/>
                    </a:ext>
                  </a:extLst>
                </p:cNvPr>
                <p:cNvSpPr txBox="1"/>
                <p:nvPr/>
              </p:nvSpPr>
              <p:spPr>
                <a:xfrm>
                  <a:off x="-204663" y="2150444"/>
                  <a:ext cx="1892685" cy="663041"/>
                </a:xfrm>
                <a:prstGeom prst="rect">
                  <a:avLst/>
                </a:prstGeom>
                <a:noFill/>
              </p:spPr>
              <p:txBody>
                <a:bodyPr wrap="square" rtlCol="0">
                  <a:spAutoFit/>
                </a:bodyPr>
                <a:lstStyle/>
                <a:p>
                  <a:pPr algn="ctr"/>
                  <a:r>
                    <a:rPr lang="es-MX" sz="1100" b="1" dirty="0">
                      <a:solidFill>
                        <a:schemeClr val="bg1"/>
                      </a:solidFill>
                      <a:latin typeface="Comic Sans MS" panose="030F0702030302020204" pitchFamily="66" charset="0"/>
                    </a:rPr>
                    <a:t>Exploración del mundo natural y social</a:t>
                  </a:r>
                  <a:endParaRPr lang="es-MX" sz="1400" b="1" dirty="0">
                    <a:solidFill>
                      <a:schemeClr val="bg1"/>
                    </a:solidFill>
                    <a:latin typeface="Comic Sans MS" panose="030F0702030302020204" pitchFamily="66" charset="0"/>
                  </a:endParaRPr>
                </a:p>
              </p:txBody>
            </p:sp>
          </p:grpSp>
          <p:grpSp>
            <p:nvGrpSpPr>
              <p:cNvPr id="63" name="Grupo 62">
                <a:extLst>
                  <a:ext uri="{FF2B5EF4-FFF2-40B4-BE49-F238E27FC236}">
                    <a16:creationId xmlns:a16="http://schemas.microsoft.com/office/drawing/2014/main" id="{E8EB032D-ACCC-40F9-AC96-D4AD28491475}"/>
                  </a:ext>
                </a:extLst>
              </p:cNvPr>
              <p:cNvGrpSpPr/>
              <p:nvPr/>
            </p:nvGrpSpPr>
            <p:grpSpPr>
              <a:xfrm>
                <a:off x="3367730" y="2156821"/>
                <a:ext cx="1443895" cy="562832"/>
                <a:chOff x="-359582" y="2121401"/>
                <a:chExt cx="1892685" cy="621799"/>
              </a:xfrm>
            </p:grpSpPr>
            <p:sp>
              <p:nvSpPr>
                <p:cNvPr id="64" name="Rectángulo 63">
                  <a:extLst>
                    <a:ext uri="{FF2B5EF4-FFF2-40B4-BE49-F238E27FC236}">
                      <a16:creationId xmlns:a16="http://schemas.microsoft.com/office/drawing/2014/main" id="{D258DB9C-57AA-4856-BAE0-1F787B576215}"/>
                    </a:ext>
                  </a:extLst>
                </p:cNvPr>
                <p:cNvSpPr/>
                <p:nvPr/>
              </p:nvSpPr>
              <p:spPr>
                <a:xfrm>
                  <a:off x="0" y="2121401"/>
                  <a:ext cx="1483360" cy="621799"/>
                </a:xfrm>
                <a:prstGeom prst="rect">
                  <a:avLst/>
                </a:prstGeom>
                <a:solidFill>
                  <a:srgbClr val="FF99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5" name="CuadroTexto 64">
                  <a:extLst>
                    <a:ext uri="{FF2B5EF4-FFF2-40B4-BE49-F238E27FC236}">
                      <a16:creationId xmlns:a16="http://schemas.microsoft.com/office/drawing/2014/main" id="{80935E19-64EA-4D41-9A3C-8E6C14C1C24B}"/>
                    </a:ext>
                  </a:extLst>
                </p:cNvPr>
                <p:cNvSpPr txBox="1"/>
                <p:nvPr/>
              </p:nvSpPr>
              <p:spPr>
                <a:xfrm>
                  <a:off x="-359582" y="2259260"/>
                  <a:ext cx="1892685" cy="340022"/>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Artes</a:t>
                  </a:r>
                  <a:endParaRPr lang="es-MX" b="1" dirty="0">
                    <a:solidFill>
                      <a:schemeClr val="bg1"/>
                    </a:solidFill>
                    <a:latin typeface="Comic Sans MS" panose="030F0702030302020204" pitchFamily="66" charset="0"/>
                  </a:endParaRPr>
                </a:p>
              </p:txBody>
            </p:sp>
          </p:grpSp>
          <p:grpSp>
            <p:nvGrpSpPr>
              <p:cNvPr id="66" name="Grupo 65">
                <a:extLst>
                  <a:ext uri="{FF2B5EF4-FFF2-40B4-BE49-F238E27FC236}">
                    <a16:creationId xmlns:a16="http://schemas.microsoft.com/office/drawing/2014/main" id="{BFD2444E-F5BD-4D9A-B193-C16DC1378FBA}"/>
                  </a:ext>
                </a:extLst>
              </p:cNvPr>
              <p:cNvGrpSpPr/>
              <p:nvPr/>
            </p:nvGrpSpPr>
            <p:grpSpPr>
              <a:xfrm>
                <a:off x="4676184" y="2156819"/>
                <a:ext cx="1443895" cy="562832"/>
                <a:chOff x="-177539" y="2121399"/>
                <a:chExt cx="1892685" cy="621799"/>
              </a:xfrm>
            </p:grpSpPr>
            <p:sp>
              <p:nvSpPr>
                <p:cNvPr id="67" name="Rectángulo 66">
                  <a:extLst>
                    <a:ext uri="{FF2B5EF4-FFF2-40B4-BE49-F238E27FC236}">
                      <a16:creationId xmlns:a16="http://schemas.microsoft.com/office/drawing/2014/main" id="{7124B3F4-60CA-476B-BC85-C9A19C47FFA8}"/>
                    </a:ext>
                  </a:extLst>
                </p:cNvPr>
                <p:cNvSpPr/>
                <p:nvPr/>
              </p:nvSpPr>
              <p:spPr>
                <a:xfrm>
                  <a:off x="49096" y="2121399"/>
                  <a:ext cx="1483359" cy="621799"/>
                </a:xfrm>
                <a:prstGeom prst="rect">
                  <a:avLst/>
                </a:prstGeom>
                <a:solidFill>
                  <a:srgbClr val="79D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8" name="CuadroTexto 67">
                  <a:extLst>
                    <a:ext uri="{FF2B5EF4-FFF2-40B4-BE49-F238E27FC236}">
                      <a16:creationId xmlns:a16="http://schemas.microsoft.com/office/drawing/2014/main" id="{A9F5438C-023C-4607-A434-6E5095D48236}"/>
                    </a:ext>
                  </a:extLst>
                </p:cNvPr>
                <p:cNvSpPr txBox="1"/>
                <p:nvPr/>
              </p:nvSpPr>
              <p:spPr>
                <a:xfrm>
                  <a:off x="-177539" y="2150449"/>
                  <a:ext cx="1892685" cy="578037"/>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Educación </a:t>
                  </a:r>
                </a:p>
                <a:p>
                  <a:pPr algn="ctr"/>
                  <a:r>
                    <a:rPr lang="es-MX" sz="1400" b="1" dirty="0">
                      <a:solidFill>
                        <a:schemeClr val="bg1"/>
                      </a:solidFill>
                      <a:latin typeface="Comic Sans MS" panose="030F0702030302020204" pitchFamily="66" charset="0"/>
                    </a:rPr>
                    <a:t>Física</a:t>
                  </a:r>
                  <a:endParaRPr lang="es-MX" b="1" dirty="0">
                    <a:solidFill>
                      <a:schemeClr val="bg1"/>
                    </a:solidFill>
                    <a:latin typeface="Comic Sans MS" panose="030F0702030302020204" pitchFamily="66" charset="0"/>
                  </a:endParaRPr>
                </a:p>
              </p:txBody>
            </p:sp>
          </p:grpSp>
          <p:grpSp>
            <p:nvGrpSpPr>
              <p:cNvPr id="69" name="Grupo 68">
                <a:extLst>
                  <a:ext uri="{FF2B5EF4-FFF2-40B4-BE49-F238E27FC236}">
                    <a16:creationId xmlns:a16="http://schemas.microsoft.com/office/drawing/2014/main" id="{17AF4C5C-C2C8-4DED-BAD5-5F76BDE17A81}"/>
                  </a:ext>
                </a:extLst>
              </p:cNvPr>
              <p:cNvGrpSpPr/>
              <p:nvPr/>
            </p:nvGrpSpPr>
            <p:grpSpPr>
              <a:xfrm>
                <a:off x="5861311" y="2164898"/>
                <a:ext cx="1443895" cy="562832"/>
                <a:chOff x="-204658" y="2121401"/>
                <a:chExt cx="1892685" cy="621799"/>
              </a:xfrm>
            </p:grpSpPr>
            <p:sp>
              <p:nvSpPr>
                <p:cNvPr id="70" name="Rectángulo 69">
                  <a:extLst>
                    <a:ext uri="{FF2B5EF4-FFF2-40B4-BE49-F238E27FC236}">
                      <a16:creationId xmlns:a16="http://schemas.microsoft.com/office/drawing/2014/main" id="{5D5778F5-4584-429E-A2A1-9F50E2EFC902}"/>
                    </a:ext>
                  </a:extLst>
                </p:cNvPr>
                <p:cNvSpPr/>
                <p:nvPr/>
              </p:nvSpPr>
              <p:spPr>
                <a:xfrm>
                  <a:off x="0" y="2121401"/>
                  <a:ext cx="1483360" cy="621799"/>
                </a:xfrm>
                <a:prstGeom prst="rect">
                  <a:avLst/>
                </a:prstGeom>
                <a:solidFill>
                  <a:srgbClr val="CC9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1" name="CuadroTexto 70">
                  <a:extLst>
                    <a:ext uri="{FF2B5EF4-FFF2-40B4-BE49-F238E27FC236}">
                      <a16:creationId xmlns:a16="http://schemas.microsoft.com/office/drawing/2014/main" id="{2A0E006F-6BFA-4E67-AD34-573EC50C0460}"/>
                    </a:ext>
                  </a:extLst>
                </p:cNvPr>
                <p:cNvSpPr txBox="1"/>
                <p:nvPr/>
              </p:nvSpPr>
              <p:spPr>
                <a:xfrm>
                  <a:off x="-204658" y="2154500"/>
                  <a:ext cx="1892685" cy="476030"/>
                </a:xfrm>
                <a:prstGeom prst="rect">
                  <a:avLst/>
                </a:prstGeom>
                <a:noFill/>
              </p:spPr>
              <p:txBody>
                <a:bodyPr wrap="square" rtlCol="0">
                  <a:spAutoFit/>
                </a:bodyPr>
                <a:lstStyle/>
                <a:p>
                  <a:pPr algn="ctr"/>
                  <a:r>
                    <a:rPr lang="es-MX" sz="1100" b="1" dirty="0">
                      <a:solidFill>
                        <a:schemeClr val="bg1"/>
                      </a:solidFill>
                      <a:latin typeface="Comic Sans MS" panose="030F0702030302020204" pitchFamily="66" charset="0"/>
                    </a:rPr>
                    <a:t>Educación Socioemocional</a:t>
                  </a:r>
                  <a:endParaRPr lang="es-MX" sz="1400" b="1" dirty="0">
                    <a:solidFill>
                      <a:schemeClr val="bg1"/>
                    </a:solidFill>
                    <a:latin typeface="Comic Sans MS" panose="030F0702030302020204" pitchFamily="66" charset="0"/>
                  </a:endParaRPr>
                </a:p>
              </p:txBody>
            </p:sp>
          </p:grpSp>
        </p:grpSp>
        <p:grpSp>
          <p:nvGrpSpPr>
            <p:cNvPr id="170" name="Grupo 169">
              <a:extLst>
                <a:ext uri="{FF2B5EF4-FFF2-40B4-BE49-F238E27FC236}">
                  <a16:creationId xmlns:a16="http://schemas.microsoft.com/office/drawing/2014/main" id="{5B59E4B5-6825-43CA-9212-E5117CC64809}"/>
                </a:ext>
              </a:extLst>
            </p:cNvPr>
            <p:cNvGrpSpPr/>
            <p:nvPr/>
          </p:nvGrpSpPr>
          <p:grpSpPr>
            <a:xfrm>
              <a:off x="166339" y="3077681"/>
              <a:ext cx="7777163" cy="454209"/>
              <a:chOff x="27396" y="2784923"/>
              <a:chExt cx="7777163" cy="454209"/>
            </a:xfrm>
          </p:grpSpPr>
          <p:sp>
            <p:nvSpPr>
              <p:cNvPr id="74" name="CuadroTexto 73">
                <a:extLst>
                  <a:ext uri="{FF2B5EF4-FFF2-40B4-BE49-F238E27FC236}">
                    <a16:creationId xmlns:a16="http://schemas.microsoft.com/office/drawing/2014/main" id="{7B12804B-9A35-41DE-B9A4-27DE69161C79}"/>
                  </a:ext>
                </a:extLst>
              </p:cNvPr>
              <p:cNvSpPr txBox="1"/>
              <p:nvPr/>
            </p:nvSpPr>
            <p:spPr>
              <a:xfrm>
                <a:off x="27396" y="2826030"/>
                <a:ext cx="7777163" cy="369332"/>
              </a:xfrm>
              <a:prstGeom prst="rect">
                <a:avLst/>
              </a:prstGeom>
              <a:noFill/>
            </p:spPr>
            <p:txBody>
              <a:bodyPr wrap="square" rtlCol="0">
                <a:spAutoFit/>
              </a:bodyPr>
              <a:lstStyle/>
              <a:p>
                <a:r>
                  <a:rPr lang="es-MX" sz="1600" dirty="0">
                    <a:latin typeface="Comic Sans MS" panose="030F0702030302020204" pitchFamily="66" charset="0"/>
                  </a:rPr>
                  <a:t>La jornada de trabajo fue</a:t>
                </a:r>
                <a:r>
                  <a:rPr lang="es-MX" dirty="0"/>
                  <a:t>:</a:t>
                </a:r>
              </a:p>
            </p:txBody>
          </p:sp>
          <p:sp>
            <p:nvSpPr>
              <p:cNvPr id="76" name="Paralelogramo 75">
                <a:extLst>
                  <a:ext uri="{FF2B5EF4-FFF2-40B4-BE49-F238E27FC236}">
                    <a16:creationId xmlns:a16="http://schemas.microsoft.com/office/drawing/2014/main" id="{60A599B8-BE07-4BBA-A281-EF28C0090E28}"/>
                  </a:ext>
                </a:extLst>
              </p:cNvPr>
              <p:cNvSpPr/>
              <p:nvPr/>
            </p:nvSpPr>
            <p:spPr>
              <a:xfrm>
                <a:off x="2727259" y="2784923"/>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8" name="Paralelogramo 77">
                <a:extLst>
                  <a:ext uri="{FF2B5EF4-FFF2-40B4-BE49-F238E27FC236}">
                    <a16:creationId xmlns:a16="http://schemas.microsoft.com/office/drawing/2014/main" id="{91849B54-4BCF-4048-99A2-AC8047873550}"/>
                  </a:ext>
                </a:extLst>
              </p:cNvPr>
              <p:cNvSpPr/>
              <p:nvPr/>
            </p:nvSpPr>
            <p:spPr>
              <a:xfrm>
                <a:off x="3783995" y="2797336"/>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0" name="Paralelogramo 79">
                <a:extLst>
                  <a:ext uri="{FF2B5EF4-FFF2-40B4-BE49-F238E27FC236}">
                    <a16:creationId xmlns:a16="http://schemas.microsoft.com/office/drawing/2014/main" id="{B064F40E-1706-4DE7-BFB7-44057684112C}"/>
                  </a:ext>
                </a:extLst>
              </p:cNvPr>
              <p:cNvSpPr/>
              <p:nvPr/>
            </p:nvSpPr>
            <p:spPr>
              <a:xfrm>
                <a:off x="4936360" y="2797336"/>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2" name="Paralelogramo 81">
                <a:extLst>
                  <a:ext uri="{FF2B5EF4-FFF2-40B4-BE49-F238E27FC236}">
                    <a16:creationId xmlns:a16="http://schemas.microsoft.com/office/drawing/2014/main" id="{9A495760-0A05-4BBF-A6A0-798DA9FF3403}"/>
                  </a:ext>
                </a:extLst>
              </p:cNvPr>
              <p:cNvSpPr/>
              <p:nvPr/>
            </p:nvSpPr>
            <p:spPr>
              <a:xfrm>
                <a:off x="6135240" y="2812412"/>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3" name="CuadroTexto 82">
                <a:extLst>
                  <a:ext uri="{FF2B5EF4-FFF2-40B4-BE49-F238E27FC236}">
                    <a16:creationId xmlns:a16="http://schemas.microsoft.com/office/drawing/2014/main" id="{967DD3A9-200C-4C55-8BC5-CCE26BA059E2}"/>
                  </a:ext>
                </a:extLst>
              </p:cNvPr>
              <p:cNvSpPr txBox="1"/>
              <p:nvPr/>
            </p:nvSpPr>
            <p:spPr>
              <a:xfrm>
                <a:off x="2788271" y="2881579"/>
                <a:ext cx="914591" cy="307777"/>
              </a:xfrm>
              <a:prstGeom prst="rect">
                <a:avLst/>
              </a:prstGeom>
              <a:noFill/>
            </p:spPr>
            <p:txBody>
              <a:bodyPr wrap="square" rtlCol="0">
                <a:spAutoFit/>
              </a:bodyPr>
              <a:lstStyle/>
              <a:p>
                <a:r>
                  <a:rPr lang="es-MX" sz="1400" dirty="0">
                    <a:latin typeface="Comic Sans MS" panose="030F0702030302020204" pitchFamily="66" charset="0"/>
                  </a:rPr>
                  <a:t>Exitosa</a:t>
                </a:r>
              </a:p>
            </p:txBody>
          </p:sp>
          <p:sp>
            <p:nvSpPr>
              <p:cNvPr id="85" name="CuadroTexto 84">
                <a:extLst>
                  <a:ext uri="{FF2B5EF4-FFF2-40B4-BE49-F238E27FC236}">
                    <a16:creationId xmlns:a16="http://schemas.microsoft.com/office/drawing/2014/main" id="{F09B523F-8A7C-480D-8661-5FA4C6F2E91D}"/>
                  </a:ext>
                </a:extLst>
              </p:cNvPr>
              <p:cNvSpPr txBox="1"/>
              <p:nvPr/>
            </p:nvSpPr>
            <p:spPr>
              <a:xfrm>
                <a:off x="3902327" y="2884214"/>
                <a:ext cx="914400" cy="307777"/>
              </a:xfrm>
              <a:prstGeom prst="rect">
                <a:avLst/>
              </a:prstGeom>
              <a:noFill/>
            </p:spPr>
            <p:txBody>
              <a:bodyPr wrap="square" rtlCol="0">
                <a:spAutoFit/>
              </a:bodyPr>
              <a:lstStyle/>
              <a:p>
                <a:r>
                  <a:rPr lang="es-MX" sz="1400" dirty="0">
                    <a:latin typeface="Comic Sans MS" panose="030F0702030302020204" pitchFamily="66" charset="0"/>
                  </a:rPr>
                  <a:t>Buena</a:t>
                </a:r>
              </a:p>
            </p:txBody>
          </p:sp>
          <p:sp>
            <p:nvSpPr>
              <p:cNvPr id="87" name="CuadroTexto 86">
                <a:extLst>
                  <a:ext uri="{FF2B5EF4-FFF2-40B4-BE49-F238E27FC236}">
                    <a16:creationId xmlns:a16="http://schemas.microsoft.com/office/drawing/2014/main" id="{738EC69C-9FF1-417C-B72A-2D7D20847ECA}"/>
                  </a:ext>
                </a:extLst>
              </p:cNvPr>
              <p:cNvSpPr txBox="1"/>
              <p:nvPr/>
            </p:nvSpPr>
            <p:spPr>
              <a:xfrm>
                <a:off x="4984176" y="2894967"/>
                <a:ext cx="914400" cy="307777"/>
              </a:xfrm>
              <a:prstGeom prst="rect">
                <a:avLst/>
              </a:prstGeom>
              <a:noFill/>
            </p:spPr>
            <p:txBody>
              <a:bodyPr wrap="square" rtlCol="0">
                <a:spAutoFit/>
              </a:bodyPr>
              <a:lstStyle/>
              <a:p>
                <a:r>
                  <a:rPr lang="es-MX" sz="1400" dirty="0">
                    <a:latin typeface="Comic Sans MS" panose="030F0702030302020204" pitchFamily="66" charset="0"/>
                  </a:rPr>
                  <a:t>Regular</a:t>
                </a:r>
                <a:endParaRPr lang="es-MX" sz="1100" dirty="0"/>
              </a:p>
            </p:txBody>
          </p:sp>
          <p:sp>
            <p:nvSpPr>
              <p:cNvPr id="89" name="CuadroTexto 88">
                <a:extLst>
                  <a:ext uri="{FF2B5EF4-FFF2-40B4-BE49-F238E27FC236}">
                    <a16:creationId xmlns:a16="http://schemas.microsoft.com/office/drawing/2014/main" id="{1D108D3C-EB07-407F-9F55-E69D4D110D55}"/>
                  </a:ext>
                </a:extLst>
              </p:cNvPr>
              <p:cNvSpPr txBox="1"/>
              <p:nvPr/>
            </p:nvSpPr>
            <p:spPr>
              <a:xfrm>
                <a:off x="6341522" y="2894967"/>
                <a:ext cx="914400" cy="307777"/>
              </a:xfrm>
              <a:prstGeom prst="rect">
                <a:avLst/>
              </a:prstGeom>
              <a:noFill/>
            </p:spPr>
            <p:txBody>
              <a:bodyPr wrap="square" rtlCol="0">
                <a:spAutoFit/>
              </a:bodyPr>
              <a:lstStyle/>
              <a:p>
                <a:r>
                  <a:rPr lang="es-MX" sz="1400" dirty="0">
                    <a:latin typeface="Comic Sans MS" panose="030F0702030302020204" pitchFamily="66" charset="0"/>
                  </a:rPr>
                  <a:t>Mala</a:t>
                </a:r>
                <a:endParaRPr lang="es-MX" sz="1400" dirty="0"/>
              </a:p>
            </p:txBody>
          </p:sp>
        </p:grpSp>
        <p:grpSp>
          <p:nvGrpSpPr>
            <p:cNvPr id="169" name="Grupo 168">
              <a:extLst>
                <a:ext uri="{FF2B5EF4-FFF2-40B4-BE49-F238E27FC236}">
                  <a16:creationId xmlns:a16="http://schemas.microsoft.com/office/drawing/2014/main" id="{F98882BD-1128-4333-AD3C-C99E090A88D9}"/>
                </a:ext>
              </a:extLst>
            </p:cNvPr>
            <p:cNvGrpSpPr/>
            <p:nvPr/>
          </p:nvGrpSpPr>
          <p:grpSpPr>
            <a:xfrm>
              <a:off x="-60113" y="3701185"/>
              <a:ext cx="7866108" cy="1837511"/>
              <a:chOff x="-104586" y="3258293"/>
              <a:chExt cx="7866108" cy="1837511"/>
            </a:xfrm>
          </p:grpSpPr>
          <p:grpSp>
            <p:nvGrpSpPr>
              <p:cNvPr id="90" name="Grupo 89">
                <a:extLst>
                  <a:ext uri="{FF2B5EF4-FFF2-40B4-BE49-F238E27FC236}">
                    <a16:creationId xmlns:a16="http://schemas.microsoft.com/office/drawing/2014/main" id="{F98E8578-A55C-4D5A-B67B-F07061ED95EB}"/>
                  </a:ext>
                </a:extLst>
              </p:cNvPr>
              <p:cNvGrpSpPr/>
              <p:nvPr/>
            </p:nvGrpSpPr>
            <p:grpSpPr>
              <a:xfrm>
                <a:off x="-104586" y="3258293"/>
                <a:ext cx="7866108" cy="369332"/>
                <a:chOff x="-88946" y="1730772"/>
                <a:chExt cx="7866108" cy="369332"/>
              </a:xfrm>
            </p:grpSpPr>
            <p:sp>
              <p:nvSpPr>
                <p:cNvPr id="92" name="Rectángulo 91">
                  <a:extLst>
                    <a:ext uri="{FF2B5EF4-FFF2-40B4-BE49-F238E27FC236}">
                      <a16:creationId xmlns:a16="http://schemas.microsoft.com/office/drawing/2014/main" id="{5D321D22-2312-4122-957D-75CC9CBC1D04}"/>
                    </a:ext>
                  </a:extLst>
                </p:cNvPr>
                <p:cNvSpPr/>
                <p:nvPr/>
              </p:nvSpPr>
              <p:spPr>
                <a:xfrm>
                  <a:off x="0" y="1730772"/>
                  <a:ext cx="7777162" cy="369332"/>
                </a:xfrm>
                <a:prstGeom prst="rect">
                  <a:avLst/>
                </a:prstGeom>
                <a:solidFill>
                  <a:srgbClr val="FF99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93" name="CuadroTexto 92">
                  <a:extLst>
                    <a:ext uri="{FF2B5EF4-FFF2-40B4-BE49-F238E27FC236}">
                      <a16:creationId xmlns:a16="http://schemas.microsoft.com/office/drawing/2014/main" id="{CB4390D6-35FA-450B-A1D5-337BF7ED9267}"/>
                    </a:ext>
                  </a:extLst>
                </p:cNvPr>
                <p:cNvSpPr txBox="1"/>
                <p:nvPr/>
              </p:nvSpPr>
              <p:spPr>
                <a:xfrm>
                  <a:off x="-88946" y="1737642"/>
                  <a:ext cx="7777162"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Aspectos de la planeación didáctica </a:t>
                  </a:r>
                </a:p>
              </p:txBody>
            </p:sp>
          </p:grpSp>
          <p:sp>
            <p:nvSpPr>
              <p:cNvPr id="99" name="CuadroTexto 98">
                <a:extLst>
                  <a:ext uri="{FF2B5EF4-FFF2-40B4-BE49-F238E27FC236}">
                    <a16:creationId xmlns:a16="http://schemas.microsoft.com/office/drawing/2014/main" id="{2C45F712-0E0F-4056-B8C7-58165A752422}"/>
                  </a:ext>
                </a:extLst>
              </p:cNvPr>
              <p:cNvSpPr txBox="1"/>
              <p:nvPr/>
            </p:nvSpPr>
            <p:spPr>
              <a:xfrm>
                <a:off x="-44436" y="3618476"/>
                <a:ext cx="7777163" cy="1477328"/>
              </a:xfrm>
              <a:prstGeom prst="rect">
                <a:avLst/>
              </a:prstGeom>
              <a:noFill/>
            </p:spPr>
            <p:txBody>
              <a:bodyPr wrap="square" rtlCol="0">
                <a:spAutoFit/>
              </a:bodyPr>
              <a:lstStyle/>
              <a:p>
                <a:r>
                  <a:rPr lang="es-MX" sz="1400" dirty="0">
                    <a:latin typeface="Comic Sans MS" panose="030F0702030302020204" pitchFamily="66" charset="0"/>
                  </a:rPr>
                  <a:t>      </a:t>
                </a:r>
                <a:r>
                  <a:rPr lang="es-MX" sz="1200" dirty="0">
                    <a:latin typeface="Comic Sans MS" panose="030F0702030302020204" pitchFamily="66" charset="0"/>
                  </a:rPr>
                  <a:t>Logro de los aprendizajes esperados </a:t>
                </a:r>
                <a:endParaRPr lang="es-MX" sz="1400" dirty="0">
                  <a:latin typeface="Comic Sans MS" panose="030F0702030302020204" pitchFamily="66" charset="0"/>
                </a:endParaRPr>
              </a:p>
              <a:p>
                <a:r>
                  <a:rPr lang="es-MX" sz="1400" dirty="0">
                    <a:latin typeface="Comic Sans MS" panose="030F0702030302020204" pitchFamily="66" charset="0"/>
                  </a:rPr>
                  <a:t>      </a:t>
                </a:r>
                <a:r>
                  <a:rPr lang="es-MX" sz="1200" dirty="0">
                    <a:latin typeface="Comic Sans MS" panose="030F0702030302020204" pitchFamily="66" charset="0"/>
                  </a:rPr>
                  <a:t>Materiales educativos adecuados</a:t>
                </a:r>
              </a:p>
              <a:p>
                <a:r>
                  <a:rPr lang="es-MX" sz="1200" dirty="0">
                    <a:latin typeface="Comic Sans MS" panose="030F0702030302020204" pitchFamily="66" charset="0"/>
                  </a:rPr>
                  <a:t>       Nivel de complejidad adecuado </a:t>
                </a:r>
              </a:p>
              <a:p>
                <a:r>
                  <a:rPr lang="es-MX" sz="1200" dirty="0">
                    <a:latin typeface="Comic Sans MS" panose="030F0702030302020204" pitchFamily="66" charset="0"/>
                  </a:rPr>
                  <a:t>       Organización adecuada</a:t>
                </a:r>
              </a:p>
              <a:p>
                <a:r>
                  <a:rPr lang="es-MX" sz="1200" dirty="0">
                    <a:latin typeface="Comic Sans MS" panose="030F0702030302020204" pitchFamily="66" charset="0"/>
                  </a:rPr>
                  <a:t>       Tiempo planeado correctamente</a:t>
                </a:r>
              </a:p>
              <a:p>
                <a:r>
                  <a:rPr lang="es-MX" sz="1200" dirty="0">
                    <a:latin typeface="Comic Sans MS" panose="030F0702030302020204" pitchFamily="66" charset="0"/>
                  </a:rPr>
                  <a:t>       Actividades planeadas conforme a lo planeado </a:t>
                </a:r>
              </a:p>
              <a:p>
                <a:endParaRPr lang="es-MX" sz="1400" dirty="0"/>
              </a:p>
            </p:txBody>
          </p:sp>
          <p:sp>
            <p:nvSpPr>
              <p:cNvPr id="101" name="Elipse 100">
                <a:extLst>
                  <a:ext uri="{FF2B5EF4-FFF2-40B4-BE49-F238E27FC236}">
                    <a16:creationId xmlns:a16="http://schemas.microsoft.com/office/drawing/2014/main" id="{4A5C0622-884D-49F4-B550-4041500CA3C7}"/>
                  </a:ext>
                </a:extLst>
              </p:cNvPr>
              <p:cNvSpPr/>
              <p:nvPr/>
            </p:nvSpPr>
            <p:spPr>
              <a:xfrm>
                <a:off x="124089" y="3674275"/>
                <a:ext cx="140071" cy="148881"/>
              </a:xfrm>
              <a:prstGeom prst="ellipse">
                <a:avLst/>
              </a:prstGeom>
              <a:solidFill>
                <a:srgbClr val="FF9999"/>
              </a:solid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srgbClr val="FF9999"/>
                  </a:solidFill>
                </a:endParaRPr>
              </a:p>
            </p:txBody>
          </p:sp>
          <p:sp>
            <p:nvSpPr>
              <p:cNvPr id="106" name="Elipse 105">
                <a:extLst>
                  <a:ext uri="{FF2B5EF4-FFF2-40B4-BE49-F238E27FC236}">
                    <a16:creationId xmlns:a16="http://schemas.microsoft.com/office/drawing/2014/main" id="{1506E085-6A92-4E7F-8A05-A323A3E5E11A}"/>
                  </a:ext>
                </a:extLst>
              </p:cNvPr>
              <p:cNvSpPr/>
              <p:nvPr/>
            </p:nvSpPr>
            <p:spPr>
              <a:xfrm>
                <a:off x="121868" y="3907985"/>
                <a:ext cx="140071" cy="148881"/>
              </a:xfrm>
              <a:prstGeom prst="ellipse">
                <a:avLst/>
              </a:prstGeom>
              <a:solidFill>
                <a:srgbClr val="FF9999"/>
              </a:solid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8" name="Elipse 107">
                <a:extLst>
                  <a:ext uri="{FF2B5EF4-FFF2-40B4-BE49-F238E27FC236}">
                    <a16:creationId xmlns:a16="http://schemas.microsoft.com/office/drawing/2014/main" id="{1212747E-7242-4965-9DA4-929E41C6D9E7}"/>
                  </a:ext>
                </a:extLst>
              </p:cNvPr>
              <p:cNvSpPr/>
              <p:nvPr/>
            </p:nvSpPr>
            <p:spPr>
              <a:xfrm>
                <a:off x="121867" y="4101514"/>
                <a:ext cx="140071" cy="148881"/>
              </a:xfrm>
              <a:prstGeom prst="ellipse">
                <a:avLst/>
              </a:prstGeom>
              <a:solidFill>
                <a:srgbClr val="FF9999"/>
              </a:solid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0" name="Elipse 109">
                <a:extLst>
                  <a:ext uri="{FF2B5EF4-FFF2-40B4-BE49-F238E27FC236}">
                    <a16:creationId xmlns:a16="http://schemas.microsoft.com/office/drawing/2014/main" id="{AEEE6733-B8DB-4A76-A1EF-35918716BFAE}"/>
                  </a:ext>
                </a:extLst>
              </p:cNvPr>
              <p:cNvSpPr/>
              <p:nvPr/>
            </p:nvSpPr>
            <p:spPr>
              <a:xfrm>
                <a:off x="121867" y="4295044"/>
                <a:ext cx="140071" cy="148881"/>
              </a:xfrm>
              <a:prstGeom prst="ellipse">
                <a:avLst/>
              </a:prstGeom>
              <a:solidFill>
                <a:srgbClr val="FF9999"/>
              </a:solid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2" name="Elipse 111">
                <a:extLst>
                  <a:ext uri="{FF2B5EF4-FFF2-40B4-BE49-F238E27FC236}">
                    <a16:creationId xmlns:a16="http://schemas.microsoft.com/office/drawing/2014/main" id="{049B3706-E439-4954-A6A5-40C7B2714B0B}"/>
                  </a:ext>
                </a:extLst>
              </p:cNvPr>
              <p:cNvSpPr/>
              <p:nvPr/>
            </p:nvSpPr>
            <p:spPr>
              <a:xfrm>
                <a:off x="121867" y="4468535"/>
                <a:ext cx="140071" cy="148881"/>
              </a:xfrm>
              <a:prstGeom prst="ellipse">
                <a:avLst/>
              </a:prstGeom>
              <a:solidFill>
                <a:srgbClr val="FF9999"/>
              </a:solid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srgbClr val="FF9999"/>
                  </a:solidFill>
                </a:endParaRPr>
              </a:p>
            </p:txBody>
          </p:sp>
          <p:sp>
            <p:nvSpPr>
              <p:cNvPr id="114" name="Elipse 113">
                <a:extLst>
                  <a:ext uri="{FF2B5EF4-FFF2-40B4-BE49-F238E27FC236}">
                    <a16:creationId xmlns:a16="http://schemas.microsoft.com/office/drawing/2014/main" id="{6324721C-3F31-47D7-9E44-60A4C321DE28}"/>
                  </a:ext>
                </a:extLst>
              </p:cNvPr>
              <p:cNvSpPr/>
              <p:nvPr/>
            </p:nvSpPr>
            <p:spPr>
              <a:xfrm>
                <a:off x="121866" y="4655227"/>
                <a:ext cx="140071" cy="148881"/>
              </a:xfrm>
              <a:prstGeom prst="ellipse">
                <a:avLst/>
              </a:prstGeom>
              <a:solidFill>
                <a:srgbClr val="FF9999"/>
              </a:solid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5" name="CuadroTexto 114">
                <a:extLst>
                  <a:ext uri="{FF2B5EF4-FFF2-40B4-BE49-F238E27FC236}">
                    <a16:creationId xmlns:a16="http://schemas.microsoft.com/office/drawing/2014/main" id="{25E92943-3F55-46FD-819B-08C437F114C6}"/>
                  </a:ext>
                </a:extLst>
              </p:cNvPr>
              <p:cNvSpPr txBox="1"/>
              <p:nvPr/>
            </p:nvSpPr>
            <p:spPr>
              <a:xfrm>
                <a:off x="3639550" y="3590250"/>
                <a:ext cx="4114277" cy="830997"/>
              </a:xfrm>
              <a:prstGeom prst="rect">
                <a:avLst/>
              </a:prstGeom>
              <a:noFill/>
            </p:spPr>
            <p:txBody>
              <a:bodyPr wrap="square" rtlCol="0">
                <a:spAutoFit/>
              </a:bodyPr>
              <a:lstStyle/>
              <a:p>
                <a:pPr algn="ctr"/>
                <a:r>
                  <a:rPr lang="es-MX" sz="1200" dirty="0">
                    <a:latin typeface="Comic Sans MS" panose="030F0702030302020204" pitchFamily="66" charset="0"/>
                  </a:rPr>
                  <a:t>Observaciones</a:t>
                </a:r>
              </a:p>
              <a:p>
                <a:pPr algn="ctr"/>
                <a:r>
                  <a:rPr lang="es-MX" sz="1200" dirty="0">
                    <a:solidFill>
                      <a:srgbClr val="FF9999"/>
                    </a:solidFill>
                    <a:latin typeface="Comic Sans MS" panose="030F0702030302020204" pitchFamily="66" charset="0"/>
                  </a:rPr>
                  <a:t>Se puede observar que realizaron la actividad tal y como estaba planteada en el plan de trabajo para los padres de familia.</a:t>
                </a:r>
              </a:p>
            </p:txBody>
          </p:sp>
        </p:grpSp>
        <p:grpSp>
          <p:nvGrpSpPr>
            <p:cNvPr id="168" name="Grupo 167">
              <a:extLst>
                <a:ext uri="{FF2B5EF4-FFF2-40B4-BE49-F238E27FC236}">
                  <a16:creationId xmlns:a16="http://schemas.microsoft.com/office/drawing/2014/main" id="{BB09A73F-77AD-421C-9A12-1B07E4E28D91}"/>
                </a:ext>
              </a:extLst>
            </p:cNvPr>
            <p:cNvGrpSpPr/>
            <p:nvPr/>
          </p:nvGrpSpPr>
          <p:grpSpPr>
            <a:xfrm>
              <a:off x="0" y="5352851"/>
              <a:ext cx="8142075" cy="1392842"/>
              <a:chOff x="-106905" y="4811173"/>
              <a:chExt cx="8142075" cy="1392842"/>
            </a:xfrm>
          </p:grpSpPr>
          <p:grpSp>
            <p:nvGrpSpPr>
              <p:cNvPr id="116" name="Grupo 115">
                <a:extLst>
                  <a:ext uri="{FF2B5EF4-FFF2-40B4-BE49-F238E27FC236}">
                    <a16:creationId xmlns:a16="http://schemas.microsoft.com/office/drawing/2014/main" id="{86E20A7A-7587-4421-B56B-9A932A9F7109}"/>
                  </a:ext>
                </a:extLst>
              </p:cNvPr>
              <p:cNvGrpSpPr/>
              <p:nvPr/>
            </p:nvGrpSpPr>
            <p:grpSpPr>
              <a:xfrm>
                <a:off x="-106905" y="4811173"/>
                <a:ext cx="8142075" cy="414533"/>
                <a:chOff x="-91265" y="1649223"/>
                <a:chExt cx="8142075" cy="414533"/>
              </a:xfrm>
            </p:grpSpPr>
            <p:sp>
              <p:nvSpPr>
                <p:cNvPr id="117" name="Rectángulo 116">
                  <a:extLst>
                    <a:ext uri="{FF2B5EF4-FFF2-40B4-BE49-F238E27FC236}">
                      <a16:creationId xmlns:a16="http://schemas.microsoft.com/office/drawing/2014/main" id="{811F3B92-D7D1-4EAA-AF61-3E94D18C4AEE}"/>
                    </a:ext>
                  </a:extLst>
                </p:cNvPr>
                <p:cNvSpPr/>
                <p:nvPr/>
              </p:nvSpPr>
              <p:spPr>
                <a:xfrm>
                  <a:off x="-90086" y="1649223"/>
                  <a:ext cx="7777162" cy="369332"/>
                </a:xfrm>
                <a:prstGeom prst="rect">
                  <a:avLst/>
                </a:prstGeom>
                <a:solidFill>
                  <a:srgbClr val="99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8" name="CuadroTexto 117">
                  <a:extLst>
                    <a:ext uri="{FF2B5EF4-FFF2-40B4-BE49-F238E27FC236}">
                      <a16:creationId xmlns:a16="http://schemas.microsoft.com/office/drawing/2014/main" id="{1B9E0E7C-C94D-4D33-90C9-F83AE03AC5F1}"/>
                    </a:ext>
                  </a:extLst>
                </p:cNvPr>
                <p:cNvSpPr txBox="1"/>
                <p:nvPr/>
              </p:nvSpPr>
              <p:spPr>
                <a:xfrm>
                  <a:off x="-91265" y="1725202"/>
                  <a:ext cx="8142075"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Manifestaciones de los alumnos</a:t>
                  </a:r>
                </a:p>
              </p:txBody>
            </p:sp>
          </p:grpSp>
          <p:sp>
            <p:nvSpPr>
              <p:cNvPr id="122" name="CuadroTexto 121">
                <a:extLst>
                  <a:ext uri="{FF2B5EF4-FFF2-40B4-BE49-F238E27FC236}">
                    <a16:creationId xmlns:a16="http://schemas.microsoft.com/office/drawing/2014/main" id="{7C94A14D-3BCC-49E5-BA89-9E2AEF82C62C}"/>
                  </a:ext>
                </a:extLst>
              </p:cNvPr>
              <p:cNvSpPr txBox="1"/>
              <p:nvPr/>
            </p:nvSpPr>
            <p:spPr>
              <a:xfrm>
                <a:off x="-54750" y="5188352"/>
                <a:ext cx="3912051" cy="1015663"/>
              </a:xfrm>
              <a:prstGeom prst="rect">
                <a:avLst/>
              </a:prstGeom>
              <a:noFill/>
            </p:spPr>
            <p:txBody>
              <a:bodyPr wrap="square" rtlCol="0">
                <a:spAutoFit/>
              </a:bodyPr>
              <a:lstStyle/>
              <a:p>
                <a:pPr algn="just"/>
                <a:endParaRPr lang="es-MX" sz="1200" dirty="0">
                  <a:latin typeface="Comic Sans MS" panose="030F0702030302020204" pitchFamily="66" charset="0"/>
                </a:endParaRPr>
              </a:p>
              <a:p>
                <a:pPr algn="just"/>
                <a:r>
                  <a:rPr lang="es-MX" sz="1200" dirty="0">
                    <a:latin typeface="Comic Sans MS" panose="030F0702030302020204" pitchFamily="66" charset="0"/>
                  </a:rPr>
                  <a:t>Interés en las actividades</a:t>
                </a:r>
                <a:endParaRPr lang="es-MX" sz="1400" dirty="0">
                  <a:latin typeface="Comic Sans MS" panose="030F0702030302020204" pitchFamily="66" charset="0"/>
                </a:endParaRPr>
              </a:p>
              <a:p>
                <a:pPr algn="just"/>
                <a:r>
                  <a:rPr lang="es-MX" sz="1200" dirty="0">
                    <a:latin typeface="Comic Sans MS" panose="030F0702030302020204" pitchFamily="66" charset="0"/>
                  </a:rPr>
                  <a:t>Participación de la manera esperada</a:t>
                </a:r>
              </a:p>
              <a:p>
                <a:pPr algn="just"/>
                <a:r>
                  <a:rPr lang="es-MX" sz="1200" dirty="0">
                    <a:latin typeface="Comic Sans MS" panose="030F0702030302020204" pitchFamily="66" charset="0"/>
                  </a:rPr>
                  <a:t>Adaptación a la organización establecida</a:t>
                </a:r>
              </a:p>
              <a:p>
                <a:pPr algn="just"/>
                <a:r>
                  <a:rPr lang="es-MX" sz="1200" dirty="0">
                    <a:latin typeface="Comic Sans MS" panose="030F0702030302020204" pitchFamily="66" charset="0"/>
                  </a:rPr>
                  <a:t>Seguridad y cooperación al realizar las actividades</a:t>
                </a:r>
              </a:p>
            </p:txBody>
          </p:sp>
          <p:sp>
            <p:nvSpPr>
              <p:cNvPr id="126" name="CuadroTexto 125">
                <a:extLst>
                  <a:ext uri="{FF2B5EF4-FFF2-40B4-BE49-F238E27FC236}">
                    <a16:creationId xmlns:a16="http://schemas.microsoft.com/office/drawing/2014/main" id="{06161E3F-EC52-4DE5-966F-0CF0E691332C}"/>
                  </a:ext>
                </a:extLst>
              </p:cNvPr>
              <p:cNvSpPr txBox="1"/>
              <p:nvPr/>
            </p:nvSpPr>
            <p:spPr>
              <a:xfrm>
                <a:off x="3645357" y="5221690"/>
                <a:ext cx="3674654" cy="461665"/>
              </a:xfrm>
              <a:prstGeom prst="rect">
                <a:avLst/>
              </a:prstGeom>
              <a:noFill/>
            </p:spPr>
            <p:txBody>
              <a:bodyPr wrap="square" rtlCol="0">
                <a:spAutoFit/>
              </a:bodyPr>
              <a:lstStyle/>
              <a:p>
                <a:pPr algn="ctr"/>
                <a:r>
                  <a:rPr lang="es-MX" sz="1200" dirty="0">
                    <a:latin typeface="Comic Sans MS" panose="030F0702030302020204" pitchFamily="66" charset="0"/>
                  </a:rPr>
                  <a:t>Todos   Algunos  Pocos   Ninguno</a:t>
                </a:r>
              </a:p>
              <a:p>
                <a:pPr algn="ctr"/>
                <a:endParaRPr lang="es-MX" sz="1200" dirty="0">
                  <a:latin typeface="Comic Sans MS" panose="030F0702030302020204" pitchFamily="66" charset="0"/>
                </a:endParaRPr>
              </a:p>
            </p:txBody>
          </p:sp>
          <p:grpSp>
            <p:nvGrpSpPr>
              <p:cNvPr id="135" name="Grupo 134">
                <a:extLst>
                  <a:ext uri="{FF2B5EF4-FFF2-40B4-BE49-F238E27FC236}">
                    <a16:creationId xmlns:a16="http://schemas.microsoft.com/office/drawing/2014/main" id="{0B4F29DE-BDD1-4173-913A-6F69F59C290F}"/>
                  </a:ext>
                </a:extLst>
              </p:cNvPr>
              <p:cNvGrpSpPr/>
              <p:nvPr/>
            </p:nvGrpSpPr>
            <p:grpSpPr>
              <a:xfrm>
                <a:off x="4481792" y="5453154"/>
                <a:ext cx="1859730" cy="162160"/>
                <a:chOff x="4481792" y="5453154"/>
                <a:chExt cx="1859730" cy="162160"/>
              </a:xfrm>
            </p:grpSpPr>
            <p:sp>
              <p:nvSpPr>
                <p:cNvPr id="124" name="Elipse 123">
                  <a:extLst>
                    <a:ext uri="{FF2B5EF4-FFF2-40B4-BE49-F238E27FC236}">
                      <a16:creationId xmlns:a16="http://schemas.microsoft.com/office/drawing/2014/main" id="{B36A7C95-12EB-4981-AD16-F8766A33023B}"/>
                    </a:ext>
                  </a:extLst>
                </p:cNvPr>
                <p:cNvSpPr/>
                <p:nvPr/>
              </p:nvSpPr>
              <p:spPr>
                <a:xfrm>
                  <a:off x="4481792" y="5453154"/>
                  <a:ext cx="140071" cy="148881"/>
                </a:xfrm>
                <a:prstGeom prst="ellipse">
                  <a:avLst/>
                </a:prstGeom>
                <a:solidFill>
                  <a:srgbClr val="9966FF"/>
                </a:solid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28" name="Elipse 127">
                  <a:extLst>
                    <a:ext uri="{FF2B5EF4-FFF2-40B4-BE49-F238E27FC236}">
                      <a16:creationId xmlns:a16="http://schemas.microsoft.com/office/drawing/2014/main" id="{04898E7A-EFA5-4C5D-AA3E-E61854C86E67}"/>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0" name="Elipse 129">
                  <a:extLst>
                    <a:ext uri="{FF2B5EF4-FFF2-40B4-BE49-F238E27FC236}">
                      <a16:creationId xmlns:a16="http://schemas.microsoft.com/office/drawing/2014/main" id="{00F070BD-3F46-4F6C-A422-B589D0DB19D7}"/>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2" name="Elipse 131">
                  <a:extLst>
                    <a:ext uri="{FF2B5EF4-FFF2-40B4-BE49-F238E27FC236}">
                      <a16:creationId xmlns:a16="http://schemas.microsoft.com/office/drawing/2014/main" id="{1ADF766A-8C07-4C9C-954F-397B4C518373}"/>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36" name="Grupo 135">
                <a:extLst>
                  <a:ext uri="{FF2B5EF4-FFF2-40B4-BE49-F238E27FC236}">
                    <a16:creationId xmlns:a16="http://schemas.microsoft.com/office/drawing/2014/main" id="{0CAC7643-C6D9-4D4D-8809-A3E27B328AAE}"/>
                  </a:ext>
                </a:extLst>
              </p:cNvPr>
              <p:cNvGrpSpPr/>
              <p:nvPr/>
            </p:nvGrpSpPr>
            <p:grpSpPr>
              <a:xfrm>
                <a:off x="4481792" y="5644382"/>
                <a:ext cx="1859730" cy="162160"/>
                <a:chOff x="4481792" y="5453154"/>
                <a:chExt cx="1859730" cy="162160"/>
              </a:xfrm>
            </p:grpSpPr>
            <p:sp>
              <p:nvSpPr>
                <p:cNvPr id="137" name="Elipse 136">
                  <a:extLst>
                    <a:ext uri="{FF2B5EF4-FFF2-40B4-BE49-F238E27FC236}">
                      <a16:creationId xmlns:a16="http://schemas.microsoft.com/office/drawing/2014/main" id="{D15D9F78-4830-4046-8D9C-7475C18EEACF}"/>
                    </a:ext>
                  </a:extLst>
                </p:cNvPr>
                <p:cNvSpPr/>
                <p:nvPr/>
              </p:nvSpPr>
              <p:spPr>
                <a:xfrm>
                  <a:off x="4481792" y="5453154"/>
                  <a:ext cx="140071" cy="148881"/>
                </a:xfrm>
                <a:prstGeom prst="ellipse">
                  <a:avLst/>
                </a:prstGeom>
                <a:solidFill>
                  <a:srgbClr val="9966FF"/>
                </a:solid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8" name="Elipse 137">
                  <a:extLst>
                    <a:ext uri="{FF2B5EF4-FFF2-40B4-BE49-F238E27FC236}">
                      <a16:creationId xmlns:a16="http://schemas.microsoft.com/office/drawing/2014/main" id="{9106BBF0-3FDA-43EF-82D8-A91CE86F7BCC}"/>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9" name="Elipse 138">
                  <a:extLst>
                    <a:ext uri="{FF2B5EF4-FFF2-40B4-BE49-F238E27FC236}">
                      <a16:creationId xmlns:a16="http://schemas.microsoft.com/office/drawing/2014/main" id="{805C1B3D-B483-4E9A-BC43-3C3A34DCA29C}"/>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0" name="Elipse 139">
                  <a:extLst>
                    <a:ext uri="{FF2B5EF4-FFF2-40B4-BE49-F238E27FC236}">
                      <a16:creationId xmlns:a16="http://schemas.microsoft.com/office/drawing/2014/main" id="{5ACBF1CC-D4AC-4C8B-8889-428A29D11D75}"/>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41" name="Grupo 140">
                <a:extLst>
                  <a:ext uri="{FF2B5EF4-FFF2-40B4-BE49-F238E27FC236}">
                    <a16:creationId xmlns:a16="http://schemas.microsoft.com/office/drawing/2014/main" id="{7B87E0F1-93A8-4239-876A-2C91F55A3FB3}"/>
                  </a:ext>
                </a:extLst>
              </p:cNvPr>
              <p:cNvGrpSpPr/>
              <p:nvPr/>
            </p:nvGrpSpPr>
            <p:grpSpPr>
              <a:xfrm>
                <a:off x="4482433" y="5835610"/>
                <a:ext cx="1859730" cy="162160"/>
                <a:chOff x="4481792" y="5453154"/>
                <a:chExt cx="1859730" cy="162160"/>
              </a:xfrm>
            </p:grpSpPr>
            <p:sp>
              <p:nvSpPr>
                <p:cNvPr id="142" name="Elipse 141">
                  <a:extLst>
                    <a:ext uri="{FF2B5EF4-FFF2-40B4-BE49-F238E27FC236}">
                      <a16:creationId xmlns:a16="http://schemas.microsoft.com/office/drawing/2014/main" id="{A875E401-1E64-47E4-A54B-900C61A61677}"/>
                    </a:ext>
                  </a:extLst>
                </p:cNvPr>
                <p:cNvSpPr/>
                <p:nvPr/>
              </p:nvSpPr>
              <p:spPr>
                <a:xfrm>
                  <a:off x="4481792" y="5453154"/>
                  <a:ext cx="140071" cy="148881"/>
                </a:xfrm>
                <a:prstGeom prst="ellipse">
                  <a:avLst/>
                </a:prstGeom>
                <a:solidFill>
                  <a:srgbClr val="9966FF"/>
                </a:solid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3" name="Elipse 142">
                  <a:extLst>
                    <a:ext uri="{FF2B5EF4-FFF2-40B4-BE49-F238E27FC236}">
                      <a16:creationId xmlns:a16="http://schemas.microsoft.com/office/drawing/2014/main" id="{3DD59AD9-06DA-4644-919C-E7BC15F6BED6}"/>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4" name="Elipse 143">
                  <a:extLst>
                    <a:ext uri="{FF2B5EF4-FFF2-40B4-BE49-F238E27FC236}">
                      <a16:creationId xmlns:a16="http://schemas.microsoft.com/office/drawing/2014/main" id="{6DDE1CF7-489F-47CF-8241-BA4E200CF4FA}"/>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5" name="Elipse 144">
                  <a:extLst>
                    <a:ext uri="{FF2B5EF4-FFF2-40B4-BE49-F238E27FC236}">
                      <a16:creationId xmlns:a16="http://schemas.microsoft.com/office/drawing/2014/main" id="{5B84455B-4FC9-4372-B777-94DDE7FE150E}"/>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46" name="Grupo 145">
                <a:extLst>
                  <a:ext uri="{FF2B5EF4-FFF2-40B4-BE49-F238E27FC236}">
                    <a16:creationId xmlns:a16="http://schemas.microsoft.com/office/drawing/2014/main" id="{77951E04-423C-44AE-A9B2-24095C4C5B28}"/>
                  </a:ext>
                </a:extLst>
              </p:cNvPr>
              <p:cNvGrpSpPr/>
              <p:nvPr/>
            </p:nvGrpSpPr>
            <p:grpSpPr>
              <a:xfrm>
                <a:off x="4482817" y="6023918"/>
                <a:ext cx="1859730" cy="162160"/>
                <a:chOff x="4481792" y="5453154"/>
                <a:chExt cx="1859730" cy="162160"/>
              </a:xfrm>
            </p:grpSpPr>
            <p:sp>
              <p:nvSpPr>
                <p:cNvPr id="147" name="Elipse 146">
                  <a:extLst>
                    <a:ext uri="{FF2B5EF4-FFF2-40B4-BE49-F238E27FC236}">
                      <a16:creationId xmlns:a16="http://schemas.microsoft.com/office/drawing/2014/main" id="{EAE223AD-9981-454B-AC0F-D9BD55EC710C}"/>
                    </a:ext>
                  </a:extLst>
                </p:cNvPr>
                <p:cNvSpPr/>
                <p:nvPr/>
              </p:nvSpPr>
              <p:spPr>
                <a:xfrm>
                  <a:off x="4481792" y="5453154"/>
                  <a:ext cx="140071" cy="148881"/>
                </a:xfrm>
                <a:prstGeom prst="ellipse">
                  <a:avLst/>
                </a:prstGeom>
                <a:solidFill>
                  <a:srgbClr val="9966FF"/>
                </a:solid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8" name="Elipse 147">
                  <a:extLst>
                    <a:ext uri="{FF2B5EF4-FFF2-40B4-BE49-F238E27FC236}">
                      <a16:creationId xmlns:a16="http://schemas.microsoft.com/office/drawing/2014/main" id="{A020B64C-03E0-4C7A-BBB0-B1EB17ACCB9A}"/>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9" name="Elipse 148">
                  <a:extLst>
                    <a:ext uri="{FF2B5EF4-FFF2-40B4-BE49-F238E27FC236}">
                      <a16:creationId xmlns:a16="http://schemas.microsoft.com/office/drawing/2014/main" id="{CFEEB593-1C3D-4D7F-A633-27ED6ECE17BF}"/>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50" name="Elipse 149">
                  <a:extLst>
                    <a:ext uri="{FF2B5EF4-FFF2-40B4-BE49-F238E27FC236}">
                      <a16:creationId xmlns:a16="http://schemas.microsoft.com/office/drawing/2014/main" id="{C42090CB-1504-4391-B330-728BEC78AAC5}"/>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grpSp>
          <p:nvGrpSpPr>
            <p:cNvPr id="151" name="Grupo 150">
              <a:extLst>
                <a:ext uri="{FF2B5EF4-FFF2-40B4-BE49-F238E27FC236}">
                  <a16:creationId xmlns:a16="http://schemas.microsoft.com/office/drawing/2014/main" id="{E3FB72F6-392F-40AB-A175-66BC4FD1180C}"/>
                </a:ext>
              </a:extLst>
            </p:cNvPr>
            <p:cNvGrpSpPr/>
            <p:nvPr/>
          </p:nvGrpSpPr>
          <p:grpSpPr>
            <a:xfrm>
              <a:off x="-40004" y="6773416"/>
              <a:ext cx="8066405" cy="358362"/>
              <a:chOff x="-128950" y="1710038"/>
              <a:chExt cx="8066405" cy="358362"/>
            </a:xfrm>
          </p:grpSpPr>
          <p:sp>
            <p:nvSpPr>
              <p:cNvPr id="152" name="Rectángulo 151">
                <a:extLst>
                  <a:ext uri="{FF2B5EF4-FFF2-40B4-BE49-F238E27FC236}">
                    <a16:creationId xmlns:a16="http://schemas.microsoft.com/office/drawing/2014/main" id="{8BFA794B-7B5C-4B21-A452-F05082E198A2}"/>
                  </a:ext>
                </a:extLst>
              </p:cNvPr>
              <p:cNvSpPr/>
              <p:nvPr/>
            </p:nvSpPr>
            <p:spPr>
              <a:xfrm>
                <a:off x="-117778" y="1710038"/>
                <a:ext cx="7844864" cy="358362"/>
              </a:xfrm>
              <a:prstGeom prst="rect">
                <a:avLst/>
              </a:prstGeom>
              <a:solidFill>
                <a:srgbClr val="79D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53" name="CuadroTexto 152">
                <a:extLst>
                  <a:ext uri="{FF2B5EF4-FFF2-40B4-BE49-F238E27FC236}">
                    <a16:creationId xmlns:a16="http://schemas.microsoft.com/office/drawing/2014/main" id="{B6E65149-4C4C-4DA3-BBD4-37E7A7D3A7A0}"/>
                  </a:ext>
                </a:extLst>
              </p:cNvPr>
              <p:cNvSpPr txBox="1"/>
              <p:nvPr/>
            </p:nvSpPr>
            <p:spPr>
              <a:xfrm>
                <a:off x="-128950" y="1725138"/>
                <a:ext cx="8066405"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Autoevaluación</a:t>
                </a:r>
              </a:p>
            </p:txBody>
          </p:sp>
        </p:grpSp>
        <p:sp>
          <p:nvSpPr>
            <p:cNvPr id="155" name="CuadroTexto 154">
              <a:extLst>
                <a:ext uri="{FF2B5EF4-FFF2-40B4-BE49-F238E27FC236}">
                  <a16:creationId xmlns:a16="http://schemas.microsoft.com/office/drawing/2014/main" id="{6718D8D3-202C-4CDB-8F60-21504AA6438C}"/>
                </a:ext>
              </a:extLst>
            </p:cNvPr>
            <p:cNvSpPr txBox="1"/>
            <p:nvPr/>
          </p:nvSpPr>
          <p:spPr>
            <a:xfrm>
              <a:off x="28833" y="7032794"/>
              <a:ext cx="5831687" cy="1384995"/>
            </a:xfrm>
            <a:prstGeom prst="rect">
              <a:avLst/>
            </a:prstGeom>
            <a:noFill/>
          </p:spPr>
          <p:txBody>
            <a:bodyPr wrap="square" rtlCol="0">
              <a:spAutoFit/>
            </a:bodyPr>
            <a:lstStyle/>
            <a:p>
              <a:pPr algn="just"/>
              <a:endParaRPr lang="es-MX" sz="1200" dirty="0">
                <a:latin typeface="Comic Sans MS" panose="030F0702030302020204" pitchFamily="66" charset="0"/>
              </a:endParaRPr>
            </a:p>
            <a:p>
              <a:pPr algn="just"/>
              <a:r>
                <a:rPr lang="es-MX" sz="1200" dirty="0">
                  <a:latin typeface="Comic Sans MS" panose="030F0702030302020204" pitchFamily="66" charset="0"/>
                </a:rPr>
                <a:t>Rescato los conocimientos previos</a:t>
              </a:r>
              <a:endParaRPr lang="es-MX" sz="1400" dirty="0">
                <a:latin typeface="Comic Sans MS" panose="030F0702030302020204" pitchFamily="66" charset="0"/>
              </a:endParaRPr>
            </a:p>
            <a:p>
              <a:pPr algn="just"/>
              <a:r>
                <a:rPr lang="es-MX" sz="1200" dirty="0">
                  <a:latin typeface="Comic Sans MS" panose="030F0702030302020204" pitchFamily="66" charset="0"/>
                </a:rPr>
                <a:t>Identifico y actúa conforme a las necesidades e intereses de los alumnos  </a:t>
              </a:r>
            </a:p>
            <a:p>
              <a:pPr algn="just"/>
              <a:r>
                <a:rPr lang="es-MX" sz="1200" dirty="0">
                  <a:latin typeface="Comic Sans MS" panose="030F0702030302020204" pitchFamily="66" charset="0"/>
                </a:rPr>
                <a:t>Fomento la participación de todos los alumnos </a:t>
              </a:r>
            </a:p>
            <a:p>
              <a:pPr algn="just"/>
              <a:r>
                <a:rPr lang="es-MX" sz="1200" dirty="0">
                  <a:latin typeface="Comic Sans MS" panose="030F0702030302020204" pitchFamily="66" charset="0"/>
                </a:rPr>
                <a:t>Otorgo consignas claras</a:t>
              </a:r>
            </a:p>
            <a:p>
              <a:pPr algn="just"/>
              <a:r>
                <a:rPr lang="es-MX" sz="1200" dirty="0">
                  <a:latin typeface="Comic Sans MS" panose="030F0702030302020204" pitchFamily="66" charset="0"/>
                </a:rPr>
                <a:t>Intervengo adecuadamente</a:t>
              </a:r>
            </a:p>
            <a:p>
              <a:pPr algn="just"/>
              <a:r>
                <a:rPr lang="es-MX" sz="1200" dirty="0">
                  <a:latin typeface="Comic Sans MS" panose="030F0702030302020204" pitchFamily="66" charset="0"/>
                </a:rPr>
                <a:t>Fomento la autonomía de los alumnos </a:t>
              </a:r>
            </a:p>
          </p:txBody>
        </p:sp>
        <p:grpSp>
          <p:nvGrpSpPr>
            <p:cNvPr id="202" name="Grupo 201">
              <a:extLst>
                <a:ext uri="{FF2B5EF4-FFF2-40B4-BE49-F238E27FC236}">
                  <a16:creationId xmlns:a16="http://schemas.microsoft.com/office/drawing/2014/main" id="{F323BF70-7EB4-430E-8E9D-EF851C22D91D}"/>
                </a:ext>
              </a:extLst>
            </p:cNvPr>
            <p:cNvGrpSpPr/>
            <p:nvPr/>
          </p:nvGrpSpPr>
          <p:grpSpPr>
            <a:xfrm>
              <a:off x="5378995" y="7091750"/>
              <a:ext cx="2255371" cy="1332960"/>
              <a:chOff x="5319913" y="7568918"/>
              <a:chExt cx="2255371" cy="1332960"/>
            </a:xfrm>
          </p:grpSpPr>
          <p:sp>
            <p:nvSpPr>
              <p:cNvPr id="161" name="CuadroTexto 160">
                <a:extLst>
                  <a:ext uri="{FF2B5EF4-FFF2-40B4-BE49-F238E27FC236}">
                    <a16:creationId xmlns:a16="http://schemas.microsoft.com/office/drawing/2014/main" id="{101E8FF4-B621-48FA-A3D7-D90BB0502AC4}"/>
                  </a:ext>
                </a:extLst>
              </p:cNvPr>
              <p:cNvSpPr txBox="1"/>
              <p:nvPr/>
            </p:nvSpPr>
            <p:spPr>
              <a:xfrm>
                <a:off x="5319913" y="7568918"/>
                <a:ext cx="2255371" cy="461665"/>
              </a:xfrm>
              <a:prstGeom prst="rect">
                <a:avLst/>
              </a:prstGeom>
              <a:noFill/>
            </p:spPr>
            <p:txBody>
              <a:bodyPr wrap="square" rtlCol="0">
                <a:spAutoFit/>
              </a:bodyPr>
              <a:lstStyle/>
              <a:p>
                <a:pPr algn="ctr"/>
                <a:r>
                  <a:rPr lang="es-MX" sz="1200" dirty="0">
                    <a:latin typeface="Comic Sans MS" panose="030F0702030302020204" pitchFamily="66" charset="0"/>
                  </a:rPr>
                  <a:t>     Si            No   </a:t>
                </a:r>
              </a:p>
              <a:p>
                <a:pPr algn="ctr"/>
                <a:endParaRPr lang="es-MX" sz="1200" dirty="0">
                  <a:latin typeface="Comic Sans MS" panose="030F0702030302020204" pitchFamily="66" charset="0"/>
                </a:endParaRPr>
              </a:p>
            </p:txBody>
          </p:sp>
          <p:grpSp>
            <p:nvGrpSpPr>
              <p:cNvPr id="201" name="Grupo 200">
                <a:extLst>
                  <a:ext uri="{FF2B5EF4-FFF2-40B4-BE49-F238E27FC236}">
                    <a16:creationId xmlns:a16="http://schemas.microsoft.com/office/drawing/2014/main" id="{6C41977E-8F35-4BB6-9FB6-060C1D447201}"/>
                  </a:ext>
                </a:extLst>
              </p:cNvPr>
              <p:cNvGrpSpPr/>
              <p:nvPr/>
            </p:nvGrpSpPr>
            <p:grpSpPr>
              <a:xfrm>
                <a:off x="6120124" y="7772965"/>
                <a:ext cx="876598" cy="1128913"/>
                <a:chOff x="6128376" y="7763339"/>
                <a:chExt cx="876598" cy="1128913"/>
              </a:xfrm>
            </p:grpSpPr>
            <p:grpSp>
              <p:nvGrpSpPr>
                <p:cNvPr id="171" name="Grupo 170">
                  <a:extLst>
                    <a:ext uri="{FF2B5EF4-FFF2-40B4-BE49-F238E27FC236}">
                      <a16:creationId xmlns:a16="http://schemas.microsoft.com/office/drawing/2014/main" id="{B4DEC5E0-F6BB-4A34-A803-6D536089621A}"/>
                    </a:ext>
                  </a:extLst>
                </p:cNvPr>
                <p:cNvGrpSpPr/>
                <p:nvPr/>
              </p:nvGrpSpPr>
              <p:grpSpPr>
                <a:xfrm>
                  <a:off x="6135240" y="7763339"/>
                  <a:ext cx="860093" cy="166455"/>
                  <a:chOff x="6014569" y="7907624"/>
                  <a:chExt cx="860093" cy="166455"/>
                </a:xfrm>
              </p:grpSpPr>
              <p:sp>
                <p:nvSpPr>
                  <p:cNvPr id="165" name="Elipse 164">
                    <a:extLst>
                      <a:ext uri="{FF2B5EF4-FFF2-40B4-BE49-F238E27FC236}">
                        <a16:creationId xmlns:a16="http://schemas.microsoft.com/office/drawing/2014/main" id="{FE1FD20A-6ED7-4845-8B11-A1EC792790C5}"/>
                      </a:ext>
                    </a:extLst>
                  </p:cNvPr>
                  <p:cNvSpPr/>
                  <p:nvPr/>
                </p:nvSpPr>
                <p:spPr>
                  <a:xfrm>
                    <a:off x="6014569" y="7925198"/>
                    <a:ext cx="140071" cy="148881"/>
                  </a:xfrm>
                  <a:prstGeom prst="ellipse">
                    <a:avLst/>
                  </a:prstGeom>
                  <a:solidFill>
                    <a:srgbClr val="79DCFF"/>
                  </a:solid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66" name="Elipse 165">
                    <a:extLst>
                      <a:ext uri="{FF2B5EF4-FFF2-40B4-BE49-F238E27FC236}">
                        <a16:creationId xmlns:a16="http://schemas.microsoft.com/office/drawing/2014/main" id="{5D71AD41-6D0E-4CDB-B05D-3B103104F30C}"/>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72" name="Grupo 171">
                  <a:extLst>
                    <a:ext uri="{FF2B5EF4-FFF2-40B4-BE49-F238E27FC236}">
                      <a16:creationId xmlns:a16="http://schemas.microsoft.com/office/drawing/2014/main" id="{6D934AB1-45F3-45B0-ADEB-632522282A96}"/>
                    </a:ext>
                  </a:extLst>
                </p:cNvPr>
                <p:cNvGrpSpPr/>
                <p:nvPr/>
              </p:nvGrpSpPr>
              <p:grpSpPr>
                <a:xfrm>
                  <a:off x="6144881" y="7952948"/>
                  <a:ext cx="860093" cy="166455"/>
                  <a:chOff x="6014569" y="7907624"/>
                  <a:chExt cx="860093" cy="166455"/>
                </a:xfrm>
              </p:grpSpPr>
              <p:sp>
                <p:nvSpPr>
                  <p:cNvPr id="173" name="Elipse 172">
                    <a:extLst>
                      <a:ext uri="{FF2B5EF4-FFF2-40B4-BE49-F238E27FC236}">
                        <a16:creationId xmlns:a16="http://schemas.microsoft.com/office/drawing/2014/main" id="{E5A1820A-225E-426C-BB18-42E8BAA0D935}"/>
                      </a:ext>
                    </a:extLst>
                  </p:cNvPr>
                  <p:cNvSpPr/>
                  <p:nvPr/>
                </p:nvSpPr>
                <p:spPr>
                  <a:xfrm>
                    <a:off x="6014569" y="7925198"/>
                    <a:ext cx="140071" cy="148881"/>
                  </a:xfrm>
                  <a:prstGeom prst="ellipse">
                    <a:avLst/>
                  </a:prstGeom>
                  <a:solidFill>
                    <a:srgbClr val="79DCFF"/>
                  </a:solid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74" name="Elipse 173">
                    <a:extLst>
                      <a:ext uri="{FF2B5EF4-FFF2-40B4-BE49-F238E27FC236}">
                        <a16:creationId xmlns:a16="http://schemas.microsoft.com/office/drawing/2014/main" id="{059BFFE8-E129-4AA5-883A-6A52AC975154}"/>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75" name="Grupo 174">
                  <a:extLst>
                    <a:ext uri="{FF2B5EF4-FFF2-40B4-BE49-F238E27FC236}">
                      <a16:creationId xmlns:a16="http://schemas.microsoft.com/office/drawing/2014/main" id="{903AAAAF-062F-4F3F-93D0-FB8734EFD06E}"/>
                    </a:ext>
                  </a:extLst>
                </p:cNvPr>
                <p:cNvGrpSpPr/>
                <p:nvPr/>
              </p:nvGrpSpPr>
              <p:grpSpPr>
                <a:xfrm>
                  <a:off x="6128376" y="8146749"/>
                  <a:ext cx="860093" cy="166455"/>
                  <a:chOff x="6014569" y="7907624"/>
                  <a:chExt cx="860093" cy="166455"/>
                </a:xfrm>
              </p:grpSpPr>
              <p:sp>
                <p:nvSpPr>
                  <p:cNvPr id="176" name="Elipse 175">
                    <a:extLst>
                      <a:ext uri="{FF2B5EF4-FFF2-40B4-BE49-F238E27FC236}">
                        <a16:creationId xmlns:a16="http://schemas.microsoft.com/office/drawing/2014/main" id="{5628CDCD-EA35-4E0D-A852-C8D40DB87C60}"/>
                      </a:ext>
                    </a:extLst>
                  </p:cNvPr>
                  <p:cNvSpPr/>
                  <p:nvPr/>
                </p:nvSpPr>
                <p:spPr>
                  <a:xfrm>
                    <a:off x="6014569" y="7925198"/>
                    <a:ext cx="140071" cy="148881"/>
                  </a:xfrm>
                  <a:prstGeom prst="ellipse">
                    <a:avLst/>
                  </a:prstGeom>
                  <a:solidFill>
                    <a:srgbClr val="79DCFF"/>
                  </a:solid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77" name="Elipse 176">
                    <a:extLst>
                      <a:ext uri="{FF2B5EF4-FFF2-40B4-BE49-F238E27FC236}">
                        <a16:creationId xmlns:a16="http://schemas.microsoft.com/office/drawing/2014/main" id="{95FD5684-4773-460F-A507-B282D920AB05}"/>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78" name="Grupo 177">
                  <a:extLst>
                    <a:ext uri="{FF2B5EF4-FFF2-40B4-BE49-F238E27FC236}">
                      <a16:creationId xmlns:a16="http://schemas.microsoft.com/office/drawing/2014/main" id="{68A79C76-CFC4-46B5-B524-B113AE261797}"/>
                    </a:ext>
                  </a:extLst>
                </p:cNvPr>
                <p:cNvGrpSpPr/>
                <p:nvPr/>
              </p:nvGrpSpPr>
              <p:grpSpPr>
                <a:xfrm>
                  <a:off x="6135240" y="8339765"/>
                  <a:ext cx="860093" cy="166455"/>
                  <a:chOff x="6014569" y="7907624"/>
                  <a:chExt cx="860093" cy="166455"/>
                </a:xfrm>
              </p:grpSpPr>
              <p:sp>
                <p:nvSpPr>
                  <p:cNvPr id="179" name="Elipse 178">
                    <a:extLst>
                      <a:ext uri="{FF2B5EF4-FFF2-40B4-BE49-F238E27FC236}">
                        <a16:creationId xmlns:a16="http://schemas.microsoft.com/office/drawing/2014/main" id="{2CBBDFBE-EB0C-41CC-A88B-D5A807205905}"/>
                      </a:ext>
                    </a:extLst>
                  </p:cNvPr>
                  <p:cNvSpPr/>
                  <p:nvPr/>
                </p:nvSpPr>
                <p:spPr>
                  <a:xfrm>
                    <a:off x="6014569" y="7925198"/>
                    <a:ext cx="140071" cy="148881"/>
                  </a:xfrm>
                  <a:prstGeom prst="ellipse">
                    <a:avLst/>
                  </a:prstGeom>
                  <a:solidFill>
                    <a:srgbClr val="79DCFF"/>
                  </a:solid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0" name="Elipse 179">
                    <a:extLst>
                      <a:ext uri="{FF2B5EF4-FFF2-40B4-BE49-F238E27FC236}">
                        <a16:creationId xmlns:a16="http://schemas.microsoft.com/office/drawing/2014/main" id="{7D157F79-D910-4D52-8F42-75F981207E22}"/>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81" name="Grupo 180">
                  <a:extLst>
                    <a:ext uri="{FF2B5EF4-FFF2-40B4-BE49-F238E27FC236}">
                      <a16:creationId xmlns:a16="http://schemas.microsoft.com/office/drawing/2014/main" id="{1A443DDB-ACFE-4675-ABFF-E3444529CF83}"/>
                    </a:ext>
                  </a:extLst>
                </p:cNvPr>
                <p:cNvGrpSpPr/>
                <p:nvPr/>
              </p:nvGrpSpPr>
              <p:grpSpPr>
                <a:xfrm>
                  <a:off x="6135240" y="8532781"/>
                  <a:ext cx="860093" cy="166455"/>
                  <a:chOff x="6014569" y="7907624"/>
                  <a:chExt cx="860093" cy="166455"/>
                </a:xfrm>
              </p:grpSpPr>
              <p:sp>
                <p:nvSpPr>
                  <p:cNvPr id="182" name="Elipse 181">
                    <a:extLst>
                      <a:ext uri="{FF2B5EF4-FFF2-40B4-BE49-F238E27FC236}">
                        <a16:creationId xmlns:a16="http://schemas.microsoft.com/office/drawing/2014/main" id="{E7A56ADF-EACC-40C7-9184-0E3F0740A45D}"/>
                      </a:ext>
                    </a:extLst>
                  </p:cNvPr>
                  <p:cNvSpPr/>
                  <p:nvPr/>
                </p:nvSpPr>
                <p:spPr>
                  <a:xfrm>
                    <a:off x="6014569" y="7925198"/>
                    <a:ext cx="140071" cy="148881"/>
                  </a:xfrm>
                  <a:prstGeom prst="ellipse">
                    <a:avLst/>
                  </a:prstGeom>
                  <a:solidFill>
                    <a:srgbClr val="79DCFF"/>
                  </a:solid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3" name="Elipse 182">
                    <a:extLst>
                      <a:ext uri="{FF2B5EF4-FFF2-40B4-BE49-F238E27FC236}">
                        <a16:creationId xmlns:a16="http://schemas.microsoft.com/office/drawing/2014/main" id="{1973D5AE-4FF3-41F8-A147-1A0EDB4CCABB}"/>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84" name="Grupo 183">
                  <a:extLst>
                    <a:ext uri="{FF2B5EF4-FFF2-40B4-BE49-F238E27FC236}">
                      <a16:creationId xmlns:a16="http://schemas.microsoft.com/office/drawing/2014/main" id="{A0DD16A7-4851-49C7-AD7E-6396DE84D217}"/>
                    </a:ext>
                  </a:extLst>
                </p:cNvPr>
                <p:cNvGrpSpPr/>
                <p:nvPr/>
              </p:nvGrpSpPr>
              <p:grpSpPr>
                <a:xfrm>
                  <a:off x="6135240" y="8725797"/>
                  <a:ext cx="860093" cy="166455"/>
                  <a:chOff x="6014569" y="7907624"/>
                  <a:chExt cx="860093" cy="166455"/>
                </a:xfrm>
              </p:grpSpPr>
              <p:sp>
                <p:nvSpPr>
                  <p:cNvPr id="185" name="Elipse 184">
                    <a:extLst>
                      <a:ext uri="{FF2B5EF4-FFF2-40B4-BE49-F238E27FC236}">
                        <a16:creationId xmlns:a16="http://schemas.microsoft.com/office/drawing/2014/main" id="{A25605AE-999C-4A5F-B9C0-9B6032B44867}"/>
                      </a:ext>
                    </a:extLst>
                  </p:cNvPr>
                  <p:cNvSpPr/>
                  <p:nvPr/>
                </p:nvSpPr>
                <p:spPr>
                  <a:xfrm>
                    <a:off x="6014569" y="7925198"/>
                    <a:ext cx="140071" cy="148881"/>
                  </a:xfrm>
                  <a:prstGeom prst="ellipse">
                    <a:avLst/>
                  </a:prstGeom>
                  <a:solidFill>
                    <a:srgbClr val="79DCFF"/>
                  </a:solid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6" name="Elipse 185">
                    <a:extLst>
                      <a:ext uri="{FF2B5EF4-FFF2-40B4-BE49-F238E27FC236}">
                        <a16:creationId xmlns:a16="http://schemas.microsoft.com/office/drawing/2014/main" id="{FA69E7DF-4506-4800-9CFD-AB1AC1E70A37}"/>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grpSp>
        <p:sp>
          <p:nvSpPr>
            <p:cNvPr id="187" name="Rectángulo: esquinas redondeadas 186">
              <a:extLst>
                <a:ext uri="{FF2B5EF4-FFF2-40B4-BE49-F238E27FC236}">
                  <a16:creationId xmlns:a16="http://schemas.microsoft.com/office/drawing/2014/main" id="{2C0AD05E-6371-492F-9992-C11F91DAC77B}"/>
                </a:ext>
              </a:extLst>
            </p:cNvPr>
            <p:cNvSpPr/>
            <p:nvPr/>
          </p:nvSpPr>
          <p:spPr>
            <a:xfrm>
              <a:off x="31515" y="8404739"/>
              <a:ext cx="3829905" cy="1485112"/>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90" name="CuadroTexto 189">
              <a:extLst>
                <a:ext uri="{FF2B5EF4-FFF2-40B4-BE49-F238E27FC236}">
                  <a16:creationId xmlns:a16="http://schemas.microsoft.com/office/drawing/2014/main" id="{325B8F71-AFA8-4D1C-8817-B3B06A563118}"/>
                </a:ext>
              </a:extLst>
            </p:cNvPr>
            <p:cNvSpPr txBox="1"/>
            <p:nvPr/>
          </p:nvSpPr>
          <p:spPr>
            <a:xfrm>
              <a:off x="133839" y="8404739"/>
              <a:ext cx="3553735" cy="276999"/>
            </a:xfrm>
            <a:prstGeom prst="rect">
              <a:avLst/>
            </a:prstGeom>
            <a:noFill/>
          </p:spPr>
          <p:txBody>
            <a:bodyPr wrap="square" rtlCol="0">
              <a:spAutoFit/>
            </a:bodyPr>
            <a:lstStyle/>
            <a:p>
              <a:pPr algn="ctr"/>
              <a:r>
                <a:rPr lang="es-MX" sz="1200" dirty="0">
                  <a:solidFill>
                    <a:schemeClr val="bg1"/>
                  </a:solidFill>
                  <a:latin typeface="Comic Sans MS" panose="030F0702030302020204" pitchFamily="66" charset="0"/>
                </a:rPr>
                <a:t>Logros</a:t>
              </a:r>
            </a:p>
          </p:txBody>
        </p:sp>
        <p:sp>
          <p:nvSpPr>
            <p:cNvPr id="192" name="CuadroTexto 191">
              <a:extLst>
                <a:ext uri="{FF2B5EF4-FFF2-40B4-BE49-F238E27FC236}">
                  <a16:creationId xmlns:a16="http://schemas.microsoft.com/office/drawing/2014/main" id="{85E2E26E-9342-4297-B7CB-788C1192AFE7}"/>
                </a:ext>
              </a:extLst>
            </p:cNvPr>
            <p:cNvSpPr txBox="1"/>
            <p:nvPr/>
          </p:nvSpPr>
          <p:spPr>
            <a:xfrm>
              <a:off x="-40577" y="8829613"/>
              <a:ext cx="3901420" cy="646331"/>
            </a:xfrm>
            <a:prstGeom prst="rect">
              <a:avLst/>
            </a:prstGeom>
            <a:noFill/>
          </p:spPr>
          <p:txBody>
            <a:bodyPr wrap="square">
              <a:spAutoFit/>
            </a:bodyPr>
            <a:lstStyle/>
            <a:p>
              <a:pPr algn="ctr"/>
              <a:r>
                <a:rPr lang="es-MX" sz="1200" dirty="0">
                  <a:solidFill>
                    <a:schemeClr val="bg1"/>
                  </a:solidFill>
                  <a:latin typeface="Comic Sans MS" panose="030F0702030302020204" pitchFamily="66" charset="0"/>
                </a:rPr>
                <a:t>No existieron dudas sobre la tarea del día de hoy, y se pudo observar que sí se realizó lo esperado con la actividad.</a:t>
              </a:r>
            </a:p>
          </p:txBody>
        </p:sp>
        <p:sp>
          <p:nvSpPr>
            <p:cNvPr id="194" name="Rectángulo: esquinas redondeadas 193">
              <a:extLst>
                <a:ext uri="{FF2B5EF4-FFF2-40B4-BE49-F238E27FC236}">
                  <a16:creationId xmlns:a16="http://schemas.microsoft.com/office/drawing/2014/main" id="{9AB7BEDB-7556-441A-9B5B-EEF117C2E971}"/>
                </a:ext>
              </a:extLst>
            </p:cNvPr>
            <p:cNvSpPr/>
            <p:nvPr/>
          </p:nvSpPr>
          <p:spPr>
            <a:xfrm>
              <a:off x="3896601" y="8451271"/>
              <a:ext cx="3829905" cy="1457700"/>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196" name="CuadroTexto 195">
              <a:extLst>
                <a:ext uri="{FF2B5EF4-FFF2-40B4-BE49-F238E27FC236}">
                  <a16:creationId xmlns:a16="http://schemas.microsoft.com/office/drawing/2014/main" id="{3E8B0A84-AA2E-44B9-9328-AF2D69544E7C}"/>
                </a:ext>
              </a:extLst>
            </p:cNvPr>
            <p:cNvSpPr txBox="1"/>
            <p:nvPr/>
          </p:nvSpPr>
          <p:spPr>
            <a:xfrm>
              <a:off x="4080631" y="8474478"/>
              <a:ext cx="3553735" cy="276999"/>
            </a:xfrm>
            <a:prstGeom prst="rect">
              <a:avLst/>
            </a:prstGeom>
            <a:noFill/>
          </p:spPr>
          <p:txBody>
            <a:bodyPr wrap="square" rtlCol="0">
              <a:spAutoFit/>
            </a:bodyPr>
            <a:lstStyle/>
            <a:p>
              <a:pPr algn="ctr"/>
              <a:r>
                <a:rPr lang="es-MX" sz="1200" dirty="0">
                  <a:solidFill>
                    <a:schemeClr val="bg1"/>
                  </a:solidFill>
                  <a:latin typeface="Comic Sans MS" panose="030F0702030302020204" pitchFamily="66" charset="0"/>
                </a:rPr>
                <a:t>Dificultades</a:t>
              </a:r>
            </a:p>
          </p:txBody>
        </p:sp>
        <p:sp>
          <p:nvSpPr>
            <p:cNvPr id="198" name="CuadroTexto 197">
              <a:extLst>
                <a:ext uri="{FF2B5EF4-FFF2-40B4-BE49-F238E27FC236}">
                  <a16:creationId xmlns:a16="http://schemas.microsoft.com/office/drawing/2014/main" id="{8EA301CD-1810-4DA1-96E7-490B3EEE9E43}"/>
                </a:ext>
              </a:extLst>
            </p:cNvPr>
            <p:cNvSpPr txBox="1"/>
            <p:nvPr/>
          </p:nvSpPr>
          <p:spPr>
            <a:xfrm>
              <a:off x="3907631" y="9064080"/>
              <a:ext cx="3901420" cy="276999"/>
            </a:xfrm>
            <a:prstGeom prst="rect">
              <a:avLst/>
            </a:prstGeom>
            <a:noFill/>
          </p:spPr>
          <p:txBody>
            <a:bodyPr wrap="square">
              <a:spAutoFit/>
            </a:bodyPr>
            <a:lstStyle/>
            <a:p>
              <a:pPr algn="ctr"/>
              <a:r>
                <a:rPr lang="es-MX" sz="1200" dirty="0">
                  <a:solidFill>
                    <a:schemeClr val="bg1"/>
                  </a:solidFill>
                  <a:latin typeface="Comic Sans MS" panose="030F0702030302020204" pitchFamily="66" charset="0"/>
                </a:rPr>
                <a:t>No hubo ninguna.</a:t>
              </a:r>
            </a:p>
          </p:txBody>
        </p:sp>
      </p:grpSp>
      <p:pic>
        <p:nvPicPr>
          <p:cNvPr id="4" name="Imagen 3" descr="Imagen que contiene muñeca, juguete, dibujo&#10;&#10;Descripción generada automáticamente">
            <a:extLst>
              <a:ext uri="{FF2B5EF4-FFF2-40B4-BE49-F238E27FC236}">
                <a16:creationId xmlns:a16="http://schemas.microsoft.com/office/drawing/2014/main" id="{E22C5A1D-3DD3-4491-BA78-9B902ABAC39F}"/>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6755877" y="57424"/>
            <a:ext cx="637841" cy="1214826"/>
          </a:xfrm>
          <a:prstGeom prst="rect">
            <a:avLst/>
          </a:prstGeom>
        </p:spPr>
      </p:pic>
      <p:sp>
        <p:nvSpPr>
          <p:cNvPr id="7" name="Rectángulo 6">
            <a:extLst>
              <a:ext uri="{FF2B5EF4-FFF2-40B4-BE49-F238E27FC236}">
                <a16:creationId xmlns:a16="http://schemas.microsoft.com/office/drawing/2014/main" id="{233EFE94-15B5-4616-986D-6D89E5340647}"/>
              </a:ext>
            </a:extLst>
          </p:cNvPr>
          <p:cNvSpPr/>
          <p:nvPr/>
        </p:nvSpPr>
        <p:spPr>
          <a:xfrm>
            <a:off x="589180" y="216969"/>
            <a:ext cx="2204450" cy="400110"/>
          </a:xfrm>
          <a:prstGeom prst="rect">
            <a:avLst/>
          </a:prstGeom>
          <a:noFill/>
        </p:spPr>
        <p:txBody>
          <a:bodyPr wrap="none" lIns="91440" tIns="45720" rIns="91440" bIns="45720">
            <a:spAutoFit/>
          </a:bodyPr>
          <a:lstStyle/>
          <a:p>
            <a:pPr algn="ctr"/>
            <a:r>
              <a:rPr lang="es-ES" sz="2000" b="0" cap="none" spc="0" dirty="0">
                <a:ln w="0"/>
                <a:solidFill>
                  <a:schemeClr val="tx1"/>
                </a:solidFill>
                <a:effectLst>
                  <a:outerShdw blurRad="38100" dist="19050" dir="2700000" algn="tl" rotWithShape="0">
                    <a:schemeClr val="dk1">
                      <a:alpha val="40000"/>
                    </a:schemeClr>
                  </a:outerShdw>
                </a:effectLst>
              </a:rPr>
              <a:t>24        06       2021  </a:t>
            </a:r>
          </a:p>
        </p:txBody>
      </p:sp>
      <p:sp>
        <p:nvSpPr>
          <p:cNvPr id="125" name="Signo de multiplicación 124">
            <a:extLst>
              <a:ext uri="{FF2B5EF4-FFF2-40B4-BE49-F238E27FC236}">
                <a16:creationId xmlns:a16="http://schemas.microsoft.com/office/drawing/2014/main" id="{84CA99F3-D5DD-4956-9239-CD5B6F027C48}"/>
              </a:ext>
            </a:extLst>
          </p:cNvPr>
          <p:cNvSpPr/>
          <p:nvPr/>
        </p:nvSpPr>
        <p:spPr>
          <a:xfrm>
            <a:off x="6428890" y="2252328"/>
            <a:ext cx="743027" cy="665532"/>
          </a:xfrm>
          <a:prstGeom prst="mathMultiply">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127" name="Signo de multiplicación 126">
            <a:extLst>
              <a:ext uri="{FF2B5EF4-FFF2-40B4-BE49-F238E27FC236}">
                <a16:creationId xmlns:a16="http://schemas.microsoft.com/office/drawing/2014/main" id="{F7A23849-CA44-4FB3-8C89-C70B8344F7FA}"/>
              </a:ext>
            </a:extLst>
          </p:cNvPr>
          <p:cNvSpPr/>
          <p:nvPr/>
        </p:nvSpPr>
        <p:spPr>
          <a:xfrm>
            <a:off x="2924630" y="2945173"/>
            <a:ext cx="743027" cy="665532"/>
          </a:xfrm>
          <a:prstGeom prst="mathMultiply">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Tree>
    <p:extLst>
      <p:ext uri="{BB962C8B-B14F-4D97-AF65-F5344CB8AC3E}">
        <p14:creationId xmlns:p14="http://schemas.microsoft.com/office/powerpoint/2010/main" val="136289953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pattFill prst="pct90">
          <a:fgClr>
            <a:srgbClr val="79DCFF"/>
          </a:fgClr>
          <a:bgClr>
            <a:schemeClr val="bg1"/>
          </a:bgClr>
        </a:pattFill>
        <a:effectLst/>
      </p:bgPr>
    </p:bg>
    <p:spTree>
      <p:nvGrpSpPr>
        <p:cNvPr id="1" name=""/>
        <p:cNvGrpSpPr/>
        <p:nvPr/>
      </p:nvGrpSpPr>
      <p:grpSpPr>
        <a:xfrm>
          <a:off x="0" y="0"/>
          <a:ext cx="0" cy="0"/>
          <a:chOff x="0" y="0"/>
          <a:chExt cx="0" cy="0"/>
        </a:xfrm>
      </p:grpSpPr>
      <p:sp>
        <p:nvSpPr>
          <p:cNvPr id="2" name="Rectángulo 1">
            <a:extLst>
              <a:ext uri="{FF2B5EF4-FFF2-40B4-BE49-F238E27FC236}">
                <a16:creationId xmlns:a16="http://schemas.microsoft.com/office/drawing/2014/main" id="{36FEC874-B11F-46CD-B8DD-315481A5EAB5}"/>
              </a:ext>
            </a:extLst>
          </p:cNvPr>
          <p:cNvSpPr/>
          <p:nvPr/>
        </p:nvSpPr>
        <p:spPr>
          <a:xfrm>
            <a:off x="285750" y="704850"/>
            <a:ext cx="7219950" cy="8667750"/>
          </a:xfrm>
          <a:prstGeom prst="rect">
            <a:avLst/>
          </a:prstGeom>
          <a:ln w="76200" cmpd="sng">
            <a:solidFill>
              <a:schemeClr val="tx1"/>
            </a:solidFill>
            <a:round/>
          </a:ln>
        </p:spPr>
        <p:style>
          <a:lnRef idx="2">
            <a:schemeClr val="accent6"/>
          </a:lnRef>
          <a:fillRef idx="1">
            <a:schemeClr val="lt1"/>
          </a:fillRef>
          <a:effectRef idx="0">
            <a:schemeClr val="accent6"/>
          </a:effectRef>
          <a:fontRef idx="minor">
            <a:schemeClr val="dk1"/>
          </a:fontRef>
        </p:style>
        <p:txBody>
          <a:bodyPr rtlCol="0" anchor="ctr"/>
          <a:lstStyle/>
          <a:p>
            <a:pPr algn="just">
              <a:lnSpc>
                <a:spcPct val="150000"/>
              </a:lnSpc>
            </a:pPr>
            <a:r>
              <a:rPr lang="es-MX" sz="1600" b="1" dirty="0">
                <a:latin typeface="Arial" panose="020B0604020202020204" pitchFamily="34" charset="0"/>
                <a:cs typeface="Arial" panose="020B0604020202020204" pitchFamily="34" charset="0"/>
              </a:rPr>
              <a:t>Las emociones en Preescolar.</a:t>
            </a:r>
          </a:p>
          <a:p>
            <a:pPr algn="just">
              <a:lnSpc>
                <a:spcPct val="150000"/>
              </a:lnSpc>
            </a:pPr>
            <a:r>
              <a:rPr lang="es-MX" sz="1600" dirty="0">
                <a:latin typeface="Arial" panose="020B0604020202020204" pitchFamily="34" charset="0"/>
                <a:cs typeface="Arial" panose="020B0604020202020204" pitchFamily="34" charset="0"/>
              </a:rPr>
              <a:t>La educación socioemocional, según Aprendizajes Claves para la Educación Integral (2017), es un proceso de aprendizaje a través del cual los niños y las niñas integran a su vida conceptos, valores, actitudes y habilidades que les van a permitir comprender y manejar sus emociones, así como construir una identidad personal y mostrar su atención y cuidado hacia los demás, estableciendo relaciones positivas, aprendiendo a manejar situaciones retadoras de manera constructiva y ética.</a:t>
            </a:r>
          </a:p>
          <a:p>
            <a:pPr algn="just">
              <a:lnSpc>
                <a:spcPct val="150000"/>
              </a:lnSpc>
            </a:pPr>
            <a:r>
              <a:rPr lang="es-MX" sz="1600" dirty="0">
                <a:latin typeface="Arial" panose="020B0604020202020204" pitchFamily="34" charset="0"/>
                <a:cs typeface="Arial" panose="020B0604020202020204" pitchFamily="34" charset="0"/>
              </a:rPr>
              <a:t>Además, en la educación preescolar se pretende que los niños aprendan a respetar y a escuchar las ideas de las personas con quien convive; comprendan a las demás personas de manera empática estableciendo relaciones interpersonales de atención y cuidado por los demás; aprendan a autorregular las emociones y generar las destrezas necesarias para solucionar conflictos de forma pacífica.</a:t>
            </a:r>
          </a:p>
          <a:p>
            <a:pPr algn="just">
              <a:lnSpc>
                <a:spcPct val="150000"/>
              </a:lnSpc>
            </a:pPr>
            <a:r>
              <a:rPr lang="es-MX" sz="1600" dirty="0">
                <a:latin typeface="Arial" panose="020B0604020202020204" pitchFamily="34" charset="0"/>
                <a:cs typeface="Arial" panose="020B0604020202020204" pitchFamily="34" charset="0"/>
              </a:rPr>
              <a:t>Al realizar este tipo de actividades se busca que exista una comunicación en la cual se puedan establecer lazos afectivos ya que con ellos la capacidad de hablar acerca de aspectos personales. El llegar a mostrar nuestras emociones y el reconocerlas no es algo que nos haga vulnerables, si no que nos hace más humanos. </a:t>
            </a:r>
          </a:p>
          <a:p>
            <a:pPr algn="just">
              <a:lnSpc>
                <a:spcPct val="150000"/>
              </a:lnSpc>
            </a:pPr>
            <a:endParaRPr lang="es-MX" sz="1600" dirty="0">
              <a:latin typeface="Arial" panose="020B0604020202020204" pitchFamily="34" charset="0"/>
              <a:cs typeface="Arial" panose="020B0604020202020204" pitchFamily="34" charset="0"/>
            </a:endParaRPr>
          </a:p>
          <a:p>
            <a:pPr algn="just">
              <a:lnSpc>
                <a:spcPct val="150000"/>
              </a:lnSpc>
            </a:pPr>
            <a:r>
              <a:rPr lang="es-MX" sz="1200" i="1" dirty="0">
                <a:latin typeface="Arial" panose="020B0604020202020204" pitchFamily="34" charset="0"/>
                <a:cs typeface="Arial" panose="020B0604020202020204" pitchFamily="34" charset="0"/>
              </a:rPr>
              <a:t>SEP, (2017). Aprendizajes Clave para la Educación Integral. Educación Preescolar. Plan y programas de estudio, orientaciones didácticas y sugerencias de evaluación. Secretaría de Educación Pública: México.</a:t>
            </a:r>
          </a:p>
          <a:p>
            <a:pPr algn="just">
              <a:lnSpc>
                <a:spcPct val="150000"/>
              </a:lnSpc>
            </a:pPr>
            <a:endParaRPr lang="es-MX"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471916569"/>
      </p:ext>
    </p:extLst>
  </p:cSld>
  <p:clrMapOvr>
    <a:masterClrMapping/>
  </p:clrMapOvr>
</p:sld>
</file>

<file path=ppt/theme/theme1.xml><?xml version="1.0" encoding="utf-8"?>
<a:theme xmlns:a="http://schemas.openxmlformats.org/drawingml/2006/main" name="Tema de Office">
  <a:themeElements>
    <a:clrScheme name="Tema d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ema d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660</TotalTime>
  <Words>1941</Words>
  <Application>Microsoft Office PowerPoint</Application>
  <PresentationFormat>Personalizado</PresentationFormat>
  <Paragraphs>300</Paragraphs>
  <Slides>11</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11</vt:i4>
      </vt:variant>
    </vt:vector>
  </HeadingPairs>
  <TitlesOfParts>
    <vt:vector size="16" baseType="lpstr">
      <vt:lpstr>Arial</vt:lpstr>
      <vt:lpstr>Calibri</vt:lpstr>
      <vt:lpstr>Calibri Light</vt:lpstr>
      <vt:lpstr>Comic Sans MS</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Patricia Segovia Gomez</dc:creator>
  <cp:lastModifiedBy>Yazmin Fuentes</cp:lastModifiedBy>
  <cp:revision>53</cp:revision>
  <dcterms:created xsi:type="dcterms:W3CDTF">2020-11-09T23:20:30Z</dcterms:created>
  <dcterms:modified xsi:type="dcterms:W3CDTF">2021-06-25T20:26:46Z</dcterms:modified>
</cp:coreProperties>
</file>