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89" d="100"/>
          <a:sy n="89" d="100"/>
        </p:scale>
        <p:origin x="1416" y="-1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Considero que debí rescatar más los aprendizajes previos y aumentar el nivel de complejidad, siendo un mayor reto para los alumnos.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Las indicaciones fueron claras. Los alumnos fueron capaces de desarrollar el aprendizaje esperado. Utilice herramientas tecnológicas para que fuera más atractivo y dinámico para el alumno. La clase fue muy visual y dinámica.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Mandar a tiempo mensaje al grupo para recordar las actividades a realizar y mandar el mensaje con un día de anticipación. </a:t>
              </a:r>
            </a:p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Escuchar mejor a los alumnos (falla en el audio)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355425" y="734627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21         06       2021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“El Monstruo de Colores”</a:t>
            </a:r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69102" y="310648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76889" y="50821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597341" y="598156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4597341" y="616227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97340" y="636824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4597340" y="655531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188081" y="731539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1758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68285" y="806324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86068" y="826234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Signo de multiplicación 194">
            <a:extLst>
              <a:ext uri="{FF2B5EF4-FFF2-40B4-BE49-F238E27FC236}">
                <a16:creationId xmlns:a16="http://schemas.microsoft.com/office/drawing/2014/main" id="{CB1FE4A3-D685-46BF-8339-8A1E340EF6D4}"/>
              </a:ext>
            </a:extLst>
          </p:cNvPr>
          <p:cNvSpPr/>
          <p:nvPr/>
        </p:nvSpPr>
        <p:spPr>
          <a:xfrm>
            <a:off x="6398730" y="2252773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2B76A4B8-9770-409D-9230-0C5B76233E65}"/>
              </a:ext>
            </a:extLst>
          </p:cNvPr>
          <p:cNvSpPr/>
          <p:nvPr/>
        </p:nvSpPr>
        <p:spPr>
          <a:xfrm>
            <a:off x="165199" y="455370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716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b="1" dirty="0"/>
                <a:t>_¿Cómo hacer un papalote?</a:t>
              </a:r>
              <a:r>
                <a:rPr lang="es-MX" dirty="0"/>
                <a:t>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Realice una actividad con inicio, desarrollo y cierre siendo muy completa y de interés para los alumnos. 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Lograron identificar las seis emociones y expresar situaciones donde sienta dichas emociones.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Algunos alumnos fueron capaces de escribir el instructivo otros utilizaron la pictografía o dibujos con apoyo de sus padres. Fomentando así la autonomía y creando un reto.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todos los alumnos enviaron evidencias, esta actividad se retomo para la clase del miércoles y no todos la habían realizado. No se rescataron aprendizajes previos.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927729" y="727356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22         06       2021 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483477" y="2234526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69102" y="3114127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36AB8DA4-1177-42F7-AB1C-23B3B17A7ACF}"/>
              </a:ext>
            </a:extLst>
          </p:cNvPr>
          <p:cNvSpPr/>
          <p:nvPr/>
        </p:nvSpPr>
        <p:spPr>
          <a:xfrm>
            <a:off x="158645" y="454107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76889" y="50821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606350" y="600811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1898" y="618798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93910" y="637138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6461" y="6554518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9449" y="73114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6308" y="749956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0486" y="80639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86068" y="826740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Fue un gran reto que todos pudieran realizar la actividad, sin embargo fue muy enriquecedor.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 La presentación fue llamativa y muy visual, fui clara en las instrucciones. Mencione algunos sustitutos comunes del material e incentive a los alumnos a realizar el trabajo.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Muy pocos alumnos se conectaron ya que debían utilizar materiales para la clase, algunos padres de familia realizaron los papalotes en vez des ser guías.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1414046" y="734627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23        06       2021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80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Hagamos un papalote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2821808" y="2263566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4010449" y="3100004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575047" y="598447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695576" y="6202904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8305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190345" y="73111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204147" y="826490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0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406802" y="3590250"/>
                <a:ext cx="434702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Es una actividad más interactiva, donde por medio de un juego el alumno cuenta. Usando la tecnología como herramienta.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42797" y="837079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31046" y="8709370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Actividad más dinámica. Mejor modo de evaluar. Actividad adecuada a la manera de trabajar. Fue de interés para los alumnos e innovadora.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4713" y="8714078"/>
              <a:ext cx="390142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se realizo una actividad de inicio donde se reforzaran los aprendizajes previos.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17F36D6-2987-465F-86B7-1FD774B1C058}"/>
              </a:ext>
            </a:extLst>
          </p:cNvPr>
          <p:cNvSpPr/>
          <p:nvPr/>
        </p:nvSpPr>
        <p:spPr>
          <a:xfrm>
            <a:off x="1918037" y="710711"/>
            <a:ext cx="393726" cy="3981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056152-21B8-42F5-AC44-20C4F3FFBFF3}"/>
              </a:ext>
            </a:extLst>
          </p:cNvPr>
          <p:cNvSpPr txBox="1"/>
          <p:nvPr/>
        </p:nvSpPr>
        <p:spPr>
          <a:xfrm>
            <a:off x="577012" y="237942"/>
            <a:ext cx="2350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 24        06       2021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D6814E-9A05-47D5-999C-0A30DB112415}"/>
              </a:ext>
            </a:extLst>
          </p:cNvPr>
          <p:cNvSpPr txBox="1"/>
          <p:nvPr/>
        </p:nvSpPr>
        <p:spPr>
          <a:xfrm>
            <a:off x="2586750" y="1092296"/>
            <a:ext cx="431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Cuenta conmigo…</a:t>
            </a:r>
            <a:endParaRPr lang="es-MX" dirty="0"/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7AD8B1FB-AE67-490D-97E9-06397B22F30C}"/>
              </a:ext>
            </a:extLst>
          </p:cNvPr>
          <p:cNvSpPr/>
          <p:nvPr/>
        </p:nvSpPr>
        <p:spPr>
          <a:xfrm>
            <a:off x="1694813" y="2254387"/>
            <a:ext cx="945291" cy="776125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Signo de multiplicación 130">
            <a:extLst>
              <a:ext uri="{FF2B5EF4-FFF2-40B4-BE49-F238E27FC236}">
                <a16:creationId xmlns:a16="http://schemas.microsoft.com/office/drawing/2014/main" id="{C1DA51FA-21CB-42DE-A2EB-BE1BB2C28392}"/>
              </a:ext>
            </a:extLst>
          </p:cNvPr>
          <p:cNvSpPr/>
          <p:nvPr/>
        </p:nvSpPr>
        <p:spPr>
          <a:xfrm>
            <a:off x="2956103" y="3127956"/>
            <a:ext cx="669356" cy="38705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5D535FF7-66AC-40F6-9854-501EF9D7A739}"/>
              </a:ext>
            </a:extLst>
          </p:cNvPr>
          <p:cNvSpPr/>
          <p:nvPr/>
        </p:nvSpPr>
        <p:spPr>
          <a:xfrm>
            <a:off x="167421" y="410652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2C070BE5-81D7-4FC8-A557-46E8735774C0}"/>
              </a:ext>
            </a:extLst>
          </p:cNvPr>
          <p:cNvSpPr/>
          <p:nvPr/>
        </p:nvSpPr>
        <p:spPr>
          <a:xfrm>
            <a:off x="166339" y="435029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F1C840EB-A72A-4B43-BE42-DEF93B9C87C4}"/>
              </a:ext>
            </a:extLst>
          </p:cNvPr>
          <p:cNvSpPr/>
          <p:nvPr/>
        </p:nvSpPr>
        <p:spPr>
          <a:xfrm>
            <a:off x="165199" y="472628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4948BFFF-5813-4CCB-AB27-B105A0291D84}"/>
              </a:ext>
            </a:extLst>
          </p:cNvPr>
          <p:cNvSpPr/>
          <p:nvPr/>
        </p:nvSpPr>
        <p:spPr>
          <a:xfrm>
            <a:off x="158644" y="490203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Elipse 157">
            <a:extLst>
              <a:ext uri="{FF2B5EF4-FFF2-40B4-BE49-F238E27FC236}">
                <a16:creationId xmlns:a16="http://schemas.microsoft.com/office/drawing/2014/main" id="{93948AA0-7FEB-41E5-A4E9-429E1131CE84}"/>
              </a:ext>
            </a:extLst>
          </p:cNvPr>
          <p:cNvSpPr/>
          <p:nvPr/>
        </p:nvSpPr>
        <p:spPr>
          <a:xfrm>
            <a:off x="165198" y="5085893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Elipse 158">
            <a:extLst>
              <a:ext uri="{FF2B5EF4-FFF2-40B4-BE49-F238E27FC236}">
                <a16:creationId xmlns:a16="http://schemas.microsoft.com/office/drawing/2014/main" id="{58B56FEB-E5B1-4202-8026-FF3C7F58ED81}"/>
              </a:ext>
            </a:extLst>
          </p:cNvPr>
          <p:cNvSpPr/>
          <p:nvPr/>
        </p:nvSpPr>
        <p:spPr>
          <a:xfrm>
            <a:off x="4588696" y="600135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Elipse 159">
            <a:extLst>
              <a:ext uri="{FF2B5EF4-FFF2-40B4-BE49-F238E27FC236}">
                <a16:creationId xmlns:a16="http://schemas.microsoft.com/office/drawing/2014/main" id="{7DE02513-759F-44DC-9445-B65C425DA343}"/>
              </a:ext>
            </a:extLst>
          </p:cNvPr>
          <p:cNvSpPr/>
          <p:nvPr/>
        </p:nvSpPr>
        <p:spPr>
          <a:xfrm>
            <a:off x="5183696" y="617458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Elipse 161">
            <a:extLst>
              <a:ext uri="{FF2B5EF4-FFF2-40B4-BE49-F238E27FC236}">
                <a16:creationId xmlns:a16="http://schemas.microsoft.com/office/drawing/2014/main" id="{CBA8F8E6-5277-4D3F-A728-B44DA03A5BE5}"/>
              </a:ext>
            </a:extLst>
          </p:cNvPr>
          <p:cNvSpPr/>
          <p:nvPr/>
        </p:nvSpPr>
        <p:spPr>
          <a:xfrm>
            <a:off x="4588697" y="6368696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Elipse 162">
            <a:extLst>
              <a:ext uri="{FF2B5EF4-FFF2-40B4-BE49-F238E27FC236}">
                <a16:creationId xmlns:a16="http://schemas.microsoft.com/office/drawing/2014/main" id="{A345AF14-A342-461D-A733-C77CCB44E54C}"/>
              </a:ext>
            </a:extLst>
          </p:cNvPr>
          <p:cNvSpPr/>
          <p:nvPr/>
        </p:nvSpPr>
        <p:spPr>
          <a:xfrm>
            <a:off x="5181588" y="6561442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Elipse 163">
            <a:extLst>
              <a:ext uri="{FF2B5EF4-FFF2-40B4-BE49-F238E27FC236}">
                <a16:creationId xmlns:a16="http://schemas.microsoft.com/office/drawing/2014/main" id="{E035C6B3-BB2B-4B9B-983D-CC970660BF08}"/>
              </a:ext>
            </a:extLst>
          </p:cNvPr>
          <p:cNvSpPr/>
          <p:nvPr/>
        </p:nvSpPr>
        <p:spPr>
          <a:xfrm>
            <a:off x="6906091" y="728303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id="{CA7E4D81-1153-4993-89D4-6471BA80398A}"/>
              </a:ext>
            </a:extLst>
          </p:cNvPr>
          <p:cNvSpPr/>
          <p:nvPr/>
        </p:nvSpPr>
        <p:spPr>
          <a:xfrm>
            <a:off x="6193663" y="750376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5C3CF98C-8F94-488C-82F8-75908B892604}"/>
              </a:ext>
            </a:extLst>
          </p:cNvPr>
          <p:cNvSpPr/>
          <p:nvPr/>
        </p:nvSpPr>
        <p:spPr>
          <a:xfrm>
            <a:off x="6186069" y="7681829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F34F011F-F777-4D2D-97E1-483066136AE9}"/>
              </a:ext>
            </a:extLst>
          </p:cNvPr>
          <p:cNvSpPr/>
          <p:nvPr/>
        </p:nvSpPr>
        <p:spPr>
          <a:xfrm>
            <a:off x="6186068" y="7870815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Elipse 190">
            <a:extLst>
              <a:ext uri="{FF2B5EF4-FFF2-40B4-BE49-F238E27FC236}">
                <a16:creationId xmlns:a16="http://schemas.microsoft.com/office/drawing/2014/main" id="{F11B249E-42E0-4D8B-A43F-D7871AD658B8}"/>
              </a:ext>
            </a:extLst>
          </p:cNvPr>
          <p:cNvSpPr/>
          <p:nvPr/>
        </p:nvSpPr>
        <p:spPr>
          <a:xfrm>
            <a:off x="6184209" y="8067861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C14F8C2C-30A3-49B9-8B11-B88262A11A62}"/>
              </a:ext>
            </a:extLst>
          </p:cNvPr>
          <p:cNvSpPr/>
          <p:nvPr/>
        </p:nvSpPr>
        <p:spPr>
          <a:xfrm>
            <a:off x="6179205" y="8271737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Elipse 153">
            <a:extLst>
              <a:ext uri="{FF2B5EF4-FFF2-40B4-BE49-F238E27FC236}">
                <a16:creationId xmlns:a16="http://schemas.microsoft.com/office/drawing/2014/main" id="{78AE62A5-1449-45C5-847D-F019D687F896}"/>
              </a:ext>
            </a:extLst>
          </p:cNvPr>
          <p:cNvSpPr/>
          <p:nvPr/>
        </p:nvSpPr>
        <p:spPr>
          <a:xfrm>
            <a:off x="165198" y="4537060"/>
            <a:ext cx="140071" cy="162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185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3882</TotalTime>
  <Words>977</Words>
  <Application>Microsoft Office PowerPoint</Application>
  <PresentationFormat>Personalizado</PresentationFormat>
  <Paragraphs>217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daiva ramirez treviño</cp:lastModifiedBy>
  <cp:revision>38</cp:revision>
  <dcterms:created xsi:type="dcterms:W3CDTF">2020-11-09T23:20:30Z</dcterms:created>
  <dcterms:modified xsi:type="dcterms:W3CDTF">2021-06-25T17:54:30Z</dcterms:modified>
</cp:coreProperties>
</file>