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2" r:id="rId4"/>
    <p:sldId id="260" r:id="rId5"/>
    <p:sldId id="261" r:id="rId6"/>
    <p:sldId id="259" r:id="rId7"/>
    <p:sldId id="263"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90" d="100"/>
          <a:sy n="90" d="100"/>
        </p:scale>
        <p:origin x="984"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417442"/>
            <a:ext cx="6785283" cy="9322905"/>
          </a:xfrm>
        </p:spPr>
        <p:txBody>
          <a:bodyPr>
            <a:normAutofit fontScale="92500" lnSpcReduction="10000"/>
          </a:bodyPr>
          <a:lstStyle/>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Escuela Normal de Educación Preescolar</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Licenciatura en educación preescolar </a:t>
            </a: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ciclo escolar 2020-2021</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Docente: Dolores Patricia Segovia Gómez. </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Asignatura: Trabajo docente y proyectos de mejora escolar.</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Unidad de aprendizaje II. Propuestas de innovación al Trabajo docente en el marco del Proyecto Escolar de</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Mejora Continua (PEMC)</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Diario educadora normalista </a:t>
            </a:r>
            <a:r>
              <a:rPr lang="es-MX" sz="1700" dirty="0" smtClean="0">
                <a:solidFill>
                  <a:prstClr val="black"/>
                </a:solidFill>
                <a:latin typeface="Arial" panose="020B0604020202020204" pitchFamily="34" charset="0"/>
                <a:cs typeface="Arial" panose="020B0604020202020204" pitchFamily="34" charset="0"/>
              </a:rPr>
              <a:t>segunda </a:t>
            </a:r>
            <a:r>
              <a:rPr lang="es-MX" sz="1700" dirty="0">
                <a:solidFill>
                  <a:prstClr val="black"/>
                </a:solidFill>
                <a:latin typeface="Arial" panose="020B0604020202020204" pitchFamily="34" charset="0"/>
                <a:cs typeface="Arial" panose="020B0604020202020204" pitchFamily="34" charset="0"/>
              </a:rPr>
              <a:t>semana junio </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Alumna: Maria Jose Palacios López </a:t>
            </a:r>
          </a:p>
          <a:p>
            <a:pPr marL="0" lvl="0" indent="0" algn="ctr"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 Sexto semestre 3° “A”</a:t>
            </a:r>
          </a:p>
          <a:p>
            <a:pPr marL="0" lvl="0" indent="0" algn="ctr" defTabSz="914400">
              <a:lnSpc>
                <a:spcPct val="100000"/>
              </a:lnSpc>
              <a:spcBef>
                <a:spcPts val="0"/>
              </a:spcBef>
              <a:buNone/>
            </a:pPr>
            <a:endParaRPr lang="es-MX" sz="1700" dirty="0">
              <a:solidFill>
                <a:prstClr val="black"/>
              </a:solidFill>
              <a:latin typeface="Arial" panose="020B0604020202020204" pitchFamily="34" charset="0"/>
              <a:cs typeface="Arial" panose="020B0604020202020204" pitchFamily="34" charset="0"/>
            </a:endParaRPr>
          </a:p>
          <a:p>
            <a:pPr marL="0" lvl="0" indent="0" defTabSz="914400">
              <a:lnSpc>
                <a:spcPct val="100000"/>
              </a:lnSpc>
              <a:spcBef>
                <a:spcPts val="0"/>
              </a:spcBef>
              <a:buNone/>
            </a:pPr>
            <a:r>
              <a:rPr lang="es-MX" sz="1700" dirty="0">
                <a:solidFill>
                  <a:prstClr val="black"/>
                </a:solidFill>
                <a:latin typeface="Arial" panose="020B0604020202020204" pitchFamily="34" charset="0"/>
                <a:cs typeface="Arial" panose="020B0604020202020204" pitchFamily="34" charset="0"/>
              </a:rPr>
              <a:t>Saltillo, Coahuila.                                                                                                                                      Junio 2021</a:t>
            </a:r>
          </a:p>
          <a:p>
            <a:pPr marL="0" indent="0">
              <a:buNone/>
            </a:pPr>
            <a:endParaRPr lang="es-MX" dirty="0"/>
          </a:p>
        </p:txBody>
      </p:sp>
      <p:pic>
        <p:nvPicPr>
          <p:cNvPr id="4" name="Imagen 3"/>
          <p:cNvPicPr>
            <a:picLocks noChangeAspect="1"/>
          </p:cNvPicPr>
          <p:nvPr/>
        </p:nvPicPr>
        <p:blipFill>
          <a:blip r:embed="rId2"/>
          <a:stretch>
            <a:fillRect/>
          </a:stretch>
        </p:blipFill>
        <p:spPr>
          <a:xfrm>
            <a:off x="2874396" y="1040376"/>
            <a:ext cx="1950889" cy="1444877"/>
          </a:xfrm>
          <a:prstGeom prst="rect">
            <a:avLst/>
          </a:prstGeom>
        </p:spPr>
      </p:pic>
    </p:spTree>
    <p:extLst>
      <p:ext uri="{BB962C8B-B14F-4D97-AF65-F5344CB8AC3E}">
        <p14:creationId xmlns:p14="http://schemas.microsoft.com/office/powerpoint/2010/main" val="174973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14735"/>
            <a:chOff x="-60113" y="101667"/>
            <a:chExt cx="8202188" cy="9814735"/>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21</a:t>
              </a:r>
              <a:endParaRPr lang="es-MX"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Junio </a:t>
              </a:r>
              <a:endParaRPr lang="es-MX" dirty="0">
                <a:solidFill>
                  <a:schemeClr val="tx1"/>
                </a:solidFill>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2021</a:t>
              </a:r>
              <a:endParaRPr lang="es-MX" dirty="0">
                <a:solidFill>
                  <a:schemeClr val="tx1"/>
                </a:solidFill>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91201"/>
              <a:ext cx="406400" cy="523220"/>
              <a:chOff x="325120" y="948414"/>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rgbClr val="FF0000"/>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7815" y="948414"/>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dirty="0" smtClean="0"/>
                <a:t>Aprende en casa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 jornada se llevo a cabo de acuerdo a lo planeado al día correspondiente, el material y las actividades fueron las adecuadas para favorecer el aprendizaje de los niños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323439"/>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A través de la interacción con los alumnos se logra una mejor relación maestro practicante-alumno así me es posible conocer mejor los interese de mi grupo </a:t>
              </a:r>
              <a:endParaRPr lang="es-MX" sz="16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Batallo un poco con los mensajes de buenos días para los alumnos o que dinámica poner que los despierte un poco mas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6229899" y="2326416"/>
            <a:ext cx="1338658" cy="616796"/>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Multiplicar 126"/>
          <p:cNvSpPr/>
          <p:nvPr/>
        </p:nvSpPr>
        <p:spPr>
          <a:xfrm>
            <a:off x="3920859" y="3124446"/>
            <a:ext cx="893162" cy="365647"/>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latin typeface="Arial Black" panose="020B0A04020102020204" pitchFamily="34" charset="0"/>
              </a:rPr>
              <a:t>Intereses de los alumnos </a:t>
            </a:r>
            <a:endParaRPr lang="es-MX" sz="3600" dirty="0">
              <a:latin typeface="Arial Black" panose="020B0A04020102020204" pitchFamily="34" charset="0"/>
            </a:endParaRPr>
          </a:p>
        </p:txBody>
      </p:sp>
      <p:sp>
        <p:nvSpPr>
          <p:cNvPr id="3" name="Marcador de contenido 2"/>
          <p:cNvSpPr>
            <a:spLocks noGrp="1"/>
          </p:cNvSpPr>
          <p:nvPr>
            <p:ph idx="1"/>
          </p:nvPr>
        </p:nvSpPr>
        <p:spPr/>
        <p:txBody>
          <a:bodyPr>
            <a:normAutofit fontScale="85000" lnSpcReduction="20000"/>
          </a:bodyPr>
          <a:lstStyle/>
          <a:p>
            <a:r>
              <a:rPr lang="es-MX" dirty="0"/>
              <a:t>Debemos tener en cuenta que cada alumno va a requerir una respuesta diferente por parte del profesorado, y que para llegar a una misma solución es posible que sigan caminos muy distintos. Por ello, y a fin de respetar estas diferencias que nos enriquecen en tanto personas y poder conseguir responder al fin último de la educación (entendiendo por ello el hecho de obtener el máximo potencial de cada estudiante), debemos tener presente en todo momento la atención a la diversidad en nuestras aulas. Sin embargo, atender realmente a la diversidad y ofrecer a cada estudiante lo que realmente necesita para poder aprender es un proceso complejo y que requiere una gran inversión de tiempo. El aula inversa permite sacar partido al tiempo que habitualmente destinan los docentes a la elaboración de sus materiales y la preparación de las clases, ya que éstos pueden ser fácilmente reutilizados en cualquier momento y el esfuerzo que se dedica a ello revierte de forma directa en el alumno, que puede disponer de estas lecciones siempre que lo desee y desde cualquier lugar. Esto permite al profesorado disponer de más tiempo para atender las necesidades personales de los alumnos en el aula, resolver sus dudas, establecer diferentes itinerarios de aprendizaje en función de sus conocimientos y capacidades, proporcionar diferentes materiales a cada uno, determinar contenidos de dificultad variable, diseñar distintas actividades en función de sus intereses, etc.</a:t>
            </a:r>
          </a:p>
        </p:txBody>
      </p:sp>
    </p:spTree>
    <p:extLst>
      <p:ext uri="{BB962C8B-B14F-4D97-AF65-F5344CB8AC3E}">
        <p14:creationId xmlns:p14="http://schemas.microsoft.com/office/powerpoint/2010/main" val="62370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Tree>
    <p:extLst>
      <p:ext uri="{BB962C8B-B14F-4D97-AF65-F5344CB8AC3E}">
        <p14:creationId xmlns:p14="http://schemas.microsoft.com/office/powerpoint/2010/main" val="89331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Tree>
    <p:extLst>
      <p:ext uri="{BB962C8B-B14F-4D97-AF65-F5344CB8AC3E}">
        <p14:creationId xmlns:p14="http://schemas.microsoft.com/office/powerpoint/2010/main" val="393056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Tree>
    <p:extLst>
      <p:ext uri="{BB962C8B-B14F-4D97-AF65-F5344CB8AC3E}">
        <p14:creationId xmlns:p14="http://schemas.microsoft.com/office/powerpoint/2010/main" val="10580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r>
              <a:rPr lang="es-MX" dirty="0">
                <a:solidFill>
                  <a:srgbClr val="222222"/>
                </a:solidFill>
                <a:latin typeface="Arial" panose="020B0604020202020204" pitchFamily="34" charset="0"/>
              </a:rPr>
              <a:t>García-Barrera, A. (2013). El aula inversa: cambiando la respuesta a las necesidades de los estudiantes. </a:t>
            </a:r>
            <a:r>
              <a:rPr lang="es-MX" i="1" dirty="0">
                <a:solidFill>
                  <a:srgbClr val="222222"/>
                </a:solidFill>
                <a:latin typeface="Arial" panose="020B0604020202020204" pitchFamily="34" charset="0"/>
              </a:rPr>
              <a:t>Descripción de la </a:t>
            </a:r>
            <a:r>
              <a:rPr lang="es-MX" i="1" dirty="0" err="1">
                <a:solidFill>
                  <a:srgbClr val="222222"/>
                </a:solidFill>
                <a:latin typeface="Arial" panose="020B0604020202020204" pitchFamily="34" charset="0"/>
              </a:rPr>
              <a:t>publicaciónAvances</a:t>
            </a:r>
            <a:r>
              <a:rPr lang="es-MX" i="1" dirty="0">
                <a:solidFill>
                  <a:srgbClr val="222222"/>
                </a:solidFill>
                <a:latin typeface="Arial" panose="020B0604020202020204" pitchFamily="34" charset="0"/>
              </a:rPr>
              <a:t> en Supervisión Educativa</a:t>
            </a:r>
            <a:r>
              <a:rPr lang="es-MX" dirty="0">
                <a:solidFill>
                  <a:srgbClr val="222222"/>
                </a:solidFill>
                <a:latin typeface="Arial" panose="020B0604020202020204" pitchFamily="34" charset="0"/>
              </a:rPr>
              <a:t>, (19), 1-8</a:t>
            </a:r>
            <a:r>
              <a:rPr lang="es-MX" dirty="0" smtClean="0">
                <a:solidFill>
                  <a:srgbClr val="222222"/>
                </a:solidFill>
                <a:latin typeface="Arial" panose="020B0604020202020204" pitchFamily="34" charset="0"/>
              </a:rPr>
              <a:t>.</a:t>
            </a:r>
          </a:p>
          <a:p>
            <a:endParaRPr lang="es-MX" dirty="0"/>
          </a:p>
        </p:txBody>
      </p:sp>
    </p:spTree>
    <p:extLst>
      <p:ext uri="{BB962C8B-B14F-4D97-AF65-F5344CB8AC3E}">
        <p14:creationId xmlns:p14="http://schemas.microsoft.com/office/powerpoint/2010/main" val="415346457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357</TotalTime>
  <Words>1215</Words>
  <Application>Microsoft Office PowerPoint</Application>
  <PresentationFormat>Personalizado</PresentationFormat>
  <Paragraphs>241</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Arial Black</vt:lpstr>
      <vt:lpstr>Calibri</vt:lpstr>
      <vt:lpstr>Calibri Light</vt:lpstr>
      <vt:lpstr>Comic Sans MS</vt:lpstr>
      <vt:lpstr>Tema de Office</vt:lpstr>
      <vt:lpstr>Presentación de PowerPoint</vt:lpstr>
      <vt:lpstr>Presentación de PowerPoint</vt:lpstr>
      <vt:lpstr>Intereses de los alumnos </vt:lpstr>
      <vt:lpstr>Presentación de PowerPoint</vt:lpstr>
      <vt:lpstr>Presentación de PowerPoint</vt:lpstr>
      <vt:lpstr>Presentación de PowerPoint</vt:lpstr>
      <vt:lpstr>Bibliografía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Maria Jose</cp:lastModifiedBy>
  <cp:revision>20</cp:revision>
  <dcterms:created xsi:type="dcterms:W3CDTF">2020-11-09T23:20:30Z</dcterms:created>
  <dcterms:modified xsi:type="dcterms:W3CDTF">2021-06-22T02:33:42Z</dcterms:modified>
</cp:coreProperties>
</file>