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60" r:id="rId4"/>
    <p:sldId id="262" r:id="rId5"/>
    <p:sldId id="264" r:id="rId6"/>
    <p:sldId id="266" r:id="rId7"/>
    <p:sldId id="268" r:id="rId8"/>
    <p:sldId id="269" r:id="rId9"/>
  </p:sldIdLst>
  <p:sldSz cx="7777163" cy="100457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66FF"/>
    <a:srgbClr val="79DCFF"/>
    <a:srgbClr val="FF9999"/>
    <a:srgbClr val="CC9900"/>
    <a:srgbClr val="FFFF66"/>
    <a:srgbClr val="99663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E69BE75-9B5E-43CA-BC09-403D6B4CF0B9}" v="9" dt="2020-11-10T04:08:31.39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959" autoAdjust="0"/>
    <p:restoredTop sz="94249" autoAdjust="0"/>
  </p:normalViewPr>
  <p:slideViewPr>
    <p:cSldViewPr snapToGrid="0">
      <p:cViewPr>
        <p:scale>
          <a:sx n="100" d="100"/>
          <a:sy n="100" d="100"/>
        </p:scale>
        <p:origin x="726" y="-15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5" Type="http://schemas.microsoft.com/office/2015/10/relationships/revisionInfo" Target="revisionInfo.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583287" y="1644054"/>
            <a:ext cx="6610589" cy="3497392"/>
          </a:xfrm>
        </p:spPr>
        <p:txBody>
          <a:bodyPr anchor="b"/>
          <a:lstStyle>
            <a:lvl1pPr algn="ctr">
              <a:defRPr sz="5103"/>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972146" y="5276318"/>
            <a:ext cx="5832872" cy="2425385"/>
          </a:xfrm>
        </p:spPr>
        <p:txBody>
          <a:bodyPr/>
          <a:lstStyle>
            <a:lvl1pPr marL="0" indent="0" algn="ctr">
              <a:buNone/>
              <a:defRPr sz="2041"/>
            </a:lvl1pPr>
            <a:lvl2pPr marL="388849" indent="0" algn="ctr">
              <a:buNone/>
              <a:defRPr sz="1701"/>
            </a:lvl2pPr>
            <a:lvl3pPr marL="777697" indent="0" algn="ctr">
              <a:buNone/>
              <a:defRPr sz="1531"/>
            </a:lvl3pPr>
            <a:lvl4pPr marL="1166546" indent="0" algn="ctr">
              <a:buNone/>
              <a:defRPr sz="1361"/>
            </a:lvl4pPr>
            <a:lvl5pPr marL="1555394" indent="0" algn="ctr">
              <a:buNone/>
              <a:defRPr sz="1361"/>
            </a:lvl5pPr>
            <a:lvl6pPr marL="1944243" indent="0" algn="ctr">
              <a:buNone/>
              <a:defRPr sz="1361"/>
            </a:lvl6pPr>
            <a:lvl7pPr marL="2333092" indent="0" algn="ctr">
              <a:buNone/>
              <a:defRPr sz="1361"/>
            </a:lvl7pPr>
            <a:lvl8pPr marL="2721940" indent="0" algn="ctr">
              <a:buNone/>
              <a:defRPr sz="1361"/>
            </a:lvl8pPr>
            <a:lvl9pPr marL="3110789" indent="0" algn="ctr">
              <a:buNone/>
              <a:defRPr sz="1361"/>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036E05AD-77F0-46F8-BB92-E0498C440A86}" type="datetimeFigureOut">
              <a:rPr lang="es-MX" smtClean="0"/>
              <a:t>25/06/2021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6215963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036E05AD-77F0-46F8-BB92-E0498C440A86}" type="datetimeFigureOut">
              <a:rPr lang="es-MX" smtClean="0"/>
              <a:t>25/06/2021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16881928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565533" y="534841"/>
            <a:ext cx="1676951" cy="8513266"/>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534680" y="534841"/>
            <a:ext cx="4933638" cy="8513266"/>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036E05AD-77F0-46F8-BB92-E0498C440A86}" type="datetimeFigureOut">
              <a:rPr lang="es-MX" smtClean="0"/>
              <a:t>25/06/2021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26179468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036E05AD-77F0-46F8-BB92-E0498C440A86}" type="datetimeFigureOut">
              <a:rPr lang="es-MX" smtClean="0"/>
              <a:t>25/06/2021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30624284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530630" y="2504452"/>
            <a:ext cx="6707803" cy="4178731"/>
          </a:xfrm>
        </p:spPr>
        <p:txBody>
          <a:bodyPr anchor="b"/>
          <a:lstStyle>
            <a:lvl1pPr>
              <a:defRPr sz="5103"/>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530630" y="6722716"/>
            <a:ext cx="6707803" cy="2197496"/>
          </a:xfrm>
        </p:spPr>
        <p:txBody>
          <a:bodyPr/>
          <a:lstStyle>
            <a:lvl1pPr marL="0" indent="0">
              <a:buNone/>
              <a:defRPr sz="2041">
                <a:solidFill>
                  <a:schemeClr val="tx1"/>
                </a:solidFill>
              </a:defRPr>
            </a:lvl1pPr>
            <a:lvl2pPr marL="388849" indent="0">
              <a:buNone/>
              <a:defRPr sz="1701">
                <a:solidFill>
                  <a:schemeClr val="tx1">
                    <a:tint val="75000"/>
                  </a:schemeClr>
                </a:solidFill>
              </a:defRPr>
            </a:lvl2pPr>
            <a:lvl3pPr marL="777697" indent="0">
              <a:buNone/>
              <a:defRPr sz="1531">
                <a:solidFill>
                  <a:schemeClr val="tx1">
                    <a:tint val="75000"/>
                  </a:schemeClr>
                </a:solidFill>
              </a:defRPr>
            </a:lvl3pPr>
            <a:lvl4pPr marL="1166546" indent="0">
              <a:buNone/>
              <a:defRPr sz="1361">
                <a:solidFill>
                  <a:schemeClr val="tx1">
                    <a:tint val="75000"/>
                  </a:schemeClr>
                </a:solidFill>
              </a:defRPr>
            </a:lvl4pPr>
            <a:lvl5pPr marL="1555394" indent="0">
              <a:buNone/>
              <a:defRPr sz="1361">
                <a:solidFill>
                  <a:schemeClr val="tx1">
                    <a:tint val="75000"/>
                  </a:schemeClr>
                </a:solidFill>
              </a:defRPr>
            </a:lvl5pPr>
            <a:lvl6pPr marL="1944243" indent="0">
              <a:buNone/>
              <a:defRPr sz="1361">
                <a:solidFill>
                  <a:schemeClr val="tx1">
                    <a:tint val="75000"/>
                  </a:schemeClr>
                </a:solidFill>
              </a:defRPr>
            </a:lvl6pPr>
            <a:lvl7pPr marL="2333092" indent="0">
              <a:buNone/>
              <a:defRPr sz="1361">
                <a:solidFill>
                  <a:schemeClr val="tx1">
                    <a:tint val="75000"/>
                  </a:schemeClr>
                </a:solidFill>
              </a:defRPr>
            </a:lvl7pPr>
            <a:lvl8pPr marL="2721940" indent="0">
              <a:buNone/>
              <a:defRPr sz="1361">
                <a:solidFill>
                  <a:schemeClr val="tx1">
                    <a:tint val="75000"/>
                  </a:schemeClr>
                </a:solidFill>
              </a:defRPr>
            </a:lvl8pPr>
            <a:lvl9pPr marL="3110789" indent="0">
              <a:buNone/>
              <a:defRPr sz="1361">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036E05AD-77F0-46F8-BB92-E0498C440A86}" type="datetimeFigureOut">
              <a:rPr lang="es-MX" smtClean="0"/>
              <a:t>25/06/2021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9961806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534680" y="2674203"/>
            <a:ext cx="3305294" cy="637390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3937189" y="2674203"/>
            <a:ext cx="3305294" cy="637390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036E05AD-77F0-46F8-BB92-E0498C440A86}" type="datetimeFigureOut">
              <a:rPr lang="es-MX" smtClean="0"/>
              <a:t>25/06/2021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11088156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535693" y="534843"/>
            <a:ext cx="6707803" cy="1941704"/>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535694" y="2462592"/>
            <a:ext cx="3290104" cy="1206879"/>
          </a:xfrm>
        </p:spPr>
        <p:txBody>
          <a:bodyPr anchor="b"/>
          <a:lstStyle>
            <a:lvl1pPr marL="0" indent="0">
              <a:buNone/>
              <a:defRPr sz="2041" b="1"/>
            </a:lvl1pPr>
            <a:lvl2pPr marL="388849" indent="0">
              <a:buNone/>
              <a:defRPr sz="1701" b="1"/>
            </a:lvl2pPr>
            <a:lvl3pPr marL="777697" indent="0">
              <a:buNone/>
              <a:defRPr sz="1531" b="1"/>
            </a:lvl3pPr>
            <a:lvl4pPr marL="1166546" indent="0">
              <a:buNone/>
              <a:defRPr sz="1361" b="1"/>
            </a:lvl4pPr>
            <a:lvl5pPr marL="1555394" indent="0">
              <a:buNone/>
              <a:defRPr sz="1361" b="1"/>
            </a:lvl5pPr>
            <a:lvl6pPr marL="1944243" indent="0">
              <a:buNone/>
              <a:defRPr sz="1361" b="1"/>
            </a:lvl6pPr>
            <a:lvl7pPr marL="2333092" indent="0">
              <a:buNone/>
              <a:defRPr sz="1361" b="1"/>
            </a:lvl7pPr>
            <a:lvl8pPr marL="2721940" indent="0">
              <a:buNone/>
              <a:defRPr sz="1361" b="1"/>
            </a:lvl8pPr>
            <a:lvl9pPr marL="3110789" indent="0">
              <a:buNone/>
              <a:defRPr sz="1361" b="1"/>
            </a:lvl9pPr>
          </a:lstStyle>
          <a:p>
            <a:pPr lvl="0"/>
            <a:r>
              <a:rPr lang="es-ES"/>
              <a:t>Haga clic para modificar los estilos de texto del patrón</a:t>
            </a:r>
          </a:p>
        </p:txBody>
      </p:sp>
      <p:sp>
        <p:nvSpPr>
          <p:cNvPr id="4" name="Content Placeholder 3"/>
          <p:cNvSpPr>
            <a:spLocks noGrp="1"/>
          </p:cNvSpPr>
          <p:nvPr>
            <p:ph sz="half" idx="2"/>
          </p:nvPr>
        </p:nvSpPr>
        <p:spPr>
          <a:xfrm>
            <a:off x="535694" y="3669471"/>
            <a:ext cx="3290104" cy="5397239"/>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3937189" y="2462592"/>
            <a:ext cx="3306307" cy="1206879"/>
          </a:xfrm>
        </p:spPr>
        <p:txBody>
          <a:bodyPr anchor="b"/>
          <a:lstStyle>
            <a:lvl1pPr marL="0" indent="0">
              <a:buNone/>
              <a:defRPr sz="2041" b="1"/>
            </a:lvl1pPr>
            <a:lvl2pPr marL="388849" indent="0">
              <a:buNone/>
              <a:defRPr sz="1701" b="1"/>
            </a:lvl2pPr>
            <a:lvl3pPr marL="777697" indent="0">
              <a:buNone/>
              <a:defRPr sz="1531" b="1"/>
            </a:lvl3pPr>
            <a:lvl4pPr marL="1166546" indent="0">
              <a:buNone/>
              <a:defRPr sz="1361" b="1"/>
            </a:lvl4pPr>
            <a:lvl5pPr marL="1555394" indent="0">
              <a:buNone/>
              <a:defRPr sz="1361" b="1"/>
            </a:lvl5pPr>
            <a:lvl6pPr marL="1944243" indent="0">
              <a:buNone/>
              <a:defRPr sz="1361" b="1"/>
            </a:lvl6pPr>
            <a:lvl7pPr marL="2333092" indent="0">
              <a:buNone/>
              <a:defRPr sz="1361" b="1"/>
            </a:lvl7pPr>
            <a:lvl8pPr marL="2721940" indent="0">
              <a:buNone/>
              <a:defRPr sz="1361" b="1"/>
            </a:lvl8pPr>
            <a:lvl9pPr marL="3110789" indent="0">
              <a:buNone/>
              <a:defRPr sz="1361" b="1"/>
            </a:lvl9pPr>
          </a:lstStyle>
          <a:p>
            <a:pPr lvl="0"/>
            <a:r>
              <a:rPr lang="es-ES"/>
              <a:t>Haga clic para modificar los estilos de texto del patrón</a:t>
            </a:r>
          </a:p>
        </p:txBody>
      </p:sp>
      <p:sp>
        <p:nvSpPr>
          <p:cNvPr id="6" name="Content Placeholder 5"/>
          <p:cNvSpPr>
            <a:spLocks noGrp="1"/>
          </p:cNvSpPr>
          <p:nvPr>
            <p:ph sz="quarter" idx="4"/>
          </p:nvPr>
        </p:nvSpPr>
        <p:spPr>
          <a:xfrm>
            <a:off x="3937189" y="3669471"/>
            <a:ext cx="3306307" cy="5397239"/>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036E05AD-77F0-46F8-BB92-E0498C440A86}" type="datetimeFigureOut">
              <a:rPr lang="es-MX" smtClean="0"/>
              <a:t>25/06/2021</a:t>
            </a:fld>
            <a:endParaRPr lang="es-MX"/>
          </a:p>
        </p:txBody>
      </p:sp>
      <p:sp>
        <p:nvSpPr>
          <p:cNvPr id="8" name="Footer Placeholder 7"/>
          <p:cNvSpPr>
            <a:spLocks noGrp="1"/>
          </p:cNvSpPr>
          <p:nvPr>
            <p:ph type="ftr" sz="quarter" idx="11"/>
          </p:nvPr>
        </p:nvSpPr>
        <p:spPr/>
        <p:txBody>
          <a:bodyPr/>
          <a:lstStyle/>
          <a:p>
            <a:endParaRPr lang="es-MX"/>
          </a:p>
        </p:txBody>
      </p:sp>
      <p:sp>
        <p:nvSpPr>
          <p:cNvPr id="9" name="Slide Number Placeholder 8"/>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39018305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036E05AD-77F0-46F8-BB92-E0498C440A86}" type="datetimeFigureOut">
              <a:rPr lang="es-MX" smtClean="0"/>
              <a:t>25/06/2021</a:t>
            </a:fld>
            <a:endParaRPr lang="es-MX"/>
          </a:p>
        </p:txBody>
      </p:sp>
      <p:sp>
        <p:nvSpPr>
          <p:cNvPr id="4" name="Footer Placeholder 3"/>
          <p:cNvSpPr>
            <a:spLocks noGrp="1"/>
          </p:cNvSpPr>
          <p:nvPr>
            <p:ph type="ftr" sz="quarter" idx="11"/>
          </p:nvPr>
        </p:nvSpPr>
        <p:spPr/>
        <p:txBody>
          <a:bodyPr/>
          <a:lstStyle/>
          <a:p>
            <a:endParaRPr lang="es-MX"/>
          </a:p>
        </p:txBody>
      </p:sp>
      <p:sp>
        <p:nvSpPr>
          <p:cNvPr id="5" name="Slide Number Placeholder 4"/>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42546865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36E05AD-77F0-46F8-BB92-E0498C440A86}" type="datetimeFigureOut">
              <a:rPr lang="es-MX" smtClean="0"/>
              <a:t>25/06/2021</a:t>
            </a:fld>
            <a:endParaRPr lang="es-MX"/>
          </a:p>
        </p:txBody>
      </p:sp>
      <p:sp>
        <p:nvSpPr>
          <p:cNvPr id="3" name="Footer Placeholder 2"/>
          <p:cNvSpPr>
            <a:spLocks noGrp="1"/>
          </p:cNvSpPr>
          <p:nvPr>
            <p:ph type="ftr" sz="quarter" idx="11"/>
          </p:nvPr>
        </p:nvSpPr>
        <p:spPr/>
        <p:txBody>
          <a:bodyPr/>
          <a:lstStyle/>
          <a:p>
            <a:endParaRPr lang="es-MX"/>
          </a:p>
        </p:txBody>
      </p:sp>
      <p:sp>
        <p:nvSpPr>
          <p:cNvPr id="4" name="Slide Number Placeholder 3"/>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12157033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535693" y="669713"/>
            <a:ext cx="2508337" cy="2343997"/>
          </a:xfrm>
        </p:spPr>
        <p:txBody>
          <a:bodyPr anchor="b"/>
          <a:lstStyle>
            <a:lvl1pPr>
              <a:defRPr sz="2722"/>
            </a:lvl1pPr>
          </a:lstStyle>
          <a:p>
            <a:r>
              <a:rPr lang="es-ES"/>
              <a:t>Haga clic para modificar el estilo de título del patrón</a:t>
            </a:r>
            <a:endParaRPr lang="en-US" dirty="0"/>
          </a:p>
        </p:txBody>
      </p:sp>
      <p:sp>
        <p:nvSpPr>
          <p:cNvPr id="3" name="Content Placeholder 2"/>
          <p:cNvSpPr>
            <a:spLocks noGrp="1"/>
          </p:cNvSpPr>
          <p:nvPr>
            <p:ph idx="1"/>
          </p:nvPr>
        </p:nvSpPr>
        <p:spPr>
          <a:xfrm>
            <a:off x="3306307" y="1446397"/>
            <a:ext cx="3937189" cy="7138958"/>
          </a:xfrm>
        </p:spPr>
        <p:txBody>
          <a:bodyPr/>
          <a:lstStyle>
            <a:lvl1pPr>
              <a:defRPr sz="2722"/>
            </a:lvl1pPr>
            <a:lvl2pPr>
              <a:defRPr sz="2381"/>
            </a:lvl2pPr>
            <a:lvl3pPr>
              <a:defRPr sz="2041"/>
            </a:lvl3pPr>
            <a:lvl4pPr>
              <a:defRPr sz="1701"/>
            </a:lvl4pPr>
            <a:lvl5pPr>
              <a:defRPr sz="1701"/>
            </a:lvl5pPr>
            <a:lvl6pPr>
              <a:defRPr sz="1701"/>
            </a:lvl6pPr>
            <a:lvl7pPr>
              <a:defRPr sz="1701"/>
            </a:lvl7pPr>
            <a:lvl8pPr>
              <a:defRPr sz="1701"/>
            </a:lvl8pPr>
            <a:lvl9pPr>
              <a:defRPr sz="1701"/>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535693" y="3013710"/>
            <a:ext cx="2508337" cy="5583271"/>
          </a:xfrm>
        </p:spPr>
        <p:txBody>
          <a:bodyPr/>
          <a:lstStyle>
            <a:lvl1pPr marL="0" indent="0">
              <a:buNone/>
              <a:defRPr sz="1361"/>
            </a:lvl1pPr>
            <a:lvl2pPr marL="388849" indent="0">
              <a:buNone/>
              <a:defRPr sz="1191"/>
            </a:lvl2pPr>
            <a:lvl3pPr marL="777697" indent="0">
              <a:buNone/>
              <a:defRPr sz="1021"/>
            </a:lvl3pPr>
            <a:lvl4pPr marL="1166546" indent="0">
              <a:buNone/>
              <a:defRPr sz="851"/>
            </a:lvl4pPr>
            <a:lvl5pPr marL="1555394" indent="0">
              <a:buNone/>
              <a:defRPr sz="851"/>
            </a:lvl5pPr>
            <a:lvl6pPr marL="1944243" indent="0">
              <a:buNone/>
              <a:defRPr sz="851"/>
            </a:lvl6pPr>
            <a:lvl7pPr marL="2333092" indent="0">
              <a:buNone/>
              <a:defRPr sz="851"/>
            </a:lvl7pPr>
            <a:lvl8pPr marL="2721940" indent="0">
              <a:buNone/>
              <a:defRPr sz="851"/>
            </a:lvl8pPr>
            <a:lvl9pPr marL="3110789" indent="0">
              <a:buNone/>
              <a:defRPr sz="851"/>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036E05AD-77F0-46F8-BB92-E0498C440A86}" type="datetimeFigureOut">
              <a:rPr lang="es-MX" smtClean="0"/>
              <a:t>25/06/2021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20194039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535693" y="669713"/>
            <a:ext cx="2508337" cy="2343997"/>
          </a:xfrm>
        </p:spPr>
        <p:txBody>
          <a:bodyPr anchor="b"/>
          <a:lstStyle>
            <a:lvl1pPr>
              <a:defRPr sz="2722"/>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3306307" y="1446397"/>
            <a:ext cx="3937189" cy="7138958"/>
          </a:xfrm>
        </p:spPr>
        <p:txBody>
          <a:bodyPr anchor="t"/>
          <a:lstStyle>
            <a:lvl1pPr marL="0" indent="0">
              <a:buNone/>
              <a:defRPr sz="2722"/>
            </a:lvl1pPr>
            <a:lvl2pPr marL="388849" indent="0">
              <a:buNone/>
              <a:defRPr sz="2381"/>
            </a:lvl2pPr>
            <a:lvl3pPr marL="777697" indent="0">
              <a:buNone/>
              <a:defRPr sz="2041"/>
            </a:lvl3pPr>
            <a:lvl4pPr marL="1166546" indent="0">
              <a:buNone/>
              <a:defRPr sz="1701"/>
            </a:lvl4pPr>
            <a:lvl5pPr marL="1555394" indent="0">
              <a:buNone/>
              <a:defRPr sz="1701"/>
            </a:lvl5pPr>
            <a:lvl6pPr marL="1944243" indent="0">
              <a:buNone/>
              <a:defRPr sz="1701"/>
            </a:lvl6pPr>
            <a:lvl7pPr marL="2333092" indent="0">
              <a:buNone/>
              <a:defRPr sz="1701"/>
            </a:lvl7pPr>
            <a:lvl8pPr marL="2721940" indent="0">
              <a:buNone/>
              <a:defRPr sz="1701"/>
            </a:lvl8pPr>
            <a:lvl9pPr marL="3110789" indent="0">
              <a:buNone/>
              <a:defRPr sz="1701"/>
            </a:lvl9pPr>
          </a:lstStyle>
          <a:p>
            <a:r>
              <a:rPr lang="es-ES"/>
              <a:t>Haga clic en el icono para agregar una imagen</a:t>
            </a:r>
            <a:endParaRPr lang="en-US" dirty="0"/>
          </a:p>
        </p:txBody>
      </p:sp>
      <p:sp>
        <p:nvSpPr>
          <p:cNvPr id="4" name="Text Placeholder 3"/>
          <p:cNvSpPr>
            <a:spLocks noGrp="1"/>
          </p:cNvSpPr>
          <p:nvPr>
            <p:ph type="body" sz="half" idx="2"/>
          </p:nvPr>
        </p:nvSpPr>
        <p:spPr>
          <a:xfrm>
            <a:off x="535693" y="3013710"/>
            <a:ext cx="2508337" cy="5583271"/>
          </a:xfrm>
        </p:spPr>
        <p:txBody>
          <a:bodyPr/>
          <a:lstStyle>
            <a:lvl1pPr marL="0" indent="0">
              <a:buNone/>
              <a:defRPr sz="1361"/>
            </a:lvl1pPr>
            <a:lvl2pPr marL="388849" indent="0">
              <a:buNone/>
              <a:defRPr sz="1191"/>
            </a:lvl2pPr>
            <a:lvl3pPr marL="777697" indent="0">
              <a:buNone/>
              <a:defRPr sz="1021"/>
            </a:lvl3pPr>
            <a:lvl4pPr marL="1166546" indent="0">
              <a:buNone/>
              <a:defRPr sz="851"/>
            </a:lvl4pPr>
            <a:lvl5pPr marL="1555394" indent="0">
              <a:buNone/>
              <a:defRPr sz="851"/>
            </a:lvl5pPr>
            <a:lvl6pPr marL="1944243" indent="0">
              <a:buNone/>
              <a:defRPr sz="851"/>
            </a:lvl6pPr>
            <a:lvl7pPr marL="2333092" indent="0">
              <a:buNone/>
              <a:defRPr sz="851"/>
            </a:lvl7pPr>
            <a:lvl8pPr marL="2721940" indent="0">
              <a:buNone/>
              <a:defRPr sz="851"/>
            </a:lvl8pPr>
            <a:lvl9pPr marL="3110789" indent="0">
              <a:buNone/>
              <a:defRPr sz="851"/>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036E05AD-77F0-46F8-BB92-E0498C440A86}" type="datetimeFigureOut">
              <a:rPr lang="es-MX" smtClean="0"/>
              <a:t>25/06/2021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27169023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34680" y="534843"/>
            <a:ext cx="6707803" cy="1941704"/>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534680" y="2674203"/>
            <a:ext cx="6707803" cy="6373904"/>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534680" y="9310878"/>
            <a:ext cx="1749862" cy="534841"/>
          </a:xfrm>
          <a:prstGeom prst="rect">
            <a:avLst/>
          </a:prstGeom>
        </p:spPr>
        <p:txBody>
          <a:bodyPr vert="horz" lIns="91440" tIns="45720" rIns="91440" bIns="45720" rtlCol="0" anchor="ctr"/>
          <a:lstStyle>
            <a:lvl1pPr algn="l">
              <a:defRPr sz="1021">
                <a:solidFill>
                  <a:schemeClr val="tx1">
                    <a:tint val="75000"/>
                  </a:schemeClr>
                </a:solidFill>
              </a:defRPr>
            </a:lvl1pPr>
          </a:lstStyle>
          <a:p>
            <a:fld id="{036E05AD-77F0-46F8-BB92-E0498C440A86}" type="datetimeFigureOut">
              <a:rPr lang="es-MX" smtClean="0"/>
              <a:t>25/06/2021</a:t>
            </a:fld>
            <a:endParaRPr lang="es-MX"/>
          </a:p>
        </p:txBody>
      </p:sp>
      <p:sp>
        <p:nvSpPr>
          <p:cNvPr id="5" name="Footer Placeholder 4"/>
          <p:cNvSpPr>
            <a:spLocks noGrp="1"/>
          </p:cNvSpPr>
          <p:nvPr>
            <p:ph type="ftr" sz="quarter" idx="3"/>
          </p:nvPr>
        </p:nvSpPr>
        <p:spPr>
          <a:xfrm>
            <a:off x="2576185" y="9310878"/>
            <a:ext cx="2624793" cy="534841"/>
          </a:xfrm>
          <a:prstGeom prst="rect">
            <a:avLst/>
          </a:prstGeom>
        </p:spPr>
        <p:txBody>
          <a:bodyPr vert="horz" lIns="91440" tIns="45720" rIns="91440" bIns="45720" rtlCol="0" anchor="ctr"/>
          <a:lstStyle>
            <a:lvl1pPr algn="ctr">
              <a:defRPr sz="1021">
                <a:solidFill>
                  <a:schemeClr val="tx1">
                    <a:tint val="75000"/>
                  </a:schemeClr>
                </a:solidFill>
              </a:defRPr>
            </a:lvl1pPr>
          </a:lstStyle>
          <a:p>
            <a:endParaRPr lang="es-MX"/>
          </a:p>
        </p:txBody>
      </p:sp>
      <p:sp>
        <p:nvSpPr>
          <p:cNvPr id="6" name="Slide Number Placeholder 5"/>
          <p:cNvSpPr>
            <a:spLocks noGrp="1"/>
          </p:cNvSpPr>
          <p:nvPr>
            <p:ph type="sldNum" sz="quarter" idx="4"/>
          </p:nvPr>
        </p:nvSpPr>
        <p:spPr>
          <a:xfrm>
            <a:off x="5492621" y="9310878"/>
            <a:ext cx="1749862" cy="534841"/>
          </a:xfrm>
          <a:prstGeom prst="rect">
            <a:avLst/>
          </a:prstGeom>
        </p:spPr>
        <p:txBody>
          <a:bodyPr vert="horz" lIns="91440" tIns="45720" rIns="91440" bIns="45720" rtlCol="0" anchor="ctr"/>
          <a:lstStyle>
            <a:lvl1pPr algn="r">
              <a:defRPr sz="1021">
                <a:solidFill>
                  <a:schemeClr val="tx1">
                    <a:tint val="75000"/>
                  </a:schemeClr>
                </a:solidFill>
              </a:defRPr>
            </a:lvl1pPr>
          </a:lstStyle>
          <a:p>
            <a:fld id="{56E56E53-024C-46EB-AC88-735A2590F808}" type="slidenum">
              <a:rPr lang="es-MX" smtClean="0"/>
              <a:t>‹Nº›</a:t>
            </a:fld>
            <a:endParaRPr lang="es-MX"/>
          </a:p>
        </p:txBody>
      </p:sp>
    </p:spTree>
    <p:extLst>
      <p:ext uri="{BB962C8B-B14F-4D97-AF65-F5344CB8AC3E}">
        <p14:creationId xmlns:p14="http://schemas.microsoft.com/office/powerpoint/2010/main" val="319697103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777697" rtl="0" eaLnBrk="1" latinLnBrk="0" hangingPunct="1">
        <a:lnSpc>
          <a:spcPct val="90000"/>
        </a:lnSpc>
        <a:spcBef>
          <a:spcPct val="0"/>
        </a:spcBef>
        <a:buNone/>
        <a:defRPr sz="3742" kern="1200">
          <a:solidFill>
            <a:schemeClr val="tx1"/>
          </a:solidFill>
          <a:latin typeface="+mj-lt"/>
          <a:ea typeface="+mj-ea"/>
          <a:cs typeface="+mj-cs"/>
        </a:defRPr>
      </a:lvl1pPr>
    </p:titleStyle>
    <p:bodyStyle>
      <a:lvl1pPr marL="194424" indent="-194424" algn="l" defTabSz="777697" rtl="0" eaLnBrk="1" latinLnBrk="0" hangingPunct="1">
        <a:lnSpc>
          <a:spcPct val="90000"/>
        </a:lnSpc>
        <a:spcBef>
          <a:spcPts val="851"/>
        </a:spcBef>
        <a:buFont typeface="Arial" panose="020B0604020202020204" pitchFamily="34" charset="0"/>
        <a:buChar char="•"/>
        <a:defRPr sz="2381" kern="1200">
          <a:solidFill>
            <a:schemeClr val="tx1"/>
          </a:solidFill>
          <a:latin typeface="+mn-lt"/>
          <a:ea typeface="+mn-ea"/>
          <a:cs typeface="+mn-cs"/>
        </a:defRPr>
      </a:lvl1pPr>
      <a:lvl2pPr marL="583273" indent="-194424" algn="l" defTabSz="777697" rtl="0" eaLnBrk="1" latinLnBrk="0" hangingPunct="1">
        <a:lnSpc>
          <a:spcPct val="90000"/>
        </a:lnSpc>
        <a:spcBef>
          <a:spcPts val="425"/>
        </a:spcBef>
        <a:buFont typeface="Arial" panose="020B0604020202020204" pitchFamily="34" charset="0"/>
        <a:buChar char="•"/>
        <a:defRPr sz="2041" kern="1200">
          <a:solidFill>
            <a:schemeClr val="tx1"/>
          </a:solidFill>
          <a:latin typeface="+mn-lt"/>
          <a:ea typeface="+mn-ea"/>
          <a:cs typeface="+mn-cs"/>
        </a:defRPr>
      </a:lvl2pPr>
      <a:lvl3pPr marL="972122" indent="-194424" algn="l" defTabSz="777697" rtl="0" eaLnBrk="1" latinLnBrk="0" hangingPunct="1">
        <a:lnSpc>
          <a:spcPct val="90000"/>
        </a:lnSpc>
        <a:spcBef>
          <a:spcPts val="425"/>
        </a:spcBef>
        <a:buFont typeface="Arial" panose="020B0604020202020204" pitchFamily="34" charset="0"/>
        <a:buChar char="•"/>
        <a:defRPr sz="1701" kern="1200">
          <a:solidFill>
            <a:schemeClr val="tx1"/>
          </a:solidFill>
          <a:latin typeface="+mn-lt"/>
          <a:ea typeface="+mn-ea"/>
          <a:cs typeface="+mn-cs"/>
        </a:defRPr>
      </a:lvl3pPr>
      <a:lvl4pPr marL="1360970" indent="-194424" algn="l" defTabSz="777697"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4pPr>
      <a:lvl5pPr marL="1749819" indent="-194424" algn="l" defTabSz="777697"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5pPr>
      <a:lvl6pPr marL="2138667" indent="-194424" algn="l" defTabSz="777697"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6pPr>
      <a:lvl7pPr marL="2527516" indent="-194424" algn="l" defTabSz="777697"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7pPr>
      <a:lvl8pPr marL="2916365" indent="-194424" algn="l" defTabSz="777697"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8pPr>
      <a:lvl9pPr marL="3305213" indent="-194424" algn="l" defTabSz="777697"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9pPr>
    </p:bodyStyle>
    <p:otherStyle>
      <a:defPPr>
        <a:defRPr lang="en-US"/>
      </a:defPPr>
      <a:lvl1pPr marL="0" algn="l" defTabSz="777697" rtl="0" eaLnBrk="1" latinLnBrk="0" hangingPunct="1">
        <a:defRPr sz="1531" kern="1200">
          <a:solidFill>
            <a:schemeClr val="tx1"/>
          </a:solidFill>
          <a:latin typeface="+mn-lt"/>
          <a:ea typeface="+mn-ea"/>
          <a:cs typeface="+mn-cs"/>
        </a:defRPr>
      </a:lvl1pPr>
      <a:lvl2pPr marL="388849" algn="l" defTabSz="777697" rtl="0" eaLnBrk="1" latinLnBrk="0" hangingPunct="1">
        <a:defRPr sz="1531" kern="1200">
          <a:solidFill>
            <a:schemeClr val="tx1"/>
          </a:solidFill>
          <a:latin typeface="+mn-lt"/>
          <a:ea typeface="+mn-ea"/>
          <a:cs typeface="+mn-cs"/>
        </a:defRPr>
      </a:lvl2pPr>
      <a:lvl3pPr marL="777697" algn="l" defTabSz="777697" rtl="0" eaLnBrk="1" latinLnBrk="0" hangingPunct="1">
        <a:defRPr sz="1531" kern="1200">
          <a:solidFill>
            <a:schemeClr val="tx1"/>
          </a:solidFill>
          <a:latin typeface="+mn-lt"/>
          <a:ea typeface="+mn-ea"/>
          <a:cs typeface="+mn-cs"/>
        </a:defRPr>
      </a:lvl3pPr>
      <a:lvl4pPr marL="1166546" algn="l" defTabSz="777697" rtl="0" eaLnBrk="1" latinLnBrk="0" hangingPunct="1">
        <a:defRPr sz="1531" kern="1200">
          <a:solidFill>
            <a:schemeClr val="tx1"/>
          </a:solidFill>
          <a:latin typeface="+mn-lt"/>
          <a:ea typeface="+mn-ea"/>
          <a:cs typeface="+mn-cs"/>
        </a:defRPr>
      </a:lvl4pPr>
      <a:lvl5pPr marL="1555394" algn="l" defTabSz="777697" rtl="0" eaLnBrk="1" latinLnBrk="0" hangingPunct="1">
        <a:defRPr sz="1531" kern="1200">
          <a:solidFill>
            <a:schemeClr val="tx1"/>
          </a:solidFill>
          <a:latin typeface="+mn-lt"/>
          <a:ea typeface="+mn-ea"/>
          <a:cs typeface="+mn-cs"/>
        </a:defRPr>
      </a:lvl5pPr>
      <a:lvl6pPr marL="1944243" algn="l" defTabSz="777697" rtl="0" eaLnBrk="1" latinLnBrk="0" hangingPunct="1">
        <a:defRPr sz="1531" kern="1200">
          <a:solidFill>
            <a:schemeClr val="tx1"/>
          </a:solidFill>
          <a:latin typeface="+mn-lt"/>
          <a:ea typeface="+mn-ea"/>
          <a:cs typeface="+mn-cs"/>
        </a:defRPr>
      </a:lvl6pPr>
      <a:lvl7pPr marL="2333092" algn="l" defTabSz="777697" rtl="0" eaLnBrk="1" latinLnBrk="0" hangingPunct="1">
        <a:defRPr sz="1531" kern="1200">
          <a:solidFill>
            <a:schemeClr val="tx1"/>
          </a:solidFill>
          <a:latin typeface="+mn-lt"/>
          <a:ea typeface="+mn-ea"/>
          <a:cs typeface="+mn-cs"/>
        </a:defRPr>
      </a:lvl7pPr>
      <a:lvl8pPr marL="2721940" algn="l" defTabSz="777697" rtl="0" eaLnBrk="1" latinLnBrk="0" hangingPunct="1">
        <a:defRPr sz="1531" kern="1200">
          <a:solidFill>
            <a:schemeClr val="tx1"/>
          </a:solidFill>
          <a:latin typeface="+mn-lt"/>
          <a:ea typeface="+mn-ea"/>
          <a:cs typeface="+mn-cs"/>
        </a:defRPr>
      </a:lvl8pPr>
      <a:lvl9pPr marL="3110789" algn="l" defTabSz="777697" rtl="0" eaLnBrk="1" latinLnBrk="0" hangingPunct="1">
        <a:defRPr sz="153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 Id="rId9" Type="http://schemas.openxmlformats.org/officeDocument/2006/relationships/image" Target="../media/image8.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 Id="rId9" Type="http://schemas.openxmlformats.org/officeDocument/2006/relationships/image" Target="../media/image8.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upo 1">
            <a:extLst>
              <a:ext uri="{FF2B5EF4-FFF2-40B4-BE49-F238E27FC236}">
                <a16:creationId xmlns="" xmlns:a16="http://schemas.microsoft.com/office/drawing/2014/main" id="{BA74D494-408A-4E9A-8CBA-796030CBE8BE}"/>
              </a:ext>
            </a:extLst>
          </p:cNvPr>
          <p:cNvGrpSpPr/>
          <p:nvPr/>
        </p:nvGrpSpPr>
        <p:grpSpPr>
          <a:xfrm>
            <a:off x="-75253" y="101667"/>
            <a:ext cx="8217328" cy="9807304"/>
            <a:chOff x="-75253" y="101667"/>
            <a:chExt cx="8217328" cy="9807304"/>
          </a:xfrm>
        </p:grpSpPr>
        <p:sp>
          <p:nvSpPr>
            <p:cNvPr id="6" name="Paralelogramo 5">
              <a:extLst>
                <a:ext uri="{FF2B5EF4-FFF2-40B4-BE49-F238E27FC236}">
                  <a16:creationId xmlns="" xmlns:a16="http://schemas.microsoft.com/office/drawing/2014/main" id="{47608943-0181-440C-B161-B8EF626947B5}"/>
                </a:ext>
              </a:extLst>
            </p:cNvPr>
            <p:cNvSpPr/>
            <p:nvPr/>
          </p:nvSpPr>
          <p:spPr>
            <a:xfrm>
              <a:off x="41638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 name="Paralelogramo 7">
              <a:extLst>
                <a:ext uri="{FF2B5EF4-FFF2-40B4-BE49-F238E27FC236}">
                  <a16:creationId xmlns="" xmlns:a16="http://schemas.microsoft.com/office/drawing/2014/main" id="{B33DFCE6-CAD3-4C51-BEC3-B49DE3E10F98}"/>
                </a:ext>
              </a:extLst>
            </p:cNvPr>
            <p:cNvSpPr/>
            <p:nvPr/>
          </p:nvSpPr>
          <p:spPr>
            <a:xfrm>
              <a:off x="115806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 name="Paralelogramo 9">
              <a:extLst>
                <a:ext uri="{FF2B5EF4-FFF2-40B4-BE49-F238E27FC236}">
                  <a16:creationId xmlns="" xmlns:a16="http://schemas.microsoft.com/office/drawing/2014/main" id="{E9499F6D-0B37-4682-9B96-B4D34C2EF618}"/>
                </a:ext>
              </a:extLst>
            </p:cNvPr>
            <p:cNvSpPr/>
            <p:nvPr/>
          </p:nvSpPr>
          <p:spPr>
            <a:xfrm>
              <a:off x="189974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nvGrpSpPr>
            <p:cNvPr id="13" name="Grupo 12">
              <a:extLst>
                <a:ext uri="{FF2B5EF4-FFF2-40B4-BE49-F238E27FC236}">
                  <a16:creationId xmlns="" xmlns:a16="http://schemas.microsoft.com/office/drawing/2014/main" id="{B9B108D8-2D8D-467D-B61E-DE552F2B74A5}"/>
                </a:ext>
              </a:extLst>
            </p:cNvPr>
            <p:cNvGrpSpPr/>
            <p:nvPr/>
          </p:nvGrpSpPr>
          <p:grpSpPr>
            <a:xfrm>
              <a:off x="355425" y="681005"/>
              <a:ext cx="417395" cy="523220"/>
              <a:chOff x="325120" y="938218"/>
              <a:chExt cx="417395" cy="523220"/>
            </a:xfrm>
          </p:grpSpPr>
          <p:sp>
            <p:nvSpPr>
              <p:cNvPr id="11" name="Elipse 10">
                <a:extLst>
                  <a:ext uri="{FF2B5EF4-FFF2-40B4-BE49-F238E27FC236}">
                    <a16:creationId xmlns="" xmlns:a16="http://schemas.microsoft.com/office/drawing/2014/main" id="{880D7D52-E52E-46A6-9AD5-0FE86D8981B4}"/>
                  </a:ext>
                </a:extLst>
              </p:cNvPr>
              <p:cNvSpPr/>
              <p:nvPr/>
            </p:nvSpPr>
            <p:spPr>
              <a:xfrm>
                <a:off x="325120" y="975360"/>
                <a:ext cx="406400" cy="426720"/>
              </a:xfrm>
              <a:prstGeom prst="ellipse">
                <a:avLst/>
              </a:prstGeom>
              <a:solidFill>
                <a:schemeClr val="accent4">
                  <a:lumMod val="20000"/>
                  <a:lumOff val="80000"/>
                </a:schemeClr>
              </a:solidFill>
              <a:ln>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2" name="CuadroTexto 11">
                <a:extLst>
                  <a:ext uri="{FF2B5EF4-FFF2-40B4-BE49-F238E27FC236}">
                    <a16:creationId xmlns="" xmlns:a16="http://schemas.microsoft.com/office/drawing/2014/main" id="{2E00C428-416A-4D97-97D6-9A76941C2425}"/>
                  </a:ext>
                </a:extLst>
              </p:cNvPr>
              <p:cNvSpPr txBox="1"/>
              <p:nvPr/>
            </p:nvSpPr>
            <p:spPr>
              <a:xfrm>
                <a:off x="360679" y="938218"/>
                <a:ext cx="381836" cy="523220"/>
              </a:xfrm>
              <a:prstGeom prst="rect">
                <a:avLst/>
              </a:prstGeom>
              <a:noFill/>
            </p:spPr>
            <p:txBody>
              <a:bodyPr wrap="none" rtlCol="0">
                <a:spAutoFit/>
              </a:bodyPr>
              <a:lstStyle/>
              <a:p>
                <a:r>
                  <a:rPr lang="es-MX" sz="2800" dirty="0">
                    <a:latin typeface="Comic Sans MS" panose="030F0702030302020204" pitchFamily="66" charset="0"/>
                  </a:rPr>
                  <a:t>L</a:t>
                </a:r>
              </a:p>
            </p:txBody>
          </p:sp>
        </p:grpSp>
        <p:sp>
          <p:nvSpPr>
            <p:cNvPr id="15" name="Elipse 14">
              <a:extLst>
                <a:ext uri="{FF2B5EF4-FFF2-40B4-BE49-F238E27FC236}">
                  <a16:creationId xmlns="" xmlns:a16="http://schemas.microsoft.com/office/drawing/2014/main" id="{1082DC44-6046-4DB4-9D18-B9DE01490DD4}"/>
                </a:ext>
              </a:extLst>
            </p:cNvPr>
            <p:cNvSpPr/>
            <p:nvPr/>
          </p:nvSpPr>
          <p:spPr>
            <a:xfrm>
              <a:off x="911740" y="699102"/>
              <a:ext cx="406400" cy="426720"/>
            </a:xfrm>
            <a:prstGeom prst="ellipse">
              <a:avLst/>
            </a:prstGeom>
            <a:no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6" name="CuadroTexto 15">
              <a:extLst>
                <a:ext uri="{FF2B5EF4-FFF2-40B4-BE49-F238E27FC236}">
                  <a16:creationId xmlns="" xmlns:a16="http://schemas.microsoft.com/office/drawing/2014/main" id="{BE575634-FC98-441D-ACDC-E1C8A1435C25}"/>
                </a:ext>
              </a:extLst>
            </p:cNvPr>
            <p:cNvSpPr txBox="1"/>
            <p:nvPr/>
          </p:nvSpPr>
          <p:spPr>
            <a:xfrm>
              <a:off x="859216" y="664837"/>
              <a:ext cx="502061" cy="523220"/>
            </a:xfrm>
            <a:prstGeom prst="rect">
              <a:avLst/>
            </a:prstGeom>
            <a:noFill/>
          </p:spPr>
          <p:txBody>
            <a:bodyPr wrap="none" rtlCol="0">
              <a:spAutoFit/>
            </a:bodyPr>
            <a:lstStyle/>
            <a:p>
              <a:r>
                <a:rPr lang="es-MX" sz="2800" dirty="0">
                  <a:latin typeface="Comic Sans MS" panose="030F0702030302020204" pitchFamily="66" charset="0"/>
                </a:rPr>
                <a:t>M</a:t>
              </a:r>
            </a:p>
          </p:txBody>
        </p:sp>
        <p:sp>
          <p:nvSpPr>
            <p:cNvPr id="18" name="Elipse 17">
              <a:extLst>
                <a:ext uri="{FF2B5EF4-FFF2-40B4-BE49-F238E27FC236}">
                  <a16:creationId xmlns="" xmlns:a16="http://schemas.microsoft.com/office/drawing/2014/main" id="{AB18F75A-0196-4C2E-8DAD-CD0713D15D0C}"/>
                </a:ext>
              </a:extLst>
            </p:cNvPr>
            <p:cNvSpPr/>
            <p:nvPr/>
          </p:nvSpPr>
          <p:spPr>
            <a:xfrm>
              <a:off x="1399789" y="699102"/>
              <a:ext cx="406400" cy="426720"/>
            </a:xfrm>
            <a:prstGeom prst="ellipse">
              <a:avLst/>
            </a:prstGeom>
            <a:no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9" name="CuadroTexto 18">
              <a:extLst>
                <a:ext uri="{FF2B5EF4-FFF2-40B4-BE49-F238E27FC236}">
                  <a16:creationId xmlns="" xmlns:a16="http://schemas.microsoft.com/office/drawing/2014/main" id="{01D9B938-D65D-4623-994E-C181087BDD6E}"/>
                </a:ext>
              </a:extLst>
            </p:cNvPr>
            <p:cNvSpPr txBox="1"/>
            <p:nvPr/>
          </p:nvSpPr>
          <p:spPr>
            <a:xfrm>
              <a:off x="1353233" y="650852"/>
              <a:ext cx="502061" cy="523220"/>
            </a:xfrm>
            <a:prstGeom prst="rect">
              <a:avLst/>
            </a:prstGeom>
            <a:noFill/>
          </p:spPr>
          <p:txBody>
            <a:bodyPr wrap="none" rtlCol="0">
              <a:spAutoFit/>
            </a:bodyPr>
            <a:lstStyle/>
            <a:p>
              <a:r>
                <a:rPr lang="es-MX" sz="2800" dirty="0">
                  <a:latin typeface="Comic Sans MS" panose="030F0702030302020204" pitchFamily="66" charset="0"/>
                </a:rPr>
                <a:t>M</a:t>
              </a:r>
            </a:p>
          </p:txBody>
        </p:sp>
        <p:sp>
          <p:nvSpPr>
            <p:cNvPr id="21" name="Elipse 20">
              <a:extLst>
                <a:ext uri="{FF2B5EF4-FFF2-40B4-BE49-F238E27FC236}">
                  <a16:creationId xmlns="" xmlns:a16="http://schemas.microsoft.com/office/drawing/2014/main" id="{85E30B17-2BF6-437C-83C0-21DA04B245F6}"/>
                </a:ext>
              </a:extLst>
            </p:cNvPr>
            <p:cNvSpPr/>
            <p:nvPr/>
          </p:nvSpPr>
          <p:spPr>
            <a:xfrm>
              <a:off x="1910707" y="682587"/>
              <a:ext cx="406400" cy="426720"/>
            </a:xfrm>
            <a:prstGeom prst="ellipse">
              <a:avLst/>
            </a:prstGeom>
            <a:noFill/>
            <a:ln>
              <a:solidFill>
                <a:srgbClr val="9966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a:t>  </a:t>
              </a:r>
            </a:p>
          </p:txBody>
        </p:sp>
        <p:sp>
          <p:nvSpPr>
            <p:cNvPr id="22" name="CuadroTexto 21">
              <a:extLst>
                <a:ext uri="{FF2B5EF4-FFF2-40B4-BE49-F238E27FC236}">
                  <a16:creationId xmlns="" xmlns:a16="http://schemas.microsoft.com/office/drawing/2014/main" id="{D10FE9A1-28D5-4310-BD57-3A5884781B43}"/>
                </a:ext>
              </a:extLst>
            </p:cNvPr>
            <p:cNvSpPr txBox="1"/>
            <p:nvPr/>
          </p:nvSpPr>
          <p:spPr>
            <a:xfrm>
              <a:off x="1921391" y="682587"/>
              <a:ext cx="310716" cy="523220"/>
            </a:xfrm>
            <a:prstGeom prst="rect">
              <a:avLst/>
            </a:prstGeom>
            <a:noFill/>
          </p:spPr>
          <p:txBody>
            <a:bodyPr wrap="square" rtlCol="0">
              <a:spAutoFit/>
            </a:bodyPr>
            <a:lstStyle/>
            <a:p>
              <a:r>
                <a:rPr lang="es-MX" sz="2800" dirty="0">
                  <a:latin typeface="Comic Sans MS" panose="030F0702030302020204" pitchFamily="66" charset="0"/>
                </a:rPr>
                <a:t>J</a:t>
              </a:r>
            </a:p>
          </p:txBody>
        </p:sp>
        <p:sp>
          <p:nvSpPr>
            <p:cNvPr id="24" name="Elipse 23">
              <a:extLst>
                <a:ext uri="{FF2B5EF4-FFF2-40B4-BE49-F238E27FC236}">
                  <a16:creationId xmlns="" xmlns:a16="http://schemas.microsoft.com/office/drawing/2014/main" id="{8A385A63-D308-45E3-A890-7B5BB1C03A3A}"/>
                </a:ext>
              </a:extLst>
            </p:cNvPr>
            <p:cNvSpPr/>
            <p:nvPr/>
          </p:nvSpPr>
          <p:spPr>
            <a:xfrm>
              <a:off x="2415408" y="714322"/>
              <a:ext cx="406400" cy="426720"/>
            </a:xfrm>
            <a:prstGeom prst="ellipse">
              <a:avLst/>
            </a:prstGeom>
            <a:noFill/>
            <a:ln>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25" name="CuadroTexto 24">
              <a:extLst>
                <a:ext uri="{FF2B5EF4-FFF2-40B4-BE49-F238E27FC236}">
                  <a16:creationId xmlns="" xmlns:a16="http://schemas.microsoft.com/office/drawing/2014/main" id="{675EA713-7166-4AA9-B421-958EB661CA25}"/>
                </a:ext>
              </a:extLst>
            </p:cNvPr>
            <p:cNvSpPr txBox="1"/>
            <p:nvPr/>
          </p:nvSpPr>
          <p:spPr>
            <a:xfrm>
              <a:off x="2395441" y="714322"/>
              <a:ext cx="418704" cy="523220"/>
            </a:xfrm>
            <a:prstGeom prst="rect">
              <a:avLst/>
            </a:prstGeom>
            <a:noFill/>
          </p:spPr>
          <p:txBody>
            <a:bodyPr wrap="none" rtlCol="0">
              <a:spAutoFit/>
            </a:bodyPr>
            <a:lstStyle/>
            <a:p>
              <a:r>
                <a:rPr lang="es-MX" sz="2800" dirty="0">
                  <a:latin typeface="Comic Sans MS" panose="030F0702030302020204" pitchFamily="66" charset="0"/>
                </a:rPr>
                <a:t>V</a:t>
              </a:r>
            </a:p>
          </p:txBody>
        </p:sp>
        <p:grpSp>
          <p:nvGrpSpPr>
            <p:cNvPr id="37" name="Grupo 36">
              <a:extLst>
                <a:ext uri="{FF2B5EF4-FFF2-40B4-BE49-F238E27FC236}">
                  <a16:creationId xmlns="" xmlns:a16="http://schemas.microsoft.com/office/drawing/2014/main" id="{609E6B96-557A-4D3C-965B-8035DA291787}"/>
                </a:ext>
              </a:extLst>
            </p:cNvPr>
            <p:cNvGrpSpPr/>
            <p:nvPr/>
          </p:nvGrpSpPr>
          <p:grpSpPr>
            <a:xfrm>
              <a:off x="3129395" y="101667"/>
              <a:ext cx="3534242" cy="1126339"/>
              <a:chOff x="3024181" y="135293"/>
              <a:chExt cx="3534242" cy="1126339"/>
            </a:xfrm>
          </p:grpSpPr>
          <p:pic>
            <p:nvPicPr>
              <p:cNvPr id="5" name="Imagen 4" descr="Imagen que contiene cuarto, reloj&#10;&#10;Descripción generada automáticamente">
                <a:extLst>
                  <a:ext uri="{FF2B5EF4-FFF2-40B4-BE49-F238E27FC236}">
                    <a16:creationId xmlns="" xmlns:a16="http://schemas.microsoft.com/office/drawing/2014/main" id="{1F8B6B18-BBBC-4E3C-86D9-F00304A4797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024181" y="186307"/>
                <a:ext cx="833120" cy="1020354"/>
              </a:xfrm>
              <a:prstGeom prst="rect">
                <a:avLst/>
              </a:prstGeom>
            </p:spPr>
          </p:pic>
          <p:pic>
            <p:nvPicPr>
              <p:cNvPr id="28" name="Imagen 27" descr="Imagen que contiene camiseta&#10;&#10;Descripción generada automáticamente">
                <a:extLst>
                  <a:ext uri="{FF2B5EF4-FFF2-40B4-BE49-F238E27FC236}">
                    <a16:creationId xmlns="" xmlns:a16="http://schemas.microsoft.com/office/drawing/2014/main" id="{E80C588A-7E82-4001-94A5-DE90FC28F93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947723" y="135293"/>
                <a:ext cx="586945" cy="1085720"/>
              </a:xfrm>
              <a:prstGeom prst="rect">
                <a:avLst/>
              </a:prstGeom>
            </p:spPr>
          </p:pic>
          <p:pic>
            <p:nvPicPr>
              <p:cNvPr id="30" name="Imagen 29" descr="Imagen que contiene dibujo&#10;&#10;Descripción generada automáticamente">
                <a:extLst>
                  <a:ext uri="{FF2B5EF4-FFF2-40B4-BE49-F238E27FC236}">
                    <a16:creationId xmlns="" xmlns:a16="http://schemas.microsoft.com/office/drawing/2014/main" id="{65450E8D-4A8F-47F5-9A99-0395E3E75608}"/>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609904" y="149582"/>
                <a:ext cx="586945" cy="1093804"/>
              </a:xfrm>
              <a:prstGeom prst="rect">
                <a:avLst/>
              </a:prstGeom>
            </p:spPr>
          </p:pic>
          <p:pic>
            <p:nvPicPr>
              <p:cNvPr id="32" name="Imagen 31">
                <a:extLst>
                  <a:ext uri="{FF2B5EF4-FFF2-40B4-BE49-F238E27FC236}">
                    <a16:creationId xmlns="" xmlns:a16="http://schemas.microsoft.com/office/drawing/2014/main" id="{360757C7-0204-411C-BC27-46C0D1504D7F}"/>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5265190" y="135293"/>
                <a:ext cx="715353" cy="1122383"/>
              </a:xfrm>
              <a:prstGeom prst="rect">
                <a:avLst/>
              </a:prstGeom>
            </p:spPr>
          </p:pic>
          <p:pic>
            <p:nvPicPr>
              <p:cNvPr id="34" name="Imagen 33" descr="Imagen que contiene dibujo&#10;&#10;Descripción generada automáticamente">
                <a:extLst>
                  <a:ext uri="{FF2B5EF4-FFF2-40B4-BE49-F238E27FC236}">
                    <a16:creationId xmlns="" xmlns:a16="http://schemas.microsoft.com/office/drawing/2014/main" id="{69E61F90-5C76-46E5-9AB4-46A4DAD5FA71}"/>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5998931" y="164446"/>
                <a:ext cx="559492" cy="1097186"/>
              </a:xfrm>
              <a:prstGeom prst="rect">
                <a:avLst/>
              </a:prstGeom>
            </p:spPr>
          </p:pic>
        </p:grpSp>
        <p:sp>
          <p:nvSpPr>
            <p:cNvPr id="38" name="CuadroTexto 37">
              <a:extLst>
                <a:ext uri="{FF2B5EF4-FFF2-40B4-BE49-F238E27FC236}">
                  <a16:creationId xmlns="" xmlns:a16="http://schemas.microsoft.com/office/drawing/2014/main" id="{C0070B9A-B372-4799-9461-A579B3A946DE}"/>
                </a:ext>
              </a:extLst>
            </p:cNvPr>
            <p:cNvSpPr txBox="1"/>
            <p:nvPr/>
          </p:nvSpPr>
          <p:spPr>
            <a:xfrm>
              <a:off x="38869" y="1211883"/>
              <a:ext cx="7777163" cy="369332"/>
            </a:xfrm>
            <a:prstGeom prst="rect">
              <a:avLst/>
            </a:prstGeom>
            <a:noFill/>
          </p:spPr>
          <p:txBody>
            <a:bodyPr wrap="square" rtlCol="0">
              <a:spAutoFit/>
            </a:bodyPr>
            <a:lstStyle/>
            <a:p>
              <a:r>
                <a:rPr lang="es-MX" dirty="0"/>
                <a:t>Situación de </a:t>
              </a:r>
              <a:r>
                <a:rPr lang="es-MX" dirty="0" smtClean="0"/>
                <a:t>Aprendizaje: Aprende en casa</a:t>
              </a:r>
              <a:endParaRPr lang="es-MX" dirty="0"/>
            </a:p>
          </p:txBody>
        </p:sp>
        <p:sp>
          <p:nvSpPr>
            <p:cNvPr id="39" name="Rectángulo 38">
              <a:extLst>
                <a:ext uri="{FF2B5EF4-FFF2-40B4-BE49-F238E27FC236}">
                  <a16:creationId xmlns="" xmlns:a16="http://schemas.microsoft.com/office/drawing/2014/main" id="{1A3DE5BB-AF26-4C12-B49E-ABDE42CACE67}"/>
                </a:ext>
              </a:extLst>
            </p:cNvPr>
            <p:cNvSpPr/>
            <p:nvPr/>
          </p:nvSpPr>
          <p:spPr>
            <a:xfrm>
              <a:off x="21138" y="1905531"/>
              <a:ext cx="7777162" cy="369332"/>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0" name="CuadroTexto 39">
              <a:extLst>
                <a:ext uri="{FF2B5EF4-FFF2-40B4-BE49-F238E27FC236}">
                  <a16:creationId xmlns="" xmlns:a16="http://schemas.microsoft.com/office/drawing/2014/main" id="{EBB85D41-574F-42BC-9018-63249043977A}"/>
                </a:ext>
              </a:extLst>
            </p:cNvPr>
            <p:cNvSpPr txBox="1"/>
            <p:nvPr/>
          </p:nvSpPr>
          <p:spPr>
            <a:xfrm>
              <a:off x="-60113" y="1913838"/>
              <a:ext cx="7777162"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Campos de formación y/o áreas de desarrollo personal y social a favorecer </a:t>
              </a:r>
            </a:p>
          </p:txBody>
        </p:sp>
        <p:grpSp>
          <p:nvGrpSpPr>
            <p:cNvPr id="72" name="Grupo 71">
              <a:extLst>
                <a:ext uri="{FF2B5EF4-FFF2-40B4-BE49-F238E27FC236}">
                  <a16:creationId xmlns="" xmlns:a16="http://schemas.microsoft.com/office/drawing/2014/main" id="{083CD8EE-5F7D-466F-B780-EFFFBFC05014}"/>
                </a:ext>
              </a:extLst>
            </p:cNvPr>
            <p:cNvGrpSpPr/>
            <p:nvPr/>
          </p:nvGrpSpPr>
          <p:grpSpPr>
            <a:xfrm>
              <a:off x="240392" y="2345731"/>
              <a:ext cx="7381107" cy="626460"/>
              <a:chOff x="-75901" y="2156819"/>
              <a:chExt cx="7381107" cy="626460"/>
            </a:xfrm>
          </p:grpSpPr>
          <p:grpSp>
            <p:nvGrpSpPr>
              <p:cNvPr id="44" name="Grupo 43">
                <a:extLst>
                  <a:ext uri="{FF2B5EF4-FFF2-40B4-BE49-F238E27FC236}">
                    <a16:creationId xmlns="" xmlns:a16="http://schemas.microsoft.com/office/drawing/2014/main" id="{12E0C998-9197-4DCB-81D4-DAD8211FDB84}"/>
                  </a:ext>
                </a:extLst>
              </p:cNvPr>
              <p:cNvGrpSpPr/>
              <p:nvPr/>
            </p:nvGrpSpPr>
            <p:grpSpPr>
              <a:xfrm>
                <a:off x="-75901" y="2156821"/>
                <a:ext cx="1443895" cy="562832"/>
                <a:chOff x="-169219" y="2121401"/>
                <a:chExt cx="1892685" cy="621799"/>
              </a:xfrm>
            </p:grpSpPr>
            <p:sp>
              <p:nvSpPr>
                <p:cNvPr id="42" name="Rectángulo 41">
                  <a:extLst>
                    <a:ext uri="{FF2B5EF4-FFF2-40B4-BE49-F238E27FC236}">
                      <a16:creationId xmlns="" xmlns:a16="http://schemas.microsoft.com/office/drawing/2014/main" id="{C56CE162-DF76-48EA-B669-0B397B284F1D}"/>
                    </a:ext>
                  </a:extLst>
                </p:cNvPr>
                <p:cNvSpPr/>
                <p:nvPr/>
              </p:nvSpPr>
              <p:spPr>
                <a:xfrm>
                  <a:off x="0" y="2121401"/>
                  <a:ext cx="1483360" cy="621799"/>
                </a:xfrm>
                <a:prstGeom prst="rect">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3" name="CuadroTexto 42">
                  <a:extLst>
                    <a:ext uri="{FF2B5EF4-FFF2-40B4-BE49-F238E27FC236}">
                      <a16:creationId xmlns="" xmlns:a16="http://schemas.microsoft.com/office/drawing/2014/main" id="{4D7A53C4-2AD3-46FF-A6B4-42DB355C7AEA}"/>
                    </a:ext>
                  </a:extLst>
                </p:cNvPr>
                <p:cNvSpPr txBox="1"/>
                <p:nvPr/>
              </p:nvSpPr>
              <p:spPr>
                <a:xfrm>
                  <a:off x="-169219" y="2139829"/>
                  <a:ext cx="1892685" cy="523220"/>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Lenguaje y</a:t>
                  </a:r>
                </a:p>
                <a:p>
                  <a:pPr algn="ctr"/>
                  <a:r>
                    <a:rPr lang="es-MX" sz="1400" b="1" dirty="0">
                      <a:solidFill>
                        <a:schemeClr val="bg1"/>
                      </a:solidFill>
                      <a:latin typeface="Comic Sans MS" panose="030F0702030302020204" pitchFamily="66" charset="0"/>
                    </a:rPr>
                    <a:t>comunicación</a:t>
                  </a:r>
                  <a:endParaRPr lang="es-MX" b="1" dirty="0">
                    <a:solidFill>
                      <a:schemeClr val="bg1"/>
                    </a:solidFill>
                    <a:latin typeface="Comic Sans MS" panose="030F0702030302020204" pitchFamily="66" charset="0"/>
                  </a:endParaRPr>
                </a:p>
              </p:txBody>
            </p:sp>
          </p:grpSp>
          <p:grpSp>
            <p:nvGrpSpPr>
              <p:cNvPr id="57" name="Grupo 56">
                <a:extLst>
                  <a:ext uri="{FF2B5EF4-FFF2-40B4-BE49-F238E27FC236}">
                    <a16:creationId xmlns="" xmlns:a16="http://schemas.microsoft.com/office/drawing/2014/main" id="{1E968DB6-DCB7-4FE7-A0A4-1B7F8505EC91}"/>
                  </a:ext>
                </a:extLst>
              </p:cNvPr>
              <p:cNvGrpSpPr/>
              <p:nvPr/>
            </p:nvGrpSpPr>
            <p:grpSpPr>
              <a:xfrm>
                <a:off x="1121597" y="2156821"/>
                <a:ext cx="1443895" cy="562832"/>
                <a:chOff x="-171552" y="2121401"/>
                <a:chExt cx="1892685" cy="621799"/>
              </a:xfrm>
            </p:grpSpPr>
            <p:sp>
              <p:nvSpPr>
                <p:cNvPr id="58" name="Rectángulo 57">
                  <a:extLst>
                    <a:ext uri="{FF2B5EF4-FFF2-40B4-BE49-F238E27FC236}">
                      <a16:creationId xmlns="" xmlns:a16="http://schemas.microsoft.com/office/drawing/2014/main" id="{056A7F68-4482-4BD8-A9D9-2C976EF8C389}"/>
                    </a:ext>
                  </a:extLst>
                </p:cNvPr>
                <p:cNvSpPr/>
                <p:nvPr/>
              </p:nvSpPr>
              <p:spPr>
                <a:xfrm>
                  <a:off x="0" y="2121401"/>
                  <a:ext cx="1483360" cy="621799"/>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59" name="CuadroTexto 58">
                  <a:extLst>
                    <a:ext uri="{FF2B5EF4-FFF2-40B4-BE49-F238E27FC236}">
                      <a16:creationId xmlns="" xmlns:a16="http://schemas.microsoft.com/office/drawing/2014/main" id="{0E5E6861-0F13-4038-B433-32662CD9813E}"/>
                    </a:ext>
                  </a:extLst>
                </p:cNvPr>
                <p:cNvSpPr txBox="1"/>
                <p:nvPr/>
              </p:nvSpPr>
              <p:spPr>
                <a:xfrm>
                  <a:off x="-171552" y="2139829"/>
                  <a:ext cx="1892685" cy="578036"/>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Pensamiento </a:t>
                  </a:r>
                </a:p>
                <a:p>
                  <a:pPr algn="ctr"/>
                  <a:r>
                    <a:rPr lang="es-MX" sz="1400" b="1" dirty="0">
                      <a:solidFill>
                        <a:schemeClr val="bg1"/>
                      </a:solidFill>
                      <a:latin typeface="Comic Sans MS" panose="030F0702030302020204" pitchFamily="66" charset="0"/>
                    </a:rPr>
                    <a:t>matemático</a:t>
                  </a:r>
                  <a:endParaRPr lang="es-MX" b="1" dirty="0">
                    <a:solidFill>
                      <a:schemeClr val="bg1"/>
                    </a:solidFill>
                    <a:latin typeface="Comic Sans MS" panose="030F0702030302020204" pitchFamily="66" charset="0"/>
                  </a:endParaRPr>
                </a:p>
              </p:txBody>
            </p:sp>
          </p:grpSp>
          <p:grpSp>
            <p:nvGrpSpPr>
              <p:cNvPr id="60" name="Grupo 59">
                <a:extLst>
                  <a:ext uri="{FF2B5EF4-FFF2-40B4-BE49-F238E27FC236}">
                    <a16:creationId xmlns="" xmlns:a16="http://schemas.microsoft.com/office/drawing/2014/main" id="{DE412BE8-0BFB-42DA-A279-3E2C07EC4A7C}"/>
                  </a:ext>
                </a:extLst>
              </p:cNvPr>
              <p:cNvGrpSpPr/>
              <p:nvPr/>
            </p:nvGrpSpPr>
            <p:grpSpPr>
              <a:xfrm>
                <a:off x="2280098" y="2156826"/>
                <a:ext cx="1443895" cy="626453"/>
                <a:chOff x="-204663" y="2121401"/>
                <a:chExt cx="1892685" cy="692084"/>
              </a:xfrm>
            </p:grpSpPr>
            <p:sp>
              <p:nvSpPr>
                <p:cNvPr id="61" name="Rectángulo 60">
                  <a:extLst>
                    <a:ext uri="{FF2B5EF4-FFF2-40B4-BE49-F238E27FC236}">
                      <a16:creationId xmlns="" xmlns:a16="http://schemas.microsoft.com/office/drawing/2014/main" id="{E36C0324-4B51-4ECA-9891-55F658027BAB}"/>
                    </a:ext>
                  </a:extLst>
                </p:cNvPr>
                <p:cNvSpPr/>
                <p:nvPr/>
              </p:nvSpPr>
              <p:spPr>
                <a:xfrm>
                  <a:off x="0" y="2121401"/>
                  <a:ext cx="1483360" cy="621799"/>
                </a:xfrm>
                <a:prstGeom prst="rect">
                  <a:avLst/>
                </a:prstGeom>
                <a:solidFill>
                  <a:srgbClr val="99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2" name="CuadroTexto 61">
                  <a:extLst>
                    <a:ext uri="{FF2B5EF4-FFF2-40B4-BE49-F238E27FC236}">
                      <a16:creationId xmlns="" xmlns:a16="http://schemas.microsoft.com/office/drawing/2014/main" id="{8583341A-D28C-4BAF-AADF-7019A81EC3A9}"/>
                    </a:ext>
                  </a:extLst>
                </p:cNvPr>
                <p:cNvSpPr txBox="1"/>
                <p:nvPr/>
              </p:nvSpPr>
              <p:spPr>
                <a:xfrm>
                  <a:off x="-204663" y="2150444"/>
                  <a:ext cx="1892685" cy="663041"/>
                </a:xfrm>
                <a:prstGeom prst="rect">
                  <a:avLst/>
                </a:prstGeom>
                <a:noFill/>
              </p:spPr>
              <p:txBody>
                <a:bodyPr wrap="square" rtlCol="0">
                  <a:spAutoFit/>
                </a:bodyPr>
                <a:lstStyle/>
                <a:p>
                  <a:pPr algn="ctr"/>
                  <a:r>
                    <a:rPr lang="es-MX" sz="1100" b="1" dirty="0">
                      <a:solidFill>
                        <a:schemeClr val="bg1"/>
                      </a:solidFill>
                      <a:latin typeface="Comic Sans MS" panose="030F0702030302020204" pitchFamily="66" charset="0"/>
                    </a:rPr>
                    <a:t>Exploración del mundo natural y social</a:t>
                  </a:r>
                  <a:endParaRPr lang="es-MX" sz="1400" b="1" dirty="0">
                    <a:solidFill>
                      <a:schemeClr val="bg1"/>
                    </a:solidFill>
                    <a:latin typeface="Comic Sans MS" panose="030F0702030302020204" pitchFamily="66" charset="0"/>
                  </a:endParaRPr>
                </a:p>
              </p:txBody>
            </p:sp>
          </p:grpSp>
          <p:grpSp>
            <p:nvGrpSpPr>
              <p:cNvPr id="63" name="Grupo 62">
                <a:extLst>
                  <a:ext uri="{FF2B5EF4-FFF2-40B4-BE49-F238E27FC236}">
                    <a16:creationId xmlns="" xmlns:a16="http://schemas.microsoft.com/office/drawing/2014/main" id="{E8EB032D-ACCC-40F9-AC96-D4AD28491475}"/>
                  </a:ext>
                </a:extLst>
              </p:cNvPr>
              <p:cNvGrpSpPr/>
              <p:nvPr/>
            </p:nvGrpSpPr>
            <p:grpSpPr>
              <a:xfrm>
                <a:off x="3367730" y="2156821"/>
                <a:ext cx="1443895" cy="562832"/>
                <a:chOff x="-359582" y="2121401"/>
                <a:chExt cx="1892685" cy="621799"/>
              </a:xfrm>
            </p:grpSpPr>
            <p:sp>
              <p:nvSpPr>
                <p:cNvPr id="64" name="Rectángulo 63">
                  <a:extLst>
                    <a:ext uri="{FF2B5EF4-FFF2-40B4-BE49-F238E27FC236}">
                      <a16:creationId xmlns="" xmlns:a16="http://schemas.microsoft.com/office/drawing/2014/main" id="{D258DB9C-57AA-4856-BAE0-1F787B576215}"/>
                    </a:ext>
                  </a:extLst>
                </p:cNvPr>
                <p:cNvSpPr/>
                <p:nvPr/>
              </p:nvSpPr>
              <p:spPr>
                <a:xfrm>
                  <a:off x="0" y="2121401"/>
                  <a:ext cx="1483360" cy="621799"/>
                </a:xfrm>
                <a:prstGeom prst="rect">
                  <a:avLst/>
                </a:prstGeom>
                <a:solidFill>
                  <a:srgbClr val="FF99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5" name="CuadroTexto 64">
                  <a:extLst>
                    <a:ext uri="{FF2B5EF4-FFF2-40B4-BE49-F238E27FC236}">
                      <a16:creationId xmlns="" xmlns:a16="http://schemas.microsoft.com/office/drawing/2014/main" id="{80935E19-64EA-4D41-9A3C-8E6C14C1C24B}"/>
                    </a:ext>
                  </a:extLst>
                </p:cNvPr>
                <p:cNvSpPr txBox="1"/>
                <p:nvPr/>
              </p:nvSpPr>
              <p:spPr>
                <a:xfrm>
                  <a:off x="-359582" y="2259260"/>
                  <a:ext cx="1892685" cy="340022"/>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Artes</a:t>
                  </a:r>
                  <a:endParaRPr lang="es-MX" b="1" dirty="0">
                    <a:solidFill>
                      <a:schemeClr val="bg1"/>
                    </a:solidFill>
                    <a:latin typeface="Comic Sans MS" panose="030F0702030302020204" pitchFamily="66" charset="0"/>
                  </a:endParaRPr>
                </a:p>
              </p:txBody>
            </p:sp>
          </p:grpSp>
          <p:grpSp>
            <p:nvGrpSpPr>
              <p:cNvPr id="66" name="Grupo 65">
                <a:extLst>
                  <a:ext uri="{FF2B5EF4-FFF2-40B4-BE49-F238E27FC236}">
                    <a16:creationId xmlns="" xmlns:a16="http://schemas.microsoft.com/office/drawing/2014/main" id="{BFD2444E-F5BD-4D9A-B193-C16DC1378FBA}"/>
                  </a:ext>
                </a:extLst>
              </p:cNvPr>
              <p:cNvGrpSpPr/>
              <p:nvPr/>
            </p:nvGrpSpPr>
            <p:grpSpPr>
              <a:xfrm>
                <a:off x="4676184" y="2156819"/>
                <a:ext cx="1443895" cy="562832"/>
                <a:chOff x="-177539" y="2121399"/>
                <a:chExt cx="1892685" cy="621799"/>
              </a:xfrm>
            </p:grpSpPr>
            <p:sp>
              <p:nvSpPr>
                <p:cNvPr id="67" name="Rectángulo 66">
                  <a:extLst>
                    <a:ext uri="{FF2B5EF4-FFF2-40B4-BE49-F238E27FC236}">
                      <a16:creationId xmlns="" xmlns:a16="http://schemas.microsoft.com/office/drawing/2014/main" id="{7124B3F4-60CA-476B-BC85-C9A19C47FFA8}"/>
                    </a:ext>
                  </a:extLst>
                </p:cNvPr>
                <p:cNvSpPr/>
                <p:nvPr/>
              </p:nvSpPr>
              <p:spPr>
                <a:xfrm>
                  <a:off x="49096" y="2121399"/>
                  <a:ext cx="1483359" cy="621799"/>
                </a:xfrm>
                <a:prstGeom prst="rect">
                  <a:avLst/>
                </a:prstGeom>
                <a:solidFill>
                  <a:srgbClr val="79D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8" name="CuadroTexto 67">
                  <a:extLst>
                    <a:ext uri="{FF2B5EF4-FFF2-40B4-BE49-F238E27FC236}">
                      <a16:creationId xmlns="" xmlns:a16="http://schemas.microsoft.com/office/drawing/2014/main" id="{A9F5438C-023C-4607-A434-6E5095D48236}"/>
                    </a:ext>
                  </a:extLst>
                </p:cNvPr>
                <p:cNvSpPr txBox="1"/>
                <p:nvPr/>
              </p:nvSpPr>
              <p:spPr>
                <a:xfrm>
                  <a:off x="-177539" y="2150449"/>
                  <a:ext cx="1892685" cy="578037"/>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Educación </a:t>
                  </a:r>
                </a:p>
                <a:p>
                  <a:pPr algn="ctr"/>
                  <a:r>
                    <a:rPr lang="es-MX" sz="1400" b="1" dirty="0">
                      <a:solidFill>
                        <a:schemeClr val="bg1"/>
                      </a:solidFill>
                      <a:latin typeface="Comic Sans MS" panose="030F0702030302020204" pitchFamily="66" charset="0"/>
                    </a:rPr>
                    <a:t>Física</a:t>
                  </a:r>
                  <a:endParaRPr lang="es-MX" b="1" dirty="0">
                    <a:solidFill>
                      <a:schemeClr val="bg1"/>
                    </a:solidFill>
                    <a:latin typeface="Comic Sans MS" panose="030F0702030302020204" pitchFamily="66" charset="0"/>
                  </a:endParaRPr>
                </a:p>
              </p:txBody>
            </p:sp>
          </p:grpSp>
          <p:grpSp>
            <p:nvGrpSpPr>
              <p:cNvPr id="69" name="Grupo 68">
                <a:extLst>
                  <a:ext uri="{FF2B5EF4-FFF2-40B4-BE49-F238E27FC236}">
                    <a16:creationId xmlns="" xmlns:a16="http://schemas.microsoft.com/office/drawing/2014/main" id="{17AF4C5C-C2C8-4DED-BAD5-5F76BDE17A81}"/>
                  </a:ext>
                </a:extLst>
              </p:cNvPr>
              <p:cNvGrpSpPr/>
              <p:nvPr/>
            </p:nvGrpSpPr>
            <p:grpSpPr>
              <a:xfrm>
                <a:off x="5861311" y="2164898"/>
                <a:ext cx="1443895" cy="562832"/>
                <a:chOff x="-204658" y="2121401"/>
                <a:chExt cx="1892685" cy="621799"/>
              </a:xfrm>
            </p:grpSpPr>
            <p:sp>
              <p:nvSpPr>
                <p:cNvPr id="70" name="Rectángulo 69">
                  <a:extLst>
                    <a:ext uri="{FF2B5EF4-FFF2-40B4-BE49-F238E27FC236}">
                      <a16:creationId xmlns="" xmlns:a16="http://schemas.microsoft.com/office/drawing/2014/main" id="{5D5778F5-4584-429E-A2A1-9F50E2EFC902}"/>
                    </a:ext>
                  </a:extLst>
                </p:cNvPr>
                <p:cNvSpPr/>
                <p:nvPr/>
              </p:nvSpPr>
              <p:spPr>
                <a:xfrm>
                  <a:off x="0" y="2121401"/>
                  <a:ext cx="1483360" cy="621799"/>
                </a:xfrm>
                <a:prstGeom prst="rect">
                  <a:avLst/>
                </a:prstGeom>
                <a:solidFill>
                  <a:srgbClr val="CC9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1" name="CuadroTexto 70">
                  <a:extLst>
                    <a:ext uri="{FF2B5EF4-FFF2-40B4-BE49-F238E27FC236}">
                      <a16:creationId xmlns="" xmlns:a16="http://schemas.microsoft.com/office/drawing/2014/main" id="{2A0E006F-6BFA-4E67-AD34-573EC50C0460}"/>
                    </a:ext>
                  </a:extLst>
                </p:cNvPr>
                <p:cNvSpPr txBox="1"/>
                <p:nvPr/>
              </p:nvSpPr>
              <p:spPr>
                <a:xfrm>
                  <a:off x="-204658" y="2154500"/>
                  <a:ext cx="1892685" cy="476030"/>
                </a:xfrm>
                <a:prstGeom prst="rect">
                  <a:avLst/>
                </a:prstGeom>
                <a:noFill/>
              </p:spPr>
              <p:txBody>
                <a:bodyPr wrap="square" rtlCol="0">
                  <a:spAutoFit/>
                </a:bodyPr>
                <a:lstStyle/>
                <a:p>
                  <a:pPr algn="ctr"/>
                  <a:r>
                    <a:rPr lang="es-MX" sz="1100" b="1" dirty="0">
                      <a:solidFill>
                        <a:schemeClr val="bg1"/>
                      </a:solidFill>
                      <a:latin typeface="Comic Sans MS" panose="030F0702030302020204" pitchFamily="66" charset="0"/>
                    </a:rPr>
                    <a:t>Educación Socioemocional</a:t>
                  </a:r>
                  <a:endParaRPr lang="es-MX" sz="1400" b="1" dirty="0">
                    <a:solidFill>
                      <a:schemeClr val="bg1"/>
                    </a:solidFill>
                    <a:latin typeface="Comic Sans MS" panose="030F0702030302020204" pitchFamily="66" charset="0"/>
                  </a:endParaRPr>
                </a:p>
              </p:txBody>
            </p:sp>
          </p:grpSp>
        </p:grpSp>
        <p:grpSp>
          <p:nvGrpSpPr>
            <p:cNvPr id="170" name="Grupo 169">
              <a:extLst>
                <a:ext uri="{FF2B5EF4-FFF2-40B4-BE49-F238E27FC236}">
                  <a16:creationId xmlns="" xmlns:a16="http://schemas.microsoft.com/office/drawing/2014/main" id="{5B59E4B5-6825-43CA-9212-E5117CC64809}"/>
                </a:ext>
              </a:extLst>
            </p:cNvPr>
            <p:cNvGrpSpPr/>
            <p:nvPr/>
          </p:nvGrpSpPr>
          <p:grpSpPr>
            <a:xfrm>
              <a:off x="166339" y="3077681"/>
              <a:ext cx="7777163" cy="454209"/>
              <a:chOff x="27396" y="2784923"/>
              <a:chExt cx="7777163" cy="454209"/>
            </a:xfrm>
          </p:grpSpPr>
          <p:sp>
            <p:nvSpPr>
              <p:cNvPr id="74" name="CuadroTexto 73">
                <a:extLst>
                  <a:ext uri="{FF2B5EF4-FFF2-40B4-BE49-F238E27FC236}">
                    <a16:creationId xmlns="" xmlns:a16="http://schemas.microsoft.com/office/drawing/2014/main" id="{7B12804B-9A35-41DE-B9A4-27DE69161C79}"/>
                  </a:ext>
                </a:extLst>
              </p:cNvPr>
              <p:cNvSpPr txBox="1"/>
              <p:nvPr/>
            </p:nvSpPr>
            <p:spPr>
              <a:xfrm>
                <a:off x="27396" y="2826030"/>
                <a:ext cx="7777163" cy="369332"/>
              </a:xfrm>
              <a:prstGeom prst="rect">
                <a:avLst/>
              </a:prstGeom>
              <a:noFill/>
            </p:spPr>
            <p:txBody>
              <a:bodyPr wrap="square" rtlCol="0">
                <a:spAutoFit/>
              </a:bodyPr>
              <a:lstStyle/>
              <a:p>
                <a:r>
                  <a:rPr lang="es-MX" sz="1600" dirty="0">
                    <a:latin typeface="Comic Sans MS" panose="030F0702030302020204" pitchFamily="66" charset="0"/>
                  </a:rPr>
                  <a:t>La jornada de trabajo fue</a:t>
                </a:r>
                <a:r>
                  <a:rPr lang="es-MX" dirty="0"/>
                  <a:t>:</a:t>
                </a:r>
              </a:p>
            </p:txBody>
          </p:sp>
          <p:sp>
            <p:nvSpPr>
              <p:cNvPr id="76" name="Paralelogramo 75">
                <a:extLst>
                  <a:ext uri="{FF2B5EF4-FFF2-40B4-BE49-F238E27FC236}">
                    <a16:creationId xmlns="" xmlns:a16="http://schemas.microsoft.com/office/drawing/2014/main" id="{60A599B8-BE07-4BBA-A281-EF28C0090E28}"/>
                  </a:ext>
                </a:extLst>
              </p:cNvPr>
              <p:cNvSpPr/>
              <p:nvPr/>
            </p:nvSpPr>
            <p:spPr>
              <a:xfrm>
                <a:off x="2727259" y="2784923"/>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8" name="Paralelogramo 77">
                <a:extLst>
                  <a:ext uri="{FF2B5EF4-FFF2-40B4-BE49-F238E27FC236}">
                    <a16:creationId xmlns="" xmlns:a16="http://schemas.microsoft.com/office/drawing/2014/main" id="{91849B54-4BCF-4048-99A2-AC8047873550}"/>
                  </a:ext>
                </a:extLst>
              </p:cNvPr>
              <p:cNvSpPr/>
              <p:nvPr/>
            </p:nvSpPr>
            <p:spPr>
              <a:xfrm>
                <a:off x="3783995" y="2797336"/>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0" name="Paralelogramo 79">
                <a:extLst>
                  <a:ext uri="{FF2B5EF4-FFF2-40B4-BE49-F238E27FC236}">
                    <a16:creationId xmlns="" xmlns:a16="http://schemas.microsoft.com/office/drawing/2014/main" id="{B064F40E-1706-4DE7-BFB7-44057684112C}"/>
                  </a:ext>
                </a:extLst>
              </p:cNvPr>
              <p:cNvSpPr/>
              <p:nvPr/>
            </p:nvSpPr>
            <p:spPr>
              <a:xfrm>
                <a:off x="4936360" y="2797336"/>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2" name="Paralelogramo 81">
                <a:extLst>
                  <a:ext uri="{FF2B5EF4-FFF2-40B4-BE49-F238E27FC236}">
                    <a16:creationId xmlns="" xmlns:a16="http://schemas.microsoft.com/office/drawing/2014/main" id="{9A495760-0A05-4BBF-A6A0-798DA9FF3403}"/>
                  </a:ext>
                </a:extLst>
              </p:cNvPr>
              <p:cNvSpPr/>
              <p:nvPr/>
            </p:nvSpPr>
            <p:spPr>
              <a:xfrm>
                <a:off x="6135240" y="2812412"/>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3" name="CuadroTexto 82">
                <a:extLst>
                  <a:ext uri="{FF2B5EF4-FFF2-40B4-BE49-F238E27FC236}">
                    <a16:creationId xmlns="" xmlns:a16="http://schemas.microsoft.com/office/drawing/2014/main" id="{967DD3A9-200C-4C55-8BC5-CCE26BA059E2}"/>
                  </a:ext>
                </a:extLst>
              </p:cNvPr>
              <p:cNvSpPr txBox="1"/>
              <p:nvPr/>
            </p:nvSpPr>
            <p:spPr>
              <a:xfrm>
                <a:off x="2788271" y="2881579"/>
                <a:ext cx="914591" cy="307777"/>
              </a:xfrm>
              <a:prstGeom prst="rect">
                <a:avLst/>
              </a:prstGeom>
              <a:noFill/>
            </p:spPr>
            <p:txBody>
              <a:bodyPr wrap="square" rtlCol="0">
                <a:spAutoFit/>
              </a:bodyPr>
              <a:lstStyle/>
              <a:p>
                <a:r>
                  <a:rPr lang="es-MX" sz="1400" dirty="0">
                    <a:latin typeface="Comic Sans MS" panose="030F0702030302020204" pitchFamily="66" charset="0"/>
                  </a:rPr>
                  <a:t>Exitosa</a:t>
                </a:r>
              </a:p>
            </p:txBody>
          </p:sp>
          <p:sp>
            <p:nvSpPr>
              <p:cNvPr id="85" name="CuadroTexto 84">
                <a:extLst>
                  <a:ext uri="{FF2B5EF4-FFF2-40B4-BE49-F238E27FC236}">
                    <a16:creationId xmlns="" xmlns:a16="http://schemas.microsoft.com/office/drawing/2014/main" id="{F09B523F-8A7C-480D-8661-5FA4C6F2E91D}"/>
                  </a:ext>
                </a:extLst>
              </p:cNvPr>
              <p:cNvSpPr txBox="1"/>
              <p:nvPr/>
            </p:nvSpPr>
            <p:spPr>
              <a:xfrm>
                <a:off x="3902327" y="2884214"/>
                <a:ext cx="914400" cy="307777"/>
              </a:xfrm>
              <a:prstGeom prst="rect">
                <a:avLst/>
              </a:prstGeom>
              <a:noFill/>
            </p:spPr>
            <p:txBody>
              <a:bodyPr wrap="square" rtlCol="0">
                <a:spAutoFit/>
              </a:bodyPr>
              <a:lstStyle/>
              <a:p>
                <a:r>
                  <a:rPr lang="es-MX" sz="1400" dirty="0">
                    <a:latin typeface="Comic Sans MS" panose="030F0702030302020204" pitchFamily="66" charset="0"/>
                  </a:rPr>
                  <a:t>Buena</a:t>
                </a:r>
              </a:p>
            </p:txBody>
          </p:sp>
          <p:sp>
            <p:nvSpPr>
              <p:cNvPr id="87" name="CuadroTexto 86">
                <a:extLst>
                  <a:ext uri="{FF2B5EF4-FFF2-40B4-BE49-F238E27FC236}">
                    <a16:creationId xmlns="" xmlns:a16="http://schemas.microsoft.com/office/drawing/2014/main" id="{738EC69C-9FF1-417C-B72A-2D7D20847ECA}"/>
                  </a:ext>
                </a:extLst>
              </p:cNvPr>
              <p:cNvSpPr txBox="1"/>
              <p:nvPr/>
            </p:nvSpPr>
            <p:spPr>
              <a:xfrm>
                <a:off x="4984176" y="2894967"/>
                <a:ext cx="914400" cy="307777"/>
              </a:xfrm>
              <a:prstGeom prst="rect">
                <a:avLst/>
              </a:prstGeom>
              <a:noFill/>
            </p:spPr>
            <p:txBody>
              <a:bodyPr wrap="square" rtlCol="0">
                <a:spAutoFit/>
              </a:bodyPr>
              <a:lstStyle/>
              <a:p>
                <a:r>
                  <a:rPr lang="es-MX" sz="1400" dirty="0">
                    <a:latin typeface="Comic Sans MS" panose="030F0702030302020204" pitchFamily="66" charset="0"/>
                  </a:rPr>
                  <a:t>Regular</a:t>
                </a:r>
                <a:endParaRPr lang="es-MX" sz="1100" dirty="0"/>
              </a:p>
            </p:txBody>
          </p:sp>
          <p:sp>
            <p:nvSpPr>
              <p:cNvPr id="89" name="CuadroTexto 88">
                <a:extLst>
                  <a:ext uri="{FF2B5EF4-FFF2-40B4-BE49-F238E27FC236}">
                    <a16:creationId xmlns="" xmlns:a16="http://schemas.microsoft.com/office/drawing/2014/main" id="{1D108D3C-EB07-407F-9F55-E69D4D110D55}"/>
                  </a:ext>
                </a:extLst>
              </p:cNvPr>
              <p:cNvSpPr txBox="1"/>
              <p:nvPr/>
            </p:nvSpPr>
            <p:spPr>
              <a:xfrm>
                <a:off x="6341522" y="2894967"/>
                <a:ext cx="914400" cy="307777"/>
              </a:xfrm>
              <a:prstGeom prst="rect">
                <a:avLst/>
              </a:prstGeom>
              <a:noFill/>
            </p:spPr>
            <p:txBody>
              <a:bodyPr wrap="square" rtlCol="0">
                <a:spAutoFit/>
              </a:bodyPr>
              <a:lstStyle/>
              <a:p>
                <a:r>
                  <a:rPr lang="es-MX" sz="1400" dirty="0">
                    <a:latin typeface="Comic Sans MS" panose="030F0702030302020204" pitchFamily="66" charset="0"/>
                  </a:rPr>
                  <a:t>Mala</a:t>
                </a:r>
                <a:endParaRPr lang="es-MX" sz="1400" dirty="0"/>
              </a:p>
            </p:txBody>
          </p:sp>
        </p:grpSp>
        <p:grpSp>
          <p:nvGrpSpPr>
            <p:cNvPr id="169" name="Grupo 168">
              <a:extLst>
                <a:ext uri="{FF2B5EF4-FFF2-40B4-BE49-F238E27FC236}">
                  <a16:creationId xmlns="" xmlns:a16="http://schemas.microsoft.com/office/drawing/2014/main" id="{F98882BD-1128-4333-AD3C-C99E090A88D9}"/>
                </a:ext>
              </a:extLst>
            </p:cNvPr>
            <p:cNvGrpSpPr/>
            <p:nvPr/>
          </p:nvGrpSpPr>
          <p:grpSpPr>
            <a:xfrm>
              <a:off x="-60113" y="3701185"/>
              <a:ext cx="7866108" cy="1622067"/>
              <a:chOff x="-104586" y="3258293"/>
              <a:chExt cx="7866108" cy="1622067"/>
            </a:xfrm>
          </p:grpSpPr>
          <p:grpSp>
            <p:nvGrpSpPr>
              <p:cNvPr id="90" name="Grupo 89">
                <a:extLst>
                  <a:ext uri="{FF2B5EF4-FFF2-40B4-BE49-F238E27FC236}">
                    <a16:creationId xmlns="" xmlns:a16="http://schemas.microsoft.com/office/drawing/2014/main" id="{F98E8578-A55C-4D5A-B67B-F07061ED95EB}"/>
                  </a:ext>
                </a:extLst>
              </p:cNvPr>
              <p:cNvGrpSpPr/>
              <p:nvPr/>
            </p:nvGrpSpPr>
            <p:grpSpPr>
              <a:xfrm>
                <a:off x="-104586" y="3258293"/>
                <a:ext cx="7866108" cy="369332"/>
                <a:chOff x="-88946" y="1730772"/>
                <a:chExt cx="7866108" cy="369332"/>
              </a:xfrm>
            </p:grpSpPr>
            <p:sp>
              <p:nvSpPr>
                <p:cNvPr id="92" name="Rectángulo 91">
                  <a:extLst>
                    <a:ext uri="{FF2B5EF4-FFF2-40B4-BE49-F238E27FC236}">
                      <a16:creationId xmlns="" xmlns:a16="http://schemas.microsoft.com/office/drawing/2014/main" id="{5D321D22-2312-4122-957D-75CC9CBC1D04}"/>
                    </a:ext>
                  </a:extLst>
                </p:cNvPr>
                <p:cNvSpPr/>
                <p:nvPr/>
              </p:nvSpPr>
              <p:spPr>
                <a:xfrm>
                  <a:off x="0" y="1730772"/>
                  <a:ext cx="7777162" cy="369332"/>
                </a:xfrm>
                <a:prstGeom prst="rect">
                  <a:avLst/>
                </a:prstGeom>
                <a:solidFill>
                  <a:srgbClr val="FF99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93" name="CuadroTexto 92">
                  <a:extLst>
                    <a:ext uri="{FF2B5EF4-FFF2-40B4-BE49-F238E27FC236}">
                      <a16:creationId xmlns="" xmlns:a16="http://schemas.microsoft.com/office/drawing/2014/main" id="{CB4390D6-35FA-450B-A1D5-337BF7ED9267}"/>
                    </a:ext>
                  </a:extLst>
                </p:cNvPr>
                <p:cNvSpPr txBox="1"/>
                <p:nvPr/>
              </p:nvSpPr>
              <p:spPr>
                <a:xfrm>
                  <a:off x="-88946" y="1737642"/>
                  <a:ext cx="7777162"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Aspectos de la planeación didáctica </a:t>
                  </a:r>
                </a:p>
              </p:txBody>
            </p:sp>
          </p:grpSp>
          <p:sp>
            <p:nvSpPr>
              <p:cNvPr id="99" name="CuadroTexto 98">
                <a:extLst>
                  <a:ext uri="{FF2B5EF4-FFF2-40B4-BE49-F238E27FC236}">
                    <a16:creationId xmlns="" xmlns:a16="http://schemas.microsoft.com/office/drawing/2014/main" id="{2C45F712-0E0F-4056-B8C7-58165A752422}"/>
                  </a:ext>
                </a:extLst>
              </p:cNvPr>
              <p:cNvSpPr txBox="1"/>
              <p:nvPr/>
            </p:nvSpPr>
            <p:spPr>
              <a:xfrm>
                <a:off x="-44436" y="3618476"/>
                <a:ext cx="7777163" cy="1261884"/>
              </a:xfrm>
              <a:prstGeom prst="rect">
                <a:avLst/>
              </a:prstGeom>
              <a:noFill/>
            </p:spPr>
            <p:txBody>
              <a:bodyPr wrap="square" rtlCol="0">
                <a:spAutoFit/>
              </a:bodyPr>
              <a:lstStyle/>
              <a:p>
                <a:r>
                  <a:rPr lang="es-MX" sz="1400" dirty="0">
                    <a:latin typeface="Comic Sans MS" panose="030F0702030302020204" pitchFamily="66" charset="0"/>
                  </a:rPr>
                  <a:t>      </a:t>
                </a:r>
                <a:r>
                  <a:rPr lang="es-MX" sz="1200" dirty="0">
                    <a:latin typeface="Comic Sans MS" panose="030F0702030302020204" pitchFamily="66" charset="0"/>
                  </a:rPr>
                  <a:t>Logro de los aprendizajes esperados </a:t>
                </a:r>
                <a:endParaRPr lang="es-MX" sz="1400" dirty="0">
                  <a:latin typeface="Comic Sans MS" panose="030F0702030302020204" pitchFamily="66" charset="0"/>
                </a:endParaRPr>
              </a:p>
              <a:p>
                <a:r>
                  <a:rPr lang="es-MX" sz="1400" dirty="0">
                    <a:latin typeface="Comic Sans MS" panose="030F0702030302020204" pitchFamily="66" charset="0"/>
                  </a:rPr>
                  <a:t>      </a:t>
                </a:r>
                <a:r>
                  <a:rPr lang="es-MX" sz="1200" dirty="0">
                    <a:latin typeface="Comic Sans MS" panose="030F0702030302020204" pitchFamily="66" charset="0"/>
                  </a:rPr>
                  <a:t>Materiales educativos adecuados</a:t>
                </a:r>
              </a:p>
              <a:p>
                <a:r>
                  <a:rPr lang="es-MX" sz="1200" dirty="0">
                    <a:latin typeface="Comic Sans MS" panose="030F0702030302020204" pitchFamily="66" charset="0"/>
                  </a:rPr>
                  <a:t>       Nivel de complejidad adecuado </a:t>
                </a:r>
              </a:p>
              <a:p>
                <a:r>
                  <a:rPr lang="es-MX" sz="1200" dirty="0">
                    <a:latin typeface="Comic Sans MS" panose="030F0702030302020204" pitchFamily="66" charset="0"/>
                  </a:rPr>
                  <a:t>       Organización adecuada</a:t>
                </a:r>
              </a:p>
              <a:p>
                <a:r>
                  <a:rPr lang="es-MX" sz="1200" dirty="0">
                    <a:latin typeface="Comic Sans MS" panose="030F0702030302020204" pitchFamily="66" charset="0"/>
                  </a:rPr>
                  <a:t>       Tiempo planeado correctamente</a:t>
                </a:r>
              </a:p>
              <a:p>
                <a:r>
                  <a:rPr lang="es-MX" sz="1200" dirty="0">
                    <a:latin typeface="Comic Sans MS" panose="030F0702030302020204" pitchFamily="66" charset="0"/>
                  </a:rPr>
                  <a:t>       Actividades planeadas conforme a lo planeado </a:t>
                </a:r>
              </a:p>
            </p:txBody>
          </p:sp>
          <p:sp>
            <p:nvSpPr>
              <p:cNvPr id="101" name="Elipse 100">
                <a:extLst>
                  <a:ext uri="{FF2B5EF4-FFF2-40B4-BE49-F238E27FC236}">
                    <a16:creationId xmlns="" xmlns:a16="http://schemas.microsoft.com/office/drawing/2014/main" id="{4A5C0622-884D-49F4-B550-4041500CA3C7}"/>
                  </a:ext>
                </a:extLst>
              </p:cNvPr>
              <p:cNvSpPr/>
              <p:nvPr/>
            </p:nvSpPr>
            <p:spPr>
              <a:xfrm>
                <a:off x="124089" y="3674275"/>
                <a:ext cx="140071" cy="148881"/>
              </a:xfrm>
              <a:prstGeom prst="ellipse">
                <a:avLst/>
              </a:prstGeom>
              <a:solidFill>
                <a:srgbClr val="9966FF"/>
              </a:solid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6" name="Elipse 105">
                <a:extLst>
                  <a:ext uri="{FF2B5EF4-FFF2-40B4-BE49-F238E27FC236}">
                    <a16:creationId xmlns="" xmlns:a16="http://schemas.microsoft.com/office/drawing/2014/main" id="{1506E085-6A92-4E7F-8A05-A323A3E5E11A}"/>
                  </a:ext>
                </a:extLst>
              </p:cNvPr>
              <p:cNvSpPr/>
              <p:nvPr/>
            </p:nvSpPr>
            <p:spPr>
              <a:xfrm>
                <a:off x="121868" y="3907985"/>
                <a:ext cx="140071" cy="148881"/>
              </a:xfrm>
              <a:prstGeom prst="ellipse">
                <a:avLst/>
              </a:prstGeom>
              <a:solidFill>
                <a:srgbClr val="9966FF"/>
              </a:solid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8" name="Elipse 107">
                <a:extLst>
                  <a:ext uri="{FF2B5EF4-FFF2-40B4-BE49-F238E27FC236}">
                    <a16:creationId xmlns="" xmlns:a16="http://schemas.microsoft.com/office/drawing/2014/main" id="{1212747E-7242-4965-9DA4-929E41C6D9E7}"/>
                  </a:ext>
                </a:extLst>
              </p:cNvPr>
              <p:cNvSpPr/>
              <p:nvPr/>
            </p:nvSpPr>
            <p:spPr>
              <a:xfrm>
                <a:off x="121867" y="4101514"/>
                <a:ext cx="140071" cy="148881"/>
              </a:xfrm>
              <a:prstGeom prst="ellipse">
                <a:avLst/>
              </a:prstGeom>
              <a:solidFill>
                <a:srgbClr val="9966FF"/>
              </a:solid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0" name="Elipse 109">
                <a:extLst>
                  <a:ext uri="{FF2B5EF4-FFF2-40B4-BE49-F238E27FC236}">
                    <a16:creationId xmlns="" xmlns:a16="http://schemas.microsoft.com/office/drawing/2014/main" id="{AEEE6733-B8DB-4A76-A1EF-35918716BFAE}"/>
                  </a:ext>
                </a:extLst>
              </p:cNvPr>
              <p:cNvSpPr/>
              <p:nvPr/>
            </p:nvSpPr>
            <p:spPr>
              <a:xfrm>
                <a:off x="121867" y="4295044"/>
                <a:ext cx="140071" cy="148881"/>
              </a:xfrm>
              <a:prstGeom prst="ellipse">
                <a:avLst/>
              </a:prstGeom>
              <a:solidFill>
                <a:srgbClr val="9966FF"/>
              </a:solid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2" name="Elipse 111">
                <a:extLst>
                  <a:ext uri="{FF2B5EF4-FFF2-40B4-BE49-F238E27FC236}">
                    <a16:creationId xmlns="" xmlns:a16="http://schemas.microsoft.com/office/drawing/2014/main" id="{049B3706-E439-4954-A6A5-40C7B2714B0B}"/>
                  </a:ext>
                </a:extLst>
              </p:cNvPr>
              <p:cNvSpPr/>
              <p:nvPr/>
            </p:nvSpPr>
            <p:spPr>
              <a:xfrm>
                <a:off x="121867" y="4468535"/>
                <a:ext cx="140071" cy="148881"/>
              </a:xfrm>
              <a:prstGeom prst="ellipse">
                <a:avLst/>
              </a:prstGeom>
              <a:solidFill>
                <a:srgbClr val="9966FF"/>
              </a:solid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4" name="Elipse 113">
                <a:extLst>
                  <a:ext uri="{FF2B5EF4-FFF2-40B4-BE49-F238E27FC236}">
                    <a16:creationId xmlns="" xmlns:a16="http://schemas.microsoft.com/office/drawing/2014/main" id="{6324721C-3F31-47D7-9E44-60A4C321DE28}"/>
                  </a:ext>
                </a:extLst>
              </p:cNvPr>
              <p:cNvSpPr/>
              <p:nvPr/>
            </p:nvSpPr>
            <p:spPr>
              <a:xfrm>
                <a:off x="121866" y="4655227"/>
                <a:ext cx="140071" cy="148881"/>
              </a:xfrm>
              <a:prstGeom prst="ellipse">
                <a:avLst/>
              </a:prstGeom>
              <a:solidFill>
                <a:srgbClr val="9966FF"/>
              </a:solid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5" name="CuadroTexto 114">
                <a:extLst>
                  <a:ext uri="{FF2B5EF4-FFF2-40B4-BE49-F238E27FC236}">
                    <a16:creationId xmlns="" xmlns:a16="http://schemas.microsoft.com/office/drawing/2014/main" id="{25E92943-3F55-46FD-819B-08C437F114C6}"/>
                  </a:ext>
                </a:extLst>
              </p:cNvPr>
              <p:cNvSpPr txBox="1"/>
              <p:nvPr/>
            </p:nvSpPr>
            <p:spPr>
              <a:xfrm>
                <a:off x="3639550" y="3590250"/>
                <a:ext cx="4114277" cy="1277273"/>
              </a:xfrm>
              <a:prstGeom prst="rect">
                <a:avLst/>
              </a:prstGeom>
              <a:noFill/>
            </p:spPr>
            <p:txBody>
              <a:bodyPr wrap="square" rtlCol="0">
                <a:spAutoFit/>
              </a:bodyPr>
              <a:lstStyle/>
              <a:p>
                <a:pPr algn="ctr"/>
                <a:r>
                  <a:rPr lang="es-MX" sz="1100" dirty="0" smtClean="0">
                    <a:latin typeface="Comic Sans MS" panose="030F0702030302020204" pitchFamily="66" charset="0"/>
                  </a:rPr>
                  <a:t>Observaciones</a:t>
                </a:r>
              </a:p>
              <a:p>
                <a:pPr algn="ctr"/>
                <a:r>
                  <a:rPr lang="es-MX" sz="1100" dirty="0" smtClean="0">
                    <a:latin typeface="Comic Sans MS" panose="030F0702030302020204" pitchFamily="66" charset="0"/>
                  </a:rPr>
                  <a:t>El material que se les brindó a los alumnos como inicio de la actividad fue de ayuda para realizar el desarrollo y cierre de la misma, las imágenes mostradas fueron de tamaño adecuado y esto ayudó a que tuvieran un panorama e identificaran el propósito de esta actividad, teniendo como resultado el reconocimiento de las emociones básicas. </a:t>
                </a:r>
              </a:p>
            </p:txBody>
          </p:sp>
        </p:grpSp>
        <p:grpSp>
          <p:nvGrpSpPr>
            <p:cNvPr id="168" name="Grupo 167">
              <a:extLst>
                <a:ext uri="{FF2B5EF4-FFF2-40B4-BE49-F238E27FC236}">
                  <a16:creationId xmlns="" xmlns:a16="http://schemas.microsoft.com/office/drawing/2014/main" id="{BB09A73F-77AD-421C-9A12-1B07E4E28D91}"/>
                </a:ext>
              </a:extLst>
            </p:cNvPr>
            <p:cNvGrpSpPr/>
            <p:nvPr/>
          </p:nvGrpSpPr>
          <p:grpSpPr>
            <a:xfrm>
              <a:off x="0" y="5352851"/>
              <a:ext cx="8142075" cy="1392842"/>
              <a:chOff x="-106905" y="4811173"/>
              <a:chExt cx="8142075" cy="1392842"/>
            </a:xfrm>
          </p:grpSpPr>
          <p:grpSp>
            <p:nvGrpSpPr>
              <p:cNvPr id="116" name="Grupo 115">
                <a:extLst>
                  <a:ext uri="{FF2B5EF4-FFF2-40B4-BE49-F238E27FC236}">
                    <a16:creationId xmlns="" xmlns:a16="http://schemas.microsoft.com/office/drawing/2014/main" id="{86E20A7A-7587-4421-B56B-9A932A9F7109}"/>
                  </a:ext>
                </a:extLst>
              </p:cNvPr>
              <p:cNvGrpSpPr/>
              <p:nvPr/>
            </p:nvGrpSpPr>
            <p:grpSpPr>
              <a:xfrm>
                <a:off x="-106905" y="4811173"/>
                <a:ext cx="8142075" cy="414533"/>
                <a:chOff x="-91265" y="1649223"/>
                <a:chExt cx="8142075" cy="414533"/>
              </a:xfrm>
            </p:grpSpPr>
            <p:sp>
              <p:nvSpPr>
                <p:cNvPr id="117" name="Rectángulo 116">
                  <a:extLst>
                    <a:ext uri="{FF2B5EF4-FFF2-40B4-BE49-F238E27FC236}">
                      <a16:creationId xmlns="" xmlns:a16="http://schemas.microsoft.com/office/drawing/2014/main" id="{811F3B92-D7D1-4EAA-AF61-3E94D18C4AEE}"/>
                    </a:ext>
                  </a:extLst>
                </p:cNvPr>
                <p:cNvSpPr/>
                <p:nvPr/>
              </p:nvSpPr>
              <p:spPr>
                <a:xfrm>
                  <a:off x="-90086" y="1649223"/>
                  <a:ext cx="7777162" cy="369332"/>
                </a:xfrm>
                <a:prstGeom prst="rect">
                  <a:avLst/>
                </a:prstGeom>
                <a:solidFill>
                  <a:srgbClr val="99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8" name="CuadroTexto 117">
                  <a:extLst>
                    <a:ext uri="{FF2B5EF4-FFF2-40B4-BE49-F238E27FC236}">
                      <a16:creationId xmlns="" xmlns:a16="http://schemas.microsoft.com/office/drawing/2014/main" id="{1B9E0E7C-C94D-4D33-90C9-F83AE03AC5F1}"/>
                    </a:ext>
                  </a:extLst>
                </p:cNvPr>
                <p:cNvSpPr txBox="1"/>
                <p:nvPr/>
              </p:nvSpPr>
              <p:spPr>
                <a:xfrm>
                  <a:off x="-91265" y="1725202"/>
                  <a:ext cx="8142075"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Manifestaciones de los alumnos</a:t>
                  </a:r>
                </a:p>
              </p:txBody>
            </p:sp>
          </p:grpSp>
          <p:sp>
            <p:nvSpPr>
              <p:cNvPr id="122" name="CuadroTexto 121">
                <a:extLst>
                  <a:ext uri="{FF2B5EF4-FFF2-40B4-BE49-F238E27FC236}">
                    <a16:creationId xmlns="" xmlns:a16="http://schemas.microsoft.com/office/drawing/2014/main" id="{7C94A14D-3BCC-49E5-BA89-9E2AEF82C62C}"/>
                  </a:ext>
                </a:extLst>
              </p:cNvPr>
              <p:cNvSpPr txBox="1"/>
              <p:nvPr/>
            </p:nvSpPr>
            <p:spPr>
              <a:xfrm>
                <a:off x="-54750" y="5188352"/>
                <a:ext cx="3912051" cy="1015663"/>
              </a:xfrm>
              <a:prstGeom prst="rect">
                <a:avLst/>
              </a:prstGeom>
              <a:noFill/>
            </p:spPr>
            <p:txBody>
              <a:bodyPr wrap="square" rtlCol="0">
                <a:spAutoFit/>
              </a:bodyPr>
              <a:lstStyle/>
              <a:p>
                <a:pPr algn="just"/>
                <a:endParaRPr lang="es-MX" sz="1200" dirty="0">
                  <a:latin typeface="Comic Sans MS" panose="030F0702030302020204" pitchFamily="66" charset="0"/>
                </a:endParaRPr>
              </a:p>
              <a:p>
                <a:pPr algn="just"/>
                <a:r>
                  <a:rPr lang="es-MX" sz="1200" dirty="0">
                    <a:latin typeface="Comic Sans MS" panose="030F0702030302020204" pitchFamily="66" charset="0"/>
                  </a:rPr>
                  <a:t>Interés en las actividades</a:t>
                </a:r>
                <a:endParaRPr lang="es-MX" sz="1400" dirty="0">
                  <a:latin typeface="Comic Sans MS" panose="030F0702030302020204" pitchFamily="66" charset="0"/>
                </a:endParaRPr>
              </a:p>
              <a:p>
                <a:pPr algn="just"/>
                <a:r>
                  <a:rPr lang="es-MX" sz="1200" dirty="0">
                    <a:latin typeface="Comic Sans MS" panose="030F0702030302020204" pitchFamily="66" charset="0"/>
                  </a:rPr>
                  <a:t>Participación de la manera esperada</a:t>
                </a:r>
              </a:p>
              <a:p>
                <a:pPr algn="just"/>
                <a:r>
                  <a:rPr lang="es-MX" sz="1200" dirty="0">
                    <a:latin typeface="Comic Sans MS" panose="030F0702030302020204" pitchFamily="66" charset="0"/>
                  </a:rPr>
                  <a:t>Adaptación a la organización establecida</a:t>
                </a:r>
              </a:p>
              <a:p>
                <a:pPr algn="just"/>
                <a:r>
                  <a:rPr lang="es-MX" sz="1200" dirty="0">
                    <a:latin typeface="Comic Sans MS" panose="030F0702030302020204" pitchFamily="66" charset="0"/>
                  </a:rPr>
                  <a:t>Seguridad y cooperación al realizar las actividades</a:t>
                </a:r>
              </a:p>
            </p:txBody>
          </p:sp>
          <p:sp>
            <p:nvSpPr>
              <p:cNvPr id="126" name="CuadroTexto 125">
                <a:extLst>
                  <a:ext uri="{FF2B5EF4-FFF2-40B4-BE49-F238E27FC236}">
                    <a16:creationId xmlns="" xmlns:a16="http://schemas.microsoft.com/office/drawing/2014/main" id="{06161E3F-EC52-4DE5-966F-0CF0E691332C}"/>
                  </a:ext>
                </a:extLst>
              </p:cNvPr>
              <p:cNvSpPr txBox="1"/>
              <p:nvPr/>
            </p:nvSpPr>
            <p:spPr>
              <a:xfrm>
                <a:off x="3645357" y="5221690"/>
                <a:ext cx="3674654" cy="461665"/>
              </a:xfrm>
              <a:prstGeom prst="rect">
                <a:avLst/>
              </a:prstGeom>
              <a:noFill/>
            </p:spPr>
            <p:txBody>
              <a:bodyPr wrap="square" rtlCol="0">
                <a:spAutoFit/>
              </a:bodyPr>
              <a:lstStyle/>
              <a:p>
                <a:pPr algn="ctr"/>
                <a:r>
                  <a:rPr lang="es-MX" sz="1200" dirty="0">
                    <a:latin typeface="Comic Sans MS" panose="030F0702030302020204" pitchFamily="66" charset="0"/>
                  </a:rPr>
                  <a:t>Todos   Algunos  Pocos   Ninguno</a:t>
                </a:r>
              </a:p>
              <a:p>
                <a:pPr algn="ctr"/>
                <a:endParaRPr lang="es-MX" sz="1200" dirty="0">
                  <a:latin typeface="Comic Sans MS" panose="030F0702030302020204" pitchFamily="66" charset="0"/>
                </a:endParaRPr>
              </a:p>
            </p:txBody>
          </p:sp>
          <p:grpSp>
            <p:nvGrpSpPr>
              <p:cNvPr id="135" name="Grupo 134">
                <a:extLst>
                  <a:ext uri="{FF2B5EF4-FFF2-40B4-BE49-F238E27FC236}">
                    <a16:creationId xmlns="" xmlns:a16="http://schemas.microsoft.com/office/drawing/2014/main" id="{0B4F29DE-BDD1-4173-913A-6F69F59C290F}"/>
                  </a:ext>
                </a:extLst>
              </p:cNvPr>
              <p:cNvGrpSpPr/>
              <p:nvPr/>
            </p:nvGrpSpPr>
            <p:grpSpPr>
              <a:xfrm>
                <a:off x="4481792" y="5453154"/>
                <a:ext cx="1859730" cy="162160"/>
                <a:chOff x="4481792" y="5453154"/>
                <a:chExt cx="1859730" cy="162160"/>
              </a:xfrm>
            </p:grpSpPr>
            <p:sp>
              <p:nvSpPr>
                <p:cNvPr id="124" name="Elipse 123">
                  <a:extLst>
                    <a:ext uri="{FF2B5EF4-FFF2-40B4-BE49-F238E27FC236}">
                      <a16:creationId xmlns="" xmlns:a16="http://schemas.microsoft.com/office/drawing/2014/main" id="{B36A7C95-12EB-4981-AD16-F8766A33023B}"/>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28" name="Elipse 127">
                  <a:extLst>
                    <a:ext uri="{FF2B5EF4-FFF2-40B4-BE49-F238E27FC236}">
                      <a16:creationId xmlns="" xmlns:a16="http://schemas.microsoft.com/office/drawing/2014/main" id="{04898E7A-EFA5-4C5D-AA3E-E61854C86E67}"/>
                    </a:ext>
                  </a:extLst>
                </p:cNvPr>
                <p:cNvSpPr/>
                <p:nvPr/>
              </p:nvSpPr>
              <p:spPr>
                <a:xfrm>
                  <a:off x="5071405" y="5453154"/>
                  <a:ext cx="140071" cy="148881"/>
                </a:xfrm>
                <a:prstGeom prst="ellipse">
                  <a:avLst/>
                </a:prstGeom>
                <a:solidFill>
                  <a:srgbClr val="9966FF"/>
                </a:solid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0" name="Elipse 129">
                  <a:extLst>
                    <a:ext uri="{FF2B5EF4-FFF2-40B4-BE49-F238E27FC236}">
                      <a16:creationId xmlns="" xmlns:a16="http://schemas.microsoft.com/office/drawing/2014/main" id="{00F070BD-3F46-4F6C-A422-B589D0DB19D7}"/>
                    </a:ext>
                  </a:extLst>
                </p:cNvPr>
                <p:cNvSpPr/>
                <p:nvPr/>
              </p:nvSpPr>
              <p:spPr>
                <a:xfrm>
                  <a:off x="5590982" y="5466433"/>
                  <a:ext cx="140071" cy="148881"/>
                </a:xfrm>
                <a:prstGeom prst="ellipse">
                  <a:avLst/>
                </a:prstGeom>
                <a:solidFill>
                  <a:schemeClr val="bg1"/>
                </a:solid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2" name="Elipse 131">
                  <a:extLst>
                    <a:ext uri="{FF2B5EF4-FFF2-40B4-BE49-F238E27FC236}">
                      <a16:creationId xmlns="" xmlns:a16="http://schemas.microsoft.com/office/drawing/2014/main" id="{1ADF766A-8C07-4C9C-954F-397B4C518373}"/>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36" name="Grupo 135">
                <a:extLst>
                  <a:ext uri="{FF2B5EF4-FFF2-40B4-BE49-F238E27FC236}">
                    <a16:creationId xmlns="" xmlns:a16="http://schemas.microsoft.com/office/drawing/2014/main" id="{0CAC7643-C6D9-4D4D-8809-A3E27B328AAE}"/>
                  </a:ext>
                </a:extLst>
              </p:cNvPr>
              <p:cNvGrpSpPr/>
              <p:nvPr/>
            </p:nvGrpSpPr>
            <p:grpSpPr>
              <a:xfrm>
                <a:off x="4481792" y="5644382"/>
                <a:ext cx="1859730" cy="162160"/>
                <a:chOff x="4481792" y="5453154"/>
                <a:chExt cx="1859730" cy="162160"/>
              </a:xfrm>
            </p:grpSpPr>
            <p:sp>
              <p:nvSpPr>
                <p:cNvPr id="137" name="Elipse 136">
                  <a:extLst>
                    <a:ext uri="{FF2B5EF4-FFF2-40B4-BE49-F238E27FC236}">
                      <a16:creationId xmlns="" xmlns:a16="http://schemas.microsoft.com/office/drawing/2014/main" id="{D15D9F78-4830-4046-8D9C-7475C18EEACF}"/>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8" name="Elipse 137">
                  <a:extLst>
                    <a:ext uri="{FF2B5EF4-FFF2-40B4-BE49-F238E27FC236}">
                      <a16:creationId xmlns="" xmlns:a16="http://schemas.microsoft.com/office/drawing/2014/main" id="{9106BBF0-3FDA-43EF-82D8-A91CE86F7BCC}"/>
                    </a:ext>
                  </a:extLst>
                </p:cNvPr>
                <p:cNvSpPr/>
                <p:nvPr/>
              </p:nvSpPr>
              <p:spPr>
                <a:xfrm>
                  <a:off x="5071405" y="5453154"/>
                  <a:ext cx="140071" cy="148881"/>
                </a:xfrm>
                <a:prstGeom prst="ellipse">
                  <a:avLst/>
                </a:prstGeom>
                <a:solidFill>
                  <a:srgbClr val="9966FF"/>
                </a:solid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9" name="Elipse 138">
                  <a:extLst>
                    <a:ext uri="{FF2B5EF4-FFF2-40B4-BE49-F238E27FC236}">
                      <a16:creationId xmlns="" xmlns:a16="http://schemas.microsoft.com/office/drawing/2014/main" id="{805C1B3D-B483-4E9A-BC43-3C3A34DCA29C}"/>
                    </a:ext>
                  </a:extLst>
                </p:cNvPr>
                <p:cNvSpPr/>
                <p:nvPr/>
              </p:nvSpPr>
              <p:spPr>
                <a:xfrm>
                  <a:off x="5590982" y="5466433"/>
                  <a:ext cx="140071" cy="148881"/>
                </a:xfrm>
                <a:prstGeom prst="ellipse">
                  <a:avLst/>
                </a:prstGeom>
                <a:solidFill>
                  <a:schemeClr val="bg1"/>
                </a:solid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0" name="Elipse 139">
                  <a:extLst>
                    <a:ext uri="{FF2B5EF4-FFF2-40B4-BE49-F238E27FC236}">
                      <a16:creationId xmlns="" xmlns:a16="http://schemas.microsoft.com/office/drawing/2014/main" id="{5ACBF1CC-D4AC-4C8B-8889-428A29D11D75}"/>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41" name="Grupo 140">
                <a:extLst>
                  <a:ext uri="{FF2B5EF4-FFF2-40B4-BE49-F238E27FC236}">
                    <a16:creationId xmlns="" xmlns:a16="http://schemas.microsoft.com/office/drawing/2014/main" id="{7B87E0F1-93A8-4239-876A-2C91F55A3FB3}"/>
                  </a:ext>
                </a:extLst>
              </p:cNvPr>
              <p:cNvGrpSpPr/>
              <p:nvPr/>
            </p:nvGrpSpPr>
            <p:grpSpPr>
              <a:xfrm>
                <a:off x="4482433" y="5835610"/>
                <a:ext cx="1859730" cy="162160"/>
                <a:chOff x="4481792" y="5453154"/>
                <a:chExt cx="1859730" cy="162160"/>
              </a:xfrm>
            </p:grpSpPr>
            <p:sp>
              <p:nvSpPr>
                <p:cNvPr id="142" name="Elipse 141">
                  <a:extLst>
                    <a:ext uri="{FF2B5EF4-FFF2-40B4-BE49-F238E27FC236}">
                      <a16:creationId xmlns="" xmlns:a16="http://schemas.microsoft.com/office/drawing/2014/main" id="{A875E401-1E64-47E4-A54B-900C61A61677}"/>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3" name="Elipse 142">
                  <a:extLst>
                    <a:ext uri="{FF2B5EF4-FFF2-40B4-BE49-F238E27FC236}">
                      <a16:creationId xmlns="" xmlns:a16="http://schemas.microsoft.com/office/drawing/2014/main" id="{3DD59AD9-06DA-4644-919C-E7BC15F6BED6}"/>
                    </a:ext>
                  </a:extLst>
                </p:cNvPr>
                <p:cNvSpPr/>
                <p:nvPr/>
              </p:nvSpPr>
              <p:spPr>
                <a:xfrm>
                  <a:off x="5071405" y="5453154"/>
                  <a:ext cx="140071" cy="148881"/>
                </a:xfrm>
                <a:prstGeom prst="ellipse">
                  <a:avLst/>
                </a:prstGeom>
                <a:solidFill>
                  <a:srgbClr val="9966FF"/>
                </a:solid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4" name="Elipse 143">
                  <a:extLst>
                    <a:ext uri="{FF2B5EF4-FFF2-40B4-BE49-F238E27FC236}">
                      <a16:creationId xmlns="" xmlns:a16="http://schemas.microsoft.com/office/drawing/2014/main" id="{6DDE1CF7-489F-47CF-8241-BA4E200CF4FA}"/>
                    </a:ext>
                  </a:extLst>
                </p:cNvPr>
                <p:cNvSpPr/>
                <p:nvPr/>
              </p:nvSpPr>
              <p:spPr>
                <a:xfrm>
                  <a:off x="5590982" y="5466433"/>
                  <a:ext cx="140071" cy="148881"/>
                </a:xfrm>
                <a:prstGeom prst="ellipse">
                  <a:avLst/>
                </a:prstGeom>
                <a:solidFill>
                  <a:schemeClr val="bg1"/>
                </a:solid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5" name="Elipse 144">
                  <a:extLst>
                    <a:ext uri="{FF2B5EF4-FFF2-40B4-BE49-F238E27FC236}">
                      <a16:creationId xmlns="" xmlns:a16="http://schemas.microsoft.com/office/drawing/2014/main" id="{5B84455B-4FC9-4372-B777-94DDE7FE150E}"/>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46" name="Grupo 145">
                <a:extLst>
                  <a:ext uri="{FF2B5EF4-FFF2-40B4-BE49-F238E27FC236}">
                    <a16:creationId xmlns="" xmlns:a16="http://schemas.microsoft.com/office/drawing/2014/main" id="{77951E04-423C-44AE-A9B2-24095C4C5B28}"/>
                  </a:ext>
                </a:extLst>
              </p:cNvPr>
              <p:cNvGrpSpPr/>
              <p:nvPr/>
            </p:nvGrpSpPr>
            <p:grpSpPr>
              <a:xfrm>
                <a:off x="4482817" y="6023918"/>
                <a:ext cx="1859730" cy="162160"/>
                <a:chOff x="4481792" y="5453154"/>
                <a:chExt cx="1859730" cy="162160"/>
              </a:xfrm>
            </p:grpSpPr>
            <p:sp>
              <p:nvSpPr>
                <p:cNvPr id="147" name="Elipse 146">
                  <a:extLst>
                    <a:ext uri="{FF2B5EF4-FFF2-40B4-BE49-F238E27FC236}">
                      <a16:creationId xmlns="" xmlns:a16="http://schemas.microsoft.com/office/drawing/2014/main" id="{EAE223AD-9981-454B-AC0F-D9BD55EC710C}"/>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8" name="Elipse 147">
                  <a:extLst>
                    <a:ext uri="{FF2B5EF4-FFF2-40B4-BE49-F238E27FC236}">
                      <a16:creationId xmlns="" xmlns:a16="http://schemas.microsoft.com/office/drawing/2014/main" id="{A020B64C-03E0-4C7A-BBB0-B1EB17ACCB9A}"/>
                    </a:ext>
                  </a:extLst>
                </p:cNvPr>
                <p:cNvSpPr/>
                <p:nvPr/>
              </p:nvSpPr>
              <p:spPr>
                <a:xfrm>
                  <a:off x="5071405" y="5453154"/>
                  <a:ext cx="140071" cy="148881"/>
                </a:xfrm>
                <a:prstGeom prst="ellipse">
                  <a:avLst/>
                </a:prstGeom>
                <a:solidFill>
                  <a:srgbClr val="9966FF"/>
                </a:solid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9" name="Elipse 148">
                  <a:extLst>
                    <a:ext uri="{FF2B5EF4-FFF2-40B4-BE49-F238E27FC236}">
                      <a16:creationId xmlns="" xmlns:a16="http://schemas.microsoft.com/office/drawing/2014/main" id="{CFEEB593-1C3D-4D7F-A633-27ED6ECE17BF}"/>
                    </a:ext>
                  </a:extLst>
                </p:cNvPr>
                <p:cNvSpPr/>
                <p:nvPr/>
              </p:nvSpPr>
              <p:spPr>
                <a:xfrm>
                  <a:off x="5590982" y="5466433"/>
                  <a:ext cx="140071" cy="148881"/>
                </a:xfrm>
                <a:prstGeom prst="ellipse">
                  <a:avLst/>
                </a:prstGeom>
                <a:solidFill>
                  <a:schemeClr val="bg1"/>
                </a:solid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50" name="Elipse 149">
                  <a:extLst>
                    <a:ext uri="{FF2B5EF4-FFF2-40B4-BE49-F238E27FC236}">
                      <a16:creationId xmlns="" xmlns:a16="http://schemas.microsoft.com/office/drawing/2014/main" id="{C42090CB-1504-4391-B330-728BEC78AAC5}"/>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grpSp>
          <p:nvGrpSpPr>
            <p:cNvPr id="151" name="Grupo 150">
              <a:extLst>
                <a:ext uri="{FF2B5EF4-FFF2-40B4-BE49-F238E27FC236}">
                  <a16:creationId xmlns="" xmlns:a16="http://schemas.microsoft.com/office/drawing/2014/main" id="{E3FB72F6-392F-40AB-A175-66BC4FD1180C}"/>
                </a:ext>
              </a:extLst>
            </p:cNvPr>
            <p:cNvGrpSpPr/>
            <p:nvPr/>
          </p:nvGrpSpPr>
          <p:grpSpPr>
            <a:xfrm>
              <a:off x="-40004" y="6773416"/>
              <a:ext cx="8066405" cy="358362"/>
              <a:chOff x="-128950" y="1710038"/>
              <a:chExt cx="8066405" cy="358362"/>
            </a:xfrm>
          </p:grpSpPr>
          <p:sp>
            <p:nvSpPr>
              <p:cNvPr id="152" name="Rectángulo 151">
                <a:extLst>
                  <a:ext uri="{FF2B5EF4-FFF2-40B4-BE49-F238E27FC236}">
                    <a16:creationId xmlns="" xmlns:a16="http://schemas.microsoft.com/office/drawing/2014/main" id="{8BFA794B-7B5C-4B21-A452-F05082E198A2}"/>
                  </a:ext>
                </a:extLst>
              </p:cNvPr>
              <p:cNvSpPr/>
              <p:nvPr/>
            </p:nvSpPr>
            <p:spPr>
              <a:xfrm>
                <a:off x="-117778" y="1710038"/>
                <a:ext cx="7844864" cy="358362"/>
              </a:xfrm>
              <a:prstGeom prst="rect">
                <a:avLst/>
              </a:prstGeom>
              <a:solidFill>
                <a:srgbClr val="79D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53" name="CuadroTexto 152">
                <a:extLst>
                  <a:ext uri="{FF2B5EF4-FFF2-40B4-BE49-F238E27FC236}">
                    <a16:creationId xmlns="" xmlns:a16="http://schemas.microsoft.com/office/drawing/2014/main" id="{B6E65149-4C4C-4DA3-BBD4-37E7A7D3A7A0}"/>
                  </a:ext>
                </a:extLst>
              </p:cNvPr>
              <p:cNvSpPr txBox="1"/>
              <p:nvPr/>
            </p:nvSpPr>
            <p:spPr>
              <a:xfrm>
                <a:off x="-128950" y="1725138"/>
                <a:ext cx="8066405"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Autoevaluación</a:t>
                </a:r>
              </a:p>
            </p:txBody>
          </p:sp>
        </p:grpSp>
        <p:sp>
          <p:nvSpPr>
            <p:cNvPr id="155" name="CuadroTexto 154">
              <a:extLst>
                <a:ext uri="{FF2B5EF4-FFF2-40B4-BE49-F238E27FC236}">
                  <a16:creationId xmlns="" xmlns:a16="http://schemas.microsoft.com/office/drawing/2014/main" id="{6718D8D3-202C-4CDB-8F60-21504AA6438C}"/>
                </a:ext>
              </a:extLst>
            </p:cNvPr>
            <p:cNvSpPr txBox="1"/>
            <p:nvPr/>
          </p:nvSpPr>
          <p:spPr>
            <a:xfrm>
              <a:off x="28833" y="7032794"/>
              <a:ext cx="5831687" cy="1384995"/>
            </a:xfrm>
            <a:prstGeom prst="rect">
              <a:avLst/>
            </a:prstGeom>
            <a:noFill/>
          </p:spPr>
          <p:txBody>
            <a:bodyPr wrap="square" rtlCol="0">
              <a:spAutoFit/>
            </a:bodyPr>
            <a:lstStyle/>
            <a:p>
              <a:pPr algn="just"/>
              <a:endParaRPr lang="es-MX" sz="1200" dirty="0">
                <a:latin typeface="Comic Sans MS" panose="030F0702030302020204" pitchFamily="66" charset="0"/>
              </a:endParaRPr>
            </a:p>
            <a:p>
              <a:pPr algn="just"/>
              <a:r>
                <a:rPr lang="es-MX" sz="1200" dirty="0">
                  <a:latin typeface="Comic Sans MS" panose="030F0702030302020204" pitchFamily="66" charset="0"/>
                </a:rPr>
                <a:t>Rescato los conocimientos previos</a:t>
              </a:r>
              <a:endParaRPr lang="es-MX" sz="1400" dirty="0">
                <a:latin typeface="Comic Sans MS" panose="030F0702030302020204" pitchFamily="66" charset="0"/>
              </a:endParaRPr>
            </a:p>
            <a:p>
              <a:pPr algn="just"/>
              <a:r>
                <a:rPr lang="es-MX" sz="1200" dirty="0">
                  <a:latin typeface="Comic Sans MS" panose="030F0702030302020204" pitchFamily="66" charset="0"/>
                </a:rPr>
                <a:t>Identifico y actúa conforme a las necesidades e intereses de los alumnos  </a:t>
              </a:r>
            </a:p>
            <a:p>
              <a:pPr algn="just"/>
              <a:r>
                <a:rPr lang="es-MX" sz="1200" dirty="0">
                  <a:latin typeface="Comic Sans MS" panose="030F0702030302020204" pitchFamily="66" charset="0"/>
                </a:rPr>
                <a:t>Fomento la participación de todos los alumnos </a:t>
              </a:r>
            </a:p>
            <a:p>
              <a:pPr algn="just"/>
              <a:r>
                <a:rPr lang="es-MX" sz="1200" dirty="0">
                  <a:latin typeface="Comic Sans MS" panose="030F0702030302020204" pitchFamily="66" charset="0"/>
                </a:rPr>
                <a:t>Otorgo consignas claras</a:t>
              </a:r>
            </a:p>
            <a:p>
              <a:pPr algn="just"/>
              <a:r>
                <a:rPr lang="es-MX" sz="1200" dirty="0">
                  <a:latin typeface="Comic Sans MS" panose="030F0702030302020204" pitchFamily="66" charset="0"/>
                </a:rPr>
                <a:t>Intervengo adecuadamente</a:t>
              </a:r>
            </a:p>
            <a:p>
              <a:pPr algn="just"/>
              <a:r>
                <a:rPr lang="es-MX" sz="1200" dirty="0">
                  <a:latin typeface="Comic Sans MS" panose="030F0702030302020204" pitchFamily="66" charset="0"/>
                </a:rPr>
                <a:t>Fomento la autonomía de los alumnos </a:t>
              </a:r>
            </a:p>
          </p:txBody>
        </p:sp>
        <p:grpSp>
          <p:nvGrpSpPr>
            <p:cNvPr id="202" name="Grupo 201">
              <a:extLst>
                <a:ext uri="{FF2B5EF4-FFF2-40B4-BE49-F238E27FC236}">
                  <a16:creationId xmlns="" xmlns:a16="http://schemas.microsoft.com/office/drawing/2014/main" id="{F323BF70-7EB4-430E-8E9D-EF851C22D91D}"/>
                </a:ext>
              </a:extLst>
            </p:cNvPr>
            <p:cNvGrpSpPr/>
            <p:nvPr/>
          </p:nvGrpSpPr>
          <p:grpSpPr>
            <a:xfrm>
              <a:off x="5374926" y="7091527"/>
              <a:ext cx="2259440" cy="1333183"/>
              <a:chOff x="5315844" y="7568695"/>
              <a:chExt cx="2259440" cy="1333183"/>
            </a:xfrm>
          </p:grpSpPr>
          <p:sp>
            <p:nvSpPr>
              <p:cNvPr id="161" name="CuadroTexto 160">
                <a:extLst>
                  <a:ext uri="{FF2B5EF4-FFF2-40B4-BE49-F238E27FC236}">
                    <a16:creationId xmlns="" xmlns:a16="http://schemas.microsoft.com/office/drawing/2014/main" id="{101E8FF4-B621-48FA-A3D7-D90BB0502AC4}"/>
                  </a:ext>
                </a:extLst>
              </p:cNvPr>
              <p:cNvSpPr txBox="1"/>
              <p:nvPr/>
            </p:nvSpPr>
            <p:spPr>
              <a:xfrm>
                <a:off x="5319913" y="7568918"/>
                <a:ext cx="2255371" cy="461665"/>
              </a:xfrm>
              <a:prstGeom prst="rect">
                <a:avLst/>
              </a:prstGeom>
              <a:noFill/>
            </p:spPr>
            <p:txBody>
              <a:bodyPr wrap="square" rtlCol="0">
                <a:spAutoFit/>
              </a:bodyPr>
              <a:lstStyle/>
              <a:p>
                <a:pPr algn="ctr"/>
                <a:r>
                  <a:rPr lang="es-MX" sz="1200" dirty="0">
                    <a:latin typeface="Comic Sans MS" panose="030F0702030302020204" pitchFamily="66" charset="0"/>
                  </a:rPr>
                  <a:t>   </a:t>
                </a:r>
                <a:r>
                  <a:rPr lang="es-MX" sz="1200" dirty="0" smtClean="0">
                    <a:latin typeface="Comic Sans MS" panose="030F0702030302020204" pitchFamily="66" charset="0"/>
                  </a:rPr>
                  <a:t>          </a:t>
                </a:r>
                <a:r>
                  <a:rPr lang="es-MX" sz="1200" dirty="0">
                    <a:latin typeface="Comic Sans MS" panose="030F0702030302020204" pitchFamily="66" charset="0"/>
                  </a:rPr>
                  <a:t>Si           </a:t>
                </a:r>
                <a:r>
                  <a:rPr lang="es-MX" sz="1200" dirty="0" smtClean="0">
                    <a:latin typeface="Comic Sans MS" panose="030F0702030302020204" pitchFamily="66" charset="0"/>
                  </a:rPr>
                  <a:t>   </a:t>
                </a:r>
                <a:r>
                  <a:rPr lang="es-MX" sz="1200" dirty="0">
                    <a:latin typeface="Comic Sans MS" panose="030F0702030302020204" pitchFamily="66" charset="0"/>
                  </a:rPr>
                  <a:t>No  </a:t>
                </a:r>
                <a:r>
                  <a:rPr lang="es-MX" sz="1200" dirty="0" smtClean="0">
                    <a:latin typeface="Comic Sans MS" panose="030F0702030302020204" pitchFamily="66" charset="0"/>
                  </a:rPr>
                  <a:t> N/A </a:t>
                </a:r>
                <a:endParaRPr lang="es-MX" sz="1200" dirty="0">
                  <a:latin typeface="Comic Sans MS" panose="030F0702030302020204" pitchFamily="66" charset="0"/>
                </a:endParaRPr>
              </a:p>
              <a:p>
                <a:pPr algn="ctr"/>
                <a:endParaRPr lang="es-MX" sz="1200" dirty="0">
                  <a:latin typeface="Comic Sans MS" panose="030F0702030302020204" pitchFamily="66" charset="0"/>
                </a:endParaRPr>
              </a:p>
            </p:txBody>
          </p:sp>
          <p:grpSp>
            <p:nvGrpSpPr>
              <p:cNvPr id="201" name="Grupo 200">
                <a:extLst>
                  <a:ext uri="{FF2B5EF4-FFF2-40B4-BE49-F238E27FC236}">
                    <a16:creationId xmlns="" xmlns:a16="http://schemas.microsoft.com/office/drawing/2014/main" id="{6C41977E-8F35-4BB6-9FB6-060C1D447201}"/>
                  </a:ext>
                </a:extLst>
              </p:cNvPr>
              <p:cNvGrpSpPr/>
              <p:nvPr/>
            </p:nvGrpSpPr>
            <p:grpSpPr>
              <a:xfrm>
                <a:off x="6120124" y="7772965"/>
                <a:ext cx="876598" cy="1128913"/>
                <a:chOff x="6128376" y="7763339"/>
                <a:chExt cx="876598" cy="1128913"/>
              </a:xfrm>
            </p:grpSpPr>
            <p:grpSp>
              <p:nvGrpSpPr>
                <p:cNvPr id="171" name="Grupo 170">
                  <a:extLst>
                    <a:ext uri="{FF2B5EF4-FFF2-40B4-BE49-F238E27FC236}">
                      <a16:creationId xmlns="" xmlns:a16="http://schemas.microsoft.com/office/drawing/2014/main" id="{B4DEC5E0-F6BB-4A34-A803-6D536089621A}"/>
                    </a:ext>
                  </a:extLst>
                </p:cNvPr>
                <p:cNvGrpSpPr/>
                <p:nvPr/>
              </p:nvGrpSpPr>
              <p:grpSpPr>
                <a:xfrm>
                  <a:off x="6135240" y="7763339"/>
                  <a:ext cx="860093" cy="166455"/>
                  <a:chOff x="6014569" y="7907624"/>
                  <a:chExt cx="860093" cy="166455"/>
                </a:xfrm>
              </p:grpSpPr>
              <p:sp>
                <p:nvSpPr>
                  <p:cNvPr id="165" name="Elipse 164">
                    <a:extLst>
                      <a:ext uri="{FF2B5EF4-FFF2-40B4-BE49-F238E27FC236}">
                        <a16:creationId xmlns="" xmlns:a16="http://schemas.microsoft.com/office/drawing/2014/main" id="{FE1FD20A-6ED7-4845-8B11-A1EC792790C5}"/>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66" name="Elipse 165">
                    <a:extLst>
                      <a:ext uri="{FF2B5EF4-FFF2-40B4-BE49-F238E27FC236}">
                        <a16:creationId xmlns="" xmlns:a16="http://schemas.microsoft.com/office/drawing/2014/main" id="{5D71AD41-6D0E-4CDB-B05D-3B103104F30C}"/>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72" name="Grupo 171">
                  <a:extLst>
                    <a:ext uri="{FF2B5EF4-FFF2-40B4-BE49-F238E27FC236}">
                      <a16:creationId xmlns="" xmlns:a16="http://schemas.microsoft.com/office/drawing/2014/main" id="{6D934AB1-45F3-45B0-ADEB-632522282A96}"/>
                    </a:ext>
                  </a:extLst>
                </p:cNvPr>
                <p:cNvGrpSpPr/>
                <p:nvPr/>
              </p:nvGrpSpPr>
              <p:grpSpPr>
                <a:xfrm>
                  <a:off x="6144881" y="7952948"/>
                  <a:ext cx="860093" cy="166455"/>
                  <a:chOff x="6014569" y="7907624"/>
                  <a:chExt cx="860093" cy="166455"/>
                </a:xfrm>
              </p:grpSpPr>
              <p:sp>
                <p:nvSpPr>
                  <p:cNvPr id="173" name="Elipse 172">
                    <a:extLst>
                      <a:ext uri="{FF2B5EF4-FFF2-40B4-BE49-F238E27FC236}">
                        <a16:creationId xmlns="" xmlns:a16="http://schemas.microsoft.com/office/drawing/2014/main" id="{E5A1820A-225E-426C-BB18-42E8BAA0D935}"/>
                      </a:ext>
                    </a:extLst>
                  </p:cNvPr>
                  <p:cNvSpPr/>
                  <p:nvPr/>
                </p:nvSpPr>
                <p:spPr>
                  <a:xfrm>
                    <a:off x="6014569" y="7925198"/>
                    <a:ext cx="140071" cy="148881"/>
                  </a:xfrm>
                  <a:prstGeom prst="ellipse">
                    <a:avLst/>
                  </a:prstGeom>
                  <a:solidFill>
                    <a:srgbClr val="9966FF"/>
                  </a:solid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74" name="Elipse 173">
                    <a:extLst>
                      <a:ext uri="{FF2B5EF4-FFF2-40B4-BE49-F238E27FC236}">
                        <a16:creationId xmlns="" xmlns:a16="http://schemas.microsoft.com/office/drawing/2014/main" id="{059BFFE8-E129-4AA5-883A-6A52AC975154}"/>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75" name="Grupo 174">
                  <a:extLst>
                    <a:ext uri="{FF2B5EF4-FFF2-40B4-BE49-F238E27FC236}">
                      <a16:creationId xmlns="" xmlns:a16="http://schemas.microsoft.com/office/drawing/2014/main" id="{903AAAAF-062F-4F3F-93D0-FB8734EFD06E}"/>
                    </a:ext>
                  </a:extLst>
                </p:cNvPr>
                <p:cNvGrpSpPr/>
                <p:nvPr/>
              </p:nvGrpSpPr>
              <p:grpSpPr>
                <a:xfrm>
                  <a:off x="6128376" y="8146749"/>
                  <a:ext cx="860093" cy="166455"/>
                  <a:chOff x="6014569" y="7907624"/>
                  <a:chExt cx="860093" cy="166455"/>
                </a:xfrm>
              </p:grpSpPr>
              <p:sp>
                <p:nvSpPr>
                  <p:cNvPr id="176" name="Elipse 175">
                    <a:extLst>
                      <a:ext uri="{FF2B5EF4-FFF2-40B4-BE49-F238E27FC236}">
                        <a16:creationId xmlns="" xmlns:a16="http://schemas.microsoft.com/office/drawing/2014/main" id="{5628CDCD-EA35-4E0D-A852-C8D40DB87C60}"/>
                      </a:ext>
                    </a:extLst>
                  </p:cNvPr>
                  <p:cNvSpPr/>
                  <p:nvPr/>
                </p:nvSpPr>
                <p:spPr>
                  <a:xfrm>
                    <a:off x="6014569" y="7925198"/>
                    <a:ext cx="140071" cy="148881"/>
                  </a:xfrm>
                  <a:prstGeom prst="ellipse">
                    <a:avLst/>
                  </a:prstGeom>
                  <a:solidFill>
                    <a:srgbClr val="9966FF"/>
                  </a:solid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77" name="Elipse 176">
                    <a:extLst>
                      <a:ext uri="{FF2B5EF4-FFF2-40B4-BE49-F238E27FC236}">
                        <a16:creationId xmlns="" xmlns:a16="http://schemas.microsoft.com/office/drawing/2014/main" id="{95FD5684-4773-460F-A507-B282D920AB05}"/>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78" name="Grupo 177">
                  <a:extLst>
                    <a:ext uri="{FF2B5EF4-FFF2-40B4-BE49-F238E27FC236}">
                      <a16:creationId xmlns="" xmlns:a16="http://schemas.microsoft.com/office/drawing/2014/main" id="{68A79C76-CFC4-46B5-B524-B113AE261797}"/>
                    </a:ext>
                  </a:extLst>
                </p:cNvPr>
                <p:cNvGrpSpPr/>
                <p:nvPr/>
              </p:nvGrpSpPr>
              <p:grpSpPr>
                <a:xfrm>
                  <a:off x="6135240" y="8339765"/>
                  <a:ext cx="860093" cy="166455"/>
                  <a:chOff x="6014569" y="7907624"/>
                  <a:chExt cx="860093" cy="166455"/>
                </a:xfrm>
              </p:grpSpPr>
              <p:sp>
                <p:nvSpPr>
                  <p:cNvPr id="179" name="Elipse 178">
                    <a:extLst>
                      <a:ext uri="{FF2B5EF4-FFF2-40B4-BE49-F238E27FC236}">
                        <a16:creationId xmlns="" xmlns:a16="http://schemas.microsoft.com/office/drawing/2014/main" id="{2CBBDFBE-EB0C-41CC-A88B-D5A807205905}"/>
                      </a:ext>
                    </a:extLst>
                  </p:cNvPr>
                  <p:cNvSpPr/>
                  <p:nvPr/>
                </p:nvSpPr>
                <p:spPr>
                  <a:xfrm>
                    <a:off x="6014569" y="7925198"/>
                    <a:ext cx="140071" cy="148881"/>
                  </a:xfrm>
                  <a:prstGeom prst="ellipse">
                    <a:avLst/>
                  </a:prstGeom>
                  <a:solidFill>
                    <a:srgbClr val="9966FF"/>
                  </a:solid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0" name="Elipse 179">
                    <a:extLst>
                      <a:ext uri="{FF2B5EF4-FFF2-40B4-BE49-F238E27FC236}">
                        <a16:creationId xmlns="" xmlns:a16="http://schemas.microsoft.com/office/drawing/2014/main" id="{7D157F79-D910-4D52-8F42-75F981207E22}"/>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81" name="Grupo 180">
                  <a:extLst>
                    <a:ext uri="{FF2B5EF4-FFF2-40B4-BE49-F238E27FC236}">
                      <a16:creationId xmlns="" xmlns:a16="http://schemas.microsoft.com/office/drawing/2014/main" id="{1A443DDB-ACFE-4675-ABFF-E3444529CF83}"/>
                    </a:ext>
                  </a:extLst>
                </p:cNvPr>
                <p:cNvGrpSpPr/>
                <p:nvPr/>
              </p:nvGrpSpPr>
              <p:grpSpPr>
                <a:xfrm>
                  <a:off x="6135240" y="8532781"/>
                  <a:ext cx="860093" cy="166455"/>
                  <a:chOff x="6014569" y="7907624"/>
                  <a:chExt cx="860093" cy="166455"/>
                </a:xfrm>
              </p:grpSpPr>
              <p:sp>
                <p:nvSpPr>
                  <p:cNvPr id="182" name="Elipse 181">
                    <a:extLst>
                      <a:ext uri="{FF2B5EF4-FFF2-40B4-BE49-F238E27FC236}">
                        <a16:creationId xmlns="" xmlns:a16="http://schemas.microsoft.com/office/drawing/2014/main" id="{E7A56ADF-EACC-40C7-9184-0E3F0740A45D}"/>
                      </a:ext>
                    </a:extLst>
                  </p:cNvPr>
                  <p:cNvSpPr/>
                  <p:nvPr/>
                </p:nvSpPr>
                <p:spPr>
                  <a:xfrm>
                    <a:off x="6014569" y="7925198"/>
                    <a:ext cx="140071" cy="148881"/>
                  </a:xfrm>
                  <a:prstGeom prst="ellipse">
                    <a:avLst/>
                  </a:prstGeom>
                  <a:solidFill>
                    <a:srgbClr val="9966FF"/>
                  </a:solid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3" name="Elipse 182">
                    <a:extLst>
                      <a:ext uri="{FF2B5EF4-FFF2-40B4-BE49-F238E27FC236}">
                        <a16:creationId xmlns="" xmlns:a16="http://schemas.microsoft.com/office/drawing/2014/main" id="{1973D5AE-4FF3-41F8-A147-1A0EDB4CCABB}"/>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84" name="Grupo 183">
                  <a:extLst>
                    <a:ext uri="{FF2B5EF4-FFF2-40B4-BE49-F238E27FC236}">
                      <a16:creationId xmlns="" xmlns:a16="http://schemas.microsoft.com/office/drawing/2014/main" id="{A0DD16A7-4851-49C7-AD7E-6396DE84D217}"/>
                    </a:ext>
                  </a:extLst>
                </p:cNvPr>
                <p:cNvGrpSpPr/>
                <p:nvPr/>
              </p:nvGrpSpPr>
              <p:grpSpPr>
                <a:xfrm>
                  <a:off x="6135240" y="8725797"/>
                  <a:ext cx="860093" cy="166455"/>
                  <a:chOff x="6014569" y="7907624"/>
                  <a:chExt cx="860093" cy="166455"/>
                </a:xfrm>
              </p:grpSpPr>
              <p:sp>
                <p:nvSpPr>
                  <p:cNvPr id="185" name="Elipse 184">
                    <a:extLst>
                      <a:ext uri="{FF2B5EF4-FFF2-40B4-BE49-F238E27FC236}">
                        <a16:creationId xmlns="" xmlns:a16="http://schemas.microsoft.com/office/drawing/2014/main" id="{A25605AE-999C-4A5F-B9C0-9B6032B44867}"/>
                      </a:ext>
                    </a:extLst>
                  </p:cNvPr>
                  <p:cNvSpPr/>
                  <p:nvPr/>
                </p:nvSpPr>
                <p:spPr>
                  <a:xfrm>
                    <a:off x="6014569" y="7925198"/>
                    <a:ext cx="140071" cy="148881"/>
                  </a:xfrm>
                  <a:prstGeom prst="ellipse">
                    <a:avLst/>
                  </a:prstGeom>
                  <a:solidFill>
                    <a:srgbClr val="9966FF"/>
                  </a:solid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6" name="Elipse 185">
                    <a:extLst>
                      <a:ext uri="{FF2B5EF4-FFF2-40B4-BE49-F238E27FC236}">
                        <a16:creationId xmlns="" xmlns:a16="http://schemas.microsoft.com/office/drawing/2014/main" id="{FA69E7DF-4506-4800-9CFD-AB1AC1E70A37}"/>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sp>
            <p:nvSpPr>
              <p:cNvPr id="133" name="CuadroTexto 132">
                <a:extLst>
                  <a:ext uri="{FF2B5EF4-FFF2-40B4-BE49-F238E27FC236}">
                    <a16:creationId xmlns="" xmlns:a16="http://schemas.microsoft.com/office/drawing/2014/main" id="{101E8FF4-B621-48FA-A3D7-D90BB0502AC4}"/>
                  </a:ext>
                </a:extLst>
              </p:cNvPr>
              <p:cNvSpPr txBox="1"/>
              <p:nvPr/>
            </p:nvSpPr>
            <p:spPr>
              <a:xfrm>
                <a:off x="5315844" y="7568695"/>
                <a:ext cx="2255371" cy="461665"/>
              </a:xfrm>
              <a:prstGeom prst="rect">
                <a:avLst/>
              </a:prstGeom>
              <a:noFill/>
            </p:spPr>
            <p:txBody>
              <a:bodyPr wrap="square" rtlCol="0">
                <a:spAutoFit/>
              </a:bodyPr>
              <a:lstStyle/>
              <a:p>
                <a:pPr algn="ctr"/>
                <a:r>
                  <a:rPr lang="es-MX" sz="1200" dirty="0">
                    <a:latin typeface="Comic Sans MS" panose="030F0702030302020204" pitchFamily="66" charset="0"/>
                  </a:rPr>
                  <a:t>   </a:t>
                </a:r>
                <a:r>
                  <a:rPr lang="es-MX" sz="1200" dirty="0" smtClean="0">
                    <a:latin typeface="Comic Sans MS" panose="030F0702030302020204" pitchFamily="66" charset="0"/>
                  </a:rPr>
                  <a:t>          </a:t>
                </a:r>
                <a:r>
                  <a:rPr lang="es-MX" sz="1200" dirty="0">
                    <a:latin typeface="Comic Sans MS" panose="030F0702030302020204" pitchFamily="66" charset="0"/>
                  </a:rPr>
                  <a:t>Si           </a:t>
                </a:r>
                <a:r>
                  <a:rPr lang="es-MX" sz="1200" dirty="0" smtClean="0">
                    <a:latin typeface="Comic Sans MS" panose="030F0702030302020204" pitchFamily="66" charset="0"/>
                  </a:rPr>
                  <a:t>   </a:t>
                </a:r>
                <a:r>
                  <a:rPr lang="es-MX" sz="1200" dirty="0">
                    <a:latin typeface="Comic Sans MS" panose="030F0702030302020204" pitchFamily="66" charset="0"/>
                  </a:rPr>
                  <a:t>No  </a:t>
                </a:r>
                <a:r>
                  <a:rPr lang="es-MX" sz="1200" dirty="0" smtClean="0">
                    <a:latin typeface="Comic Sans MS" panose="030F0702030302020204" pitchFamily="66" charset="0"/>
                  </a:rPr>
                  <a:t> N/A </a:t>
                </a:r>
                <a:endParaRPr lang="es-MX" sz="1200" dirty="0">
                  <a:latin typeface="Comic Sans MS" panose="030F0702030302020204" pitchFamily="66" charset="0"/>
                </a:endParaRPr>
              </a:p>
              <a:p>
                <a:pPr algn="ctr"/>
                <a:endParaRPr lang="es-MX" sz="1200" dirty="0">
                  <a:latin typeface="Comic Sans MS" panose="030F0702030302020204" pitchFamily="66" charset="0"/>
                </a:endParaRPr>
              </a:p>
            </p:txBody>
          </p:sp>
        </p:grpSp>
        <p:sp>
          <p:nvSpPr>
            <p:cNvPr id="187" name="Rectángulo: esquinas redondeadas 186">
              <a:extLst>
                <a:ext uri="{FF2B5EF4-FFF2-40B4-BE49-F238E27FC236}">
                  <a16:creationId xmlns="" xmlns:a16="http://schemas.microsoft.com/office/drawing/2014/main" id="{2C0AD05E-6371-492F-9992-C11F91DAC77B}"/>
                </a:ext>
              </a:extLst>
            </p:cNvPr>
            <p:cNvSpPr/>
            <p:nvPr/>
          </p:nvSpPr>
          <p:spPr>
            <a:xfrm>
              <a:off x="31515" y="8404739"/>
              <a:ext cx="3829905" cy="1485112"/>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90" name="CuadroTexto 189">
              <a:extLst>
                <a:ext uri="{FF2B5EF4-FFF2-40B4-BE49-F238E27FC236}">
                  <a16:creationId xmlns="" xmlns:a16="http://schemas.microsoft.com/office/drawing/2014/main" id="{325B8F71-AFA8-4D1C-8817-B3B06A563118}"/>
                </a:ext>
              </a:extLst>
            </p:cNvPr>
            <p:cNvSpPr txBox="1"/>
            <p:nvPr/>
          </p:nvSpPr>
          <p:spPr>
            <a:xfrm>
              <a:off x="133839" y="8404739"/>
              <a:ext cx="3553735" cy="276999"/>
            </a:xfrm>
            <a:prstGeom prst="rect">
              <a:avLst/>
            </a:prstGeom>
            <a:noFill/>
          </p:spPr>
          <p:txBody>
            <a:bodyPr wrap="square" rtlCol="0">
              <a:spAutoFit/>
            </a:bodyPr>
            <a:lstStyle/>
            <a:p>
              <a:pPr algn="ctr"/>
              <a:r>
                <a:rPr lang="es-MX" sz="1200" dirty="0">
                  <a:solidFill>
                    <a:schemeClr val="bg1"/>
                  </a:solidFill>
                  <a:latin typeface="Comic Sans MS" panose="030F0702030302020204" pitchFamily="66" charset="0"/>
                </a:rPr>
                <a:t>Logros</a:t>
              </a:r>
            </a:p>
          </p:txBody>
        </p:sp>
        <p:sp>
          <p:nvSpPr>
            <p:cNvPr id="192" name="CuadroTexto 191">
              <a:extLst>
                <a:ext uri="{FF2B5EF4-FFF2-40B4-BE49-F238E27FC236}">
                  <a16:creationId xmlns="" xmlns:a16="http://schemas.microsoft.com/office/drawing/2014/main" id="{85E2E26E-9342-4297-B7CB-788C1192AFE7}"/>
                </a:ext>
              </a:extLst>
            </p:cNvPr>
            <p:cNvSpPr txBox="1"/>
            <p:nvPr/>
          </p:nvSpPr>
          <p:spPr>
            <a:xfrm>
              <a:off x="-75253" y="8710761"/>
              <a:ext cx="3901420" cy="938719"/>
            </a:xfrm>
            <a:prstGeom prst="rect">
              <a:avLst/>
            </a:prstGeom>
            <a:noFill/>
          </p:spPr>
          <p:txBody>
            <a:bodyPr wrap="square">
              <a:spAutoFit/>
            </a:bodyPr>
            <a:lstStyle/>
            <a:p>
              <a:pPr algn="ctr"/>
              <a:r>
                <a:rPr lang="es-MX" sz="1100" dirty="0" smtClean="0">
                  <a:latin typeface="Comic Sans MS" panose="030F0702030302020204" pitchFamily="66" charset="0"/>
                </a:rPr>
                <a:t>Interacción con los alumnos a través de audios y participación en el grupo, compromiso por parte de los padres de familia, incluso hubo respuesta aún de actividades del día viernes, recibiendo los de días anteriores y las actividades de hoy. </a:t>
              </a:r>
              <a:endParaRPr lang="es-MX" sz="1100" dirty="0">
                <a:latin typeface="Comic Sans MS" panose="030F0702030302020204" pitchFamily="66" charset="0"/>
              </a:endParaRPr>
            </a:p>
          </p:txBody>
        </p:sp>
        <p:sp>
          <p:nvSpPr>
            <p:cNvPr id="194" name="Rectángulo: esquinas redondeadas 193">
              <a:extLst>
                <a:ext uri="{FF2B5EF4-FFF2-40B4-BE49-F238E27FC236}">
                  <a16:creationId xmlns="" xmlns:a16="http://schemas.microsoft.com/office/drawing/2014/main" id="{9AB7BEDB-7556-441A-9B5B-EEF117C2E971}"/>
                </a:ext>
              </a:extLst>
            </p:cNvPr>
            <p:cNvSpPr/>
            <p:nvPr/>
          </p:nvSpPr>
          <p:spPr>
            <a:xfrm>
              <a:off x="3896601" y="8451271"/>
              <a:ext cx="3829905" cy="1457700"/>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196" name="CuadroTexto 195">
              <a:extLst>
                <a:ext uri="{FF2B5EF4-FFF2-40B4-BE49-F238E27FC236}">
                  <a16:creationId xmlns="" xmlns:a16="http://schemas.microsoft.com/office/drawing/2014/main" id="{3E8B0A84-AA2E-44B9-9328-AF2D69544E7C}"/>
                </a:ext>
              </a:extLst>
            </p:cNvPr>
            <p:cNvSpPr txBox="1"/>
            <p:nvPr/>
          </p:nvSpPr>
          <p:spPr>
            <a:xfrm>
              <a:off x="4080631" y="8474478"/>
              <a:ext cx="3553735" cy="276999"/>
            </a:xfrm>
            <a:prstGeom prst="rect">
              <a:avLst/>
            </a:prstGeom>
            <a:noFill/>
          </p:spPr>
          <p:txBody>
            <a:bodyPr wrap="square" rtlCol="0">
              <a:spAutoFit/>
            </a:bodyPr>
            <a:lstStyle/>
            <a:p>
              <a:pPr algn="ctr"/>
              <a:r>
                <a:rPr lang="es-MX" sz="1200" dirty="0">
                  <a:solidFill>
                    <a:schemeClr val="bg1"/>
                  </a:solidFill>
                  <a:latin typeface="Comic Sans MS" panose="030F0702030302020204" pitchFamily="66" charset="0"/>
                </a:rPr>
                <a:t>Dificultades</a:t>
              </a:r>
            </a:p>
          </p:txBody>
        </p:sp>
        <p:sp>
          <p:nvSpPr>
            <p:cNvPr id="198" name="CuadroTexto 197">
              <a:extLst>
                <a:ext uri="{FF2B5EF4-FFF2-40B4-BE49-F238E27FC236}">
                  <a16:creationId xmlns="" xmlns:a16="http://schemas.microsoft.com/office/drawing/2014/main" id="{8EA301CD-1810-4DA1-96E7-490B3EEE9E43}"/>
                </a:ext>
              </a:extLst>
            </p:cNvPr>
            <p:cNvSpPr txBox="1"/>
            <p:nvPr/>
          </p:nvSpPr>
          <p:spPr>
            <a:xfrm>
              <a:off x="3857735" y="8807278"/>
              <a:ext cx="3901420" cy="600164"/>
            </a:xfrm>
            <a:prstGeom prst="rect">
              <a:avLst/>
            </a:prstGeom>
            <a:noFill/>
          </p:spPr>
          <p:txBody>
            <a:bodyPr wrap="square">
              <a:spAutoFit/>
            </a:bodyPr>
            <a:lstStyle/>
            <a:p>
              <a:pPr algn="ctr"/>
              <a:r>
                <a:rPr lang="es-MX" sz="1100" dirty="0" smtClean="0">
                  <a:latin typeface="Comic Sans MS" panose="030F0702030302020204" pitchFamily="66" charset="0"/>
                </a:rPr>
                <a:t>Considero que este día no se presentaron dificultades, hubo mucha interacción, y participación en la actividad dentro del grupo y por WhatsApp personal. </a:t>
              </a:r>
              <a:endParaRPr lang="es-MX" sz="1100" dirty="0">
                <a:latin typeface="Comic Sans MS" panose="030F0702030302020204" pitchFamily="66" charset="0"/>
              </a:endParaRPr>
            </a:p>
          </p:txBody>
        </p:sp>
      </p:grpSp>
      <p:pic>
        <p:nvPicPr>
          <p:cNvPr id="4" name="Imagen 3" descr="Imagen que contiene muñeca, juguete, dibujo&#10;&#10;Descripción generada automáticamente">
            <a:extLst>
              <a:ext uri="{FF2B5EF4-FFF2-40B4-BE49-F238E27FC236}">
                <a16:creationId xmlns="" xmlns:a16="http://schemas.microsoft.com/office/drawing/2014/main" id="{E22C5A1D-3DD3-4491-BA78-9B902ABAC39F}"/>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6755877" y="57424"/>
            <a:ext cx="637841" cy="1214826"/>
          </a:xfrm>
          <a:prstGeom prst="rect">
            <a:avLst/>
          </a:prstGeom>
        </p:spPr>
      </p:pic>
      <p:sp>
        <p:nvSpPr>
          <p:cNvPr id="3" name="CuadroTexto 2"/>
          <p:cNvSpPr txBox="1"/>
          <p:nvPr/>
        </p:nvSpPr>
        <p:spPr>
          <a:xfrm>
            <a:off x="620492" y="216558"/>
            <a:ext cx="462337" cy="369332"/>
          </a:xfrm>
          <a:prstGeom prst="rect">
            <a:avLst/>
          </a:prstGeom>
          <a:noFill/>
        </p:spPr>
        <p:txBody>
          <a:bodyPr wrap="square" rtlCol="0">
            <a:spAutoFit/>
          </a:bodyPr>
          <a:lstStyle/>
          <a:p>
            <a:r>
              <a:rPr lang="es-MX" dirty="0" smtClean="0"/>
              <a:t>21</a:t>
            </a:r>
            <a:endParaRPr lang="es-MX" dirty="0"/>
          </a:p>
        </p:txBody>
      </p:sp>
      <p:sp>
        <p:nvSpPr>
          <p:cNvPr id="7" name="CuadroTexto 6"/>
          <p:cNvSpPr txBox="1"/>
          <p:nvPr/>
        </p:nvSpPr>
        <p:spPr>
          <a:xfrm>
            <a:off x="1384086" y="208970"/>
            <a:ext cx="491371" cy="369332"/>
          </a:xfrm>
          <a:prstGeom prst="rect">
            <a:avLst/>
          </a:prstGeom>
          <a:noFill/>
        </p:spPr>
        <p:txBody>
          <a:bodyPr wrap="square" rtlCol="0">
            <a:spAutoFit/>
          </a:bodyPr>
          <a:lstStyle/>
          <a:p>
            <a:r>
              <a:rPr lang="es-MX" dirty="0" smtClean="0"/>
              <a:t>06</a:t>
            </a:r>
            <a:endParaRPr lang="es-MX" dirty="0"/>
          </a:p>
        </p:txBody>
      </p:sp>
      <p:sp>
        <p:nvSpPr>
          <p:cNvPr id="9" name="CuadroTexto 8"/>
          <p:cNvSpPr txBox="1"/>
          <p:nvPr/>
        </p:nvSpPr>
        <p:spPr>
          <a:xfrm>
            <a:off x="2039663" y="240433"/>
            <a:ext cx="784141" cy="369332"/>
          </a:xfrm>
          <a:prstGeom prst="rect">
            <a:avLst/>
          </a:prstGeom>
          <a:noFill/>
        </p:spPr>
        <p:txBody>
          <a:bodyPr wrap="square" rtlCol="0">
            <a:spAutoFit/>
          </a:bodyPr>
          <a:lstStyle/>
          <a:p>
            <a:r>
              <a:rPr lang="es-MX" dirty="0" smtClean="0"/>
              <a:t>2021</a:t>
            </a:r>
            <a:endParaRPr lang="es-MX" dirty="0"/>
          </a:p>
        </p:txBody>
      </p:sp>
      <p:sp>
        <p:nvSpPr>
          <p:cNvPr id="14" name="Multiplicar 13"/>
          <p:cNvSpPr/>
          <p:nvPr/>
        </p:nvSpPr>
        <p:spPr>
          <a:xfrm>
            <a:off x="6663637" y="2444972"/>
            <a:ext cx="392167" cy="332251"/>
          </a:xfrm>
          <a:prstGeom prst="mathMultiply">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pic>
        <p:nvPicPr>
          <p:cNvPr id="17" name="Imagen 16"/>
          <p:cNvPicPr>
            <a:picLocks noChangeAspect="1"/>
          </p:cNvPicPr>
          <p:nvPr/>
        </p:nvPicPr>
        <p:blipFill>
          <a:blip r:embed="rId8"/>
          <a:stretch>
            <a:fillRect/>
          </a:stretch>
        </p:blipFill>
        <p:spPr>
          <a:xfrm>
            <a:off x="4264477" y="3212696"/>
            <a:ext cx="280440" cy="262151"/>
          </a:xfrm>
          <a:prstGeom prst="rect">
            <a:avLst/>
          </a:prstGeom>
        </p:spPr>
      </p:pic>
      <p:sp>
        <p:nvSpPr>
          <p:cNvPr id="131" name="Elipse 130">
            <a:extLst>
              <a:ext uri="{FF2B5EF4-FFF2-40B4-BE49-F238E27FC236}">
                <a16:creationId xmlns="" xmlns:a16="http://schemas.microsoft.com/office/drawing/2014/main" id="{2CBBDFBE-EB0C-41CC-A88B-D5A807205905}"/>
              </a:ext>
            </a:extLst>
          </p:cNvPr>
          <p:cNvSpPr/>
          <p:nvPr/>
        </p:nvSpPr>
        <p:spPr>
          <a:xfrm>
            <a:off x="7323682" y="7313370"/>
            <a:ext cx="140071" cy="148881"/>
          </a:xfrm>
          <a:prstGeom prst="ellipse">
            <a:avLst/>
          </a:prstGeom>
          <a:solidFill>
            <a:srgbClr val="9966FF"/>
          </a:solid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Tree>
    <p:extLst>
      <p:ext uri="{BB962C8B-B14F-4D97-AF65-F5344CB8AC3E}">
        <p14:creationId xmlns:p14="http://schemas.microsoft.com/office/powerpoint/2010/main" val="5263261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uadroTexto 4">
            <a:extLst>
              <a:ext uri="{FF2B5EF4-FFF2-40B4-BE49-F238E27FC236}">
                <a16:creationId xmlns="" xmlns:a16="http://schemas.microsoft.com/office/drawing/2014/main" id="{25E92943-3F55-46FD-819B-08C437F114C6}"/>
              </a:ext>
            </a:extLst>
          </p:cNvPr>
          <p:cNvSpPr txBox="1"/>
          <p:nvPr/>
        </p:nvSpPr>
        <p:spPr>
          <a:xfrm>
            <a:off x="1238774" y="724864"/>
            <a:ext cx="5408606" cy="5663089"/>
          </a:xfrm>
          <a:prstGeom prst="rect">
            <a:avLst/>
          </a:prstGeom>
          <a:noFill/>
        </p:spPr>
        <p:txBody>
          <a:bodyPr wrap="square" rtlCol="0">
            <a:spAutoFit/>
          </a:bodyPr>
          <a:lstStyle/>
          <a:p>
            <a:pPr algn="ctr"/>
            <a:r>
              <a:rPr lang="es-MX" b="1" dirty="0" smtClean="0">
                <a:latin typeface="Comic Sans MS" panose="030F0702030302020204" pitchFamily="66" charset="0"/>
              </a:rPr>
              <a:t>Observaciones</a:t>
            </a:r>
          </a:p>
          <a:p>
            <a:r>
              <a:rPr lang="es-ES" sz="1600" dirty="0">
                <a:latin typeface="Comic Sans MS" panose="030F0702030302020204" pitchFamily="66" charset="0"/>
              </a:rPr>
              <a:t>El material que se les brindó a los alumnos como inicio de la actividad fue de ayuda para realizar el desarrollo y cierre de la misma, las imágenes mostradas fueron de tamaño adecuado y esto ayudó a que tuvieran un panorama e identificaran el propósito de esta actividad, teniendo como resultado el reconocimiento de las emociones básicas. </a:t>
            </a:r>
            <a:endParaRPr lang="es-ES" sz="1600" dirty="0" smtClean="0">
              <a:latin typeface="Comic Sans MS" panose="030F0702030302020204" pitchFamily="66" charset="0"/>
            </a:endParaRPr>
          </a:p>
          <a:p>
            <a:endParaRPr lang="es-ES" sz="1600" dirty="0" smtClean="0">
              <a:latin typeface="Comic Sans MS" panose="030F0702030302020204" pitchFamily="66" charset="0"/>
            </a:endParaRPr>
          </a:p>
          <a:p>
            <a:r>
              <a:rPr lang="es-ES" sz="1600" dirty="0" smtClean="0">
                <a:latin typeface="Comic Sans MS" panose="030F0702030302020204" pitchFamily="66" charset="0"/>
              </a:rPr>
              <a:t>Tal como menciona Puga Cevallos (2021), que los elementos visuales y la ayuda de los padres de familia hace que los alumnos tengan motivación y realicen las actividades satisfactoriamente, por tal motivo esto fue un impulso para cada niño de entregar la evidencia y claro la participación y apoyo del padre en todo momento hicieron que el entusiasmo por enviar esos audios y fotografías </a:t>
            </a:r>
            <a:r>
              <a:rPr lang="es-ES" sz="1600" smtClean="0">
                <a:latin typeface="Comic Sans MS" panose="030F0702030302020204" pitchFamily="66" charset="0"/>
              </a:rPr>
              <a:t>saliera bien. </a:t>
            </a:r>
            <a:endParaRPr lang="es-ES" sz="1200" dirty="0" smtClean="0">
              <a:latin typeface="Comic Sans MS" panose="030F0702030302020204" pitchFamily="66" charset="0"/>
            </a:endParaRPr>
          </a:p>
          <a:p>
            <a:endParaRPr lang="es-ES" sz="1200" dirty="0">
              <a:latin typeface="Comic Sans MS" panose="030F0702030302020204" pitchFamily="66" charset="0"/>
            </a:endParaRPr>
          </a:p>
          <a:p>
            <a:endParaRPr lang="es-ES" sz="1200" dirty="0" smtClean="0">
              <a:latin typeface="Comic Sans MS" panose="030F0702030302020204" pitchFamily="66" charset="0"/>
            </a:endParaRPr>
          </a:p>
          <a:p>
            <a:r>
              <a:rPr lang="es-ES" sz="1600" b="1" dirty="0" smtClean="0">
                <a:latin typeface="Comic Sans MS" panose="030F0702030302020204" pitchFamily="66" charset="0"/>
              </a:rPr>
              <a:t>Referencia bibliográfica:</a:t>
            </a:r>
          </a:p>
          <a:p>
            <a:r>
              <a:rPr lang="es-ES" sz="1600" dirty="0">
                <a:latin typeface="Comic Sans MS" panose="030F0702030302020204" pitchFamily="66" charset="0"/>
              </a:rPr>
              <a:t>Puga Cevallos, M. C. (2021). Aula virtual para potenciar la enseñanza y aprendizaje mediante la filosofía Reggio Emilia en preescolar (</a:t>
            </a:r>
            <a:r>
              <a:rPr lang="es-ES" sz="1600" dirty="0" err="1">
                <a:latin typeface="Comic Sans MS" panose="030F0702030302020204" pitchFamily="66" charset="0"/>
              </a:rPr>
              <a:t>Master's</a:t>
            </a:r>
            <a:r>
              <a:rPr lang="es-ES" sz="1600" dirty="0">
                <a:latin typeface="Comic Sans MS" panose="030F0702030302020204" pitchFamily="66" charset="0"/>
              </a:rPr>
              <a:t> </a:t>
            </a:r>
            <a:r>
              <a:rPr lang="es-ES" sz="1600" dirty="0" err="1">
                <a:latin typeface="Comic Sans MS" panose="030F0702030302020204" pitchFamily="66" charset="0"/>
              </a:rPr>
              <a:t>thesis</a:t>
            </a:r>
            <a:r>
              <a:rPr lang="es-ES" sz="1600" dirty="0">
                <a:latin typeface="Comic Sans MS" panose="030F0702030302020204" pitchFamily="66" charset="0"/>
              </a:rPr>
              <a:t>, Quito).</a:t>
            </a:r>
            <a:endParaRPr lang="es-ES" sz="1600" dirty="0" smtClean="0">
              <a:latin typeface="Comic Sans MS" panose="030F0702030302020204" pitchFamily="66" charset="0"/>
            </a:endParaRPr>
          </a:p>
        </p:txBody>
      </p:sp>
    </p:spTree>
    <p:extLst>
      <p:ext uri="{BB962C8B-B14F-4D97-AF65-F5344CB8AC3E}">
        <p14:creationId xmlns:p14="http://schemas.microsoft.com/office/powerpoint/2010/main" val="12763490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upo 1">
            <a:extLst>
              <a:ext uri="{FF2B5EF4-FFF2-40B4-BE49-F238E27FC236}">
                <a16:creationId xmlns="" xmlns:a16="http://schemas.microsoft.com/office/drawing/2014/main" id="{BA74D494-408A-4E9A-8CBA-796030CBE8BE}"/>
              </a:ext>
            </a:extLst>
          </p:cNvPr>
          <p:cNvGrpSpPr/>
          <p:nvPr/>
        </p:nvGrpSpPr>
        <p:grpSpPr>
          <a:xfrm>
            <a:off x="-75253" y="101667"/>
            <a:ext cx="8217328" cy="9813607"/>
            <a:chOff x="-75253" y="101667"/>
            <a:chExt cx="8217328" cy="9813607"/>
          </a:xfrm>
        </p:grpSpPr>
        <p:sp>
          <p:nvSpPr>
            <p:cNvPr id="6" name="Paralelogramo 5">
              <a:extLst>
                <a:ext uri="{FF2B5EF4-FFF2-40B4-BE49-F238E27FC236}">
                  <a16:creationId xmlns="" xmlns:a16="http://schemas.microsoft.com/office/drawing/2014/main" id="{47608943-0181-440C-B161-B8EF626947B5}"/>
                </a:ext>
              </a:extLst>
            </p:cNvPr>
            <p:cNvSpPr/>
            <p:nvPr/>
          </p:nvSpPr>
          <p:spPr>
            <a:xfrm>
              <a:off x="41638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8" name="Paralelogramo 7">
              <a:extLst>
                <a:ext uri="{FF2B5EF4-FFF2-40B4-BE49-F238E27FC236}">
                  <a16:creationId xmlns="" xmlns:a16="http://schemas.microsoft.com/office/drawing/2014/main" id="{B33DFCE6-CAD3-4C51-BEC3-B49DE3E10F98}"/>
                </a:ext>
              </a:extLst>
            </p:cNvPr>
            <p:cNvSpPr/>
            <p:nvPr/>
          </p:nvSpPr>
          <p:spPr>
            <a:xfrm>
              <a:off x="115806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10" name="Paralelogramo 9">
              <a:extLst>
                <a:ext uri="{FF2B5EF4-FFF2-40B4-BE49-F238E27FC236}">
                  <a16:creationId xmlns="" xmlns:a16="http://schemas.microsoft.com/office/drawing/2014/main" id="{E9499F6D-0B37-4682-9B96-B4D34C2EF618}"/>
                </a:ext>
              </a:extLst>
            </p:cNvPr>
            <p:cNvSpPr/>
            <p:nvPr/>
          </p:nvSpPr>
          <p:spPr>
            <a:xfrm>
              <a:off x="189974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grpSp>
          <p:nvGrpSpPr>
            <p:cNvPr id="13" name="Grupo 12">
              <a:extLst>
                <a:ext uri="{FF2B5EF4-FFF2-40B4-BE49-F238E27FC236}">
                  <a16:creationId xmlns="" xmlns:a16="http://schemas.microsoft.com/office/drawing/2014/main" id="{B9B108D8-2D8D-467D-B61E-DE552F2B74A5}"/>
                </a:ext>
              </a:extLst>
            </p:cNvPr>
            <p:cNvGrpSpPr/>
            <p:nvPr/>
          </p:nvGrpSpPr>
          <p:grpSpPr>
            <a:xfrm>
              <a:off x="355425" y="718147"/>
              <a:ext cx="406400" cy="543846"/>
              <a:chOff x="325120" y="975360"/>
              <a:chExt cx="406400" cy="543846"/>
            </a:xfrm>
          </p:grpSpPr>
          <p:sp>
            <p:nvSpPr>
              <p:cNvPr id="11" name="Elipse 10">
                <a:extLst>
                  <a:ext uri="{FF2B5EF4-FFF2-40B4-BE49-F238E27FC236}">
                    <a16:creationId xmlns="" xmlns:a16="http://schemas.microsoft.com/office/drawing/2014/main" id="{880D7D52-E52E-46A6-9AD5-0FE86D8981B4}"/>
                  </a:ext>
                </a:extLst>
              </p:cNvPr>
              <p:cNvSpPr/>
              <p:nvPr/>
            </p:nvSpPr>
            <p:spPr>
              <a:xfrm>
                <a:off x="325120" y="975360"/>
                <a:ext cx="406400" cy="426720"/>
              </a:xfrm>
              <a:prstGeom prst="ellipse">
                <a:avLst/>
              </a:prstGeom>
              <a:noFill/>
              <a:ln>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12" name="CuadroTexto 11">
                <a:extLst>
                  <a:ext uri="{FF2B5EF4-FFF2-40B4-BE49-F238E27FC236}">
                    <a16:creationId xmlns="" xmlns:a16="http://schemas.microsoft.com/office/drawing/2014/main" id="{2E00C428-416A-4D97-97D6-9A76941C2425}"/>
                  </a:ext>
                </a:extLst>
              </p:cNvPr>
              <p:cNvSpPr txBox="1"/>
              <p:nvPr/>
            </p:nvSpPr>
            <p:spPr>
              <a:xfrm>
                <a:off x="344030" y="995986"/>
                <a:ext cx="381836" cy="523220"/>
              </a:xfrm>
              <a:prstGeom prst="rect">
                <a:avLst/>
              </a:prstGeom>
              <a:noFill/>
            </p:spPr>
            <p:txBody>
              <a:bodyPr wrap="none" rtlCol="0">
                <a:spAutoFit/>
              </a:bodyPr>
              <a:lstStyle/>
              <a:p>
                <a:r>
                  <a:rPr lang="es-MX" sz="2800" dirty="0">
                    <a:solidFill>
                      <a:prstClr val="black"/>
                    </a:solidFill>
                    <a:latin typeface="Comic Sans MS" panose="030F0702030302020204" pitchFamily="66" charset="0"/>
                  </a:rPr>
                  <a:t>L</a:t>
                </a:r>
              </a:p>
            </p:txBody>
          </p:sp>
        </p:grpSp>
        <p:sp>
          <p:nvSpPr>
            <p:cNvPr id="15" name="Elipse 14">
              <a:extLst>
                <a:ext uri="{FF2B5EF4-FFF2-40B4-BE49-F238E27FC236}">
                  <a16:creationId xmlns="" xmlns:a16="http://schemas.microsoft.com/office/drawing/2014/main" id="{1082DC44-6046-4DB4-9D18-B9DE01490DD4}"/>
                </a:ext>
              </a:extLst>
            </p:cNvPr>
            <p:cNvSpPr/>
            <p:nvPr/>
          </p:nvSpPr>
          <p:spPr>
            <a:xfrm>
              <a:off x="911740" y="699102"/>
              <a:ext cx="406400" cy="426720"/>
            </a:xfrm>
            <a:prstGeom prst="ellipse">
              <a:avLst/>
            </a:prstGeom>
            <a:solidFill>
              <a:schemeClr val="accent2">
                <a:lumMod val="40000"/>
                <a:lumOff val="60000"/>
              </a:schemeClr>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16" name="CuadroTexto 15">
              <a:extLst>
                <a:ext uri="{FF2B5EF4-FFF2-40B4-BE49-F238E27FC236}">
                  <a16:creationId xmlns="" xmlns:a16="http://schemas.microsoft.com/office/drawing/2014/main" id="{BE575634-FC98-441D-ACDC-E1C8A1435C25}"/>
                </a:ext>
              </a:extLst>
            </p:cNvPr>
            <p:cNvSpPr txBox="1"/>
            <p:nvPr/>
          </p:nvSpPr>
          <p:spPr>
            <a:xfrm>
              <a:off x="876710" y="645860"/>
              <a:ext cx="502061" cy="523220"/>
            </a:xfrm>
            <a:prstGeom prst="rect">
              <a:avLst/>
            </a:prstGeom>
            <a:noFill/>
          </p:spPr>
          <p:txBody>
            <a:bodyPr wrap="none" rtlCol="0">
              <a:spAutoFit/>
            </a:bodyPr>
            <a:lstStyle/>
            <a:p>
              <a:r>
                <a:rPr lang="es-MX" sz="2800" dirty="0">
                  <a:solidFill>
                    <a:prstClr val="black"/>
                  </a:solidFill>
                  <a:latin typeface="Comic Sans MS" panose="030F0702030302020204" pitchFamily="66" charset="0"/>
                </a:rPr>
                <a:t>M</a:t>
              </a:r>
            </a:p>
          </p:txBody>
        </p:sp>
        <p:sp>
          <p:nvSpPr>
            <p:cNvPr id="18" name="Elipse 17">
              <a:extLst>
                <a:ext uri="{FF2B5EF4-FFF2-40B4-BE49-F238E27FC236}">
                  <a16:creationId xmlns="" xmlns:a16="http://schemas.microsoft.com/office/drawing/2014/main" id="{AB18F75A-0196-4C2E-8DAD-CD0713D15D0C}"/>
                </a:ext>
              </a:extLst>
            </p:cNvPr>
            <p:cNvSpPr/>
            <p:nvPr/>
          </p:nvSpPr>
          <p:spPr>
            <a:xfrm>
              <a:off x="1399789" y="699102"/>
              <a:ext cx="406400" cy="426720"/>
            </a:xfrm>
            <a:prstGeom prst="ellipse">
              <a:avLst/>
            </a:prstGeom>
            <a:no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19" name="CuadroTexto 18">
              <a:extLst>
                <a:ext uri="{FF2B5EF4-FFF2-40B4-BE49-F238E27FC236}">
                  <a16:creationId xmlns="" xmlns:a16="http://schemas.microsoft.com/office/drawing/2014/main" id="{01D9B938-D65D-4623-994E-C181087BDD6E}"/>
                </a:ext>
              </a:extLst>
            </p:cNvPr>
            <p:cNvSpPr txBox="1"/>
            <p:nvPr/>
          </p:nvSpPr>
          <p:spPr>
            <a:xfrm>
              <a:off x="1353233" y="650852"/>
              <a:ext cx="502061" cy="523220"/>
            </a:xfrm>
            <a:prstGeom prst="rect">
              <a:avLst/>
            </a:prstGeom>
            <a:noFill/>
          </p:spPr>
          <p:txBody>
            <a:bodyPr wrap="none" rtlCol="0">
              <a:spAutoFit/>
            </a:bodyPr>
            <a:lstStyle/>
            <a:p>
              <a:r>
                <a:rPr lang="es-MX" sz="2800" dirty="0">
                  <a:solidFill>
                    <a:prstClr val="black"/>
                  </a:solidFill>
                  <a:latin typeface="Comic Sans MS" panose="030F0702030302020204" pitchFamily="66" charset="0"/>
                </a:rPr>
                <a:t>M</a:t>
              </a:r>
            </a:p>
          </p:txBody>
        </p:sp>
        <p:sp>
          <p:nvSpPr>
            <p:cNvPr id="21" name="Elipse 20">
              <a:extLst>
                <a:ext uri="{FF2B5EF4-FFF2-40B4-BE49-F238E27FC236}">
                  <a16:creationId xmlns="" xmlns:a16="http://schemas.microsoft.com/office/drawing/2014/main" id="{85E30B17-2BF6-437C-83C0-21DA04B245F6}"/>
                </a:ext>
              </a:extLst>
            </p:cNvPr>
            <p:cNvSpPr/>
            <p:nvPr/>
          </p:nvSpPr>
          <p:spPr>
            <a:xfrm>
              <a:off x="1910707" y="682587"/>
              <a:ext cx="406400" cy="426720"/>
            </a:xfrm>
            <a:prstGeom prst="ellipse">
              <a:avLst/>
            </a:prstGeom>
            <a:noFill/>
            <a:ln>
              <a:solidFill>
                <a:srgbClr val="9966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a:solidFill>
                    <a:prstClr val="white"/>
                  </a:solidFill>
                </a:rPr>
                <a:t>  </a:t>
              </a:r>
            </a:p>
          </p:txBody>
        </p:sp>
        <p:sp>
          <p:nvSpPr>
            <p:cNvPr id="22" name="CuadroTexto 21">
              <a:extLst>
                <a:ext uri="{FF2B5EF4-FFF2-40B4-BE49-F238E27FC236}">
                  <a16:creationId xmlns="" xmlns:a16="http://schemas.microsoft.com/office/drawing/2014/main" id="{D10FE9A1-28D5-4310-BD57-3A5884781B43}"/>
                </a:ext>
              </a:extLst>
            </p:cNvPr>
            <p:cNvSpPr txBox="1"/>
            <p:nvPr/>
          </p:nvSpPr>
          <p:spPr>
            <a:xfrm>
              <a:off x="1921391" y="682587"/>
              <a:ext cx="310716" cy="523220"/>
            </a:xfrm>
            <a:prstGeom prst="rect">
              <a:avLst/>
            </a:prstGeom>
            <a:noFill/>
          </p:spPr>
          <p:txBody>
            <a:bodyPr wrap="square" rtlCol="0">
              <a:spAutoFit/>
            </a:bodyPr>
            <a:lstStyle/>
            <a:p>
              <a:r>
                <a:rPr lang="es-MX" sz="2800" dirty="0">
                  <a:solidFill>
                    <a:prstClr val="black"/>
                  </a:solidFill>
                  <a:latin typeface="Comic Sans MS" panose="030F0702030302020204" pitchFamily="66" charset="0"/>
                </a:rPr>
                <a:t>J</a:t>
              </a:r>
            </a:p>
          </p:txBody>
        </p:sp>
        <p:sp>
          <p:nvSpPr>
            <p:cNvPr id="24" name="Elipse 23">
              <a:extLst>
                <a:ext uri="{FF2B5EF4-FFF2-40B4-BE49-F238E27FC236}">
                  <a16:creationId xmlns="" xmlns:a16="http://schemas.microsoft.com/office/drawing/2014/main" id="{8A385A63-D308-45E3-A890-7B5BB1C03A3A}"/>
                </a:ext>
              </a:extLst>
            </p:cNvPr>
            <p:cNvSpPr/>
            <p:nvPr/>
          </p:nvSpPr>
          <p:spPr>
            <a:xfrm>
              <a:off x="2415408" y="714322"/>
              <a:ext cx="406400" cy="426720"/>
            </a:xfrm>
            <a:prstGeom prst="ellipse">
              <a:avLst/>
            </a:prstGeom>
            <a:noFill/>
            <a:ln>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25" name="CuadroTexto 24">
              <a:extLst>
                <a:ext uri="{FF2B5EF4-FFF2-40B4-BE49-F238E27FC236}">
                  <a16:creationId xmlns="" xmlns:a16="http://schemas.microsoft.com/office/drawing/2014/main" id="{675EA713-7166-4AA9-B421-958EB661CA25}"/>
                </a:ext>
              </a:extLst>
            </p:cNvPr>
            <p:cNvSpPr txBox="1"/>
            <p:nvPr/>
          </p:nvSpPr>
          <p:spPr>
            <a:xfrm>
              <a:off x="2395441" y="714322"/>
              <a:ext cx="418704" cy="523220"/>
            </a:xfrm>
            <a:prstGeom prst="rect">
              <a:avLst/>
            </a:prstGeom>
            <a:noFill/>
          </p:spPr>
          <p:txBody>
            <a:bodyPr wrap="none" rtlCol="0">
              <a:spAutoFit/>
            </a:bodyPr>
            <a:lstStyle/>
            <a:p>
              <a:r>
                <a:rPr lang="es-MX" sz="2800" dirty="0">
                  <a:solidFill>
                    <a:prstClr val="black"/>
                  </a:solidFill>
                  <a:latin typeface="Comic Sans MS" panose="030F0702030302020204" pitchFamily="66" charset="0"/>
                </a:rPr>
                <a:t>V</a:t>
              </a:r>
            </a:p>
          </p:txBody>
        </p:sp>
        <p:grpSp>
          <p:nvGrpSpPr>
            <p:cNvPr id="37" name="Grupo 36">
              <a:extLst>
                <a:ext uri="{FF2B5EF4-FFF2-40B4-BE49-F238E27FC236}">
                  <a16:creationId xmlns="" xmlns:a16="http://schemas.microsoft.com/office/drawing/2014/main" id="{609E6B96-557A-4D3C-965B-8035DA291787}"/>
                </a:ext>
              </a:extLst>
            </p:cNvPr>
            <p:cNvGrpSpPr/>
            <p:nvPr/>
          </p:nvGrpSpPr>
          <p:grpSpPr>
            <a:xfrm>
              <a:off x="3129395" y="101667"/>
              <a:ext cx="3534242" cy="1126339"/>
              <a:chOff x="3024181" y="135293"/>
              <a:chExt cx="3534242" cy="1126339"/>
            </a:xfrm>
          </p:grpSpPr>
          <p:pic>
            <p:nvPicPr>
              <p:cNvPr id="5" name="Imagen 4" descr="Imagen que contiene cuarto, reloj&#10;&#10;Descripción generada automáticamente">
                <a:extLst>
                  <a:ext uri="{FF2B5EF4-FFF2-40B4-BE49-F238E27FC236}">
                    <a16:creationId xmlns="" xmlns:a16="http://schemas.microsoft.com/office/drawing/2014/main" id="{1F8B6B18-BBBC-4E3C-86D9-F00304A4797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024181" y="186307"/>
                <a:ext cx="833120" cy="1020354"/>
              </a:xfrm>
              <a:prstGeom prst="rect">
                <a:avLst/>
              </a:prstGeom>
            </p:spPr>
          </p:pic>
          <p:pic>
            <p:nvPicPr>
              <p:cNvPr id="28" name="Imagen 27" descr="Imagen que contiene camiseta&#10;&#10;Descripción generada automáticamente">
                <a:extLst>
                  <a:ext uri="{FF2B5EF4-FFF2-40B4-BE49-F238E27FC236}">
                    <a16:creationId xmlns="" xmlns:a16="http://schemas.microsoft.com/office/drawing/2014/main" id="{E80C588A-7E82-4001-94A5-DE90FC28F93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947723" y="135293"/>
                <a:ext cx="586945" cy="1085720"/>
              </a:xfrm>
              <a:prstGeom prst="rect">
                <a:avLst/>
              </a:prstGeom>
            </p:spPr>
          </p:pic>
          <p:pic>
            <p:nvPicPr>
              <p:cNvPr id="30" name="Imagen 29" descr="Imagen que contiene dibujo&#10;&#10;Descripción generada automáticamente">
                <a:extLst>
                  <a:ext uri="{FF2B5EF4-FFF2-40B4-BE49-F238E27FC236}">
                    <a16:creationId xmlns="" xmlns:a16="http://schemas.microsoft.com/office/drawing/2014/main" id="{65450E8D-4A8F-47F5-9A99-0395E3E75608}"/>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609904" y="149582"/>
                <a:ext cx="586945" cy="1093804"/>
              </a:xfrm>
              <a:prstGeom prst="rect">
                <a:avLst/>
              </a:prstGeom>
            </p:spPr>
          </p:pic>
          <p:pic>
            <p:nvPicPr>
              <p:cNvPr id="32" name="Imagen 31">
                <a:extLst>
                  <a:ext uri="{FF2B5EF4-FFF2-40B4-BE49-F238E27FC236}">
                    <a16:creationId xmlns="" xmlns:a16="http://schemas.microsoft.com/office/drawing/2014/main" id="{360757C7-0204-411C-BC27-46C0D1504D7F}"/>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5265190" y="135293"/>
                <a:ext cx="715353" cy="1122383"/>
              </a:xfrm>
              <a:prstGeom prst="rect">
                <a:avLst/>
              </a:prstGeom>
            </p:spPr>
          </p:pic>
          <p:pic>
            <p:nvPicPr>
              <p:cNvPr id="34" name="Imagen 33" descr="Imagen que contiene dibujo&#10;&#10;Descripción generada automáticamente">
                <a:extLst>
                  <a:ext uri="{FF2B5EF4-FFF2-40B4-BE49-F238E27FC236}">
                    <a16:creationId xmlns="" xmlns:a16="http://schemas.microsoft.com/office/drawing/2014/main" id="{69E61F90-5C76-46E5-9AB4-46A4DAD5FA71}"/>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5998931" y="164446"/>
                <a:ext cx="559492" cy="1097186"/>
              </a:xfrm>
              <a:prstGeom prst="rect">
                <a:avLst/>
              </a:prstGeom>
            </p:spPr>
          </p:pic>
        </p:grpSp>
        <p:sp>
          <p:nvSpPr>
            <p:cNvPr id="38" name="CuadroTexto 37">
              <a:extLst>
                <a:ext uri="{FF2B5EF4-FFF2-40B4-BE49-F238E27FC236}">
                  <a16:creationId xmlns="" xmlns:a16="http://schemas.microsoft.com/office/drawing/2014/main" id="{C0070B9A-B372-4799-9461-A579B3A946DE}"/>
                </a:ext>
              </a:extLst>
            </p:cNvPr>
            <p:cNvSpPr txBox="1"/>
            <p:nvPr/>
          </p:nvSpPr>
          <p:spPr>
            <a:xfrm>
              <a:off x="38869" y="1211883"/>
              <a:ext cx="7777163" cy="369332"/>
            </a:xfrm>
            <a:prstGeom prst="rect">
              <a:avLst/>
            </a:prstGeom>
            <a:noFill/>
          </p:spPr>
          <p:txBody>
            <a:bodyPr wrap="square" rtlCol="0">
              <a:spAutoFit/>
            </a:bodyPr>
            <a:lstStyle/>
            <a:p>
              <a:r>
                <a:rPr lang="es-MX" dirty="0">
                  <a:solidFill>
                    <a:prstClr val="black"/>
                  </a:solidFill>
                </a:rPr>
                <a:t>Situación de </a:t>
              </a:r>
              <a:r>
                <a:rPr lang="es-MX" dirty="0" smtClean="0">
                  <a:solidFill>
                    <a:prstClr val="black"/>
                  </a:solidFill>
                </a:rPr>
                <a:t>Aprendizaje: Aprende en casa</a:t>
              </a:r>
              <a:endParaRPr lang="es-MX" dirty="0">
                <a:solidFill>
                  <a:prstClr val="black"/>
                </a:solidFill>
              </a:endParaRPr>
            </a:p>
          </p:txBody>
        </p:sp>
        <p:sp>
          <p:nvSpPr>
            <p:cNvPr id="39" name="Rectángulo 38">
              <a:extLst>
                <a:ext uri="{FF2B5EF4-FFF2-40B4-BE49-F238E27FC236}">
                  <a16:creationId xmlns="" xmlns:a16="http://schemas.microsoft.com/office/drawing/2014/main" id="{1A3DE5BB-AF26-4C12-B49E-ABDE42CACE67}"/>
                </a:ext>
              </a:extLst>
            </p:cNvPr>
            <p:cNvSpPr/>
            <p:nvPr/>
          </p:nvSpPr>
          <p:spPr>
            <a:xfrm>
              <a:off x="21138" y="1905531"/>
              <a:ext cx="7777162" cy="369332"/>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40" name="CuadroTexto 39">
              <a:extLst>
                <a:ext uri="{FF2B5EF4-FFF2-40B4-BE49-F238E27FC236}">
                  <a16:creationId xmlns="" xmlns:a16="http://schemas.microsoft.com/office/drawing/2014/main" id="{EBB85D41-574F-42BC-9018-63249043977A}"/>
                </a:ext>
              </a:extLst>
            </p:cNvPr>
            <p:cNvSpPr txBox="1"/>
            <p:nvPr/>
          </p:nvSpPr>
          <p:spPr>
            <a:xfrm>
              <a:off x="-60113" y="1913838"/>
              <a:ext cx="7777162" cy="338554"/>
            </a:xfrm>
            <a:prstGeom prst="rect">
              <a:avLst/>
            </a:prstGeom>
            <a:noFill/>
          </p:spPr>
          <p:txBody>
            <a:bodyPr wrap="square" rtlCol="0">
              <a:spAutoFit/>
            </a:bodyPr>
            <a:lstStyle/>
            <a:p>
              <a:pPr algn="ctr"/>
              <a:r>
                <a:rPr lang="es-MX" sz="1600" b="1" dirty="0">
                  <a:solidFill>
                    <a:prstClr val="white"/>
                  </a:solidFill>
                  <a:latin typeface="Comic Sans MS" panose="030F0702030302020204" pitchFamily="66" charset="0"/>
                </a:rPr>
                <a:t>Campos de formación y/o áreas de desarrollo personal y social a favorecer </a:t>
              </a:r>
            </a:p>
          </p:txBody>
        </p:sp>
        <p:grpSp>
          <p:nvGrpSpPr>
            <p:cNvPr id="72" name="Grupo 71">
              <a:extLst>
                <a:ext uri="{FF2B5EF4-FFF2-40B4-BE49-F238E27FC236}">
                  <a16:creationId xmlns="" xmlns:a16="http://schemas.microsoft.com/office/drawing/2014/main" id="{083CD8EE-5F7D-466F-B780-EFFFBFC05014}"/>
                </a:ext>
              </a:extLst>
            </p:cNvPr>
            <p:cNvGrpSpPr/>
            <p:nvPr/>
          </p:nvGrpSpPr>
          <p:grpSpPr>
            <a:xfrm>
              <a:off x="240392" y="2345731"/>
              <a:ext cx="7381107" cy="626460"/>
              <a:chOff x="-75901" y="2156819"/>
              <a:chExt cx="7381107" cy="626460"/>
            </a:xfrm>
          </p:grpSpPr>
          <p:grpSp>
            <p:nvGrpSpPr>
              <p:cNvPr id="44" name="Grupo 43">
                <a:extLst>
                  <a:ext uri="{FF2B5EF4-FFF2-40B4-BE49-F238E27FC236}">
                    <a16:creationId xmlns="" xmlns:a16="http://schemas.microsoft.com/office/drawing/2014/main" id="{12E0C998-9197-4DCB-81D4-DAD8211FDB84}"/>
                  </a:ext>
                </a:extLst>
              </p:cNvPr>
              <p:cNvGrpSpPr/>
              <p:nvPr/>
            </p:nvGrpSpPr>
            <p:grpSpPr>
              <a:xfrm>
                <a:off x="-75901" y="2156821"/>
                <a:ext cx="1443895" cy="562832"/>
                <a:chOff x="-169219" y="2121401"/>
                <a:chExt cx="1892685" cy="621799"/>
              </a:xfrm>
            </p:grpSpPr>
            <p:sp>
              <p:nvSpPr>
                <p:cNvPr id="42" name="Rectángulo 41">
                  <a:extLst>
                    <a:ext uri="{FF2B5EF4-FFF2-40B4-BE49-F238E27FC236}">
                      <a16:creationId xmlns="" xmlns:a16="http://schemas.microsoft.com/office/drawing/2014/main" id="{C56CE162-DF76-48EA-B669-0B397B284F1D}"/>
                    </a:ext>
                  </a:extLst>
                </p:cNvPr>
                <p:cNvSpPr/>
                <p:nvPr/>
              </p:nvSpPr>
              <p:spPr>
                <a:xfrm>
                  <a:off x="0" y="2121401"/>
                  <a:ext cx="1483360" cy="621799"/>
                </a:xfrm>
                <a:prstGeom prst="rect">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43" name="CuadroTexto 42">
                  <a:extLst>
                    <a:ext uri="{FF2B5EF4-FFF2-40B4-BE49-F238E27FC236}">
                      <a16:creationId xmlns="" xmlns:a16="http://schemas.microsoft.com/office/drawing/2014/main" id="{4D7A53C4-2AD3-46FF-A6B4-42DB355C7AEA}"/>
                    </a:ext>
                  </a:extLst>
                </p:cNvPr>
                <p:cNvSpPr txBox="1"/>
                <p:nvPr/>
              </p:nvSpPr>
              <p:spPr>
                <a:xfrm>
                  <a:off x="-169219" y="2139829"/>
                  <a:ext cx="1892685" cy="523220"/>
                </a:xfrm>
                <a:prstGeom prst="rect">
                  <a:avLst/>
                </a:prstGeom>
                <a:noFill/>
              </p:spPr>
              <p:txBody>
                <a:bodyPr wrap="square" rtlCol="0">
                  <a:spAutoFit/>
                </a:bodyPr>
                <a:lstStyle/>
                <a:p>
                  <a:pPr algn="ctr"/>
                  <a:r>
                    <a:rPr lang="es-MX" sz="1400" b="1" dirty="0">
                      <a:solidFill>
                        <a:prstClr val="white"/>
                      </a:solidFill>
                      <a:latin typeface="Comic Sans MS" panose="030F0702030302020204" pitchFamily="66" charset="0"/>
                    </a:rPr>
                    <a:t>Lenguaje y</a:t>
                  </a:r>
                </a:p>
                <a:p>
                  <a:pPr algn="ctr"/>
                  <a:r>
                    <a:rPr lang="es-MX" sz="1400" b="1" dirty="0">
                      <a:solidFill>
                        <a:prstClr val="white"/>
                      </a:solidFill>
                      <a:latin typeface="Comic Sans MS" panose="030F0702030302020204" pitchFamily="66" charset="0"/>
                    </a:rPr>
                    <a:t>comunicación</a:t>
                  </a:r>
                  <a:endParaRPr lang="es-MX" b="1" dirty="0">
                    <a:solidFill>
                      <a:prstClr val="white"/>
                    </a:solidFill>
                    <a:latin typeface="Comic Sans MS" panose="030F0702030302020204" pitchFamily="66" charset="0"/>
                  </a:endParaRPr>
                </a:p>
              </p:txBody>
            </p:sp>
          </p:grpSp>
          <p:grpSp>
            <p:nvGrpSpPr>
              <p:cNvPr id="57" name="Grupo 56">
                <a:extLst>
                  <a:ext uri="{FF2B5EF4-FFF2-40B4-BE49-F238E27FC236}">
                    <a16:creationId xmlns="" xmlns:a16="http://schemas.microsoft.com/office/drawing/2014/main" id="{1E968DB6-DCB7-4FE7-A0A4-1B7F8505EC91}"/>
                  </a:ext>
                </a:extLst>
              </p:cNvPr>
              <p:cNvGrpSpPr/>
              <p:nvPr/>
            </p:nvGrpSpPr>
            <p:grpSpPr>
              <a:xfrm>
                <a:off x="1121597" y="2156821"/>
                <a:ext cx="1443895" cy="562832"/>
                <a:chOff x="-171552" y="2121401"/>
                <a:chExt cx="1892685" cy="621799"/>
              </a:xfrm>
            </p:grpSpPr>
            <p:sp>
              <p:nvSpPr>
                <p:cNvPr id="58" name="Rectángulo 57">
                  <a:extLst>
                    <a:ext uri="{FF2B5EF4-FFF2-40B4-BE49-F238E27FC236}">
                      <a16:creationId xmlns="" xmlns:a16="http://schemas.microsoft.com/office/drawing/2014/main" id="{056A7F68-4482-4BD8-A9D9-2C976EF8C389}"/>
                    </a:ext>
                  </a:extLst>
                </p:cNvPr>
                <p:cNvSpPr/>
                <p:nvPr/>
              </p:nvSpPr>
              <p:spPr>
                <a:xfrm>
                  <a:off x="0" y="2121401"/>
                  <a:ext cx="1483360" cy="621799"/>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59" name="CuadroTexto 58">
                  <a:extLst>
                    <a:ext uri="{FF2B5EF4-FFF2-40B4-BE49-F238E27FC236}">
                      <a16:creationId xmlns="" xmlns:a16="http://schemas.microsoft.com/office/drawing/2014/main" id="{0E5E6861-0F13-4038-B433-32662CD9813E}"/>
                    </a:ext>
                  </a:extLst>
                </p:cNvPr>
                <p:cNvSpPr txBox="1"/>
                <p:nvPr/>
              </p:nvSpPr>
              <p:spPr>
                <a:xfrm>
                  <a:off x="-171552" y="2139829"/>
                  <a:ext cx="1892685" cy="578036"/>
                </a:xfrm>
                <a:prstGeom prst="rect">
                  <a:avLst/>
                </a:prstGeom>
                <a:noFill/>
              </p:spPr>
              <p:txBody>
                <a:bodyPr wrap="square" rtlCol="0">
                  <a:spAutoFit/>
                </a:bodyPr>
                <a:lstStyle/>
                <a:p>
                  <a:pPr algn="ctr"/>
                  <a:r>
                    <a:rPr lang="es-MX" sz="1400" b="1" dirty="0">
                      <a:solidFill>
                        <a:prstClr val="white"/>
                      </a:solidFill>
                      <a:latin typeface="Comic Sans MS" panose="030F0702030302020204" pitchFamily="66" charset="0"/>
                    </a:rPr>
                    <a:t>Pensamiento </a:t>
                  </a:r>
                </a:p>
                <a:p>
                  <a:pPr algn="ctr"/>
                  <a:r>
                    <a:rPr lang="es-MX" sz="1400" b="1" dirty="0">
                      <a:solidFill>
                        <a:prstClr val="white"/>
                      </a:solidFill>
                      <a:latin typeface="Comic Sans MS" panose="030F0702030302020204" pitchFamily="66" charset="0"/>
                    </a:rPr>
                    <a:t>matemático</a:t>
                  </a:r>
                  <a:endParaRPr lang="es-MX" b="1" dirty="0">
                    <a:solidFill>
                      <a:prstClr val="white"/>
                    </a:solidFill>
                    <a:latin typeface="Comic Sans MS" panose="030F0702030302020204" pitchFamily="66" charset="0"/>
                  </a:endParaRPr>
                </a:p>
              </p:txBody>
            </p:sp>
          </p:grpSp>
          <p:grpSp>
            <p:nvGrpSpPr>
              <p:cNvPr id="60" name="Grupo 59">
                <a:extLst>
                  <a:ext uri="{FF2B5EF4-FFF2-40B4-BE49-F238E27FC236}">
                    <a16:creationId xmlns="" xmlns:a16="http://schemas.microsoft.com/office/drawing/2014/main" id="{DE412BE8-0BFB-42DA-A279-3E2C07EC4A7C}"/>
                  </a:ext>
                </a:extLst>
              </p:cNvPr>
              <p:cNvGrpSpPr/>
              <p:nvPr/>
            </p:nvGrpSpPr>
            <p:grpSpPr>
              <a:xfrm>
                <a:off x="2280098" y="2156826"/>
                <a:ext cx="1443895" cy="626453"/>
                <a:chOff x="-204663" y="2121401"/>
                <a:chExt cx="1892685" cy="692084"/>
              </a:xfrm>
            </p:grpSpPr>
            <p:sp>
              <p:nvSpPr>
                <p:cNvPr id="61" name="Rectángulo 60">
                  <a:extLst>
                    <a:ext uri="{FF2B5EF4-FFF2-40B4-BE49-F238E27FC236}">
                      <a16:creationId xmlns="" xmlns:a16="http://schemas.microsoft.com/office/drawing/2014/main" id="{E36C0324-4B51-4ECA-9891-55F658027BAB}"/>
                    </a:ext>
                  </a:extLst>
                </p:cNvPr>
                <p:cNvSpPr/>
                <p:nvPr/>
              </p:nvSpPr>
              <p:spPr>
                <a:xfrm>
                  <a:off x="0" y="2121401"/>
                  <a:ext cx="1483360" cy="621799"/>
                </a:xfrm>
                <a:prstGeom prst="rect">
                  <a:avLst/>
                </a:prstGeom>
                <a:solidFill>
                  <a:srgbClr val="99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62" name="CuadroTexto 61">
                  <a:extLst>
                    <a:ext uri="{FF2B5EF4-FFF2-40B4-BE49-F238E27FC236}">
                      <a16:creationId xmlns="" xmlns:a16="http://schemas.microsoft.com/office/drawing/2014/main" id="{8583341A-D28C-4BAF-AADF-7019A81EC3A9}"/>
                    </a:ext>
                  </a:extLst>
                </p:cNvPr>
                <p:cNvSpPr txBox="1"/>
                <p:nvPr/>
              </p:nvSpPr>
              <p:spPr>
                <a:xfrm>
                  <a:off x="-204663" y="2150444"/>
                  <a:ext cx="1892685" cy="663041"/>
                </a:xfrm>
                <a:prstGeom prst="rect">
                  <a:avLst/>
                </a:prstGeom>
                <a:noFill/>
              </p:spPr>
              <p:txBody>
                <a:bodyPr wrap="square" rtlCol="0">
                  <a:spAutoFit/>
                </a:bodyPr>
                <a:lstStyle/>
                <a:p>
                  <a:pPr algn="ctr"/>
                  <a:r>
                    <a:rPr lang="es-MX" sz="1100" b="1" dirty="0">
                      <a:solidFill>
                        <a:prstClr val="white"/>
                      </a:solidFill>
                      <a:latin typeface="Comic Sans MS" panose="030F0702030302020204" pitchFamily="66" charset="0"/>
                    </a:rPr>
                    <a:t>Exploración del mundo natural y social</a:t>
                  </a:r>
                  <a:endParaRPr lang="es-MX" sz="1400" b="1" dirty="0">
                    <a:solidFill>
                      <a:prstClr val="white"/>
                    </a:solidFill>
                    <a:latin typeface="Comic Sans MS" panose="030F0702030302020204" pitchFamily="66" charset="0"/>
                  </a:endParaRPr>
                </a:p>
              </p:txBody>
            </p:sp>
          </p:grpSp>
          <p:grpSp>
            <p:nvGrpSpPr>
              <p:cNvPr id="63" name="Grupo 62">
                <a:extLst>
                  <a:ext uri="{FF2B5EF4-FFF2-40B4-BE49-F238E27FC236}">
                    <a16:creationId xmlns="" xmlns:a16="http://schemas.microsoft.com/office/drawing/2014/main" id="{E8EB032D-ACCC-40F9-AC96-D4AD28491475}"/>
                  </a:ext>
                </a:extLst>
              </p:cNvPr>
              <p:cNvGrpSpPr/>
              <p:nvPr/>
            </p:nvGrpSpPr>
            <p:grpSpPr>
              <a:xfrm>
                <a:off x="3367730" y="2156821"/>
                <a:ext cx="1443895" cy="562832"/>
                <a:chOff x="-359582" y="2121401"/>
                <a:chExt cx="1892685" cy="621799"/>
              </a:xfrm>
            </p:grpSpPr>
            <p:sp>
              <p:nvSpPr>
                <p:cNvPr id="64" name="Rectángulo 63">
                  <a:extLst>
                    <a:ext uri="{FF2B5EF4-FFF2-40B4-BE49-F238E27FC236}">
                      <a16:creationId xmlns="" xmlns:a16="http://schemas.microsoft.com/office/drawing/2014/main" id="{D258DB9C-57AA-4856-BAE0-1F787B576215}"/>
                    </a:ext>
                  </a:extLst>
                </p:cNvPr>
                <p:cNvSpPr/>
                <p:nvPr/>
              </p:nvSpPr>
              <p:spPr>
                <a:xfrm>
                  <a:off x="0" y="2121401"/>
                  <a:ext cx="1483360" cy="621799"/>
                </a:xfrm>
                <a:prstGeom prst="rect">
                  <a:avLst/>
                </a:prstGeom>
                <a:solidFill>
                  <a:srgbClr val="FF99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65" name="CuadroTexto 64">
                  <a:extLst>
                    <a:ext uri="{FF2B5EF4-FFF2-40B4-BE49-F238E27FC236}">
                      <a16:creationId xmlns="" xmlns:a16="http://schemas.microsoft.com/office/drawing/2014/main" id="{80935E19-64EA-4D41-9A3C-8E6C14C1C24B}"/>
                    </a:ext>
                  </a:extLst>
                </p:cNvPr>
                <p:cNvSpPr txBox="1"/>
                <p:nvPr/>
              </p:nvSpPr>
              <p:spPr>
                <a:xfrm>
                  <a:off x="-359582" y="2259260"/>
                  <a:ext cx="1892685" cy="340022"/>
                </a:xfrm>
                <a:prstGeom prst="rect">
                  <a:avLst/>
                </a:prstGeom>
                <a:noFill/>
              </p:spPr>
              <p:txBody>
                <a:bodyPr wrap="square" rtlCol="0">
                  <a:spAutoFit/>
                </a:bodyPr>
                <a:lstStyle/>
                <a:p>
                  <a:pPr algn="ctr"/>
                  <a:r>
                    <a:rPr lang="es-MX" sz="1400" b="1" dirty="0">
                      <a:solidFill>
                        <a:prstClr val="white"/>
                      </a:solidFill>
                      <a:latin typeface="Comic Sans MS" panose="030F0702030302020204" pitchFamily="66" charset="0"/>
                    </a:rPr>
                    <a:t>Artes</a:t>
                  </a:r>
                  <a:endParaRPr lang="es-MX" b="1" dirty="0">
                    <a:solidFill>
                      <a:prstClr val="white"/>
                    </a:solidFill>
                    <a:latin typeface="Comic Sans MS" panose="030F0702030302020204" pitchFamily="66" charset="0"/>
                  </a:endParaRPr>
                </a:p>
              </p:txBody>
            </p:sp>
          </p:grpSp>
          <p:grpSp>
            <p:nvGrpSpPr>
              <p:cNvPr id="66" name="Grupo 65">
                <a:extLst>
                  <a:ext uri="{FF2B5EF4-FFF2-40B4-BE49-F238E27FC236}">
                    <a16:creationId xmlns="" xmlns:a16="http://schemas.microsoft.com/office/drawing/2014/main" id="{BFD2444E-F5BD-4D9A-B193-C16DC1378FBA}"/>
                  </a:ext>
                </a:extLst>
              </p:cNvPr>
              <p:cNvGrpSpPr/>
              <p:nvPr/>
            </p:nvGrpSpPr>
            <p:grpSpPr>
              <a:xfrm>
                <a:off x="4676184" y="2156819"/>
                <a:ext cx="1443895" cy="562832"/>
                <a:chOff x="-177539" y="2121399"/>
                <a:chExt cx="1892685" cy="621799"/>
              </a:xfrm>
            </p:grpSpPr>
            <p:sp>
              <p:nvSpPr>
                <p:cNvPr id="67" name="Rectángulo 66">
                  <a:extLst>
                    <a:ext uri="{FF2B5EF4-FFF2-40B4-BE49-F238E27FC236}">
                      <a16:creationId xmlns="" xmlns:a16="http://schemas.microsoft.com/office/drawing/2014/main" id="{7124B3F4-60CA-476B-BC85-C9A19C47FFA8}"/>
                    </a:ext>
                  </a:extLst>
                </p:cNvPr>
                <p:cNvSpPr/>
                <p:nvPr/>
              </p:nvSpPr>
              <p:spPr>
                <a:xfrm>
                  <a:off x="49096" y="2121399"/>
                  <a:ext cx="1483359" cy="621799"/>
                </a:xfrm>
                <a:prstGeom prst="rect">
                  <a:avLst/>
                </a:prstGeom>
                <a:solidFill>
                  <a:srgbClr val="79D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68" name="CuadroTexto 67">
                  <a:extLst>
                    <a:ext uri="{FF2B5EF4-FFF2-40B4-BE49-F238E27FC236}">
                      <a16:creationId xmlns="" xmlns:a16="http://schemas.microsoft.com/office/drawing/2014/main" id="{A9F5438C-023C-4607-A434-6E5095D48236}"/>
                    </a:ext>
                  </a:extLst>
                </p:cNvPr>
                <p:cNvSpPr txBox="1"/>
                <p:nvPr/>
              </p:nvSpPr>
              <p:spPr>
                <a:xfrm>
                  <a:off x="-177539" y="2150449"/>
                  <a:ext cx="1892685" cy="578037"/>
                </a:xfrm>
                <a:prstGeom prst="rect">
                  <a:avLst/>
                </a:prstGeom>
                <a:noFill/>
              </p:spPr>
              <p:txBody>
                <a:bodyPr wrap="square" rtlCol="0">
                  <a:spAutoFit/>
                </a:bodyPr>
                <a:lstStyle/>
                <a:p>
                  <a:pPr algn="ctr"/>
                  <a:r>
                    <a:rPr lang="es-MX" sz="1400" b="1" dirty="0">
                      <a:solidFill>
                        <a:prstClr val="white"/>
                      </a:solidFill>
                      <a:latin typeface="Comic Sans MS" panose="030F0702030302020204" pitchFamily="66" charset="0"/>
                    </a:rPr>
                    <a:t>Educación </a:t>
                  </a:r>
                </a:p>
                <a:p>
                  <a:pPr algn="ctr"/>
                  <a:r>
                    <a:rPr lang="es-MX" sz="1400" b="1" dirty="0">
                      <a:solidFill>
                        <a:prstClr val="white"/>
                      </a:solidFill>
                      <a:latin typeface="Comic Sans MS" panose="030F0702030302020204" pitchFamily="66" charset="0"/>
                    </a:rPr>
                    <a:t>Física</a:t>
                  </a:r>
                  <a:endParaRPr lang="es-MX" b="1" dirty="0">
                    <a:solidFill>
                      <a:prstClr val="white"/>
                    </a:solidFill>
                    <a:latin typeface="Comic Sans MS" panose="030F0702030302020204" pitchFamily="66" charset="0"/>
                  </a:endParaRPr>
                </a:p>
              </p:txBody>
            </p:sp>
          </p:grpSp>
          <p:grpSp>
            <p:nvGrpSpPr>
              <p:cNvPr id="69" name="Grupo 68">
                <a:extLst>
                  <a:ext uri="{FF2B5EF4-FFF2-40B4-BE49-F238E27FC236}">
                    <a16:creationId xmlns="" xmlns:a16="http://schemas.microsoft.com/office/drawing/2014/main" id="{17AF4C5C-C2C8-4DED-BAD5-5F76BDE17A81}"/>
                  </a:ext>
                </a:extLst>
              </p:cNvPr>
              <p:cNvGrpSpPr/>
              <p:nvPr/>
            </p:nvGrpSpPr>
            <p:grpSpPr>
              <a:xfrm>
                <a:off x="5861311" y="2164898"/>
                <a:ext cx="1443895" cy="562832"/>
                <a:chOff x="-204658" y="2121401"/>
                <a:chExt cx="1892685" cy="621799"/>
              </a:xfrm>
            </p:grpSpPr>
            <p:sp>
              <p:nvSpPr>
                <p:cNvPr id="70" name="Rectángulo 69">
                  <a:extLst>
                    <a:ext uri="{FF2B5EF4-FFF2-40B4-BE49-F238E27FC236}">
                      <a16:creationId xmlns="" xmlns:a16="http://schemas.microsoft.com/office/drawing/2014/main" id="{5D5778F5-4584-429E-A2A1-9F50E2EFC902}"/>
                    </a:ext>
                  </a:extLst>
                </p:cNvPr>
                <p:cNvSpPr/>
                <p:nvPr/>
              </p:nvSpPr>
              <p:spPr>
                <a:xfrm>
                  <a:off x="0" y="2121401"/>
                  <a:ext cx="1483360" cy="621799"/>
                </a:xfrm>
                <a:prstGeom prst="rect">
                  <a:avLst/>
                </a:prstGeom>
                <a:solidFill>
                  <a:srgbClr val="CC9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71" name="CuadroTexto 70">
                  <a:extLst>
                    <a:ext uri="{FF2B5EF4-FFF2-40B4-BE49-F238E27FC236}">
                      <a16:creationId xmlns="" xmlns:a16="http://schemas.microsoft.com/office/drawing/2014/main" id="{2A0E006F-6BFA-4E67-AD34-573EC50C0460}"/>
                    </a:ext>
                  </a:extLst>
                </p:cNvPr>
                <p:cNvSpPr txBox="1"/>
                <p:nvPr/>
              </p:nvSpPr>
              <p:spPr>
                <a:xfrm>
                  <a:off x="-204658" y="2154500"/>
                  <a:ext cx="1892685" cy="476030"/>
                </a:xfrm>
                <a:prstGeom prst="rect">
                  <a:avLst/>
                </a:prstGeom>
                <a:noFill/>
              </p:spPr>
              <p:txBody>
                <a:bodyPr wrap="square" rtlCol="0">
                  <a:spAutoFit/>
                </a:bodyPr>
                <a:lstStyle/>
                <a:p>
                  <a:pPr algn="ctr"/>
                  <a:r>
                    <a:rPr lang="es-MX" sz="1100" b="1" dirty="0">
                      <a:solidFill>
                        <a:prstClr val="white"/>
                      </a:solidFill>
                      <a:latin typeface="Comic Sans MS" panose="030F0702030302020204" pitchFamily="66" charset="0"/>
                    </a:rPr>
                    <a:t>Educación Socioemocional</a:t>
                  </a:r>
                  <a:endParaRPr lang="es-MX" sz="1400" b="1" dirty="0">
                    <a:solidFill>
                      <a:prstClr val="white"/>
                    </a:solidFill>
                    <a:latin typeface="Comic Sans MS" panose="030F0702030302020204" pitchFamily="66" charset="0"/>
                  </a:endParaRPr>
                </a:p>
              </p:txBody>
            </p:sp>
          </p:grpSp>
        </p:grpSp>
        <p:grpSp>
          <p:nvGrpSpPr>
            <p:cNvPr id="170" name="Grupo 169">
              <a:extLst>
                <a:ext uri="{FF2B5EF4-FFF2-40B4-BE49-F238E27FC236}">
                  <a16:creationId xmlns="" xmlns:a16="http://schemas.microsoft.com/office/drawing/2014/main" id="{5B59E4B5-6825-43CA-9212-E5117CC64809}"/>
                </a:ext>
              </a:extLst>
            </p:cNvPr>
            <p:cNvGrpSpPr/>
            <p:nvPr/>
          </p:nvGrpSpPr>
          <p:grpSpPr>
            <a:xfrm>
              <a:off x="166339" y="3077681"/>
              <a:ext cx="7777163" cy="454209"/>
              <a:chOff x="27396" y="2784923"/>
              <a:chExt cx="7777163" cy="454209"/>
            </a:xfrm>
          </p:grpSpPr>
          <p:sp>
            <p:nvSpPr>
              <p:cNvPr id="74" name="CuadroTexto 73">
                <a:extLst>
                  <a:ext uri="{FF2B5EF4-FFF2-40B4-BE49-F238E27FC236}">
                    <a16:creationId xmlns="" xmlns:a16="http://schemas.microsoft.com/office/drawing/2014/main" id="{7B12804B-9A35-41DE-B9A4-27DE69161C79}"/>
                  </a:ext>
                </a:extLst>
              </p:cNvPr>
              <p:cNvSpPr txBox="1"/>
              <p:nvPr/>
            </p:nvSpPr>
            <p:spPr>
              <a:xfrm>
                <a:off x="27396" y="2826030"/>
                <a:ext cx="7777163" cy="369332"/>
              </a:xfrm>
              <a:prstGeom prst="rect">
                <a:avLst/>
              </a:prstGeom>
              <a:noFill/>
            </p:spPr>
            <p:txBody>
              <a:bodyPr wrap="square" rtlCol="0">
                <a:spAutoFit/>
              </a:bodyPr>
              <a:lstStyle/>
              <a:p>
                <a:r>
                  <a:rPr lang="es-MX" sz="1600" dirty="0">
                    <a:solidFill>
                      <a:prstClr val="black"/>
                    </a:solidFill>
                    <a:latin typeface="Comic Sans MS" panose="030F0702030302020204" pitchFamily="66" charset="0"/>
                  </a:rPr>
                  <a:t>La jornada de trabajo fue</a:t>
                </a:r>
                <a:r>
                  <a:rPr lang="es-MX" dirty="0">
                    <a:solidFill>
                      <a:prstClr val="black"/>
                    </a:solidFill>
                  </a:rPr>
                  <a:t>:</a:t>
                </a:r>
              </a:p>
            </p:txBody>
          </p:sp>
          <p:sp>
            <p:nvSpPr>
              <p:cNvPr id="76" name="Paralelogramo 75">
                <a:extLst>
                  <a:ext uri="{FF2B5EF4-FFF2-40B4-BE49-F238E27FC236}">
                    <a16:creationId xmlns="" xmlns:a16="http://schemas.microsoft.com/office/drawing/2014/main" id="{60A599B8-BE07-4BBA-A281-EF28C0090E28}"/>
                  </a:ext>
                </a:extLst>
              </p:cNvPr>
              <p:cNvSpPr/>
              <p:nvPr/>
            </p:nvSpPr>
            <p:spPr>
              <a:xfrm>
                <a:off x="2727259" y="2784923"/>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78" name="Paralelogramo 77">
                <a:extLst>
                  <a:ext uri="{FF2B5EF4-FFF2-40B4-BE49-F238E27FC236}">
                    <a16:creationId xmlns="" xmlns:a16="http://schemas.microsoft.com/office/drawing/2014/main" id="{91849B54-4BCF-4048-99A2-AC8047873550}"/>
                  </a:ext>
                </a:extLst>
              </p:cNvPr>
              <p:cNvSpPr/>
              <p:nvPr/>
            </p:nvSpPr>
            <p:spPr>
              <a:xfrm>
                <a:off x="3783995" y="2797336"/>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80" name="Paralelogramo 79">
                <a:extLst>
                  <a:ext uri="{FF2B5EF4-FFF2-40B4-BE49-F238E27FC236}">
                    <a16:creationId xmlns="" xmlns:a16="http://schemas.microsoft.com/office/drawing/2014/main" id="{B064F40E-1706-4DE7-BFB7-44057684112C}"/>
                  </a:ext>
                </a:extLst>
              </p:cNvPr>
              <p:cNvSpPr/>
              <p:nvPr/>
            </p:nvSpPr>
            <p:spPr>
              <a:xfrm>
                <a:off x="4936360" y="2797336"/>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82" name="Paralelogramo 81">
                <a:extLst>
                  <a:ext uri="{FF2B5EF4-FFF2-40B4-BE49-F238E27FC236}">
                    <a16:creationId xmlns="" xmlns:a16="http://schemas.microsoft.com/office/drawing/2014/main" id="{9A495760-0A05-4BBF-A6A0-798DA9FF3403}"/>
                  </a:ext>
                </a:extLst>
              </p:cNvPr>
              <p:cNvSpPr/>
              <p:nvPr/>
            </p:nvSpPr>
            <p:spPr>
              <a:xfrm>
                <a:off x="6135240" y="2812412"/>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83" name="CuadroTexto 82">
                <a:extLst>
                  <a:ext uri="{FF2B5EF4-FFF2-40B4-BE49-F238E27FC236}">
                    <a16:creationId xmlns="" xmlns:a16="http://schemas.microsoft.com/office/drawing/2014/main" id="{967DD3A9-200C-4C55-8BC5-CCE26BA059E2}"/>
                  </a:ext>
                </a:extLst>
              </p:cNvPr>
              <p:cNvSpPr txBox="1"/>
              <p:nvPr/>
            </p:nvSpPr>
            <p:spPr>
              <a:xfrm>
                <a:off x="2788271" y="2881579"/>
                <a:ext cx="914591" cy="307777"/>
              </a:xfrm>
              <a:prstGeom prst="rect">
                <a:avLst/>
              </a:prstGeom>
              <a:noFill/>
            </p:spPr>
            <p:txBody>
              <a:bodyPr wrap="square" rtlCol="0">
                <a:spAutoFit/>
              </a:bodyPr>
              <a:lstStyle/>
              <a:p>
                <a:r>
                  <a:rPr lang="es-MX" sz="1400" dirty="0">
                    <a:solidFill>
                      <a:prstClr val="black"/>
                    </a:solidFill>
                    <a:latin typeface="Comic Sans MS" panose="030F0702030302020204" pitchFamily="66" charset="0"/>
                  </a:rPr>
                  <a:t>Exitosa</a:t>
                </a:r>
              </a:p>
            </p:txBody>
          </p:sp>
          <p:sp>
            <p:nvSpPr>
              <p:cNvPr id="85" name="CuadroTexto 84">
                <a:extLst>
                  <a:ext uri="{FF2B5EF4-FFF2-40B4-BE49-F238E27FC236}">
                    <a16:creationId xmlns="" xmlns:a16="http://schemas.microsoft.com/office/drawing/2014/main" id="{F09B523F-8A7C-480D-8661-5FA4C6F2E91D}"/>
                  </a:ext>
                </a:extLst>
              </p:cNvPr>
              <p:cNvSpPr txBox="1"/>
              <p:nvPr/>
            </p:nvSpPr>
            <p:spPr>
              <a:xfrm>
                <a:off x="3902327" y="2884214"/>
                <a:ext cx="914400" cy="307777"/>
              </a:xfrm>
              <a:prstGeom prst="rect">
                <a:avLst/>
              </a:prstGeom>
              <a:noFill/>
            </p:spPr>
            <p:txBody>
              <a:bodyPr wrap="square" rtlCol="0">
                <a:spAutoFit/>
              </a:bodyPr>
              <a:lstStyle/>
              <a:p>
                <a:r>
                  <a:rPr lang="es-MX" sz="1400" dirty="0">
                    <a:solidFill>
                      <a:prstClr val="black"/>
                    </a:solidFill>
                    <a:latin typeface="Comic Sans MS" panose="030F0702030302020204" pitchFamily="66" charset="0"/>
                  </a:rPr>
                  <a:t>Buena</a:t>
                </a:r>
              </a:p>
            </p:txBody>
          </p:sp>
          <p:sp>
            <p:nvSpPr>
              <p:cNvPr id="87" name="CuadroTexto 86">
                <a:extLst>
                  <a:ext uri="{FF2B5EF4-FFF2-40B4-BE49-F238E27FC236}">
                    <a16:creationId xmlns="" xmlns:a16="http://schemas.microsoft.com/office/drawing/2014/main" id="{738EC69C-9FF1-417C-B72A-2D7D20847ECA}"/>
                  </a:ext>
                </a:extLst>
              </p:cNvPr>
              <p:cNvSpPr txBox="1"/>
              <p:nvPr/>
            </p:nvSpPr>
            <p:spPr>
              <a:xfrm>
                <a:off x="4984176" y="2894967"/>
                <a:ext cx="914400" cy="307777"/>
              </a:xfrm>
              <a:prstGeom prst="rect">
                <a:avLst/>
              </a:prstGeom>
              <a:noFill/>
            </p:spPr>
            <p:txBody>
              <a:bodyPr wrap="square" rtlCol="0">
                <a:spAutoFit/>
              </a:bodyPr>
              <a:lstStyle/>
              <a:p>
                <a:r>
                  <a:rPr lang="es-MX" sz="1400" dirty="0">
                    <a:solidFill>
                      <a:prstClr val="black"/>
                    </a:solidFill>
                    <a:latin typeface="Comic Sans MS" panose="030F0702030302020204" pitchFamily="66" charset="0"/>
                  </a:rPr>
                  <a:t>Regular</a:t>
                </a:r>
                <a:endParaRPr lang="es-MX" sz="1100" dirty="0">
                  <a:solidFill>
                    <a:prstClr val="black"/>
                  </a:solidFill>
                </a:endParaRPr>
              </a:p>
            </p:txBody>
          </p:sp>
          <p:sp>
            <p:nvSpPr>
              <p:cNvPr id="89" name="CuadroTexto 88">
                <a:extLst>
                  <a:ext uri="{FF2B5EF4-FFF2-40B4-BE49-F238E27FC236}">
                    <a16:creationId xmlns="" xmlns:a16="http://schemas.microsoft.com/office/drawing/2014/main" id="{1D108D3C-EB07-407F-9F55-E69D4D110D55}"/>
                  </a:ext>
                </a:extLst>
              </p:cNvPr>
              <p:cNvSpPr txBox="1"/>
              <p:nvPr/>
            </p:nvSpPr>
            <p:spPr>
              <a:xfrm>
                <a:off x="6341522" y="2894967"/>
                <a:ext cx="914400" cy="307777"/>
              </a:xfrm>
              <a:prstGeom prst="rect">
                <a:avLst/>
              </a:prstGeom>
              <a:noFill/>
            </p:spPr>
            <p:txBody>
              <a:bodyPr wrap="square" rtlCol="0">
                <a:spAutoFit/>
              </a:bodyPr>
              <a:lstStyle/>
              <a:p>
                <a:r>
                  <a:rPr lang="es-MX" sz="1400" dirty="0">
                    <a:solidFill>
                      <a:prstClr val="black"/>
                    </a:solidFill>
                    <a:latin typeface="Comic Sans MS" panose="030F0702030302020204" pitchFamily="66" charset="0"/>
                  </a:rPr>
                  <a:t>Mala</a:t>
                </a:r>
                <a:endParaRPr lang="es-MX" sz="1400" dirty="0">
                  <a:solidFill>
                    <a:prstClr val="black"/>
                  </a:solidFill>
                </a:endParaRPr>
              </a:p>
            </p:txBody>
          </p:sp>
        </p:grpSp>
        <p:grpSp>
          <p:nvGrpSpPr>
            <p:cNvPr id="169" name="Grupo 168">
              <a:extLst>
                <a:ext uri="{FF2B5EF4-FFF2-40B4-BE49-F238E27FC236}">
                  <a16:creationId xmlns="" xmlns:a16="http://schemas.microsoft.com/office/drawing/2014/main" id="{F98882BD-1128-4333-AD3C-C99E090A88D9}"/>
                </a:ext>
              </a:extLst>
            </p:cNvPr>
            <p:cNvGrpSpPr/>
            <p:nvPr/>
          </p:nvGrpSpPr>
          <p:grpSpPr>
            <a:xfrm>
              <a:off x="-60113" y="3701185"/>
              <a:ext cx="7925187" cy="1622067"/>
              <a:chOff x="-104586" y="3258293"/>
              <a:chExt cx="7925187" cy="1622067"/>
            </a:xfrm>
          </p:grpSpPr>
          <p:grpSp>
            <p:nvGrpSpPr>
              <p:cNvPr id="90" name="Grupo 89">
                <a:extLst>
                  <a:ext uri="{FF2B5EF4-FFF2-40B4-BE49-F238E27FC236}">
                    <a16:creationId xmlns="" xmlns:a16="http://schemas.microsoft.com/office/drawing/2014/main" id="{F98E8578-A55C-4D5A-B67B-F07061ED95EB}"/>
                  </a:ext>
                </a:extLst>
              </p:cNvPr>
              <p:cNvGrpSpPr/>
              <p:nvPr/>
            </p:nvGrpSpPr>
            <p:grpSpPr>
              <a:xfrm>
                <a:off x="-104586" y="3258293"/>
                <a:ext cx="7866108" cy="369332"/>
                <a:chOff x="-88946" y="1730772"/>
                <a:chExt cx="7866108" cy="369332"/>
              </a:xfrm>
            </p:grpSpPr>
            <p:sp>
              <p:nvSpPr>
                <p:cNvPr id="92" name="Rectángulo 91">
                  <a:extLst>
                    <a:ext uri="{FF2B5EF4-FFF2-40B4-BE49-F238E27FC236}">
                      <a16:creationId xmlns="" xmlns:a16="http://schemas.microsoft.com/office/drawing/2014/main" id="{5D321D22-2312-4122-957D-75CC9CBC1D04}"/>
                    </a:ext>
                  </a:extLst>
                </p:cNvPr>
                <p:cNvSpPr/>
                <p:nvPr/>
              </p:nvSpPr>
              <p:spPr>
                <a:xfrm>
                  <a:off x="0" y="1730772"/>
                  <a:ext cx="7777162" cy="369332"/>
                </a:xfrm>
                <a:prstGeom prst="rect">
                  <a:avLst/>
                </a:prstGeom>
                <a:solidFill>
                  <a:srgbClr val="FF99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93" name="CuadroTexto 92">
                  <a:extLst>
                    <a:ext uri="{FF2B5EF4-FFF2-40B4-BE49-F238E27FC236}">
                      <a16:creationId xmlns="" xmlns:a16="http://schemas.microsoft.com/office/drawing/2014/main" id="{CB4390D6-35FA-450B-A1D5-337BF7ED9267}"/>
                    </a:ext>
                  </a:extLst>
                </p:cNvPr>
                <p:cNvSpPr txBox="1"/>
                <p:nvPr/>
              </p:nvSpPr>
              <p:spPr>
                <a:xfrm>
                  <a:off x="-88946" y="1737642"/>
                  <a:ext cx="7777162" cy="338554"/>
                </a:xfrm>
                <a:prstGeom prst="rect">
                  <a:avLst/>
                </a:prstGeom>
                <a:noFill/>
              </p:spPr>
              <p:txBody>
                <a:bodyPr wrap="square" rtlCol="0">
                  <a:spAutoFit/>
                </a:bodyPr>
                <a:lstStyle/>
                <a:p>
                  <a:pPr algn="ctr"/>
                  <a:r>
                    <a:rPr lang="es-MX" sz="1600" b="1" dirty="0">
                      <a:solidFill>
                        <a:prstClr val="white"/>
                      </a:solidFill>
                      <a:latin typeface="Comic Sans MS" panose="030F0702030302020204" pitchFamily="66" charset="0"/>
                    </a:rPr>
                    <a:t>Aspectos de la planeación didáctica </a:t>
                  </a:r>
                </a:p>
              </p:txBody>
            </p:sp>
          </p:grpSp>
          <p:sp>
            <p:nvSpPr>
              <p:cNvPr id="99" name="CuadroTexto 98">
                <a:extLst>
                  <a:ext uri="{FF2B5EF4-FFF2-40B4-BE49-F238E27FC236}">
                    <a16:creationId xmlns="" xmlns:a16="http://schemas.microsoft.com/office/drawing/2014/main" id="{2C45F712-0E0F-4056-B8C7-58165A752422}"/>
                  </a:ext>
                </a:extLst>
              </p:cNvPr>
              <p:cNvSpPr txBox="1"/>
              <p:nvPr/>
            </p:nvSpPr>
            <p:spPr>
              <a:xfrm>
                <a:off x="-44436" y="3618476"/>
                <a:ext cx="7777163" cy="1261884"/>
              </a:xfrm>
              <a:prstGeom prst="rect">
                <a:avLst/>
              </a:prstGeom>
              <a:noFill/>
            </p:spPr>
            <p:txBody>
              <a:bodyPr wrap="square" rtlCol="0">
                <a:spAutoFit/>
              </a:bodyPr>
              <a:lstStyle/>
              <a:p>
                <a:r>
                  <a:rPr lang="es-MX" sz="1400" dirty="0">
                    <a:solidFill>
                      <a:prstClr val="black"/>
                    </a:solidFill>
                    <a:latin typeface="Comic Sans MS" panose="030F0702030302020204" pitchFamily="66" charset="0"/>
                  </a:rPr>
                  <a:t>      </a:t>
                </a:r>
                <a:r>
                  <a:rPr lang="es-MX" sz="1200" dirty="0">
                    <a:solidFill>
                      <a:prstClr val="black"/>
                    </a:solidFill>
                    <a:latin typeface="Comic Sans MS" panose="030F0702030302020204" pitchFamily="66" charset="0"/>
                  </a:rPr>
                  <a:t>Logro de los aprendizajes esperados </a:t>
                </a:r>
                <a:endParaRPr lang="es-MX" sz="1400" dirty="0">
                  <a:solidFill>
                    <a:prstClr val="black"/>
                  </a:solidFill>
                  <a:latin typeface="Comic Sans MS" panose="030F0702030302020204" pitchFamily="66" charset="0"/>
                </a:endParaRPr>
              </a:p>
              <a:p>
                <a:r>
                  <a:rPr lang="es-MX" sz="1400" dirty="0">
                    <a:solidFill>
                      <a:prstClr val="black"/>
                    </a:solidFill>
                    <a:latin typeface="Comic Sans MS" panose="030F0702030302020204" pitchFamily="66" charset="0"/>
                  </a:rPr>
                  <a:t>      </a:t>
                </a:r>
                <a:r>
                  <a:rPr lang="es-MX" sz="1200" dirty="0">
                    <a:solidFill>
                      <a:prstClr val="black"/>
                    </a:solidFill>
                    <a:latin typeface="Comic Sans MS" panose="030F0702030302020204" pitchFamily="66" charset="0"/>
                  </a:rPr>
                  <a:t>Materiales educativos adecuados</a:t>
                </a:r>
              </a:p>
              <a:p>
                <a:r>
                  <a:rPr lang="es-MX" sz="1200" dirty="0">
                    <a:solidFill>
                      <a:prstClr val="black"/>
                    </a:solidFill>
                    <a:latin typeface="Comic Sans MS" panose="030F0702030302020204" pitchFamily="66" charset="0"/>
                  </a:rPr>
                  <a:t>       Nivel de complejidad adecuado </a:t>
                </a:r>
              </a:p>
              <a:p>
                <a:r>
                  <a:rPr lang="es-MX" sz="1200" dirty="0">
                    <a:solidFill>
                      <a:prstClr val="black"/>
                    </a:solidFill>
                    <a:latin typeface="Comic Sans MS" panose="030F0702030302020204" pitchFamily="66" charset="0"/>
                  </a:rPr>
                  <a:t>       Organización adecuada</a:t>
                </a:r>
              </a:p>
              <a:p>
                <a:r>
                  <a:rPr lang="es-MX" sz="1200" dirty="0">
                    <a:solidFill>
                      <a:prstClr val="black"/>
                    </a:solidFill>
                    <a:latin typeface="Comic Sans MS" panose="030F0702030302020204" pitchFamily="66" charset="0"/>
                  </a:rPr>
                  <a:t>       Tiempo planeado correctamente</a:t>
                </a:r>
              </a:p>
              <a:p>
                <a:r>
                  <a:rPr lang="es-MX" sz="1200" dirty="0">
                    <a:solidFill>
                      <a:prstClr val="black"/>
                    </a:solidFill>
                    <a:latin typeface="Comic Sans MS" panose="030F0702030302020204" pitchFamily="66" charset="0"/>
                  </a:rPr>
                  <a:t>       Actividades planeadas conforme a lo planeado </a:t>
                </a:r>
              </a:p>
            </p:txBody>
          </p:sp>
          <p:sp>
            <p:nvSpPr>
              <p:cNvPr id="101" name="Elipse 100">
                <a:extLst>
                  <a:ext uri="{FF2B5EF4-FFF2-40B4-BE49-F238E27FC236}">
                    <a16:creationId xmlns="" xmlns:a16="http://schemas.microsoft.com/office/drawing/2014/main" id="{4A5C0622-884D-49F4-B550-4041500CA3C7}"/>
                  </a:ext>
                </a:extLst>
              </p:cNvPr>
              <p:cNvSpPr/>
              <p:nvPr/>
            </p:nvSpPr>
            <p:spPr>
              <a:xfrm>
                <a:off x="124089" y="3674275"/>
                <a:ext cx="140071" cy="148881"/>
              </a:xfrm>
              <a:prstGeom prst="ellipse">
                <a:avLst/>
              </a:prstGeom>
              <a:solidFill>
                <a:srgbClr val="9966FF"/>
              </a:solid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106" name="Elipse 105">
                <a:extLst>
                  <a:ext uri="{FF2B5EF4-FFF2-40B4-BE49-F238E27FC236}">
                    <a16:creationId xmlns="" xmlns:a16="http://schemas.microsoft.com/office/drawing/2014/main" id="{1506E085-6A92-4E7F-8A05-A323A3E5E11A}"/>
                  </a:ext>
                </a:extLst>
              </p:cNvPr>
              <p:cNvSpPr/>
              <p:nvPr/>
            </p:nvSpPr>
            <p:spPr>
              <a:xfrm>
                <a:off x="121868" y="3907985"/>
                <a:ext cx="140071" cy="148881"/>
              </a:xfrm>
              <a:prstGeom prst="ellipse">
                <a:avLst/>
              </a:prstGeom>
              <a:solidFill>
                <a:srgbClr val="9966FF"/>
              </a:solid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108" name="Elipse 107">
                <a:extLst>
                  <a:ext uri="{FF2B5EF4-FFF2-40B4-BE49-F238E27FC236}">
                    <a16:creationId xmlns="" xmlns:a16="http://schemas.microsoft.com/office/drawing/2014/main" id="{1212747E-7242-4965-9DA4-929E41C6D9E7}"/>
                  </a:ext>
                </a:extLst>
              </p:cNvPr>
              <p:cNvSpPr/>
              <p:nvPr/>
            </p:nvSpPr>
            <p:spPr>
              <a:xfrm>
                <a:off x="121867" y="4101514"/>
                <a:ext cx="140071" cy="148881"/>
              </a:xfrm>
              <a:prstGeom prst="ellipse">
                <a:avLst/>
              </a:prstGeom>
              <a:solidFill>
                <a:srgbClr val="9966FF"/>
              </a:solid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110" name="Elipse 109">
                <a:extLst>
                  <a:ext uri="{FF2B5EF4-FFF2-40B4-BE49-F238E27FC236}">
                    <a16:creationId xmlns="" xmlns:a16="http://schemas.microsoft.com/office/drawing/2014/main" id="{AEEE6733-B8DB-4A76-A1EF-35918716BFAE}"/>
                  </a:ext>
                </a:extLst>
              </p:cNvPr>
              <p:cNvSpPr/>
              <p:nvPr/>
            </p:nvSpPr>
            <p:spPr>
              <a:xfrm>
                <a:off x="121867" y="4295044"/>
                <a:ext cx="140071" cy="148881"/>
              </a:xfrm>
              <a:prstGeom prst="ellipse">
                <a:avLst/>
              </a:prstGeom>
              <a:solidFill>
                <a:srgbClr val="9966FF"/>
              </a:solid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112" name="Elipse 111">
                <a:extLst>
                  <a:ext uri="{FF2B5EF4-FFF2-40B4-BE49-F238E27FC236}">
                    <a16:creationId xmlns="" xmlns:a16="http://schemas.microsoft.com/office/drawing/2014/main" id="{049B3706-E439-4954-A6A5-40C7B2714B0B}"/>
                  </a:ext>
                </a:extLst>
              </p:cNvPr>
              <p:cNvSpPr/>
              <p:nvPr/>
            </p:nvSpPr>
            <p:spPr>
              <a:xfrm>
                <a:off x="121867" y="4468535"/>
                <a:ext cx="140071" cy="148881"/>
              </a:xfrm>
              <a:prstGeom prst="ellipse">
                <a:avLst/>
              </a:prstGeom>
              <a:solidFill>
                <a:srgbClr val="9966FF"/>
              </a:solid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114" name="Elipse 113">
                <a:extLst>
                  <a:ext uri="{FF2B5EF4-FFF2-40B4-BE49-F238E27FC236}">
                    <a16:creationId xmlns="" xmlns:a16="http://schemas.microsoft.com/office/drawing/2014/main" id="{6324721C-3F31-47D7-9E44-60A4C321DE28}"/>
                  </a:ext>
                </a:extLst>
              </p:cNvPr>
              <p:cNvSpPr/>
              <p:nvPr/>
            </p:nvSpPr>
            <p:spPr>
              <a:xfrm>
                <a:off x="121866" y="4655227"/>
                <a:ext cx="140071" cy="148881"/>
              </a:xfrm>
              <a:prstGeom prst="ellipse">
                <a:avLst/>
              </a:prstGeom>
              <a:solidFill>
                <a:srgbClr val="9966FF"/>
              </a:solid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115" name="CuadroTexto 114">
                <a:extLst>
                  <a:ext uri="{FF2B5EF4-FFF2-40B4-BE49-F238E27FC236}">
                    <a16:creationId xmlns="" xmlns:a16="http://schemas.microsoft.com/office/drawing/2014/main" id="{25E92943-3F55-46FD-819B-08C437F114C6}"/>
                  </a:ext>
                </a:extLst>
              </p:cNvPr>
              <p:cNvSpPr txBox="1"/>
              <p:nvPr/>
            </p:nvSpPr>
            <p:spPr>
              <a:xfrm>
                <a:off x="3913868" y="3746711"/>
                <a:ext cx="3906733" cy="1069524"/>
              </a:xfrm>
              <a:prstGeom prst="rect">
                <a:avLst/>
              </a:prstGeom>
              <a:noFill/>
            </p:spPr>
            <p:txBody>
              <a:bodyPr wrap="square" rtlCol="0">
                <a:spAutoFit/>
              </a:bodyPr>
              <a:lstStyle/>
              <a:p>
                <a:pPr algn="ctr"/>
                <a:r>
                  <a:rPr lang="es-MX" sz="1100" dirty="0" smtClean="0">
                    <a:solidFill>
                      <a:prstClr val="black"/>
                    </a:solidFill>
                    <a:latin typeface="Comic Sans MS" panose="030F0702030302020204" pitchFamily="66" charset="0"/>
                  </a:rPr>
                  <a:t>Observaciones</a:t>
                </a:r>
              </a:p>
              <a:p>
                <a:r>
                  <a:rPr lang="es-MX" sz="1050" dirty="0" smtClean="0">
                    <a:solidFill>
                      <a:prstClr val="black"/>
                    </a:solidFill>
                    <a:latin typeface="Comic Sans MS" panose="030F0702030302020204" pitchFamily="66" charset="0"/>
                  </a:rPr>
                  <a:t>Sin duda alguna, el día de hoy se recibió más evidencia que otros días, y considero que esto se debe a que se ha dado la confianza a los padres de familia de que entreguen evidencia de días pasados, porque se comprenden todas las situaciones. (Sig. diapositiva). </a:t>
                </a:r>
              </a:p>
            </p:txBody>
          </p:sp>
        </p:grpSp>
        <p:grpSp>
          <p:nvGrpSpPr>
            <p:cNvPr id="168" name="Grupo 167">
              <a:extLst>
                <a:ext uri="{FF2B5EF4-FFF2-40B4-BE49-F238E27FC236}">
                  <a16:creationId xmlns="" xmlns:a16="http://schemas.microsoft.com/office/drawing/2014/main" id="{BB09A73F-77AD-421C-9A12-1B07E4E28D91}"/>
                </a:ext>
              </a:extLst>
            </p:cNvPr>
            <p:cNvGrpSpPr/>
            <p:nvPr/>
          </p:nvGrpSpPr>
          <p:grpSpPr>
            <a:xfrm>
              <a:off x="0" y="5352851"/>
              <a:ext cx="8142075" cy="1392842"/>
              <a:chOff x="-106905" y="4811173"/>
              <a:chExt cx="8142075" cy="1392842"/>
            </a:xfrm>
          </p:grpSpPr>
          <p:grpSp>
            <p:nvGrpSpPr>
              <p:cNvPr id="116" name="Grupo 115">
                <a:extLst>
                  <a:ext uri="{FF2B5EF4-FFF2-40B4-BE49-F238E27FC236}">
                    <a16:creationId xmlns="" xmlns:a16="http://schemas.microsoft.com/office/drawing/2014/main" id="{86E20A7A-7587-4421-B56B-9A932A9F7109}"/>
                  </a:ext>
                </a:extLst>
              </p:cNvPr>
              <p:cNvGrpSpPr/>
              <p:nvPr/>
            </p:nvGrpSpPr>
            <p:grpSpPr>
              <a:xfrm>
                <a:off x="-106905" y="4811173"/>
                <a:ext cx="8142075" cy="414533"/>
                <a:chOff x="-91265" y="1649223"/>
                <a:chExt cx="8142075" cy="414533"/>
              </a:xfrm>
            </p:grpSpPr>
            <p:sp>
              <p:nvSpPr>
                <p:cNvPr id="117" name="Rectángulo 116">
                  <a:extLst>
                    <a:ext uri="{FF2B5EF4-FFF2-40B4-BE49-F238E27FC236}">
                      <a16:creationId xmlns="" xmlns:a16="http://schemas.microsoft.com/office/drawing/2014/main" id="{811F3B92-D7D1-4EAA-AF61-3E94D18C4AEE}"/>
                    </a:ext>
                  </a:extLst>
                </p:cNvPr>
                <p:cNvSpPr/>
                <p:nvPr/>
              </p:nvSpPr>
              <p:spPr>
                <a:xfrm>
                  <a:off x="-90086" y="1649223"/>
                  <a:ext cx="7777162" cy="369332"/>
                </a:xfrm>
                <a:prstGeom prst="rect">
                  <a:avLst/>
                </a:prstGeom>
                <a:solidFill>
                  <a:srgbClr val="99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118" name="CuadroTexto 117">
                  <a:extLst>
                    <a:ext uri="{FF2B5EF4-FFF2-40B4-BE49-F238E27FC236}">
                      <a16:creationId xmlns="" xmlns:a16="http://schemas.microsoft.com/office/drawing/2014/main" id="{1B9E0E7C-C94D-4D33-90C9-F83AE03AC5F1}"/>
                    </a:ext>
                  </a:extLst>
                </p:cNvPr>
                <p:cNvSpPr txBox="1"/>
                <p:nvPr/>
              </p:nvSpPr>
              <p:spPr>
                <a:xfrm>
                  <a:off x="-91265" y="1725202"/>
                  <a:ext cx="8142075" cy="338554"/>
                </a:xfrm>
                <a:prstGeom prst="rect">
                  <a:avLst/>
                </a:prstGeom>
                <a:noFill/>
              </p:spPr>
              <p:txBody>
                <a:bodyPr wrap="square" rtlCol="0">
                  <a:spAutoFit/>
                </a:bodyPr>
                <a:lstStyle/>
                <a:p>
                  <a:pPr algn="ctr"/>
                  <a:r>
                    <a:rPr lang="es-MX" sz="1600" b="1" dirty="0">
                      <a:solidFill>
                        <a:prstClr val="white"/>
                      </a:solidFill>
                      <a:latin typeface="Comic Sans MS" panose="030F0702030302020204" pitchFamily="66" charset="0"/>
                    </a:rPr>
                    <a:t>Manifestaciones de los alumnos</a:t>
                  </a:r>
                </a:p>
              </p:txBody>
            </p:sp>
          </p:grpSp>
          <p:sp>
            <p:nvSpPr>
              <p:cNvPr id="122" name="CuadroTexto 121">
                <a:extLst>
                  <a:ext uri="{FF2B5EF4-FFF2-40B4-BE49-F238E27FC236}">
                    <a16:creationId xmlns="" xmlns:a16="http://schemas.microsoft.com/office/drawing/2014/main" id="{7C94A14D-3BCC-49E5-BA89-9E2AEF82C62C}"/>
                  </a:ext>
                </a:extLst>
              </p:cNvPr>
              <p:cNvSpPr txBox="1"/>
              <p:nvPr/>
            </p:nvSpPr>
            <p:spPr>
              <a:xfrm>
                <a:off x="-54750" y="5188352"/>
                <a:ext cx="3912051" cy="1015663"/>
              </a:xfrm>
              <a:prstGeom prst="rect">
                <a:avLst/>
              </a:prstGeom>
              <a:noFill/>
            </p:spPr>
            <p:txBody>
              <a:bodyPr wrap="square" rtlCol="0">
                <a:spAutoFit/>
              </a:bodyPr>
              <a:lstStyle/>
              <a:p>
                <a:pPr algn="just"/>
                <a:endParaRPr lang="es-MX" sz="1200" dirty="0">
                  <a:solidFill>
                    <a:prstClr val="black"/>
                  </a:solidFill>
                  <a:latin typeface="Comic Sans MS" panose="030F0702030302020204" pitchFamily="66" charset="0"/>
                </a:endParaRPr>
              </a:p>
              <a:p>
                <a:pPr algn="just"/>
                <a:r>
                  <a:rPr lang="es-MX" sz="1200" dirty="0">
                    <a:solidFill>
                      <a:prstClr val="black"/>
                    </a:solidFill>
                    <a:latin typeface="Comic Sans MS" panose="030F0702030302020204" pitchFamily="66" charset="0"/>
                  </a:rPr>
                  <a:t>Interés en las actividades</a:t>
                </a:r>
                <a:endParaRPr lang="es-MX" sz="1400" dirty="0">
                  <a:solidFill>
                    <a:prstClr val="black"/>
                  </a:solidFill>
                  <a:latin typeface="Comic Sans MS" panose="030F0702030302020204" pitchFamily="66" charset="0"/>
                </a:endParaRPr>
              </a:p>
              <a:p>
                <a:pPr algn="just"/>
                <a:r>
                  <a:rPr lang="es-MX" sz="1200" dirty="0">
                    <a:solidFill>
                      <a:prstClr val="black"/>
                    </a:solidFill>
                    <a:latin typeface="Comic Sans MS" panose="030F0702030302020204" pitchFamily="66" charset="0"/>
                  </a:rPr>
                  <a:t>Participación de la manera esperada</a:t>
                </a:r>
              </a:p>
              <a:p>
                <a:pPr algn="just"/>
                <a:r>
                  <a:rPr lang="es-MX" sz="1200" dirty="0">
                    <a:solidFill>
                      <a:prstClr val="black"/>
                    </a:solidFill>
                    <a:latin typeface="Comic Sans MS" panose="030F0702030302020204" pitchFamily="66" charset="0"/>
                  </a:rPr>
                  <a:t>Adaptación a la organización establecida</a:t>
                </a:r>
              </a:p>
              <a:p>
                <a:pPr algn="just"/>
                <a:r>
                  <a:rPr lang="es-MX" sz="1200" dirty="0">
                    <a:solidFill>
                      <a:prstClr val="black"/>
                    </a:solidFill>
                    <a:latin typeface="Comic Sans MS" panose="030F0702030302020204" pitchFamily="66" charset="0"/>
                  </a:rPr>
                  <a:t>Seguridad y cooperación al realizar las actividades</a:t>
                </a:r>
              </a:p>
            </p:txBody>
          </p:sp>
          <p:sp>
            <p:nvSpPr>
              <p:cNvPr id="126" name="CuadroTexto 125">
                <a:extLst>
                  <a:ext uri="{FF2B5EF4-FFF2-40B4-BE49-F238E27FC236}">
                    <a16:creationId xmlns="" xmlns:a16="http://schemas.microsoft.com/office/drawing/2014/main" id="{06161E3F-EC52-4DE5-966F-0CF0E691332C}"/>
                  </a:ext>
                </a:extLst>
              </p:cNvPr>
              <p:cNvSpPr txBox="1"/>
              <p:nvPr/>
            </p:nvSpPr>
            <p:spPr>
              <a:xfrm>
                <a:off x="3645357" y="5221690"/>
                <a:ext cx="3674654" cy="461665"/>
              </a:xfrm>
              <a:prstGeom prst="rect">
                <a:avLst/>
              </a:prstGeom>
              <a:noFill/>
            </p:spPr>
            <p:txBody>
              <a:bodyPr wrap="square" rtlCol="0">
                <a:spAutoFit/>
              </a:bodyPr>
              <a:lstStyle/>
              <a:p>
                <a:pPr algn="ctr"/>
                <a:r>
                  <a:rPr lang="es-MX" sz="1200" dirty="0">
                    <a:solidFill>
                      <a:prstClr val="black"/>
                    </a:solidFill>
                    <a:latin typeface="Comic Sans MS" panose="030F0702030302020204" pitchFamily="66" charset="0"/>
                  </a:rPr>
                  <a:t>Todos   Algunos  Pocos   Ninguno</a:t>
                </a:r>
              </a:p>
              <a:p>
                <a:pPr algn="ctr"/>
                <a:endParaRPr lang="es-MX" sz="1200" dirty="0">
                  <a:solidFill>
                    <a:prstClr val="black"/>
                  </a:solidFill>
                  <a:latin typeface="Comic Sans MS" panose="030F0702030302020204" pitchFamily="66" charset="0"/>
                </a:endParaRPr>
              </a:p>
            </p:txBody>
          </p:sp>
          <p:grpSp>
            <p:nvGrpSpPr>
              <p:cNvPr id="135" name="Grupo 134">
                <a:extLst>
                  <a:ext uri="{FF2B5EF4-FFF2-40B4-BE49-F238E27FC236}">
                    <a16:creationId xmlns="" xmlns:a16="http://schemas.microsoft.com/office/drawing/2014/main" id="{0B4F29DE-BDD1-4173-913A-6F69F59C290F}"/>
                  </a:ext>
                </a:extLst>
              </p:cNvPr>
              <p:cNvGrpSpPr/>
              <p:nvPr/>
            </p:nvGrpSpPr>
            <p:grpSpPr>
              <a:xfrm>
                <a:off x="4481792" y="5453154"/>
                <a:ext cx="1859730" cy="162160"/>
                <a:chOff x="4481792" y="5453154"/>
                <a:chExt cx="1859730" cy="162160"/>
              </a:xfrm>
            </p:grpSpPr>
            <p:sp>
              <p:nvSpPr>
                <p:cNvPr id="124" name="Elipse 123">
                  <a:extLst>
                    <a:ext uri="{FF2B5EF4-FFF2-40B4-BE49-F238E27FC236}">
                      <a16:creationId xmlns="" xmlns:a16="http://schemas.microsoft.com/office/drawing/2014/main" id="{B36A7C95-12EB-4981-AD16-F8766A33023B}"/>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128" name="Elipse 127">
                  <a:extLst>
                    <a:ext uri="{FF2B5EF4-FFF2-40B4-BE49-F238E27FC236}">
                      <a16:creationId xmlns="" xmlns:a16="http://schemas.microsoft.com/office/drawing/2014/main" id="{04898E7A-EFA5-4C5D-AA3E-E61854C86E67}"/>
                    </a:ext>
                  </a:extLst>
                </p:cNvPr>
                <p:cNvSpPr/>
                <p:nvPr/>
              </p:nvSpPr>
              <p:spPr>
                <a:xfrm>
                  <a:off x="5071405" y="5453154"/>
                  <a:ext cx="140071" cy="148881"/>
                </a:xfrm>
                <a:prstGeom prst="ellipse">
                  <a:avLst/>
                </a:prstGeom>
                <a:solidFill>
                  <a:srgbClr val="9966FF"/>
                </a:solid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130" name="Elipse 129">
                  <a:extLst>
                    <a:ext uri="{FF2B5EF4-FFF2-40B4-BE49-F238E27FC236}">
                      <a16:creationId xmlns="" xmlns:a16="http://schemas.microsoft.com/office/drawing/2014/main" id="{00F070BD-3F46-4F6C-A422-B589D0DB19D7}"/>
                    </a:ext>
                  </a:extLst>
                </p:cNvPr>
                <p:cNvSpPr/>
                <p:nvPr/>
              </p:nvSpPr>
              <p:spPr>
                <a:xfrm>
                  <a:off x="5590982" y="5466433"/>
                  <a:ext cx="140071" cy="148881"/>
                </a:xfrm>
                <a:prstGeom prst="ellipse">
                  <a:avLst/>
                </a:prstGeom>
                <a:solidFill>
                  <a:schemeClr val="bg1"/>
                </a:solid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132" name="Elipse 131">
                  <a:extLst>
                    <a:ext uri="{FF2B5EF4-FFF2-40B4-BE49-F238E27FC236}">
                      <a16:creationId xmlns="" xmlns:a16="http://schemas.microsoft.com/office/drawing/2014/main" id="{1ADF766A-8C07-4C9C-954F-397B4C518373}"/>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grpSp>
          <p:grpSp>
            <p:nvGrpSpPr>
              <p:cNvPr id="136" name="Grupo 135">
                <a:extLst>
                  <a:ext uri="{FF2B5EF4-FFF2-40B4-BE49-F238E27FC236}">
                    <a16:creationId xmlns="" xmlns:a16="http://schemas.microsoft.com/office/drawing/2014/main" id="{0CAC7643-C6D9-4D4D-8809-A3E27B328AAE}"/>
                  </a:ext>
                </a:extLst>
              </p:cNvPr>
              <p:cNvGrpSpPr/>
              <p:nvPr/>
            </p:nvGrpSpPr>
            <p:grpSpPr>
              <a:xfrm>
                <a:off x="4481792" y="5644382"/>
                <a:ext cx="1859730" cy="162160"/>
                <a:chOff x="4481792" y="5453154"/>
                <a:chExt cx="1859730" cy="162160"/>
              </a:xfrm>
            </p:grpSpPr>
            <p:sp>
              <p:nvSpPr>
                <p:cNvPr id="137" name="Elipse 136">
                  <a:extLst>
                    <a:ext uri="{FF2B5EF4-FFF2-40B4-BE49-F238E27FC236}">
                      <a16:creationId xmlns="" xmlns:a16="http://schemas.microsoft.com/office/drawing/2014/main" id="{D15D9F78-4830-4046-8D9C-7475C18EEACF}"/>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138" name="Elipse 137">
                  <a:extLst>
                    <a:ext uri="{FF2B5EF4-FFF2-40B4-BE49-F238E27FC236}">
                      <a16:creationId xmlns="" xmlns:a16="http://schemas.microsoft.com/office/drawing/2014/main" id="{9106BBF0-3FDA-43EF-82D8-A91CE86F7BCC}"/>
                    </a:ext>
                  </a:extLst>
                </p:cNvPr>
                <p:cNvSpPr/>
                <p:nvPr/>
              </p:nvSpPr>
              <p:spPr>
                <a:xfrm>
                  <a:off x="5071405" y="5453154"/>
                  <a:ext cx="140071" cy="148881"/>
                </a:xfrm>
                <a:prstGeom prst="ellipse">
                  <a:avLst/>
                </a:prstGeom>
                <a:solidFill>
                  <a:srgbClr val="9966FF"/>
                </a:solid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139" name="Elipse 138">
                  <a:extLst>
                    <a:ext uri="{FF2B5EF4-FFF2-40B4-BE49-F238E27FC236}">
                      <a16:creationId xmlns="" xmlns:a16="http://schemas.microsoft.com/office/drawing/2014/main" id="{805C1B3D-B483-4E9A-BC43-3C3A34DCA29C}"/>
                    </a:ext>
                  </a:extLst>
                </p:cNvPr>
                <p:cNvSpPr/>
                <p:nvPr/>
              </p:nvSpPr>
              <p:spPr>
                <a:xfrm>
                  <a:off x="5590982" y="5466433"/>
                  <a:ext cx="140071" cy="148881"/>
                </a:xfrm>
                <a:prstGeom prst="ellipse">
                  <a:avLst/>
                </a:prstGeom>
                <a:solidFill>
                  <a:schemeClr val="bg1"/>
                </a:solid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140" name="Elipse 139">
                  <a:extLst>
                    <a:ext uri="{FF2B5EF4-FFF2-40B4-BE49-F238E27FC236}">
                      <a16:creationId xmlns="" xmlns:a16="http://schemas.microsoft.com/office/drawing/2014/main" id="{5ACBF1CC-D4AC-4C8B-8889-428A29D11D75}"/>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grpSp>
          <p:grpSp>
            <p:nvGrpSpPr>
              <p:cNvPr id="141" name="Grupo 140">
                <a:extLst>
                  <a:ext uri="{FF2B5EF4-FFF2-40B4-BE49-F238E27FC236}">
                    <a16:creationId xmlns="" xmlns:a16="http://schemas.microsoft.com/office/drawing/2014/main" id="{7B87E0F1-93A8-4239-876A-2C91F55A3FB3}"/>
                  </a:ext>
                </a:extLst>
              </p:cNvPr>
              <p:cNvGrpSpPr/>
              <p:nvPr/>
            </p:nvGrpSpPr>
            <p:grpSpPr>
              <a:xfrm>
                <a:off x="4482433" y="5835610"/>
                <a:ext cx="1859730" cy="162160"/>
                <a:chOff x="4481792" y="5453154"/>
                <a:chExt cx="1859730" cy="162160"/>
              </a:xfrm>
            </p:grpSpPr>
            <p:sp>
              <p:nvSpPr>
                <p:cNvPr id="142" name="Elipse 141">
                  <a:extLst>
                    <a:ext uri="{FF2B5EF4-FFF2-40B4-BE49-F238E27FC236}">
                      <a16:creationId xmlns="" xmlns:a16="http://schemas.microsoft.com/office/drawing/2014/main" id="{A875E401-1E64-47E4-A54B-900C61A61677}"/>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143" name="Elipse 142">
                  <a:extLst>
                    <a:ext uri="{FF2B5EF4-FFF2-40B4-BE49-F238E27FC236}">
                      <a16:creationId xmlns="" xmlns:a16="http://schemas.microsoft.com/office/drawing/2014/main" id="{3DD59AD9-06DA-4644-919C-E7BC15F6BED6}"/>
                    </a:ext>
                  </a:extLst>
                </p:cNvPr>
                <p:cNvSpPr/>
                <p:nvPr/>
              </p:nvSpPr>
              <p:spPr>
                <a:xfrm>
                  <a:off x="5071405" y="5453154"/>
                  <a:ext cx="140071" cy="148881"/>
                </a:xfrm>
                <a:prstGeom prst="ellipse">
                  <a:avLst/>
                </a:prstGeom>
                <a:solidFill>
                  <a:srgbClr val="9966FF"/>
                </a:solid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144" name="Elipse 143">
                  <a:extLst>
                    <a:ext uri="{FF2B5EF4-FFF2-40B4-BE49-F238E27FC236}">
                      <a16:creationId xmlns="" xmlns:a16="http://schemas.microsoft.com/office/drawing/2014/main" id="{6DDE1CF7-489F-47CF-8241-BA4E200CF4FA}"/>
                    </a:ext>
                  </a:extLst>
                </p:cNvPr>
                <p:cNvSpPr/>
                <p:nvPr/>
              </p:nvSpPr>
              <p:spPr>
                <a:xfrm>
                  <a:off x="5590982" y="5466433"/>
                  <a:ext cx="140071" cy="148881"/>
                </a:xfrm>
                <a:prstGeom prst="ellipse">
                  <a:avLst/>
                </a:prstGeom>
                <a:solidFill>
                  <a:schemeClr val="bg1"/>
                </a:solid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145" name="Elipse 144">
                  <a:extLst>
                    <a:ext uri="{FF2B5EF4-FFF2-40B4-BE49-F238E27FC236}">
                      <a16:creationId xmlns="" xmlns:a16="http://schemas.microsoft.com/office/drawing/2014/main" id="{5B84455B-4FC9-4372-B777-94DDE7FE150E}"/>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grpSp>
          <p:grpSp>
            <p:nvGrpSpPr>
              <p:cNvPr id="146" name="Grupo 145">
                <a:extLst>
                  <a:ext uri="{FF2B5EF4-FFF2-40B4-BE49-F238E27FC236}">
                    <a16:creationId xmlns="" xmlns:a16="http://schemas.microsoft.com/office/drawing/2014/main" id="{77951E04-423C-44AE-A9B2-24095C4C5B28}"/>
                  </a:ext>
                </a:extLst>
              </p:cNvPr>
              <p:cNvGrpSpPr/>
              <p:nvPr/>
            </p:nvGrpSpPr>
            <p:grpSpPr>
              <a:xfrm>
                <a:off x="4482817" y="6023918"/>
                <a:ext cx="1859730" cy="162160"/>
                <a:chOff x="4481792" y="5453154"/>
                <a:chExt cx="1859730" cy="162160"/>
              </a:xfrm>
            </p:grpSpPr>
            <p:sp>
              <p:nvSpPr>
                <p:cNvPr id="147" name="Elipse 146">
                  <a:extLst>
                    <a:ext uri="{FF2B5EF4-FFF2-40B4-BE49-F238E27FC236}">
                      <a16:creationId xmlns="" xmlns:a16="http://schemas.microsoft.com/office/drawing/2014/main" id="{EAE223AD-9981-454B-AC0F-D9BD55EC710C}"/>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148" name="Elipse 147">
                  <a:extLst>
                    <a:ext uri="{FF2B5EF4-FFF2-40B4-BE49-F238E27FC236}">
                      <a16:creationId xmlns="" xmlns:a16="http://schemas.microsoft.com/office/drawing/2014/main" id="{A020B64C-03E0-4C7A-BBB0-B1EB17ACCB9A}"/>
                    </a:ext>
                  </a:extLst>
                </p:cNvPr>
                <p:cNvSpPr/>
                <p:nvPr/>
              </p:nvSpPr>
              <p:spPr>
                <a:xfrm>
                  <a:off x="5071405" y="5453154"/>
                  <a:ext cx="140071" cy="148881"/>
                </a:xfrm>
                <a:prstGeom prst="ellipse">
                  <a:avLst/>
                </a:prstGeom>
                <a:solidFill>
                  <a:srgbClr val="9966FF"/>
                </a:solid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149" name="Elipse 148">
                  <a:extLst>
                    <a:ext uri="{FF2B5EF4-FFF2-40B4-BE49-F238E27FC236}">
                      <a16:creationId xmlns="" xmlns:a16="http://schemas.microsoft.com/office/drawing/2014/main" id="{CFEEB593-1C3D-4D7F-A633-27ED6ECE17BF}"/>
                    </a:ext>
                  </a:extLst>
                </p:cNvPr>
                <p:cNvSpPr/>
                <p:nvPr/>
              </p:nvSpPr>
              <p:spPr>
                <a:xfrm>
                  <a:off x="5590982" y="5466433"/>
                  <a:ext cx="140071" cy="148881"/>
                </a:xfrm>
                <a:prstGeom prst="ellipse">
                  <a:avLst/>
                </a:prstGeom>
                <a:solidFill>
                  <a:schemeClr val="bg1"/>
                </a:solid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150" name="Elipse 149">
                  <a:extLst>
                    <a:ext uri="{FF2B5EF4-FFF2-40B4-BE49-F238E27FC236}">
                      <a16:creationId xmlns="" xmlns:a16="http://schemas.microsoft.com/office/drawing/2014/main" id="{C42090CB-1504-4391-B330-728BEC78AAC5}"/>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grpSp>
        </p:grpSp>
        <p:grpSp>
          <p:nvGrpSpPr>
            <p:cNvPr id="151" name="Grupo 150">
              <a:extLst>
                <a:ext uri="{FF2B5EF4-FFF2-40B4-BE49-F238E27FC236}">
                  <a16:creationId xmlns="" xmlns:a16="http://schemas.microsoft.com/office/drawing/2014/main" id="{E3FB72F6-392F-40AB-A175-66BC4FD1180C}"/>
                </a:ext>
              </a:extLst>
            </p:cNvPr>
            <p:cNvGrpSpPr/>
            <p:nvPr/>
          </p:nvGrpSpPr>
          <p:grpSpPr>
            <a:xfrm>
              <a:off x="-40004" y="6773416"/>
              <a:ext cx="8066405" cy="358362"/>
              <a:chOff x="-128950" y="1710038"/>
              <a:chExt cx="8066405" cy="358362"/>
            </a:xfrm>
          </p:grpSpPr>
          <p:sp>
            <p:nvSpPr>
              <p:cNvPr id="152" name="Rectángulo 151">
                <a:extLst>
                  <a:ext uri="{FF2B5EF4-FFF2-40B4-BE49-F238E27FC236}">
                    <a16:creationId xmlns="" xmlns:a16="http://schemas.microsoft.com/office/drawing/2014/main" id="{8BFA794B-7B5C-4B21-A452-F05082E198A2}"/>
                  </a:ext>
                </a:extLst>
              </p:cNvPr>
              <p:cNvSpPr/>
              <p:nvPr/>
            </p:nvSpPr>
            <p:spPr>
              <a:xfrm>
                <a:off x="-117778" y="1710038"/>
                <a:ext cx="7844864" cy="358362"/>
              </a:xfrm>
              <a:prstGeom prst="rect">
                <a:avLst/>
              </a:prstGeom>
              <a:solidFill>
                <a:srgbClr val="79D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153" name="CuadroTexto 152">
                <a:extLst>
                  <a:ext uri="{FF2B5EF4-FFF2-40B4-BE49-F238E27FC236}">
                    <a16:creationId xmlns="" xmlns:a16="http://schemas.microsoft.com/office/drawing/2014/main" id="{B6E65149-4C4C-4DA3-BBD4-37E7A7D3A7A0}"/>
                  </a:ext>
                </a:extLst>
              </p:cNvPr>
              <p:cNvSpPr txBox="1"/>
              <p:nvPr/>
            </p:nvSpPr>
            <p:spPr>
              <a:xfrm>
                <a:off x="-128950" y="1725138"/>
                <a:ext cx="8066405" cy="338554"/>
              </a:xfrm>
              <a:prstGeom prst="rect">
                <a:avLst/>
              </a:prstGeom>
              <a:noFill/>
            </p:spPr>
            <p:txBody>
              <a:bodyPr wrap="square" rtlCol="0">
                <a:spAutoFit/>
              </a:bodyPr>
              <a:lstStyle/>
              <a:p>
                <a:pPr algn="ctr"/>
                <a:r>
                  <a:rPr lang="es-MX" sz="1600" b="1" dirty="0">
                    <a:solidFill>
                      <a:prstClr val="white"/>
                    </a:solidFill>
                    <a:latin typeface="Comic Sans MS" panose="030F0702030302020204" pitchFamily="66" charset="0"/>
                  </a:rPr>
                  <a:t>Autoevaluación</a:t>
                </a:r>
              </a:p>
            </p:txBody>
          </p:sp>
        </p:grpSp>
        <p:sp>
          <p:nvSpPr>
            <p:cNvPr id="155" name="CuadroTexto 154">
              <a:extLst>
                <a:ext uri="{FF2B5EF4-FFF2-40B4-BE49-F238E27FC236}">
                  <a16:creationId xmlns="" xmlns:a16="http://schemas.microsoft.com/office/drawing/2014/main" id="{6718D8D3-202C-4CDB-8F60-21504AA6438C}"/>
                </a:ext>
              </a:extLst>
            </p:cNvPr>
            <p:cNvSpPr txBox="1"/>
            <p:nvPr/>
          </p:nvSpPr>
          <p:spPr>
            <a:xfrm>
              <a:off x="28833" y="7032794"/>
              <a:ext cx="5831687" cy="1384995"/>
            </a:xfrm>
            <a:prstGeom prst="rect">
              <a:avLst/>
            </a:prstGeom>
            <a:noFill/>
          </p:spPr>
          <p:txBody>
            <a:bodyPr wrap="square" rtlCol="0">
              <a:spAutoFit/>
            </a:bodyPr>
            <a:lstStyle/>
            <a:p>
              <a:pPr algn="just"/>
              <a:endParaRPr lang="es-MX" sz="1200" dirty="0">
                <a:solidFill>
                  <a:prstClr val="black"/>
                </a:solidFill>
                <a:latin typeface="Comic Sans MS" panose="030F0702030302020204" pitchFamily="66" charset="0"/>
              </a:endParaRPr>
            </a:p>
            <a:p>
              <a:pPr algn="just"/>
              <a:r>
                <a:rPr lang="es-MX" sz="1200" dirty="0">
                  <a:solidFill>
                    <a:prstClr val="black"/>
                  </a:solidFill>
                  <a:latin typeface="Comic Sans MS" panose="030F0702030302020204" pitchFamily="66" charset="0"/>
                </a:rPr>
                <a:t>Rescato los conocimientos previos</a:t>
              </a:r>
              <a:endParaRPr lang="es-MX" sz="1400" dirty="0">
                <a:solidFill>
                  <a:prstClr val="black"/>
                </a:solidFill>
                <a:latin typeface="Comic Sans MS" panose="030F0702030302020204" pitchFamily="66" charset="0"/>
              </a:endParaRPr>
            </a:p>
            <a:p>
              <a:pPr algn="just"/>
              <a:r>
                <a:rPr lang="es-MX" sz="1200" dirty="0">
                  <a:solidFill>
                    <a:prstClr val="black"/>
                  </a:solidFill>
                  <a:latin typeface="Comic Sans MS" panose="030F0702030302020204" pitchFamily="66" charset="0"/>
                </a:rPr>
                <a:t>Identifico y actúa conforme a las necesidades e intereses de los alumnos  </a:t>
              </a:r>
            </a:p>
            <a:p>
              <a:pPr algn="just"/>
              <a:r>
                <a:rPr lang="es-MX" sz="1200" dirty="0">
                  <a:solidFill>
                    <a:prstClr val="black"/>
                  </a:solidFill>
                  <a:latin typeface="Comic Sans MS" panose="030F0702030302020204" pitchFamily="66" charset="0"/>
                </a:rPr>
                <a:t>Fomento la participación de todos los alumnos </a:t>
              </a:r>
            </a:p>
            <a:p>
              <a:pPr algn="just"/>
              <a:r>
                <a:rPr lang="es-MX" sz="1200" dirty="0">
                  <a:solidFill>
                    <a:prstClr val="black"/>
                  </a:solidFill>
                  <a:latin typeface="Comic Sans MS" panose="030F0702030302020204" pitchFamily="66" charset="0"/>
                </a:rPr>
                <a:t>Otorgo consignas claras</a:t>
              </a:r>
            </a:p>
            <a:p>
              <a:pPr algn="just"/>
              <a:r>
                <a:rPr lang="es-MX" sz="1200" dirty="0">
                  <a:solidFill>
                    <a:prstClr val="black"/>
                  </a:solidFill>
                  <a:latin typeface="Comic Sans MS" panose="030F0702030302020204" pitchFamily="66" charset="0"/>
                </a:rPr>
                <a:t>Intervengo adecuadamente</a:t>
              </a:r>
            </a:p>
            <a:p>
              <a:pPr algn="just"/>
              <a:r>
                <a:rPr lang="es-MX" sz="1200" dirty="0">
                  <a:solidFill>
                    <a:prstClr val="black"/>
                  </a:solidFill>
                  <a:latin typeface="Comic Sans MS" panose="030F0702030302020204" pitchFamily="66" charset="0"/>
                </a:rPr>
                <a:t>Fomento la autonomía de los alumnos </a:t>
              </a:r>
            </a:p>
          </p:txBody>
        </p:sp>
        <p:grpSp>
          <p:nvGrpSpPr>
            <p:cNvPr id="202" name="Grupo 201">
              <a:extLst>
                <a:ext uri="{FF2B5EF4-FFF2-40B4-BE49-F238E27FC236}">
                  <a16:creationId xmlns="" xmlns:a16="http://schemas.microsoft.com/office/drawing/2014/main" id="{F323BF70-7EB4-430E-8E9D-EF851C22D91D}"/>
                </a:ext>
              </a:extLst>
            </p:cNvPr>
            <p:cNvGrpSpPr/>
            <p:nvPr/>
          </p:nvGrpSpPr>
          <p:grpSpPr>
            <a:xfrm>
              <a:off x="5374926" y="7091527"/>
              <a:ext cx="2259440" cy="1333183"/>
              <a:chOff x="5315844" y="7568695"/>
              <a:chExt cx="2259440" cy="1333183"/>
            </a:xfrm>
          </p:grpSpPr>
          <p:sp>
            <p:nvSpPr>
              <p:cNvPr id="161" name="CuadroTexto 160">
                <a:extLst>
                  <a:ext uri="{FF2B5EF4-FFF2-40B4-BE49-F238E27FC236}">
                    <a16:creationId xmlns="" xmlns:a16="http://schemas.microsoft.com/office/drawing/2014/main" id="{101E8FF4-B621-48FA-A3D7-D90BB0502AC4}"/>
                  </a:ext>
                </a:extLst>
              </p:cNvPr>
              <p:cNvSpPr txBox="1"/>
              <p:nvPr/>
            </p:nvSpPr>
            <p:spPr>
              <a:xfrm>
                <a:off x="5319913" y="7568918"/>
                <a:ext cx="2255371" cy="461665"/>
              </a:xfrm>
              <a:prstGeom prst="rect">
                <a:avLst/>
              </a:prstGeom>
              <a:noFill/>
            </p:spPr>
            <p:txBody>
              <a:bodyPr wrap="square" rtlCol="0">
                <a:spAutoFit/>
              </a:bodyPr>
              <a:lstStyle/>
              <a:p>
                <a:pPr algn="ctr"/>
                <a:r>
                  <a:rPr lang="es-MX" sz="1200" dirty="0">
                    <a:solidFill>
                      <a:prstClr val="black"/>
                    </a:solidFill>
                    <a:latin typeface="Comic Sans MS" panose="030F0702030302020204" pitchFamily="66" charset="0"/>
                  </a:rPr>
                  <a:t>   </a:t>
                </a:r>
                <a:r>
                  <a:rPr lang="es-MX" sz="1200" dirty="0" smtClean="0">
                    <a:solidFill>
                      <a:prstClr val="black"/>
                    </a:solidFill>
                    <a:latin typeface="Comic Sans MS" panose="030F0702030302020204" pitchFamily="66" charset="0"/>
                  </a:rPr>
                  <a:t>          </a:t>
                </a:r>
                <a:r>
                  <a:rPr lang="es-MX" sz="1200" dirty="0">
                    <a:solidFill>
                      <a:prstClr val="black"/>
                    </a:solidFill>
                    <a:latin typeface="Comic Sans MS" panose="030F0702030302020204" pitchFamily="66" charset="0"/>
                  </a:rPr>
                  <a:t>Si           </a:t>
                </a:r>
                <a:r>
                  <a:rPr lang="es-MX" sz="1200" dirty="0" smtClean="0">
                    <a:solidFill>
                      <a:prstClr val="black"/>
                    </a:solidFill>
                    <a:latin typeface="Comic Sans MS" panose="030F0702030302020204" pitchFamily="66" charset="0"/>
                  </a:rPr>
                  <a:t>   </a:t>
                </a:r>
                <a:r>
                  <a:rPr lang="es-MX" sz="1200" dirty="0">
                    <a:solidFill>
                      <a:prstClr val="black"/>
                    </a:solidFill>
                    <a:latin typeface="Comic Sans MS" panose="030F0702030302020204" pitchFamily="66" charset="0"/>
                  </a:rPr>
                  <a:t>No  </a:t>
                </a:r>
                <a:r>
                  <a:rPr lang="es-MX" sz="1200" dirty="0" smtClean="0">
                    <a:solidFill>
                      <a:prstClr val="black"/>
                    </a:solidFill>
                    <a:latin typeface="Comic Sans MS" panose="030F0702030302020204" pitchFamily="66" charset="0"/>
                  </a:rPr>
                  <a:t> N/A </a:t>
                </a:r>
                <a:endParaRPr lang="es-MX" sz="1200" dirty="0">
                  <a:solidFill>
                    <a:prstClr val="black"/>
                  </a:solidFill>
                  <a:latin typeface="Comic Sans MS" panose="030F0702030302020204" pitchFamily="66" charset="0"/>
                </a:endParaRPr>
              </a:p>
              <a:p>
                <a:pPr algn="ctr"/>
                <a:endParaRPr lang="es-MX" sz="1200" dirty="0">
                  <a:solidFill>
                    <a:prstClr val="black"/>
                  </a:solidFill>
                  <a:latin typeface="Comic Sans MS" panose="030F0702030302020204" pitchFamily="66" charset="0"/>
                </a:endParaRPr>
              </a:p>
            </p:txBody>
          </p:sp>
          <p:grpSp>
            <p:nvGrpSpPr>
              <p:cNvPr id="201" name="Grupo 200">
                <a:extLst>
                  <a:ext uri="{FF2B5EF4-FFF2-40B4-BE49-F238E27FC236}">
                    <a16:creationId xmlns="" xmlns:a16="http://schemas.microsoft.com/office/drawing/2014/main" id="{6C41977E-8F35-4BB6-9FB6-060C1D447201}"/>
                  </a:ext>
                </a:extLst>
              </p:cNvPr>
              <p:cNvGrpSpPr/>
              <p:nvPr/>
            </p:nvGrpSpPr>
            <p:grpSpPr>
              <a:xfrm>
                <a:off x="6120124" y="7772965"/>
                <a:ext cx="876598" cy="1128913"/>
                <a:chOff x="6128376" y="7763339"/>
                <a:chExt cx="876598" cy="1128913"/>
              </a:xfrm>
            </p:grpSpPr>
            <p:grpSp>
              <p:nvGrpSpPr>
                <p:cNvPr id="171" name="Grupo 170">
                  <a:extLst>
                    <a:ext uri="{FF2B5EF4-FFF2-40B4-BE49-F238E27FC236}">
                      <a16:creationId xmlns="" xmlns:a16="http://schemas.microsoft.com/office/drawing/2014/main" id="{B4DEC5E0-F6BB-4A34-A803-6D536089621A}"/>
                    </a:ext>
                  </a:extLst>
                </p:cNvPr>
                <p:cNvGrpSpPr/>
                <p:nvPr/>
              </p:nvGrpSpPr>
              <p:grpSpPr>
                <a:xfrm>
                  <a:off x="6135240" y="7763339"/>
                  <a:ext cx="860093" cy="166455"/>
                  <a:chOff x="6014569" y="7907624"/>
                  <a:chExt cx="860093" cy="166455"/>
                </a:xfrm>
              </p:grpSpPr>
              <p:sp>
                <p:nvSpPr>
                  <p:cNvPr id="165" name="Elipse 164">
                    <a:extLst>
                      <a:ext uri="{FF2B5EF4-FFF2-40B4-BE49-F238E27FC236}">
                        <a16:creationId xmlns="" xmlns:a16="http://schemas.microsoft.com/office/drawing/2014/main" id="{FE1FD20A-6ED7-4845-8B11-A1EC792790C5}"/>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166" name="Elipse 165">
                    <a:extLst>
                      <a:ext uri="{FF2B5EF4-FFF2-40B4-BE49-F238E27FC236}">
                        <a16:creationId xmlns="" xmlns:a16="http://schemas.microsoft.com/office/drawing/2014/main" id="{5D71AD41-6D0E-4CDB-B05D-3B103104F30C}"/>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grpSp>
            <p:grpSp>
              <p:nvGrpSpPr>
                <p:cNvPr id="172" name="Grupo 171">
                  <a:extLst>
                    <a:ext uri="{FF2B5EF4-FFF2-40B4-BE49-F238E27FC236}">
                      <a16:creationId xmlns="" xmlns:a16="http://schemas.microsoft.com/office/drawing/2014/main" id="{6D934AB1-45F3-45B0-ADEB-632522282A96}"/>
                    </a:ext>
                  </a:extLst>
                </p:cNvPr>
                <p:cNvGrpSpPr/>
                <p:nvPr/>
              </p:nvGrpSpPr>
              <p:grpSpPr>
                <a:xfrm>
                  <a:off x="6144881" y="7952948"/>
                  <a:ext cx="860093" cy="166455"/>
                  <a:chOff x="6014569" y="7907624"/>
                  <a:chExt cx="860093" cy="166455"/>
                </a:xfrm>
              </p:grpSpPr>
              <p:sp>
                <p:nvSpPr>
                  <p:cNvPr id="173" name="Elipse 172">
                    <a:extLst>
                      <a:ext uri="{FF2B5EF4-FFF2-40B4-BE49-F238E27FC236}">
                        <a16:creationId xmlns="" xmlns:a16="http://schemas.microsoft.com/office/drawing/2014/main" id="{E5A1820A-225E-426C-BB18-42E8BAA0D935}"/>
                      </a:ext>
                    </a:extLst>
                  </p:cNvPr>
                  <p:cNvSpPr/>
                  <p:nvPr/>
                </p:nvSpPr>
                <p:spPr>
                  <a:xfrm>
                    <a:off x="6014569" y="7925198"/>
                    <a:ext cx="140071" cy="148881"/>
                  </a:xfrm>
                  <a:prstGeom prst="ellipse">
                    <a:avLst/>
                  </a:prstGeom>
                  <a:solidFill>
                    <a:srgbClr val="9966FF"/>
                  </a:solid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174" name="Elipse 173">
                    <a:extLst>
                      <a:ext uri="{FF2B5EF4-FFF2-40B4-BE49-F238E27FC236}">
                        <a16:creationId xmlns="" xmlns:a16="http://schemas.microsoft.com/office/drawing/2014/main" id="{059BFFE8-E129-4AA5-883A-6A52AC975154}"/>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grpSp>
            <p:grpSp>
              <p:nvGrpSpPr>
                <p:cNvPr id="175" name="Grupo 174">
                  <a:extLst>
                    <a:ext uri="{FF2B5EF4-FFF2-40B4-BE49-F238E27FC236}">
                      <a16:creationId xmlns="" xmlns:a16="http://schemas.microsoft.com/office/drawing/2014/main" id="{903AAAAF-062F-4F3F-93D0-FB8734EFD06E}"/>
                    </a:ext>
                  </a:extLst>
                </p:cNvPr>
                <p:cNvGrpSpPr/>
                <p:nvPr/>
              </p:nvGrpSpPr>
              <p:grpSpPr>
                <a:xfrm>
                  <a:off x="6128376" y="8146749"/>
                  <a:ext cx="860093" cy="166455"/>
                  <a:chOff x="6014569" y="7907624"/>
                  <a:chExt cx="860093" cy="166455"/>
                </a:xfrm>
              </p:grpSpPr>
              <p:sp>
                <p:nvSpPr>
                  <p:cNvPr id="176" name="Elipse 175">
                    <a:extLst>
                      <a:ext uri="{FF2B5EF4-FFF2-40B4-BE49-F238E27FC236}">
                        <a16:creationId xmlns="" xmlns:a16="http://schemas.microsoft.com/office/drawing/2014/main" id="{5628CDCD-EA35-4E0D-A852-C8D40DB87C60}"/>
                      </a:ext>
                    </a:extLst>
                  </p:cNvPr>
                  <p:cNvSpPr/>
                  <p:nvPr/>
                </p:nvSpPr>
                <p:spPr>
                  <a:xfrm>
                    <a:off x="6014569" y="7925198"/>
                    <a:ext cx="140071" cy="148881"/>
                  </a:xfrm>
                  <a:prstGeom prst="ellipse">
                    <a:avLst/>
                  </a:prstGeom>
                  <a:solidFill>
                    <a:srgbClr val="9966FF"/>
                  </a:solid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177" name="Elipse 176">
                    <a:extLst>
                      <a:ext uri="{FF2B5EF4-FFF2-40B4-BE49-F238E27FC236}">
                        <a16:creationId xmlns="" xmlns:a16="http://schemas.microsoft.com/office/drawing/2014/main" id="{95FD5684-4773-460F-A507-B282D920AB05}"/>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grpSp>
            <p:grpSp>
              <p:nvGrpSpPr>
                <p:cNvPr id="178" name="Grupo 177">
                  <a:extLst>
                    <a:ext uri="{FF2B5EF4-FFF2-40B4-BE49-F238E27FC236}">
                      <a16:creationId xmlns="" xmlns:a16="http://schemas.microsoft.com/office/drawing/2014/main" id="{68A79C76-CFC4-46B5-B524-B113AE261797}"/>
                    </a:ext>
                  </a:extLst>
                </p:cNvPr>
                <p:cNvGrpSpPr/>
                <p:nvPr/>
              </p:nvGrpSpPr>
              <p:grpSpPr>
                <a:xfrm>
                  <a:off x="6135240" y="8339765"/>
                  <a:ext cx="860093" cy="166455"/>
                  <a:chOff x="6014569" y="7907624"/>
                  <a:chExt cx="860093" cy="166455"/>
                </a:xfrm>
              </p:grpSpPr>
              <p:sp>
                <p:nvSpPr>
                  <p:cNvPr id="179" name="Elipse 178">
                    <a:extLst>
                      <a:ext uri="{FF2B5EF4-FFF2-40B4-BE49-F238E27FC236}">
                        <a16:creationId xmlns="" xmlns:a16="http://schemas.microsoft.com/office/drawing/2014/main" id="{2CBBDFBE-EB0C-41CC-A88B-D5A807205905}"/>
                      </a:ext>
                    </a:extLst>
                  </p:cNvPr>
                  <p:cNvSpPr/>
                  <p:nvPr/>
                </p:nvSpPr>
                <p:spPr>
                  <a:xfrm>
                    <a:off x="6014569" y="7925198"/>
                    <a:ext cx="140071" cy="148881"/>
                  </a:xfrm>
                  <a:prstGeom prst="ellipse">
                    <a:avLst/>
                  </a:prstGeom>
                  <a:solidFill>
                    <a:srgbClr val="9966FF"/>
                  </a:solid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180" name="Elipse 179">
                    <a:extLst>
                      <a:ext uri="{FF2B5EF4-FFF2-40B4-BE49-F238E27FC236}">
                        <a16:creationId xmlns="" xmlns:a16="http://schemas.microsoft.com/office/drawing/2014/main" id="{7D157F79-D910-4D52-8F42-75F981207E22}"/>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grpSp>
            <p:grpSp>
              <p:nvGrpSpPr>
                <p:cNvPr id="181" name="Grupo 180">
                  <a:extLst>
                    <a:ext uri="{FF2B5EF4-FFF2-40B4-BE49-F238E27FC236}">
                      <a16:creationId xmlns="" xmlns:a16="http://schemas.microsoft.com/office/drawing/2014/main" id="{1A443DDB-ACFE-4675-ABFF-E3444529CF83}"/>
                    </a:ext>
                  </a:extLst>
                </p:cNvPr>
                <p:cNvGrpSpPr/>
                <p:nvPr/>
              </p:nvGrpSpPr>
              <p:grpSpPr>
                <a:xfrm>
                  <a:off x="6135240" y="8532781"/>
                  <a:ext cx="860093" cy="166455"/>
                  <a:chOff x="6014569" y="7907624"/>
                  <a:chExt cx="860093" cy="166455"/>
                </a:xfrm>
              </p:grpSpPr>
              <p:sp>
                <p:nvSpPr>
                  <p:cNvPr id="182" name="Elipse 181">
                    <a:extLst>
                      <a:ext uri="{FF2B5EF4-FFF2-40B4-BE49-F238E27FC236}">
                        <a16:creationId xmlns="" xmlns:a16="http://schemas.microsoft.com/office/drawing/2014/main" id="{E7A56ADF-EACC-40C7-9184-0E3F0740A45D}"/>
                      </a:ext>
                    </a:extLst>
                  </p:cNvPr>
                  <p:cNvSpPr/>
                  <p:nvPr/>
                </p:nvSpPr>
                <p:spPr>
                  <a:xfrm>
                    <a:off x="6014569" y="7925198"/>
                    <a:ext cx="140071" cy="148881"/>
                  </a:xfrm>
                  <a:prstGeom prst="ellipse">
                    <a:avLst/>
                  </a:prstGeom>
                  <a:solidFill>
                    <a:srgbClr val="9966FF"/>
                  </a:solid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183" name="Elipse 182">
                    <a:extLst>
                      <a:ext uri="{FF2B5EF4-FFF2-40B4-BE49-F238E27FC236}">
                        <a16:creationId xmlns="" xmlns:a16="http://schemas.microsoft.com/office/drawing/2014/main" id="{1973D5AE-4FF3-41F8-A147-1A0EDB4CCABB}"/>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grpSp>
            <p:grpSp>
              <p:nvGrpSpPr>
                <p:cNvPr id="184" name="Grupo 183">
                  <a:extLst>
                    <a:ext uri="{FF2B5EF4-FFF2-40B4-BE49-F238E27FC236}">
                      <a16:creationId xmlns="" xmlns:a16="http://schemas.microsoft.com/office/drawing/2014/main" id="{A0DD16A7-4851-49C7-AD7E-6396DE84D217}"/>
                    </a:ext>
                  </a:extLst>
                </p:cNvPr>
                <p:cNvGrpSpPr/>
                <p:nvPr/>
              </p:nvGrpSpPr>
              <p:grpSpPr>
                <a:xfrm>
                  <a:off x="6135240" y="8725797"/>
                  <a:ext cx="860093" cy="166455"/>
                  <a:chOff x="6014569" y="7907624"/>
                  <a:chExt cx="860093" cy="166455"/>
                </a:xfrm>
              </p:grpSpPr>
              <p:sp>
                <p:nvSpPr>
                  <p:cNvPr id="185" name="Elipse 184">
                    <a:extLst>
                      <a:ext uri="{FF2B5EF4-FFF2-40B4-BE49-F238E27FC236}">
                        <a16:creationId xmlns="" xmlns:a16="http://schemas.microsoft.com/office/drawing/2014/main" id="{A25605AE-999C-4A5F-B9C0-9B6032B44867}"/>
                      </a:ext>
                    </a:extLst>
                  </p:cNvPr>
                  <p:cNvSpPr/>
                  <p:nvPr/>
                </p:nvSpPr>
                <p:spPr>
                  <a:xfrm>
                    <a:off x="6014569" y="7925198"/>
                    <a:ext cx="140071" cy="148881"/>
                  </a:xfrm>
                  <a:prstGeom prst="ellipse">
                    <a:avLst/>
                  </a:prstGeom>
                  <a:solidFill>
                    <a:srgbClr val="9966FF"/>
                  </a:solid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186" name="Elipse 185">
                    <a:extLst>
                      <a:ext uri="{FF2B5EF4-FFF2-40B4-BE49-F238E27FC236}">
                        <a16:creationId xmlns="" xmlns:a16="http://schemas.microsoft.com/office/drawing/2014/main" id="{FA69E7DF-4506-4800-9CFD-AB1AC1E70A37}"/>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grpSp>
          </p:grpSp>
          <p:sp>
            <p:nvSpPr>
              <p:cNvPr id="133" name="CuadroTexto 132">
                <a:extLst>
                  <a:ext uri="{FF2B5EF4-FFF2-40B4-BE49-F238E27FC236}">
                    <a16:creationId xmlns="" xmlns:a16="http://schemas.microsoft.com/office/drawing/2014/main" id="{101E8FF4-B621-48FA-A3D7-D90BB0502AC4}"/>
                  </a:ext>
                </a:extLst>
              </p:cNvPr>
              <p:cNvSpPr txBox="1"/>
              <p:nvPr/>
            </p:nvSpPr>
            <p:spPr>
              <a:xfrm>
                <a:off x="5315844" y="7568695"/>
                <a:ext cx="2255371" cy="461665"/>
              </a:xfrm>
              <a:prstGeom prst="rect">
                <a:avLst/>
              </a:prstGeom>
              <a:noFill/>
            </p:spPr>
            <p:txBody>
              <a:bodyPr wrap="square" rtlCol="0">
                <a:spAutoFit/>
              </a:bodyPr>
              <a:lstStyle/>
              <a:p>
                <a:pPr algn="ctr"/>
                <a:r>
                  <a:rPr lang="es-MX" sz="1200" dirty="0">
                    <a:solidFill>
                      <a:prstClr val="black"/>
                    </a:solidFill>
                    <a:latin typeface="Comic Sans MS" panose="030F0702030302020204" pitchFamily="66" charset="0"/>
                  </a:rPr>
                  <a:t>   </a:t>
                </a:r>
                <a:r>
                  <a:rPr lang="es-MX" sz="1200" dirty="0" smtClean="0">
                    <a:solidFill>
                      <a:prstClr val="black"/>
                    </a:solidFill>
                    <a:latin typeface="Comic Sans MS" panose="030F0702030302020204" pitchFamily="66" charset="0"/>
                  </a:rPr>
                  <a:t>          </a:t>
                </a:r>
                <a:r>
                  <a:rPr lang="es-MX" sz="1200" dirty="0">
                    <a:solidFill>
                      <a:prstClr val="black"/>
                    </a:solidFill>
                    <a:latin typeface="Comic Sans MS" panose="030F0702030302020204" pitchFamily="66" charset="0"/>
                  </a:rPr>
                  <a:t>Si           </a:t>
                </a:r>
                <a:r>
                  <a:rPr lang="es-MX" sz="1200" dirty="0" smtClean="0">
                    <a:solidFill>
                      <a:prstClr val="black"/>
                    </a:solidFill>
                    <a:latin typeface="Comic Sans MS" panose="030F0702030302020204" pitchFamily="66" charset="0"/>
                  </a:rPr>
                  <a:t>   </a:t>
                </a:r>
                <a:r>
                  <a:rPr lang="es-MX" sz="1200" dirty="0">
                    <a:solidFill>
                      <a:prstClr val="black"/>
                    </a:solidFill>
                    <a:latin typeface="Comic Sans MS" panose="030F0702030302020204" pitchFamily="66" charset="0"/>
                  </a:rPr>
                  <a:t>No  </a:t>
                </a:r>
                <a:r>
                  <a:rPr lang="es-MX" sz="1200" dirty="0" smtClean="0">
                    <a:solidFill>
                      <a:prstClr val="black"/>
                    </a:solidFill>
                    <a:latin typeface="Comic Sans MS" panose="030F0702030302020204" pitchFamily="66" charset="0"/>
                  </a:rPr>
                  <a:t> N/A </a:t>
                </a:r>
                <a:endParaRPr lang="es-MX" sz="1200" dirty="0">
                  <a:solidFill>
                    <a:prstClr val="black"/>
                  </a:solidFill>
                  <a:latin typeface="Comic Sans MS" panose="030F0702030302020204" pitchFamily="66" charset="0"/>
                </a:endParaRPr>
              </a:p>
              <a:p>
                <a:pPr algn="ctr"/>
                <a:endParaRPr lang="es-MX" sz="1200" dirty="0">
                  <a:solidFill>
                    <a:prstClr val="black"/>
                  </a:solidFill>
                  <a:latin typeface="Comic Sans MS" panose="030F0702030302020204" pitchFamily="66" charset="0"/>
                </a:endParaRPr>
              </a:p>
            </p:txBody>
          </p:sp>
        </p:grpSp>
        <p:sp>
          <p:nvSpPr>
            <p:cNvPr id="187" name="Rectángulo: esquinas redondeadas 186">
              <a:extLst>
                <a:ext uri="{FF2B5EF4-FFF2-40B4-BE49-F238E27FC236}">
                  <a16:creationId xmlns="" xmlns:a16="http://schemas.microsoft.com/office/drawing/2014/main" id="{2C0AD05E-6371-492F-9992-C11F91DAC77B}"/>
                </a:ext>
              </a:extLst>
            </p:cNvPr>
            <p:cNvSpPr/>
            <p:nvPr/>
          </p:nvSpPr>
          <p:spPr>
            <a:xfrm>
              <a:off x="31515" y="8404739"/>
              <a:ext cx="3829905" cy="1485112"/>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190" name="CuadroTexto 189">
              <a:extLst>
                <a:ext uri="{FF2B5EF4-FFF2-40B4-BE49-F238E27FC236}">
                  <a16:creationId xmlns="" xmlns:a16="http://schemas.microsoft.com/office/drawing/2014/main" id="{325B8F71-AFA8-4D1C-8817-B3B06A563118}"/>
                </a:ext>
              </a:extLst>
            </p:cNvPr>
            <p:cNvSpPr txBox="1"/>
            <p:nvPr/>
          </p:nvSpPr>
          <p:spPr>
            <a:xfrm>
              <a:off x="133839" y="8404739"/>
              <a:ext cx="3553735" cy="276999"/>
            </a:xfrm>
            <a:prstGeom prst="rect">
              <a:avLst/>
            </a:prstGeom>
            <a:noFill/>
          </p:spPr>
          <p:txBody>
            <a:bodyPr wrap="square" rtlCol="0">
              <a:spAutoFit/>
            </a:bodyPr>
            <a:lstStyle/>
            <a:p>
              <a:pPr algn="ctr"/>
              <a:r>
                <a:rPr lang="es-MX" sz="1200" dirty="0">
                  <a:solidFill>
                    <a:prstClr val="white"/>
                  </a:solidFill>
                  <a:latin typeface="Comic Sans MS" panose="030F0702030302020204" pitchFamily="66" charset="0"/>
                </a:rPr>
                <a:t>Logros</a:t>
              </a:r>
            </a:p>
          </p:txBody>
        </p:sp>
        <p:sp>
          <p:nvSpPr>
            <p:cNvPr id="192" name="CuadroTexto 191">
              <a:extLst>
                <a:ext uri="{FF2B5EF4-FFF2-40B4-BE49-F238E27FC236}">
                  <a16:creationId xmlns="" xmlns:a16="http://schemas.microsoft.com/office/drawing/2014/main" id="{85E2E26E-9342-4297-B7CB-788C1192AFE7}"/>
                </a:ext>
              </a:extLst>
            </p:cNvPr>
            <p:cNvSpPr txBox="1"/>
            <p:nvPr/>
          </p:nvSpPr>
          <p:spPr>
            <a:xfrm>
              <a:off x="-75253" y="8710761"/>
              <a:ext cx="3901420" cy="430887"/>
            </a:xfrm>
            <a:prstGeom prst="rect">
              <a:avLst/>
            </a:prstGeom>
            <a:noFill/>
          </p:spPr>
          <p:txBody>
            <a:bodyPr wrap="square">
              <a:spAutoFit/>
            </a:bodyPr>
            <a:lstStyle/>
            <a:p>
              <a:pPr algn="ctr"/>
              <a:r>
                <a:rPr lang="es-MX" sz="1100" dirty="0" smtClean="0">
                  <a:solidFill>
                    <a:prstClr val="black"/>
                  </a:solidFill>
                  <a:latin typeface="Comic Sans MS" panose="030F0702030302020204" pitchFamily="66" charset="0"/>
                </a:rPr>
                <a:t>Recibí más evidencias y la comunicación con padres de familia la percibo con más confianza. </a:t>
              </a:r>
              <a:endParaRPr lang="es-MX" sz="1100" dirty="0">
                <a:solidFill>
                  <a:prstClr val="black"/>
                </a:solidFill>
                <a:latin typeface="Comic Sans MS" panose="030F0702030302020204" pitchFamily="66" charset="0"/>
              </a:endParaRPr>
            </a:p>
          </p:txBody>
        </p:sp>
        <p:sp>
          <p:nvSpPr>
            <p:cNvPr id="194" name="Rectángulo: esquinas redondeadas 193">
              <a:extLst>
                <a:ext uri="{FF2B5EF4-FFF2-40B4-BE49-F238E27FC236}">
                  <a16:creationId xmlns="" xmlns:a16="http://schemas.microsoft.com/office/drawing/2014/main" id="{9AB7BEDB-7556-441A-9B5B-EEF117C2E971}"/>
                </a:ext>
              </a:extLst>
            </p:cNvPr>
            <p:cNvSpPr/>
            <p:nvPr/>
          </p:nvSpPr>
          <p:spPr>
            <a:xfrm>
              <a:off x="3896601" y="8451271"/>
              <a:ext cx="3829905" cy="1457700"/>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solidFill>
                  <a:prstClr val="white"/>
                </a:solidFill>
              </a:endParaRPr>
            </a:p>
          </p:txBody>
        </p:sp>
        <p:sp>
          <p:nvSpPr>
            <p:cNvPr id="196" name="CuadroTexto 195">
              <a:extLst>
                <a:ext uri="{FF2B5EF4-FFF2-40B4-BE49-F238E27FC236}">
                  <a16:creationId xmlns="" xmlns:a16="http://schemas.microsoft.com/office/drawing/2014/main" id="{3E8B0A84-AA2E-44B9-9328-AF2D69544E7C}"/>
                </a:ext>
              </a:extLst>
            </p:cNvPr>
            <p:cNvSpPr txBox="1"/>
            <p:nvPr/>
          </p:nvSpPr>
          <p:spPr>
            <a:xfrm>
              <a:off x="4080631" y="8474478"/>
              <a:ext cx="3553735" cy="276999"/>
            </a:xfrm>
            <a:prstGeom prst="rect">
              <a:avLst/>
            </a:prstGeom>
            <a:noFill/>
          </p:spPr>
          <p:txBody>
            <a:bodyPr wrap="square" rtlCol="0">
              <a:spAutoFit/>
            </a:bodyPr>
            <a:lstStyle/>
            <a:p>
              <a:pPr algn="ctr"/>
              <a:r>
                <a:rPr lang="es-MX" sz="1200" dirty="0">
                  <a:solidFill>
                    <a:prstClr val="white"/>
                  </a:solidFill>
                  <a:latin typeface="Comic Sans MS" panose="030F0702030302020204" pitchFamily="66" charset="0"/>
                </a:rPr>
                <a:t>Dificultades</a:t>
              </a:r>
            </a:p>
          </p:txBody>
        </p:sp>
        <p:sp>
          <p:nvSpPr>
            <p:cNvPr id="198" name="CuadroTexto 197">
              <a:extLst>
                <a:ext uri="{FF2B5EF4-FFF2-40B4-BE49-F238E27FC236}">
                  <a16:creationId xmlns="" xmlns:a16="http://schemas.microsoft.com/office/drawing/2014/main" id="{8EA301CD-1810-4DA1-96E7-490B3EEE9E43}"/>
                </a:ext>
              </a:extLst>
            </p:cNvPr>
            <p:cNvSpPr txBox="1"/>
            <p:nvPr/>
          </p:nvSpPr>
          <p:spPr>
            <a:xfrm>
              <a:off x="3857735" y="8807278"/>
              <a:ext cx="3901420" cy="1107996"/>
            </a:xfrm>
            <a:prstGeom prst="rect">
              <a:avLst/>
            </a:prstGeom>
            <a:noFill/>
          </p:spPr>
          <p:txBody>
            <a:bodyPr wrap="square">
              <a:spAutoFit/>
            </a:bodyPr>
            <a:lstStyle/>
            <a:p>
              <a:pPr algn="ctr"/>
              <a:r>
                <a:rPr lang="es-MX" sz="1100" dirty="0" smtClean="0">
                  <a:solidFill>
                    <a:prstClr val="black"/>
                  </a:solidFill>
                  <a:latin typeface="Comic Sans MS" panose="030F0702030302020204" pitchFamily="66" charset="0"/>
                </a:rPr>
                <a:t>Al momento de recibir una evidencia me di cuenta que estaba incorrecta, y hubo un dilema en hacer la observación o así dejarlo, porque no sabría como reaccionaria la mamá, pero al fin de cuentas hice la observación y la aclaración de la actividad y se pudo solucionar. </a:t>
              </a:r>
              <a:endParaRPr lang="es-MX" sz="1100" dirty="0">
                <a:solidFill>
                  <a:prstClr val="black"/>
                </a:solidFill>
                <a:latin typeface="Comic Sans MS" panose="030F0702030302020204" pitchFamily="66" charset="0"/>
              </a:endParaRPr>
            </a:p>
          </p:txBody>
        </p:sp>
      </p:grpSp>
      <p:pic>
        <p:nvPicPr>
          <p:cNvPr id="4" name="Imagen 3" descr="Imagen que contiene muñeca, juguete, dibujo&#10;&#10;Descripción generada automáticamente">
            <a:extLst>
              <a:ext uri="{FF2B5EF4-FFF2-40B4-BE49-F238E27FC236}">
                <a16:creationId xmlns="" xmlns:a16="http://schemas.microsoft.com/office/drawing/2014/main" id="{E22C5A1D-3DD3-4491-BA78-9B902ABAC39F}"/>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6755877" y="57424"/>
            <a:ext cx="637841" cy="1214826"/>
          </a:xfrm>
          <a:prstGeom prst="rect">
            <a:avLst/>
          </a:prstGeom>
        </p:spPr>
      </p:pic>
      <p:sp>
        <p:nvSpPr>
          <p:cNvPr id="3" name="CuadroTexto 2"/>
          <p:cNvSpPr txBox="1"/>
          <p:nvPr/>
        </p:nvSpPr>
        <p:spPr>
          <a:xfrm>
            <a:off x="620492" y="216558"/>
            <a:ext cx="462337" cy="369332"/>
          </a:xfrm>
          <a:prstGeom prst="rect">
            <a:avLst/>
          </a:prstGeom>
          <a:noFill/>
        </p:spPr>
        <p:txBody>
          <a:bodyPr wrap="square" rtlCol="0">
            <a:spAutoFit/>
          </a:bodyPr>
          <a:lstStyle/>
          <a:p>
            <a:r>
              <a:rPr lang="es-MX" dirty="0" smtClean="0">
                <a:solidFill>
                  <a:prstClr val="black"/>
                </a:solidFill>
              </a:rPr>
              <a:t>22</a:t>
            </a:r>
            <a:endParaRPr lang="es-MX" dirty="0">
              <a:solidFill>
                <a:prstClr val="black"/>
              </a:solidFill>
            </a:endParaRPr>
          </a:p>
        </p:txBody>
      </p:sp>
      <p:sp>
        <p:nvSpPr>
          <p:cNvPr id="7" name="CuadroTexto 6"/>
          <p:cNvSpPr txBox="1"/>
          <p:nvPr/>
        </p:nvSpPr>
        <p:spPr>
          <a:xfrm>
            <a:off x="1384086" y="208970"/>
            <a:ext cx="491371" cy="369332"/>
          </a:xfrm>
          <a:prstGeom prst="rect">
            <a:avLst/>
          </a:prstGeom>
          <a:noFill/>
        </p:spPr>
        <p:txBody>
          <a:bodyPr wrap="square" rtlCol="0">
            <a:spAutoFit/>
          </a:bodyPr>
          <a:lstStyle/>
          <a:p>
            <a:r>
              <a:rPr lang="es-MX" dirty="0" smtClean="0">
                <a:solidFill>
                  <a:prstClr val="black"/>
                </a:solidFill>
              </a:rPr>
              <a:t>06</a:t>
            </a:r>
            <a:endParaRPr lang="es-MX" dirty="0">
              <a:solidFill>
                <a:prstClr val="black"/>
              </a:solidFill>
            </a:endParaRPr>
          </a:p>
        </p:txBody>
      </p:sp>
      <p:sp>
        <p:nvSpPr>
          <p:cNvPr id="9" name="CuadroTexto 8"/>
          <p:cNvSpPr txBox="1"/>
          <p:nvPr/>
        </p:nvSpPr>
        <p:spPr>
          <a:xfrm>
            <a:off x="2039663" y="240433"/>
            <a:ext cx="784141" cy="369332"/>
          </a:xfrm>
          <a:prstGeom prst="rect">
            <a:avLst/>
          </a:prstGeom>
          <a:noFill/>
        </p:spPr>
        <p:txBody>
          <a:bodyPr wrap="square" rtlCol="0">
            <a:spAutoFit/>
          </a:bodyPr>
          <a:lstStyle/>
          <a:p>
            <a:r>
              <a:rPr lang="es-MX" dirty="0" smtClean="0">
                <a:solidFill>
                  <a:prstClr val="black"/>
                </a:solidFill>
              </a:rPr>
              <a:t>2021</a:t>
            </a:r>
            <a:endParaRPr lang="es-MX" dirty="0">
              <a:solidFill>
                <a:prstClr val="black"/>
              </a:solidFill>
            </a:endParaRPr>
          </a:p>
        </p:txBody>
      </p:sp>
      <p:sp>
        <p:nvSpPr>
          <p:cNvPr id="14" name="Multiplicar 13"/>
          <p:cNvSpPr/>
          <p:nvPr/>
        </p:nvSpPr>
        <p:spPr>
          <a:xfrm>
            <a:off x="3081609" y="2445126"/>
            <a:ext cx="392167" cy="332251"/>
          </a:xfrm>
          <a:prstGeom prst="mathMultiply">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pic>
        <p:nvPicPr>
          <p:cNvPr id="17" name="Imagen 16"/>
          <p:cNvPicPr>
            <a:picLocks noChangeAspect="1"/>
          </p:cNvPicPr>
          <p:nvPr/>
        </p:nvPicPr>
        <p:blipFill>
          <a:blip r:embed="rId8"/>
          <a:stretch>
            <a:fillRect/>
          </a:stretch>
        </p:blipFill>
        <p:spPr>
          <a:xfrm>
            <a:off x="2046613" y="2473523"/>
            <a:ext cx="280440" cy="262151"/>
          </a:xfrm>
          <a:prstGeom prst="rect">
            <a:avLst/>
          </a:prstGeom>
        </p:spPr>
      </p:pic>
      <p:sp>
        <p:nvSpPr>
          <p:cNvPr id="131" name="Elipse 130">
            <a:extLst>
              <a:ext uri="{FF2B5EF4-FFF2-40B4-BE49-F238E27FC236}">
                <a16:creationId xmlns="" xmlns:a16="http://schemas.microsoft.com/office/drawing/2014/main" id="{2CBBDFBE-EB0C-41CC-A88B-D5A807205905}"/>
              </a:ext>
            </a:extLst>
          </p:cNvPr>
          <p:cNvSpPr/>
          <p:nvPr/>
        </p:nvSpPr>
        <p:spPr>
          <a:xfrm>
            <a:off x="7323682" y="7313370"/>
            <a:ext cx="140071" cy="148881"/>
          </a:xfrm>
          <a:prstGeom prst="ellipse">
            <a:avLst/>
          </a:prstGeom>
          <a:solidFill>
            <a:srgbClr val="9966FF"/>
          </a:solid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pic>
        <p:nvPicPr>
          <p:cNvPr id="20" name="Imagen 19"/>
          <p:cNvPicPr>
            <a:picLocks noChangeAspect="1"/>
          </p:cNvPicPr>
          <p:nvPr/>
        </p:nvPicPr>
        <p:blipFill>
          <a:blip r:embed="rId9"/>
          <a:stretch>
            <a:fillRect/>
          </a:stretch>
        </p:blipFill>
        <p:spPr>
          <a:xfrm>
            <a:off x="4249298" y="3218456"/>
            <a:ext cx="280440" cy="262151"/>
          </a:xfrm>
          <a:prstGeom prst="rect">
            <a:avLst/>
          </a:prstGeom>
        </p:spPr>
      </p:pic>
    </p:spTree>
    <p:extLst>
      <p:ext uri="{BB962C8B-B14F-4D97-AF65-F5344CB8AC3E}">
        <p14:creationId xmlns:p14="http://schemas.microsoft.com/office/powerpoint/2010/main" val="15875640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uadroTexto 4">
            <a:extLst>
              <a:ext uri="{FF2B5EF4-FFF2-40B4-BE49-F238E27FC236}">
                <a16:creationId xmlns="" xmlns:a16="http://schemas.microsoft.com/office/drawing/2014/main" id="{25E92943-3F55-46FD-819B-08C437F114C6}"/>
              </a:ext>
            </a:extLst>
          </p:cNvPr>
          <p:cNvSpPr txBox="1"/>
          <p:nvPr/>
        </p:nvSpPr>
        <p:spPr>
          <a:xfrm>
            <a:off x="1238774" y="724864"/>
            <a:ext cx="5408606" cy="7879080"/>
          </a:xfrm>
          <a:prstGeom prst="rect">
            <a:avLst/>
          </a:prstGeom>
          <a:noFill/>
        </p:spPr>
        <p:txBody>
          <a:bodyPr wrap="square" rtlCol="0">
            <a:spAutoFit/>
          </a:bodyPr>
          <a:lstStyle/>
          <a:p>
            <a:pPr algn="ctr"/>
            <a:r>
              <a:rPr lang="es-MX" b="1" dirty="0" smtClean="0">
                <a:solidFill>
                  <a:prstClr val="black"/>
                </a:solidFill>
                <a:latin typeface="Comic Sans MS" panose="030F0702030302020204" pitchFamily="66" charset="0"/>
              </a:rPr>
              <a:t>Observaciones</a:t>
            </a:r>
          </a:p>
          <a:p>
            <a:r>
              <a:rPr lang="es-ES" sz="1600" dirty="0">
                <a:solidFill>
                  <a:prstClr val="black"/>
                </a:solidFill>
                <a:latin typeface="Comic Sans MS" panose="030F0702030302020204" pitchFamily="66" charset="0"/>
              </a:rPr>
              <a:t>Sin duda alguna, el día de hoy se recibió más evidencia que otros días, y considero que esto se debe a que se ha dado la confianza a los padres de familia de que entreguen evidencia de días pasados, porque se comprenden todas las </a:t>
            </a:r>
            <a:r>
              <a:rPr lang="es-ES" sz="1600" dirty="0" smtClean="0">
                <a:solidFill>
                  <a:prstClr val="black"/>
                </a:solidFill>
                <a:latin typeface="Comic Sans MS" panose="030F0702030302020204" pitchFamily="66" charset="0"/>
              </a:rPr>
              <a:t>situaciones</a:t>
            </a:r>
            <a:r>
              <a:rPr lang="es-ES" sz="1600" dirty="0">
                <a:solidFill>
                  <a:prstClr val="black"/>
                </a:solidFill>
                <a:latin typeface="Comic Sans MS" panose="030F0702030302020204" pitchFamily="66" charset="0"/>
              </a:rPr>
              <a:t>, según Rocha et. al. (2014) “El docente para efectuar una práctica docente eficaz debe de entender y comprender su realidad, intervenirla, tomar decisiones, producir conocimientos, y asumir una posición crítica” (p.10), </a:t>
            </a:r>
            <a:r>
              <a:rPr lang="es-ES" sz="1600" dirty="0" smtClean="0">
                <a:solidFill>
                  <a:prstClr val="black"/>
                </a:solidFill>
                <a:latin typeface="Comic Sans MS" panose="030F0702030302020204" pitchFamily="66" charset="0"/>
              </a:rPr>
              <a:t>y es lo que he estado realizando desde un inicio de práctica, situarme en las dificultades que puede estar viviendo cada familia, el poco acceso a Internet, o que el celular no funciona para audio, el trabajo de los padres, etc., es decir, estas son situaciones reales que se están viviendo a causa de la pandemia, y los docentes debemos comprender y ver por el bien de los aprendizajes y aunque envíen la actividad atrasada les respondo y los felicito por su esfuerzo y he tenido repuesta y más evidencias por su parte y el aprendizaje se está dando porque están motivados a aprender y ser cumplidos con la actividad </a:t>
            </a:r>
            <a:r>
              <a:rPr lang="es-ES" sz="1600" smtClean="0">
                <a:solidFill>
                  <a:prstClr val="black"/>
                </a:solidFill>
                <a:latin typeface="Comic Sans MS" panose="030F0702030302020204" pitchFamily="66" charset="0"/>
              </a:rPr>
              <a:t>de diario. </a:t>
            </a:r>
            <a:endParaRPr lang="es-ES" sz="1600" dirty="0" smtClean="0">
              <a:solidFill>
                <a:prstClr val="black"/>
              </a:solidFill>
              <a:latin typeface="Comic Sans MS" panose="030F0702030302020204" pitchFamily="66" charset="0"/>
            </a:endParaRPr>
          </a:p>
          <a:p>
            <a:endParaRPr lang="es-ES" sz="1200" dirty="0">
              <a:solidFill>
                <a:prstClr val="black"/>
              </a:solidFill>
              <a:latin typeface="Comic Sans MS" panose="030F0702030302020204" pitchFamily="66" charset="0"/>
            </a:endParaRPr>
          </a:p>
          <a:p>
            <a:endParaRPr lang="es-ES" sz="1200" dirty="0" smtClean="0">
              <a:solidFill>
                <a:prstClr val="black"/>
              </a:solidFill>
              <a:latin typeface="Comic Sans MS" panose="030F0702030302020204" pitchFamily="66" charset="0"/>
            </a:endParaRPr>
          </a:p>
          <a:p>
            <a:r>
              <a:rPr lang="es-ES" sz="1600" b="1" dirty="0" smtClean="0">
                <a:solidFill>
                  <a:prstClr val="black"/>
                </a:solidFill>
                <a:latin typeface="Comic Sans MS" panose="030F0702030302020204" pitchFamily="66" charset="0"/>
              </a:rPr>
              <a:t>Referencia bibliográfica:</a:t>
            </a:r>
          </a:p>
          <a:p>
            <a:r>
              <a:rPr lang="es-ES" sz="1600" dirty="0" smtClean="0">
                <a:solidFill>
                  <a:prstClr val="black"/>
                </a:solidFill>
                <a:latin typeface="Comic Sans MS" panose="030F0702030302020204" pitchFamily="66" charset="0"/>
              </a:rPr>
              <a:t>Rocha</a:t>
            </a:r>
            <a:r>
              <a:rPr lang="es-ES" sz="1600" dirty="0">
                <a:solidFill>
                  <a:prstClr val="black"/>
                </a:solidFill>
                <a:latin typeface="Comic Sans MS" panose="030F0702030302020204" pitchFamily="66" charset="0"/>
              </a:rPr>
              <a:t>, E. O., Carrillo, F. R., Carrillo, M. D. J. M., Torres, R. M. L., Rico, D. G., &amp; Ramos, F. V. M. (2014). Estrategias de enseñanza-aprendizaje y su importancia en el entorno educativo. </a:t>
            </a:r>
            <a:r>
              <a:rPr lang="es-ES" sz="1600" dirty="0" err="1">
                <a:solidFill>
                  <a:prstClr val="black"/>
                </a:solidFill>
                <a:latin typeface="Comic Sans MS" panose="030F0702030302020204" pitchFamily="66" charset="0"/>
              </a:rPr>
              <a:t>Mexico</a:t>
            </a:r>
            <a:r>
              <a:rPr lang="es-ES" sz="1600" dirty="0">
                <a:solidFill>
                  <a:prstClr val="black"/>
                </a:solidFill>
                <a:latin typeface="Comic Sans MS" panose="030F0702030302020204" pitchFamily="66" charset="0"/>
              </a:rPr>
              <a:t>: Red Durango de Investigadores Educativos AC.</a:t>
            </a:r>
          </a:p>
          <a:p>
            <a:endParaRPr lang="es-ES" sz="1600" b="1" dirty="0" smtClean="0">
              <a:solidFill>
                <a:prstClr val="black"/>
              </a:solidFill>
              <a:latin typeface="Comic Sans MS" panose="030F0702030302020204" pitchFamily="66" charset="0"/>
            </a:endParaRPr>
          </a:p>
        </p:txBody>
      </p:sp>
    </p:spTree>
    <p:extLst>
      <p:ext uri="{BB962C8B-B14F-4D97-AF65-F5344CB8AC3E}">
        <p14:creationId xmlns:p14="http://schemas.microsoft.com/office/powerpoint/2010/main" val="37974376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upo 1">
            <a:extLst>
              <a:ext uri="{FF2B5EF4-FFF2-40B4-BE49-F238E27FC236}">
                <a16:creationId xmlns="" xmlns:a16="http://schemas.microsoft.com/office/drawing/2014/main" id="{BA74D494-408A-4E9A-8CBA-796030CBE8BE}"/>
              </a:ext>
            </a:extLst>
          </p:cNvPr>
          <p:cNvGrpSpPr/>
          <p:nvPr/>
        </p:nvGrpSpPr>
        <p:grpSpPr>
          <a:xfrm>
            <a:off x="-62036" y="101667"/>
            <a:ext cx="8204111" cy="9807304"/>
            <a:chOff x="-62036" y="101667"/>
            <a:chExt cx="8204111" cy="9807304"/>
          </a:xfrm>
        </p:grpSpPr>
        <p:sp>
          <p:nvSpPr>
            <p:cNvPr id="6" name="Paralelogramo 5">
              <a:extLst>
                <a:ext uri="{FF2B5EF4-FFF2-40B4-BE49-F238E27FC236}">
                  <a16:creationId xmlns="" xmlns:a16="http://schemas.microsoft.com/office/drawing/2014/main" id="{47608943-0181-440C-B161-B8EF626947B5}"/>
                </a:ext>
              </a:extLst>
            </p:cNvPr>
            <p:cNvSpPr/>
            <p:nvPr/>
          </p:nvSpPr>
          <p:spPr>
            <a:xfrm>
              <a:off x="41638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8" name="Paralelogramo 7">
              <a:extLst>
                <a:ext uri="{FF2B5EF4-FFF2-40B4-BE49-F238E27FC236}">
                  <a16:creationId xmlns="" xmlns:a16="http://schemas.microsoft.com/office/drawing/2014/main" id="{B33DFCE6-CAD3-4C51-BEC3-B49DE3E10F98}"/>
                </a:ext>
              </a:extLst>
            </p:cNvPr>
            <p:cNvSpPr/>
            <p:nvPr/>
          </p:nvSpPr>
          <p:spPr>
            <a:xfrm>
              <a:off x="115806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10" name="Paralelogramo 9">
              <a:extLst>
                <a:ext uri="{FF2B5EF4-FFF2-40B4-BE49-F238E27FC236}">
                  <a16:creationId xmlns="" xmlns:a16="http://schemas.microsoft.com/office/drawing/2014/main" id="{E9499F6D-0B37-4682-9B96-B4D34C2EF618}"/>
                </a:ext>
              </a:extLst>
            </p:cNvPr>
            <p:cNvSpPr/>
            <p:nvPr/>
          </p:nvSpPr>
          <p:spPr>
            <a:xfrm>
              <a:off x="189974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grpSp>
          <p:nvGrpSpPr>
            <p:cNvPr id="13" name="Grupo 12">
              <a:extLst>
                <a:ext uri="{FF2B5EF4-FFF2-40B4-BE49-F238E27FC236}">
                  <a16:creationId xmlns="" xmlns:a16="http://schemas.microsoft.com/office/drawing/2014/main" id="{B9B108D8-2D8D-467D-B61E-DE552F2B74A5}"/>
                </a:ext>
              </a:extLst>
            </p:cNvPr>
            <p:cNvGrpSpPr/>
            <p:nvPr/>
          </p:nvGrpSpPr>
          <p:grpSpPr>
            <a:xfrm>
              <a:off x="355425" y="718147"/>
              <a:ext cx="406400" cy="543846"/>
              <a:chOff x="325120" y="975360"/>
              <a:chExt cx="406400" cy="543846"/>
            </a:xfrm>
          </p:grpSpPr>
          <p:sp>
            <p:nvSpPr>
              <p:cNvPr id="11" name="Elipse 10">
                <a:extLst>
                  <a:ext uri="{FF2B5EF4-FFF2-40B4-BE49-F238E27FC236}">
                    <a16:creationId xmlns="" xmlns:a16="http://schemas.microsoft.com/office/drawing/2014/main" id="{880D7D52-E52E-46A6-9AD5-0FE86D8981B4}"/>
                  </a:ext>
                </a:extLst>
              </p:cNvPr>
              <p:cNvSpPr/>
              <p:nvPr/>
            </p:nvSpPr>
            <p:spPr>
              <a:xfrm>
                <a:off x="325120" y="975360"/>
                <a:ext cx="406400" cy="426720"/>
              </a:xfrm>
              <a:prstGeom prst="ellipse">
                <a:avLst/>
              </a:prstGeom>
              <a:noFill/>
              <a:ln>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12" name="CuadroTexto 11">
                <a:extLst>
                  <a:ext uri="{FF2B5EF4-FFF2-40B4-BE49-F238E27FC236}">
                    <a16:creationId xmlns="" xmlns:a16="http://schemas.microsoft.com/office/drawing/2014/main" id="{2E00C428-416A-4D97-97D6-9A76941C2425}"/>
                  </a:ext>
                </a:extLst>
              </p:cNvPr>
              <p:cNvSpPr txBox="1"/>
              <p:nvPr/>
            </p:nvSpPr>
            <p:spPr>
              <a:xfrm>
                <a:off x="344030" y="995986"/>
                <a:ext cx="381836" cy="523220"/>
              </a:xfrm>
              <a:prstGeom prst="rect">
                <a:avLst/>
              </a:prstGeom>
              <a:noFill/>
            </p:spPr>
            <p:txBody>
              <a:bodyPr wrap="none" rtlCol="0">
                <a:spAutoFit/>
              </a:bodyPr>
              <a:lstStyle/>
              <a:p>
                <a:r>
                  <a:rPr lang="es-MX" sz="2800" dirty="0">
                    <a:solidFill>
                      <a:prstClr val="black"/>
                    </a:solidFill>
                    <a:latin typeface="Comic Sans MS" panose="030F0702030302020204" pitchFamily="66" charset="0"/>
                  </a:rPr>
                  <a:t>L</a:t>
                </a:r>
              </a:p>
            </p:txBody>
          </p:sp>
        </p:grpSp>
        <p:sp>
          <p:nvSpPr>
            <p:cNvPr id="15" name="Elipse 14">
              <a:extLst>
                <a:ext uri="{FF2B5EF4-FFF2-40B4-BE49-F238E27FC236}">
                  <a16:creationId xmlns="" xmlns:a16="http://schemas.microsoft.com/office/drawing/2014/main" id="{1082DC44-6046-4DB4-9D18-B9DE01490DD4}"/>
                </a:ext>
              </a:extLst>
            </p:cNvPr>
            <p:cNvSpPr/>
            <p:nvPr/>
          </p:nvSpPr>
          <p:spPr>
            <a:xfrm>
              <a:off x="911740" y="699102"/>
              <a:ext cx="406400" cy="426720"/>
            </a:xfrm>
            <a:prstGeom prst="ellipse">
              <a:avLst/>
            </a:prstGeom>
            <a:no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16" name="CuadroTexto 15">
              <a:extLst>
                <a:ext uri="{FF2B5EF4-FFF2-40B4-BE49-F238E27FC236}">
                  <a16:creationId xmlns="" xmlns:a16="http://schemas.microsoft.com/office/drawing/2014/main" id="{BE575634-FC98-441D-ACDC-E1C8A1435C25}"/>
                </a:ext>
              </a:extLst>
            </p:cNvPr>
            <p:cNvSpPr txBox="1"/>
            <p:nvPr/>
          </p:nvSpPr>
          <p:spPr>
            <a:xfrm>
              <a:off x="876576" y="682587"/>
              <a:ext cx="502061" cy="523220"/>
            </a:xfrm>
            <a:prstGeom prst="rect">
              <a:avLst/>
            </a:prstGeom>
            <a:noFill/>
          </p:spPr>
          <p:txBody>
            <a:bodyPr wrap="none" rtlCol="0">
              <a:spAutoFit/>
            </a:bodyPr>
            <a:lstStyle/>
            <a:p>
              <a:r>
                <a:rPr lang="es-MX" sz="2800" dirty="0">
                  <a:solidFill>
                    <a:prstClr val="black"/>
                  </a:solidFill>
                  <a:latin typeface="Comic Sans MS" panose="030F0702030302020204" pitchFamily="66" charset="0"/>
                </a:rPr>
                <a:t>M</a:t>
              </a:r>
            </a:p>
          </p:txBody>
        </p:sp>
        <p:sp>
          <p:nvSpPr>
            <p:cNvPr id="18" name="Elipse 17">
              <a:extLst>
                <a:ext uri="{FF2B5EF4-FFF2-40B4-BE49-F238E27FC236}">
                  <a16:creationId xmlns="" xmlns:a16="http://schemas.microsoft.com/office/drawing/2014/main" id="{AB18F75A-0196-4C2E-8DAD-CD0713D15D0C}"/>
                </a:ext>
              </a:extLst>
            </p:cNvPr>
            <p:cNvSpPr/>
            <p:nvPr/>
          </p:nvSpPr>
          <p:spPr>
            <a:xfrm>
              <a:off x="1399789" y="699102"/>
              <a:ext cx="406400" cy="426720"/>
            </a:xfrm>
            <a:prstGeom prst="ellipse">
              <a:avLst/>
            </a:prstGeom>
            <a:solidFill>
              <a:schemeClr val="accent4">
                <a:lumMod val="20000"/>
                <a:lumOff val="80000"/>
              </a:schemeClr>
            </a:solid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19" name="CuadroTexto 18">
              <a:extLst>
                <a:ext uri="{FF2B5EF4-FFF2-40B4-BE49-F238E27FC236}">
                  <a16:creationId xmlns="" xmlns:a16="http://schemas.microsoft.com/office/drawing/2014/main" id="{01D9B938-D65D-4623-994E-C181087BDD6E}"/>
                </a:ext>
              </a:extLst>
            </p:cNvPr>
            <p:cNvSpPr txBox="1"/>
            <p:nvPr/>
          </p:nvSpPr>
          <p:spPr>
            <a:xfrm>
              <a:off x="1364256" y="669150"/>
              <a:ext cx="502061" cy="523220"/>
            </a:xfrm>
            <a:prstGeom prst="rect">
              <a:avLst/>
            </a:prstGeom>
            <a:noFill/>
          </p:spPr>
          <p:txBody>
            <a:bodyPr wrap="none" rtlCol="0">
              <a:spAutoFit/>
            </a:bodyPr>
            <a:lstStyle/>
            <a:p>
              <a:r>
                <a:rPr lang="es-MX" sz="2800" dirty="0">
                  <a:solidFill>
                    <a:prstClr val="black"/>
                  </a:solidFill>
                  <a:latin typeface="Comic Sans MS" panose="030F0702030302020204" pitchFamily="66" charset="0"/>
                </a:rPr>
                <a:t>M</a:t>
              </a:r>
            </a:p>
          </p:txBody>
        </p:sp>
        <p:sp>
          <p:nvSpPr>
            <p:cNvPr id="21" name="Elipse 20">
              <a:extLst>
                <a:ext uri="{FF2B5EF4-FFF2-40B4-BE49-F238E27FC236}">
                  <a16:creationId xmlns="" xmlns:a16="http://schemas.microsoft.com/office/drawing/2014/main" id="{85E30B17-2BF6-437C-83C0-21DA04B245F6}"/>
                </a:ext>
              </a:extLst>
            </p:cNvPr>
            <p:cNvSpPr/>
            <p:nvPr/>
          </p:nvSpPr>
          <p:spPr>
            <a:xfrm>
              <a:off x="1910707" y="682587"/>
              <a:ext cx="406400" cy="426720"/>
            </a:xfrm>
            <a:prstGeom prst="ellipse">
              <a:avLst/>
            </a:prstGeom>
            <a:noFill/>
            <a:ln>
              <a:solidFill>
                <a:srgbClr val="9966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a:solidFill>
                    <a:prstClr val="white"/>
                  </a:solidFill>
                </a:rPr>
                <a:t>  </a:t>
              </a:r>
            </a:p>
          </p:txBody>
        </p:sp>
        <p:sp>
          <p:nvSpPr>
            <p:cNvPr id="22" name="CuadroTexto 21">
              <a:extLst>
                <a:ext uri="{FF2B5EF4-FFF2-40B4-BE49-F238E27FC236}">
                  <a16:creationId xmlns="" xmlns:a16="http://schemas.microsoft.com/office/drawing/2014/main" id="{D10FE9A1-28D5-4310-BD57-3A5884781B43}"/>
                </a:ext>
              </a:extLst>
            </p:cNvPr>
            <p:cNvSpPr txBox="1"/>
            <p:nvPr/>
          </p:nvSpPr>
          <p:spPr>
            <a:xfrm>
              <a:off x="1921391" y="682587"/>
              <a:ext cx="310716" cy="523220"/>
            </a:xfrm>
            <a:prstGeom prst="rect">
              <a:avLst/>
            </a:prstGeom>
            <a:noFill/>
          </p:spPr>
          <p:txBody>
            <a:bodyPr wrap="square" rtlCol="0">
              <a:spAutoFit/>
            </a:bodyPr>
            <a:lstStyle/>
            <a:p>
              <a:r>
                <a:rPr lang="es-MX" sz="2800" dirty="0">
                  <a:solidFill>
                    <a:prstClr val="black"/>
                  </a:solidFill>
                  <a:latin typeface="Comic Sans MS" panose="030F0702030302020204" pitchFamily="66" charset="0"/>
                </a:rPr>
                <a:t>J</a:t>
              </a:r>
            </a:p>
          </p:txBody>
        </p:sp>
        <p:sp>
          <p:nvSpPr>
            <p:cNvPr id="24" name="Elipse 23">
              <a:extLst>
                <a:ext uri="{FF2B5EF4-FFF2-40B4-BE49-F238E27FC236}">
                  <a16:creationId xmlns="" xmlns:a16="http://schemas.microsoft.com/office/drawing/2014/main" id="{8A385A63-D308-45E3-A890-7B5BB1C03A3A}"/>
                </a:ext>
              </a:extLst>
            </p:cNvPr>
            <p:cNvSpPr/>
            <p:nvPr/>
          </p:nvSpPr>
          <p:spPr>
            <a:xfrm>
              <a:off x="2415408" y="714322"/>
              <a:ext cx="406400" cy="426720"/>
            </a:xfrm>
            <a:prstGeom prst="ellipse">
              <a:avLst/>
            </a:prstGeom>
            <a:noFill/>
            <a:ln>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25" name="CuadroTexto 24">
              <a:extLst>
                <a:ext uri="{FF2B5EF4-FFF2-40B4-BE49-F238E27FC236}">
                  <a16:creationId xmlns="" xmlns:a16="http://schemas.microsoft.com/office/drawing/2014/main" id="{675EA713-7166-4AA9-B421-958EB661CA25}"/>
                </a:ext>
              </a:extLst>
            </p:cNvPr>
            <p:cNvSpPr txBox="1"/>
            <p:nvPr/>
          </p:nvSpPr>
          <p:spPr>
            <a:xfrm>
              <a:off x="2395441" y="714322"/>
              <a:ext cx="418704" cy="523220"/>
            </a:xfrm>
            <a:prstGeom prst="rect">
              <a:avLst/>
            </a:prstGeom>
            <a:noFill/>
          </p:spPr>
          <p:txBody>
            <a:bodyPr wrap="none" rtlCol="0">
              <a:spAutoFit/>
            </a:bodyPr>
            <a:lstStyle/>
            <a:p>
              <a:r>
                <a:rPr lang="es-MX" sz="2800" dirty="0">
                  <a:solidFill>
                    <a:prstClr val="black"/>
                  </a:solidFill>
                  <a:latin typeface="Comic Sans MS" panose="030F0702030302020204" pitchFamily="66" charset="0"/>
                </a:rPr>
                <a:t>V</a:t>
              </a:r>
            </a:p>
          </p:txBody>
        </p:sp>
        <p:grpSp>
          <p:nvGrpSpPr>
            <p:cNvPr id="37" name="Grupo 36">
              <a:extLst>
                <a:ext uri="{FF2B5EF4-FFF2-40B4-BE49-F238E27FC236}">
                  <a16:creationId xmlns="" xmlns:a16="http://schemas.microsoft.com/office/drawing/2014/main" id="{609E6B96-557A-4D3C-965B-8035DA291787}"/>
                </a:ext>
              </a:extLst>
            </p:cNvPr>
            <p:cNvGrpSpPr/>
            <p:nvPr/>
          </p:nvGrpSpPr>
          <p:grpSpPr>
            <a:xfrm>
              <a:off x="3129395" y="101667"/>
              <a:ext cx="3534242" cy="1126339"/>
              <a:chOff x="3024181" y="135293"/>
              <a:chExt cx="3534242" cy="1126339"/>
            </a:xfrm>
          </p:grpSpPr>
          <p:pic>
            <p:nvPicPr>
              <p:cNvPr id="5" name="Imagen 4" descr="Imagen que contiene cuarto, reloj&#10;&#10;Descripción generada automáticamente">
                <a:extLst>
                  <a:ext uri="{FF2B5EF4-FFF2-40B4-BE49-F238E27FC236}">
                    <a16:creationId xmlns="" xmlns:a16="http://schemas.microsoft.com/office/drawing/2014/main" id="{1F8B6B18-BBBC-4E3C-86D9-F00304A4797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024181" y="186307"/>
                <a:ext cx="833120" cy="1020354"/>
              </a:xfrm>
              <a:prstGeom prst="rect">
                <a:avLst/>
              </a:prstGeom>
            </p:spPr>
          </p:pic>
          <p:pic>
            <p:nvPicPr>
              <p:cNvPr id="28" name="Imagen 27" descr="Imagen que contiene camiseta&#10;&#10;Descripción generada automáticamente">
                <a:extLst>
                  <a:ext uri="{FF2B5EF4-FFF2-40B4-BE49-F238E27FC236}">
                    <a16:creationId xmlns="" xmlns:a16="http://schemas.microsoft.com/office/drawing/2014/main" id="{E80C588A-7E82-4001-94A5-DE90FC28F93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947723" y="135293"/>
                <a:ext cx="586945" cy="1085720"/>
              </a:xfrm>
              <a:prstGeom prst="rect">
                <a:avLst/>
              </a:prstGeom>
            </p:spPr>
          </p:pic>
          <p:pic>
            <p:nvPicPr>
              <p:cNvPr id="30" name="Imagen 29" descr="Imagen que contiene dibujo&#10;&#10;Descripción generada automáticamente">
                <a:extLst>
                  <a:ext uri="{FF2B5EF4-FFF2-40B4-BE49-F238E27FC236}">
                    <a16:creationId xmlns="" xmlns:a16="http://schemas.microsoft.com/office/drawing/2014/main" id="{65450E8D-4A8F-47F5-9A99-0395E3E75608}"/>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609904" y="149582"/>
                <a:ext cx="586945" cy="1093804"/>
              </a:xfrm>
              <a:prstGeom prst="rect">
                <a:avLst/>
              </a:prstGeom>
            </p:spPr>
          </p:pic>
          <p:pic>
            <p:nvPicPr>
              <p:cNvPr id="32" name="Imagen 31">
                <a:extLst>
                  <a:ext uri="{FF2B5EF4-FFF2-40B4-BE49-F238E27FC236}">
                    <a16:creationId xmlns="" xmlns:a16="http://schemas.microsoft.com/office/drawing/2014/main" id="{360757C7-0204-411C-BC27-46C0D1504D7F}"/>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5265190" y="135293"/>
                <a:ext cx="715353" cy="1122383"/>
              </a:xfrm>
              <a:prstGeom prst="rect">
                <a:avLst/>
              </a:prstGeom>
            </p:spPr>
          </p:pic>
          <p:pic>
            <p:nvPicPr>
              <p:cNvPr id="34" name="Imagen 33" descr="Imagen que contiene dibujo&#10;&#10;Descripción generada automáticamente">
                <a:extLst>
                  <a:ext uri="{FF2B5EF4-FFF2-40B4-BE49-F238E27FC236}">
                    <a16:creationId xmlns="" xmlns:a16="http://schemas.microsoft.com/office/drawing/2014/main" id="{69E61F90-5C76-46E5-9AB4-46A4DAD5FA71}"/>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5998931" y="164446"/>
                <a:ext cx="559492" cy="1097186"/>
              </a:xfrm>
              <a:prstGeom prst="rect">
                <a:avLst/>
              </a:prstGeom>
            </p:spPr>
          </p:pic>
        </p:grpSp>
        <p:sp>
          <p:nvSpPr>
            <p:cNvPr id="38" name="CuadroTexto 37">
              <a:extLst>
                <a:ext uri="{FF2B5EF4-FFF2-40B4-BE49-F238E27FC236}">
                  <a16:creationId xmlns="" xmlns:a16="http://schemas.microsoft.com/office/drawing/2014/main" id="{C0070B9A-B372-4799-9461-A579B3A946DE}"/>
                </a:ext>
              </a:extLst>
            </p:cNvPr>
            <p:cNvSpPr txBox="1"/>
            <p:nvPr/>
          </p:nvSpPr>
          <p:spPr>
            <a:xfrm>
              <a:off x="38869" y="1211883"/>
              <a:ext cx="7777163" cy="369332"/>
            </a:xfrm>
            <a:prstGeom prst="rect">
              <a:avLst/>
            </a:prstGeom>
            <a:noFill/>
          </p:spPr>
          <p:txBody>
            <a:bodyPr wrap="square" rtlCol="0">
              <a:spAutoFit/>
            </a:bodyPr>
            <a:lstStyle/>
            <a:p>
              <a:r>
                <a:rPr lang="es-MX" dirty="0">
                  <a:solidFill>
                    <a:prstClr val="black"/>
                  </a:solidFill>
                </a:rPr>
                <a:t>Situación de </a:t>
              </a:r>
              <a:r>
                <a:rPr lang="es-MX" dirty="0" smtClean="0">
                  <a:solidFill>
                    <a:prstClr val="black"/>
                  </a:solidFill>
                </a:rPr>
                <a:t>Aprendizaje: Aprende en casa</a:t>
              </a:r>
              <a:endParaRPr lang="es-MX" dirty="0">
                <a:solidFill>
                  <a:prstClr val="black"/>
                </a:solidFill>
              </a:endParaRPr>
            </a:p>
          </p:txBody>
        </p:sp>
        <p:sp>
          <p:nvSpPr>
            <p:cNvPr id="39" name="Rectángulo 38">
              <a:extLst>
                <a:ext uri="{FF2B5EF4-FFF2-40B4-BE49-F238E27FC236}">
                  <a16:creationId xmlns="" xmlns:a16="http://schemas.microsoft.com/office/drawing/2014/main" id="{1A3DE5BB-AF26-4C12-B49E-ABDE42CACE67}"/>
                </a:ext>
              </a:extLst>
            </p:cNvPr>
            <p:cNvSpPr/>
            <p:nvPr/>
          </p:nvSpPr>
          <p:spPr>
            <a:xfrm>
              <a:off x="21138" y="1905531"/>
              <a:ext cx="7777162" cy="369332"/>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40" name="CuadroTexto 39">
              <a:extLst>
                <a:ext uri="{FF2B5EF4-FFF2-40B4-BE49-F238E27FC236}">
                  <a16:creationId xmlns="" xmlns:a16="http://schemas.microsoft.com/office/drawing/2014/main" id="{EBB85D41-574F-42BC-9018-63249043977A}"/>
                </a:ext>
              </a:extLst>
            </p:cNvPr>
            <p:cNvSpPr txBox="1"/>
            <p:nvPr/>
          </p:nvSpPr>
          <p:spPr>
            <a:xfrm>
              <a:off x="-60113" y="1913838"/>
              <a:ext cx="7777162" cy="338554"/>
            </a:xfrm>
            <a:prstGeom prst="rect">
              <a:avLst/>
            </a:prstGeom>
            <a:noFill/>
          </p:spPr>
          <p:txBody>
            <a:bodyPr wrap="square" rtlCol="0">
              <a:spAutoFit/>
            </a:bodyPr>
            <a:lstStyle/>
            <a:p>
              <a:pPr algn="ctr"/>
              <a:r>
                <a:rPr lang="es-MX" sz="1600" b="1" dirty="0">
                  <a:solidFill>
                    <a:prstClr val="white"/>
                  </a:solidFill>
                  <a:latin typeface="Comic Sans MS" panose="030F0702030302020204" pitchFamily="66" charset="0"/>
                </a:rPr>
                <a:t>Campos de formación y/o áreas de desarrollo personal y social a favorecer </a:t>
              </a:r>
            </a:p>
          </p:txBody>
        </p:sp>
        <p:grpSp>
          <p:nvGrpSpPr>
            <p:cNvPr id="72" name="Grupo 71">
              <a:extLst>
                <a:ext uri="{FF2B5EF4-FFF2-40B4-BE49-F238E27FC236}">
                  <a16:creationId xmlns="" xmlns:a16="http://schemas.microsoft.com/office/drawing/2014/main" id="{083CD8EE-5F7D-466F-B780-EFFFBFC05014}"/>
                </a:ext>
              </a:extLst>
            </p:cNvPr>
            <p:cNvGrpSpPr/>
            <p:nvPr/>
          </p:nvGrpSpPr>
          <p:grpSpPr>
            <a:xfrm>
              <a:off x="240392" y="2345731"/>
              <a:ext cx="7381107" cy="626460"/>
              <a:chOff x="-75901" y="2156819"/>
              <a:chExt cx="7381107" cy="626460"/>
            </a:xfrm>
          </p:grpSpPr>
          <p:grpSp>
            <p:nvGrpSpPr>
              <p:cNvPr id="44" name="Grupo 43">
                <a:extLst>
                  <a:ext uri="{FF2B5EF4-FFF2-40B4-BE49-F238E27FC236}">
                    <a16:creationId xmlns="" xmlns:a16="http://schemas.microsoft.com/office/drawing/2014/main" id="{12E0C998-9197-4DCB-81D4-DAD8211FDB84}"/>
                  </a:ext>
                </a:extLst>
              </p:cNvPr>
              <p:cNvGrpSpPr/>
              <p:nvPr/>
            </p:nvGrpSpPr>
            <p:grpSpPr>
              <a:xfrm>
                <a:off x="-75901" y="2156821"/>
                <a:ext cx="1443895" cy="562832"/>
                <a:chOff x="-169219" y="2121401"/>
                <a:chExt cx="1892685" cy="621799"/>
              </a:xfrm>
            </p:grpSpPr>
            <p:sp>
              <p:nvSpPr>
                <p:cNvPr id="42" name="Rectángulo 41">
                  <a:extLst>
                    <a:ext uri="{FF2B5EF4-FFF2-40B4-BE49-F238E27FC236}">
                      <a16:creationId xmlns="" xmlns:a16="http://schemas.microsoft.com/office/drawing/2014/main" id="{C56CE162-DF76-48EA-B669-0B397B284F1D}"/>
                    </a:ext>
                  </a:extLst>
                </p:cNvPr>
                <p:cNvSpPr/>
                <p:nvPr/>
              </p:nvSpPr>
              <p:spPr>
                <a:xfrm>
                  <a:off x="0" y="2121401"/>
                  <a:ext cx="1483360" cy="621799"/>
                </a:xfrm>
                <a:prstGeom prst="rect">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43" name="CuadroTexto 42">
                  <a:extLst>
                    <a:ext uri="{FF2B5EF4-FFF2-40B4-BE49-F238E27FC236}">
                      <a16:creationId xmlns="" xmlns:a16="http://schemas.microsoft.com/office/drawing/2014/main" id="{4D7A53C4-2AD3-46FF-A6B4-42DB355C7AEA}"/>
                    </a:ext>
                  </a:extLst>
                </p:cNvPr>
                <p:cNvSpPr txBox="1"/>
                <p:nvPr/>
              </p:nvSpPr>
              <p:spPr>
                <a:xfrm>
                  <a:off x="-169219" y="2139829"/>
                  <a:ext cx="1892685" cy="523220"/>
                </a:xfrm>
                <a:prstGeom prst="rect">
                  <a:avLst/>
                </a:prstGeom>
                <a:noFill/>
              </p:spPr>
              <p:txBody>
                <a:bodyPr wrap="square" rtlCol="0">
                  <a:spAutoFit/>
                </a:bodyPr>
                <a:lstStyle/>
                <a:p>
                  <a:pPr algn="ctr"/>
                  <a:r>
                    <a:rPr lang="es-MX" sz="1400" b="1" dirty="0">
                      <a:solidFill>
                        <a:prstClr val="white"/>
                      </a:solidFill>
                      <a:latin typeface="Comic Sans MS" panose="030F0702030302020204" pitchFamily="66" charset="0"/>
                    </a:rPr>
                    <a:t>Lenguaje y</a:t>
                  </a:r>
                </a:p>
                <a:p>
                  <a:pPr algn="ctr"/>
                  <a:r>
                    <a:rPr lang="es-MX" sz="1400" b="1" dirty="0">
                      <a:solidFill>
                        <a:prstClr val="white"/>
                      </a:solidFill>
                      <a:latin typeface="Comic Sans MS" panose="030F0702030302020204" pitchFamily="66" charset="0"/>
                    </a:rPr>
                    <a:t>comunicación</a:t>
                  </a:r>
                  <a:endParaRPr lang="es-MX" b="1" dirty="0">
                    <a:solidFill>
                      <a:prstClr val="white"/>
                    </a:solidFill>
                    <a:latin typeface="Comic Sans MS" panose="030F0702030302020204" pitchFamily="66" charset="0"/>
                  </a:endParaRPr>
                </a:p>
              </p:txBody>
            </p:sp>
          </p:grpSp>
          <p:grpSp>
            <p:nvGrpSpPr>
              <p:cNvPr id="57" name="Grupo 56">
                <a:extLst>
                  <a:ext uri="{FF2B5EF4-FFF2-40B4-BE49-F238E27FC236}">
                    <a16:creationId xmlns="" xmlns:a16="http://schemas.microsoft.com/office/drawing/2014/main" id="{1E968DB6-DCB7-4FE7-A0A4-1B7F8505EC91}"/>
                  </a:ext>
                </a:extLst>
              </p:cNvPr>
              <p:cNvGrpSpPr/>
              <p:nvPr/>
            </p:nvGrpSpPr>
            <p:grpSpPr>
              <a:xfrm>
                <a:off x="1121597" y="2156821"/>
                <a:ext cx="1443895" cy="562832"/>
                <a:chOff x="-171552" y="2121401"/>
                <a:chExt cx="1892685" cy="621799"/>
              </a:xfrm>
            </p:grpSpPr>
            <p:sp>
              <p:nvSpPr>
                <p:cNvPr id="58" name="Rectángulo 57">
                  <a:extLst>
                    <a:ext uri="{FF2B5EF4-FFF2-40B4-BE49-F238E27FC236}">
                      <a16:creationId xmlns="" xmlns:a16="http://schemas.microsoft.com/office/drawing/2014/main" id="{056A7F68-4482-4BD8-A9D9-2C976EF8C389}"/>
                    </a:ext>
                  </a:extLst>
                </p:cNvPr>
                <p:cNvSpPr/>
                <p:nvPr/>
              </p:nvSpPr>
              <p:spPr>
                <a:xfrm>
                  <a:off x="0" y="2121401"/>
                  <a:ext cx="1483360" cy="621799"/>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59" name="CuadroTexto 58">
                  <a:extLst>
                    <a:ext uri="{FF2B5EF4-FFF2-40B4-BE49-F238E27FC236}">
                      <a16:creationId xmlns="" xmlns:a16="http://schemas.microsoft.com/office/drawing/2014/main" id="{0E5E6861-0F13-4038-B433-32662CD9813E}"/>
                    </a:ext>
                  </a:extLst>
                </p:cNvPr>
                <p:cNvSpPr txBox="1"/>
                <p:nvPr/>
              </p:nvSpPr>
              <p:spPr>
                <a:xfrm>
                  <a:off x="-171552" y="2139829"/>
                  <a:ext cx="1892685" cy="578036"/>
                </a:xfrm>
                <a:prstGeom prst="rect">
                  <a:avLst/>
                </a:prstGeom>
                <a:noFill/>
              </p:spPr>
              <p:txBody>
                <a:bodyPr wrap="square" rtlCol="0">
                  <a:spAutoFit/>
                </a:bodyPr>
                <a:lstStyle/>
                <a:p>
                  <a:pPr algn="ctr"/>
                  <a:r>
                    <a:rPr lang="es-MX" sz="1400" b="1" dirty="0">
                      <a:solidFill>
                        <a:prstClr val="white"/>
                      </a:solidFill>
                      <a:latin typeface="Comic Sans MS" panose="030F0702030302020204" pitchFamily="66" charset="0"/>
                    </a:rPr>
                    <a:t>Pensamiento </a:t>
                  </a:r>
                </a:p>
                <a:p>
                  <a:pPr algn="ctr"/>
                  <a:r>
                    <a:rPr lang="es-MX" sz="1400" b="1" dirty="0">
                      <a:solidFill>
                        <a:prstClr val="white"/>
                      </a:solidFill>
                      <a:latin typeface="Comic Sans MS" panose="030F0702030302020204" pitchFamily="66" charset="0"/>
                    </a:rPr>
                    <a:t>matemático</a:t>
                  </a:r>
                  <a:endParaRPr lang="es-MX" b="1" dirty="0">
                    <a:solidFill>
                      <a:prstClr val="white"/>
                    </a:solidFill>
                    <a:latin typeface="Comic Sans MS" panose="030F0702030302020204" pitchFamily="66" charset="0"/>
                  </a:endParaRPr>
                </a:p>
              </p:txBody>
            </p:sp>
          </p:grpSp>
          <p:grpSp>
            <p:nvGrpSpPr>
              <p:cNvPr id="60" name="Grupo 59">
                <a:extLst>
                  <a:ext uri="{FF2B5EF4-FFF2-40B4-BE49-F238E27FC236}">
                    <a16:creationId xmlns="" xmlns:a16="http://schemas.microsoft.com/office/drawing/2014/main" id="{DE412BE8-0BFB-42DA-A279-3E2C07EC4A7C}"/>
                  </a:ext>
                </a:extLst>
              </p:cNvPr>
              <p:cNvGrpSpPr/>
              <p:nvPr/>
            </p:nvGrpSpPr>
            <p:grpSpPr>
              <a:xfrm>
                <a:off x="2280098" y="2156826"/>
                <a:ext cx="1443895" cy="626453"/>
                <a:chOff x="-204663" y="2121401"/>
                <a:chExt cx="1892685" cy="692084"/>
              </a:xfrm>
            </p:grpSpPr>
            <p:sp>
              <p:nvSpPr>
                <p:cNvPr id="61" name="Rectángulo 60">
                  <a:extLst>
                    <a:ext uri="{FF2B5EF4-FFF2-40B4-BE49-F238E27FC236}">
                      <a16:creationId xmlns="" xmlns:a16="http://schemas.microsoft.com/office/drawing/2014/main" id="{E36C0324-4B51-4ECA-9891-55F658027BAB}"/>
                    </a:ext>
                  </a:extLst>
                </p:cNvPr>
                <p:cNvSpPr/>
                <p:nvPr/>
              </p:nvSpPr>
              <p:spPr>
                <a:xfrm>
                  <a:off x="0" y="2121401"/>
                  <a:ext cx="1483360" cy="621799"/>
                </a:xfrm>
                <a:prstGeom prst="rect">
                  <a:avLst/>
                </a:prstGeom>
                <a:solidFill>
                  <a:srgbClr val="99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62" name="CuadroTexto 61">
                  <a:extLst>
                    <a:ext uri="{FF2B5EF4-FFF2-40B4-BE49-F238E27FC236}">
                      <a16:creationId xmlns="" xmlns:a16="http://schemas.microsoft.com/office/drawing/2014/main" id="{8583341A-D28C-4BAF-AADF-7019A81EC3A9}"/>
                    </a:ext>
                  </a:extLst>
                </p:cNvPr>
                <p:cNvSpPr txBox="1"/>
                <p:nvPr/>
              </p:nvSpPr>
              <p:spPr>
                <a:xfrm>
                  <a:off x="-204663" y="2150444"/>
                  <a:ext cx="1892685" cy="663041"/>
                </a:xfrm>
                <a:prstGeom prst="rect">
                  <a:avLst/>
                </a:prstGeom>
                <a:noFill/>
              </p:spPr>
              <p:txBody>
                <a:bodyPr wrap="square" rtlCol="0">
                  <a:spAutoFit/>
                </a:bodyPr>
                <a:lstStyle/>
                <a:p>
                  <a:pPr algn="ctr"/>
                  <a:r>
                    <a:rPr lang="es-MX" sz="1100" b="1" dirty="0">
                      <a:solidFill>
                        <a:prstClr val="white"/>
                      </a:solidFill>
                      <a:latin typeface="Comic Sans MS" panose="030F0702030302020204" pitchFamily="66" charset="0"/>
                    </a:rPr>
                    <a:t>Exploración del mundo natural y social</a:t>
                  </a:r>
                  <a:endParaRPr lang="es-MX" sz="1400" b="1" dirty="0">
                    <a:solidFill>
                      <a:prstClr val="white"/>
                    </a:solidFill>
                    <a:latin typeface="Comic Sans MS" panose="030F0702030302020204" pitchFamily="66" charset="0"/>
                  </a:endParaRPr>
                </a:p>
              </p:txBody>
            </p:sp>
          </p:grpSp>
          <p:grpSp>
            <p:nvGrpSpPr>
              <p:cNvPr id="63" name="Grupo 62">
                <a:extLst>
                  <a:ext uri="{FF2B5EF4-FFF2-40B4-BE49-F238E27FC236}">
                    <a16:creationId xmlns="" xmlns:a16="http://schemas.microsoft.com/office/drawing/2014/main" id="{E8EB032D-ACCC-40F9-AC96-D4AD28491475}"/>
                  </a:ext>
                </a:extLst>
              </p:cNvPr>
              <p:cNvGrpSpPr/>
              <p:nvPr/>
            </p:nvGrpSpPr>
            <p:grpSpPr>
              <a:xfrm>
                <a:off x="3367730" y="2156821"/>
                <a:ext cx="1443895" cy="562832"/>
                <a:chOff x="-359582" y="2121401"/>
                <a:chExt cx="1892685" cy="621799"/>
              </a:xfrm>
            </p:grpSpPr>
            <p:sp>
              <p:nvSpPr>
                <p:cNvPr id="64" name="Rectángulo 63">
                  <a:extLst>
                    <a:ext uri="{FF2B5EF4-FFF2-40B4-BE49-F238E27FC236}">
                      <a16:creationId xmlns="" xmlns:a16="http://schemas.microsoft.com/office/drawing/2014/main" id="{D258DB9C-57AA-4856-BAE0-1F787B576215}"/>
                    </a:ext>
                  </a:extLst>
                </p:cNvPr>
                <p:cNvSpPr/>
                <p:nvPr/>
              </p:nvSpPr>
              <p:spPr>
                <a:xfrm>
                  <a:off x="0" y="2121401"/>
                  <a:ext cx="1483360" cy="621799"/>
                </a:xfrm>
                <a:prstGeom prst="rect">
                  <a:avLst/>
                </a:prstGeom>
                <a:solidFill>
                  <a:srgbClr val="FF99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65" name="CuadroTexto 64">
                  <a:extLst>
                    <a:ext uri="{FF2B5EF4-FFF2-40B4-BE49-F238E27FC236}">
                      <a16:creationId xmlns="" xmlns:a16="http://schemas.microsoft.com/office/drawing/2014/main" id="{80935E19-64EA-4D41-9A3C-8E6C14C1C24B}"/>
                    </a:ext>
                  </a:extLst>
                </p:cNvPr>
                <p:cNvSpPr txBox="1"/>
                <p:nvPr/>
              </p:nvSpPr>
              <p:spPr>
                <a:xfrm>
                  <a:off x="-359582" y="2259260"/>
                  <a:ext cx="1892685" cy="340022"/>
                </a:xfrm>
                <a:prstGeom prst="rect">
                  <a:avLst/>
                </a:prstGeom>
                <a:noFill/>
              </p:spPr>
              <p:txBody>
                <a:bodyPr wrap="square" rtlCol="0">
                  <a:spAutoFit/>
                </a:bodyPr>
                <a:lstStyle/>
                <a:p>
                  <a:pPr algn="ctr"/>
                  <a:r>
                    <a:rPr lang="es-MX" sz="1400" b="1" dirty="0">
                      <a:solidFill>
                        <a:prstClr val="white"/>
                      </a:solidFill>
                      <a:latin typeface="Comic Sans MS" panose="030F0702030302020204" pitchFamily="66" charset="0"/>
                    </a:rPr>
                    <a:t>Artes</a:t>
                  </a:r>
                  <a:endParaRPr lang="es-MX" b="1" dirty="0">
                    <a:solidFill>
                      <a:prstClr val="white"/>
                    </a:solidFill>
                    <a:latin typeface="Comic Sans MS" panose="030F0702030302020204" pitchFamily="66" charset="0"/>
                  </a:endParaRPr>
                </a:p>
              </p:txBody>
            </p:sp>
          </p:grpSp>
          <p:grpSp>
            <p:nvGrpSpPr>
              <p:cNvPr id="66" name="Grupo 65">
                <a:extLst>
                  <a:ext uri="{FF2B5EF4-FFF2-40B4-BE49-F238E27FC236}">
                    <a16:creationId xmlns="" xmlns:a16="http://schemas.microsoft.com/office/drawing/2014/main" id="{BFD2444E-F5BD-4D9A-B193-C16DC1378FBA}"/>
                  </a:ext>
                </a:extLst>
              </p:cNvPr>
              <p:cNvGrpSpPr/>
              <p:nvPr/>
            </p:nvGrpSpPr>
            <p:grpSpPr>
              <a:xfrm>
                <a:off x="4676184" y="2156819"/>
                <a:ext cx="1443895" cy="562832"/>
                <a:chOff x="-177539" y="2121399"/>
                <a:chExt cx="1892685" cy="621799"/>
              </a:xfrm>
            </p:grpSpPr>
            <p:sp>
              <p:nvSpPr>
                <p:cNvPr id="67" name="Rectángulo 66">
                  <a:extLst>
                    <a:ext uri="{FF2B5EF4-FFF2-40B4-BE49-F238E27FC236}">
                      <a16:creationId xmlns="" xmlns:a16="http://schemas.microsoft.com/office/drawing/2014/main" id="{7124B3F4-60CA-476B-BC85-C9A19C47FFA8}"/>
                    </a:ext>
                  </a:extLst>
                </p:cNvPr>
                <p:cNvSpPr/>
                <p:nvPr/>
              </p:nvSpPr>
              <p:spPr>
                <a:xfrm>
                  <a:off x="49096" y="2121399"/>
                  <a:ext cx="1483359" cy="621799"/>
                </a:xfrm>
                <a:prstGeom prst="rect">
                  <a:avLst/>
                </a:prstGeom>
                <a:solidFill>
                  <a:srgbClr val="79D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68" name="CuadroTexto 67">
                  <a:extLst>
                    <a:ext uri="{FF2B5EF4-FFF2-40B4-BE49-F238E27FC236}">
                      <a16:creationId xmlns="" xmlns:a16="http://schemas.microsoft.com/office/drawing/2014/main" id="{A9F5438C-023C-4607-A434-6E5095D48236}"/>
                    </a:ext>
                  </a:extLst>
                </p:cNvPr>
                <p:cNvSpPr txBox="1"/>
                <p:nvPr/>
              </p:nvSpPr>
              <p:spPr>
                <a:xfrm>
                  <a:off x="-177539" y="2150449"/>
                  <a:ext cx="1892685" cy="578037"/>
                </a:xfrm>
                <a:prstGeom prst="rect">
                  <a:avLst/>
                </a:prstGeom>
                <a:noFill/>
              </p:spPr>
              <p:txBody>
                <a:bodyPr wrap="square" rtlCol="0">
                  <a:spAutoFit/>
                </a:bodyPr>
                <a:lstStyle/>
                <a:p>
                  <a:pPr algn="ctr"/>
                  <a:r>
                    <a:rPr lang="es-MX" sz="1400" b="1" dirty="0">
                      <a:solidFill>
                        <a:prstClr val="white"/>
                      </a:solidFill>
                      <a:latin typeface="Comic Sans MS" panose="030F0702030302020204" pitchFamily="66" charset="0"/>
                    </a:rPr>
                    <a:t>Educación </a:t>
                  </a:r>
                </a:p>
                <a:p>
                  <a:pPr algn="ctr"/>
                  <a:r>
                    <a:rPr lang="es-MX" sz="1400" b="1" dirty="0">
                      <a:solidFill>
                        <a:prstClr val="white"/>
                      </a:solidFill>
                      <a:latin typeface="Comic Sans MS" panose="030F0702030302020204" pitchFamily="66" charset="0"/>
                    </a:rPr>
                    <a:t>Física</a:t>
                  </a:r>
                  <a:endParaRPr lang="es-MX" b="1" dirty="0">
                    <a:solidFill>
                      <a:prstClr val="white"/>
                    </a:solidFill>
                    <a:latin typeface="Comic Sans MS" panose="030F0702030302020204" pitchFamily="66" charset="0"/>
                  </a:endParaRPr>
                </a:p>
              </p:txBody>
            </p:sp>
          </p:grpSp>
          <p:grpSp>
            <p:nvGrpSpPr>
              <p:cNvPr id="69" name="Grupo 68">
                <a:extLst>
                  <a:ext uri="{FF2B5EF4-FFF2-40B4-BE49-F238E27FC236}">
                    <a16:creationId xmlns="" xmlns:a16="http://schemas.microsoft.com/office/drawing/2014/main" id="{17AF4C5C-C2C8-4DED-BAD5-5F76BDE17A81}"/>
                  </a:ext>
                </a:extLst>
              </p:cNvPr>
              <p:cNvGrpSpPr/>
              <p:nvPr/>
            </p:nvGrpSpPr>
            <p:grpSpPr>
              <a:xfrm>
                <a:off x="5861311" y="2164898"/>
                <a:ext cx="1443895" cy="562832"/>
                <a:chOff x="-204658" y="2121401"/>
                <a:chExt cx="1892685" cy="621799"/>
              </a:xfrm>
            </p:grpSpPr>
            <p:sp>
              <p:nvSpPr>
                <p:cNvPr id="70" name="Rectángulo 69">
                  <a:extLst>
                    <a:ext uri="{FF2B5EF4-FFF2-40B4-BE49-F238E27FC236}">
                      <a16:creationId xmlns="" xmlns:a16="http://schemas.microsoft.com/office/drawing/2014/main" id="{5D5778F5-4584-429E-A2A1-9F50E2EFC902}"/>
                    </a:ext>
                  </a:extLst>
                </p:cNvPr>
                <p:cNvSpPr/>
                <p:nvPr/>
              </p:nvSpPr>
              <p:spPr>
                <a:xfrm>
                  <a:off x="0" y="2121401"/>
                  <a:ext cx="1483360" cy="621799"/>
                </a:xfrm>
                <a:prstGeom prst="rect">
                  <a:avLst/>
                </a:prstGeom>
                <a:solidFill>
                  <a:srgbClr val="CC9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71" name="CuadroTexto 70">
                  <a:extLst>
                    <a:ext uri="{FF2B5EF4-FFF2-40B4-BE49-F238E27FC236}">
                      <a16:creationId xmlns="" xmlns:a16="http://schemas.microsoft.com/office/drawing/2014/main" id="{2A0E006F-6BFA-4E67-AD34-573EC50C0460}"/>
                    </a:ext>
                  </a:extLst>
                </p:cNvPr>
                <p:cNvSpPr txBox="1"/>
                <p:nvPr/>
              </p:nvSpPr>
              <p:spPr>
                <a:xfrm>
                  <a:off x="-204658" y="2154500"/>
                  <a:ext cx="1892685" cy="476030"/>
                </a:xfrm>
                <a:prstGeom prst="rect">
                  <a:avLst/>
                </a:prstGeom>
                <a:noFill/>
              </p:spPr>
              <p:txBody>
                <a:bodyPr wrap="square" rtlCol="0">
                  <a:spAutoFit/>
                </a:bodyPr>
                <a:lstStyle/>
                <a:p>
                  <a:pPr algn="ctr"/>
                  <a:r>
                    <a:rPr lang="es-MX" sz="1100" b="1" dirty="0">
                      <a:solidFill>
                        <a:prstClr val="white"/>
                      </a:solidFill>
                      <a:latin typeface="Comic Sans MS" panose="030F0702030302020204" pitchFamily="66" charset="0"/>
                    </a:rPr>
                    <a:t>Educación Socioemocional</a:t>
                  </a:r>
                  <a:endParaRPr lang="es-MX" sz="1400" b="1" dirty="0">
                    <a:solidFill>
                      <a:prstClr val="white"/>
                    </a:solidFill>
                    <a:latin typeface="Comic Sans MS" panose="030F0702030302020204" pitchFamily="66" charset="0"/>
                  </a:endParaRPr>
                </a:p>
              </p:txBody>
            </p:sp>
          </p:grpSp>
        </p:grpSp>
        <p:grpSp>
          <p:nvGrpSpPr>
            <p:cNvPr id="170" name="Grupo 169">
              <a:extLst>
                <a:ext uri="{FF2B5EF4-FFF2-40B4-BE49-F238E27FC236}">
                  <a16:creationId xmlns="" xmlns:a16="http://schemas.microsoft.com/office/drawing/2014/main" id="{5B59E4B5-6825-43CA-9212-E5117CC64809}"/>
                </a:ext>
              </a:extLst>
            </p:cNvPr>
            <p:cNvGrpSpPr/>
            <p:nvPr/>
          </p:nvGrpSpPr>
          <p:grpSpPr>
            <a:xfrm>
              <a:off x="166339" y="3077681"/>
              <a:ext cx="7777163" cy="454209"/>
              <a:chOff x="27396" y="2784923"/>
              <a:chExt cx="7777163" cy="454209"/>
            </a:xfrm>
          </p:grpSpPr>
          <p:sp>
            <p:nvSpPr>
              <p:cNvPr id="74" name="CuadroTexto 73">
                <a:extLst>
                  <a:ext uri="{FF2B5EF4-FFF2-40B4-BE49-F238E27FC236}">
                    <a16:creationId xmlns="" xmlns:a16="http://schemas.microsoft.com/office/drawing/2014/main" id="{7B12804B-9A35-41DE-B9A4-27DE69161C79}"/>
                  </a:ext>
                </a:extLst>
              </p:cNvPr>
              <p:cNvSpPr txBox="1"/>
              <p:nvPr/>
            </p:nvSpPr>
            <p:spPr>
              <a:xfrm>
                <a:off x="27396" y="2826030"/>
                <a:ext cx="7777163" cy="369332"/>
              </a:xfrm>
              <a:prstGeom prst="rect">
                <a:avLst/>
              </a:prstGeom>
              <a:noFill/>
            </p:spPr>
            <p:txBody>
              <a:bodyPr wrap="square" rtlCol="0">
                <a:spAutoFit/>
              </a:bodyPr>
              <a:lstStyle/>
              <a:p>
                <a:r>
                  <a:rPr lang="es-MX" sz="1600" dirty="0">
                    <a:solidFill>
                      <a:prstClr val="black"/>
                    </a:solidFill>
                    <a:latin typeface="Comic Sans MS" panose="030F0702030302020204" pitchFamily="66" charset="0"/>
                  </a:rPr>
                  <a:t>La jornada de trabajo fue</a:t>
                </a:r>
                <a:r>
                  <a:rPr lang="es-MX" dirty="0">
                    <a:solidFill>
                      <a:prstClr val="black"/>
                    </a:solidFill>
                  </a:rPr>
                  <a:t>:</a:t>
                </a:r>
              </a:p>
            </p:txBody>
          </p:sp>
          <p:sp>
            <p:nvSpPr>
              <p:cNvPr id="76" name="Paralelogramo 75">
                <a:extLst>
                  <a:ext uri="{FF2B5EF4-FFF2-40B4-BE49-F238E27FC236}">
                    <a16:creationId xmlns="" xmlns:a16="http://schemas.microsoft.com/office/drawing/2014/main" id="{60A599B8-BE07-4BBA-A281-EF28C0090E28}"/>
                  </a:ext>
                </a:extLst>
              </p:cNvPr>
              <p:cNvSpPr/>
              <p:nvPr/>
            </p:nvSpPr>
            <p:spPr>
              <a:xfrm>
                <a:off x="2727259" y="2784923"/>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78" name="Paralelogramo 77">
                <a:extLst>
                  <a:ext uri="{FF2B5EF4-FFF2-40B4-BE49-F238E27FC236}">
                    <a16:creationId xmlns="" xmlns:a16="http://schemas.microsoft.com/office/drawing/2014/main" id="{91849B54-4BCF-4048-99A2-AC8047873550}"/>
                  </a:ext>
                </a:extLst>
              </p:cNvPr>
              <p:cNvSpPr/>
              <p:nvPr/>
            </p:nvSpPr>
            <p:spPr>
              <a:xfrm>
                <a:off x="3783995" y="2797336"/>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80" name="Paralelogramo 79">
                <a:extLst>
                  <a:ext uri="{FF2B5EF4-FFF2-40B4-BE49-F238E27FC236}">
                    <a16:creationId xmlns="" xmlns:a16="http://schemas.microsoft.com/office/drawing/2014/main" id="{B064F40E-1706-4DE7-BFB7-44057684112C}"/>
                  </a:ext>
                </a:extLst>
              </p:cNvPr>
              <p:cNvSpPr/>
              <p:nvPr/>
            </p:nvSpPr>
            <p:spPr>
              <a:xfrm>
                <a:off x="4936360" y="2797336"/>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82" name="Paralelogramo 81">
                <a:extLst>
                  <a:ext uri="{FF2B5EF4-FFF2-40B4-BE49-F238E27FC236}">
                    <a16:creationId xmlns="" xmlns:a16="http://schemas.microsoft.com/office/drawing/2014/main" id="{9A495760-0A05-4BBF-A6A0-798DA9FF3403}"/>
                  </a:ext>
                </a:extLst>
              </p:cNvPr>
              <p:cNvSpPr/>
              <p:nvPr/>
            </p:nvSpPr>
            <p:spPr>
              <a:xfrm>
                <a:off x="6135240" y="2812412"/>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83" name="CuadroTexto 82">
                <a:extLst>
                  <a:ext uri="{FF2B5EF4-FFF2-40B4-BE49-F238E27FC236}">
                    <a16:creationId xmlns="" xmlns:a16="http://schemas.microsoft.com/office/drawing/2014/main" id="{967DD3A9-200C-4C55-8BC5-CCE26BA059E2}"/>
                  </a:ext>
                </a:extLst>
              </p:cNvPr>
              <p:cNvSpPr txBox="1"/>
              <p:nvPr/>
            </p:nvSpPr>
            <p:spPr>
              <a:xfrm>
                <a:off x="2788271" y="2881579"/>
                <a:ext cx="914591" cy="307777"/>
              </a:xfrm>
              <a:prstGeom prst="rect">
                <a:avLst/>
              </a:prstGeom>
              <a:noFill/>
            </p:spPr>
            <p:txBody>
              <a:bodyPr wrap="square" rtlCol="0">
                <a:spAutoFit/>
              </a:bodyPr>
              <a:lstStyle/>
              <a:p>
                <a:r>
                  <a:rPr lang="es-MX" sz="1400" dirty="0">
                    <a:solidFill>
                      <a:prstClr val="black"/>
                    </a:solidFill>
                    <a:latin typeface="Comic Sans MS" panose="030F0702030302020204" pitchFamily="66" charset="0"/>
                  </a:rPr>
                  <a:t>Exitosa</a:t>
                </a:r>
              </a:p>
            </p:txBody>
          </p:sp>
          <p:sp>
            <p:nvSpPr>
              <p:cNvPr id="85" name="CuadroTexto 84">
                <a:extLst>
                  <a:ext uri="{FF2B5EF4-FFF2-40B4-BE49-F238E27FC236}">
                    <a16:creationId xmlns="" xmlns:a16="http://schemas.microsoft.com/office/drawing/2014/main" id="{F09B523F-8A7C-480D-8661-5FA4C6F2E91D}"/>
                  </a:ext>
                </a:extLst>
              </p:cNvPr>
              <p:cNvSpPr txBox="1"/>
              <p:nvPr/>
            </p:nvSpPr>
            <p:spPr>
              <a:xfrm>
                <a:off x="3902327" y="2884214"/>
                <a:ext cx="914400" cy="307777"/>
              </a:xfrm>
              <a:prstGeom prst="rect">
                <a:avLst/>
              </a:prstGeom>
              <a:noFill/>
            </p:spPr>
            <p:txBody>
              <a:bodyPr wrap="square" rtlCol="0">
                <a:spAutoFit/>
              </a:bodyPr>
              <a:lstStyle/>
              <a:p>
                <a:r>
                  <a:rPr lang="es-MX" sz="1400" dirty="0">
                    <a:solidFill>
                      <a:prstClr val="black"/>
                    </a:solidFill>
                    <a:latin typeface="Comic Sans MS" panose="030F0702030302020204" pitchFamily="66" charset="0"/>
                  </a:rPr>
                  <a:t>Buena</a:t>
                </a:r>
              </a:p>
            </p:txBody>
          </p:sp>
          <p:sp>
            <p:nvSpPr>
              <p:cNvPr id="87" name="CuadroTexto 86">
                <a:extLst>
                  <a:ext uri="{FF2B5EF4-FFF2-40B4-BE49-F238E27FC236}">
                    <a16:creationId xmlns="" xmlns:a16="http://schemas.microsoft.com/office/drawing/2014/main" id="{738EC69C-9FF1-417C-B72A-2D7D20847ECA}"/>
                  </a:ext>
                </a:extLst>
              </p:cNvPr>
              <p:cNvSpPr txBox="1"/>
              <p:nvPr/>
            </p:nvSpPr>
            <p:spPr>
              <a:xfrm>
                <a:off x="4984176" y="2894967"/>
                <a:ext cx="914400" cy="307777"/>
              </a:xfrm>
              <a:prstGeom prst="rect">
                <a:avLst/>
              </a:prstGeom>
              <a:noFill/>
            </p:spPr>
            <p:txBody>
              <a:bodyPr wrap="square" rtlCol="0">
                <a:spAutoFit/>
              </a:bodyPr>
              <a:lstStyle/>
              <a:p>
                <a:r>
                  <a:rPr lang="es-MX" sz="1400" dirty="0">
                    <a:solidFill>
                      <a:prstClr val="black"/>
                    </a:solidFill>
                    <a:latin typeface="Comic Sans MS" panose="030F0702030302020204" pitchFamily="66" charset="0"/>
                  </a:rPr>
                  <a:t>Regular</a:t>
                </a:r>
                <a:endParaRPr lang="es-MX" sz="1100" dirty="0">
                  <a:solidFill>
                    <a:prstClr val="black"/>
                  </a:solidFill>
                </a:endParaRPr>
              </a:p>
            </p:txBody>
          </p:sp>
          <p:sp>
            <p:nvSpPr>
              <p:cNvPr id="89" name="CuadroTexto 88">
                <a:extLst>
                  <a:ext uri="{FF2B5EF4-FFF2-40B4-BE49-F238E27FC236}">
                    <a16:creationId xmlns="" xmlns:a16="http://schemas.microsoft.com/office/drawing/2014/main" id="{1D108D3C-EB07-407F-9F55-E69D4D110D55}"/>
                  </a:ext>
                </a:extLst>
              </p:cNvPr>
              <p:cNvSpPr txBox="1"/>
              <p:nvPr/>
            </p:nvSpPr>
            <p:spPr>
              <a:xfrm>
                <a:off x="6341522" y="2894967"/>
                <a:ext cx="914400" cy="307777"/>
              </a:xfrm>
              <a:prstGeom prst="rect">
                <a:avLst/>
              </a:prstGeom>
              <a:noFill/>
            </p:spPr>
            <p:txBody>
              <a:bodyPr wrap="square" rtlCol="0">
                <a:spAutoFit/>
              </a:bodyPr>
              <a:lstStyle/>
              <a:p>
                <a:r>
                  <a:rPr lang="es-MX" sz="1400" dirty="0">
                    <a:solidFill>
                      <a:prstClr val="black"/>
                    </a:solidFill>
                    <a:latin typeface="Comic Sans MS" panose="030F0702030302020204" pitchFamily="66" charset="0"/>
                  </a:rPr>
                  <a:t>Mala</a:t>
                </a:r>
                <a:endParaRPr lang="es-MX" sz="1400" dirty="0">
                  <a:solidFill>
                    <a:prstClr val="black"/>
                  </a:solidFill>
                </a:endParaRPr>
              </a:p>
            </p:txBody>
          </p:sp>
        </p:grpSp>
        <p:grpSp>
          <p:nvGrpSpPr>
            <p:cNvPr id="169" name="Grupo 168">
              <a:extLst>
                <a:ext uri="{FF2B5EF4-FFF2-40B4-BE49-F238E27FC236}">
                  <a16:creationId xmlns="" xmlns:a16="http://schemas.microsoft.com/office/drawing/2014/main" id="{F98882BD-1128-4333-AD3C-C99E090A88D9}"/>
                </a:ext>
              </a:extLst>
            </p:cNvPr>
            <p:cNvGrpSpPr/>
            <p:nvPr/>
          </p:nvGrpSpPr>
          <p:grpSpPr>
            <a:xfrm>
              <a:off x="-60113" y="3701185"/>
              <a:ext cx="7925187" cy="1673358"/>
              <a:chOff x="-104586" y="3258293"/>
              <a:chExt cx="7925187" cy="1673358"/>
            </a:xfrm>
          </p:grpSpPr>
          <p:grpSp>
            <p:nvGrpSpPr>
              <p:cNvPr id="90" name="Grupo 89">
                <a:extLst>
                  <a:ext uri="{FF2B5EF4-FFF2-40B4-BE49-F238E27FC236}">
                    <a16:creationId xmlns="" xmlns:a16="http://schemas.microsoft.com/office/drawing/2014/main" id="{F98E8578-A55C-4D5A-B67B-F07061ED95EB}"/>
                  </a:ext>
                </a:extLst>
              </p:cNvPr>
              <p:cNvGrpSpPr/>
              <p:nvPr/>
            </p:nvGrpSpPr>
            <p:grpSpPr>
              <a:xfrm>
                <a:off x="-104586" y="3258293"/>
                <a:ext cx="7866108" cy="369332"/>
                <a:chOff x="-88946" y="1730772"/>
                <a:chExt cx="7866108" cy="369332"/>
              </a:xfrm>
            </p:grpSpPr>
            <p:sp>
              <p:nvSpPr>
                <p:cNvPr id="92" name="Rectángulo 91">
                  <a:extLst>
                    <a:ext uri="{FF2B5EF4-FFF2-40B4-BE49-F238E27FC236}">
                      <a16:creationId xmlns="" xmlns:a16="http://schemas.microsoft.com/office/drawing/2014/main" id="{5D321D22-2312-4122-957D-75CC9CBC1D04}"/>
                    </a:ext>
                  </a:extLst>
                </p:cNvPr>
                <p:cNvSpPr/>
                <p:nvPr/>
              </p:nvSpPr>
              <p:spPr>
                <a:xfrm>
                  <a:off x="0" y="1730772"/>
                  <a:ext cx="7777162" cy="369332"/>
                </a:xfrm>
                <a:prstGeom prst="rect">
                  <a:avLst/>
                </a:prstGeom>
                <a:solidFill>
                  <a:srgbClr val="FF99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93" name="CuadroTexto 92">
                  <a:extLst>
                    <a:ext uri="{FF2B5EF4-FFF2-40B4-BE49-F238E27FC236}">
                      <a16:creationId xmlns="" xmlns:a16="http://schemas.microsoft.com/office/drawing/2014/main" id="{CB4390D6-35FA-450B-A1D5-337BF7ED9267}"/>
                    </a:ext>
                  </a:extLst>
                </p:cNvPr>
                <p:cNvSpPr txBox="1"/>
                <p:nvPr/>
              </p:nvSpPr>
              <p:spPr>
                <a:xfrm>
                  <a:off x="-88946" y="1737642"/>
                  <a:ext cx="7777162" cy="338554"/>
                </a:xfrm>
                <a:prstGeom prst="rect">
                  <a:avLst/>
                </a:prstGeom>
                <a:noFill/>
              </p:spPr>
              <p:txBody>
                <a:bodyPr wrap="square" rtlCol="0">
                  <a:spAutoFit/>
                </a:bodyPr>
                <a:lstStyle/>
                <a:p>
                  <a:pPr algn="ctr"/>
                  <a:r>
                    <a:rPr lang="es-MX" sz="1600" b="1" dirty="0">
                      <a:solidFill>
                        <a:prstClr val="white"/>
                      </a:solidFill>
                      <a:latin typeface="Comic Sans MS" panose="030F0702030302020204" pitchFamily="66" charset="0"/>
                    </a:rPr>
                    <a:t>Aspectos de la planeación didáctica </a:t>
                  </a:r>
                </a:p>
              </p:txBody>
            </p:sp>
          </p:grpSp>
          <p:sp>
            <p:nvSpPr>
              <p:cNvPr id="99" name="CuadroTexto 98">
                <a:extLst>
                  <a:ext uri="{FF2B5EF4-FFF2-40B4-BE49-F238E27FC236}">
                    <a16:creationId xmlns="" xmlns:a16="http://schemas.microsoft.com/office/drawing/2014/main" id="{2C45F712-0E0F-4056-B8C7-58165A752422}"/>
                  </a:ext>
                </a:extLst>
              </p:cNvPr>
              <p:cNvSpPr txBox="1"/>
              <p:nvPr/>
            </p:nvSpPr>
            <p:spPr>
              <a:xfrm>
                <a:off x="-44436" y="3618476"/>
                <a:ext cx="7777163" cy="1261884"/>
              </a:xfrm>
              <a:prstGeom prst="rect">
                <a:avLst/>
              </a:prstGeom>
              <a:noFill/>
            </p:spPr>
            <p:txBody>
              <a:bodyPr wrap="square" rtlCol="0">
                <a:spAutoFit/>
              </a:bodyPr>
              <a:lstStyle/>
              <a:p>
                <a:r>
                  <a:rPr lang="es-MX" sz="1400" dirty="0">
                    <a:solidFill>
                      <a:prstClr val="black"/>
                    </a:solidFill>
                    <a:latin typeface="Comic Sans MS" panose="030F0702030302020204" pitchFamily="66" charset="0"/>
                  </a:rPr>
                  <a:t>      </a:t>
                </a:r>
                <a:r>
                  <a:rPr lang="es-MX" sz="1200" dirty="0">
                    <a:solidFill>
                      <a:prstClr val="black"/>
                    </a:solidFill>
                    <a:latin typeface="Comic Sans MS" panose="030F0702030302020204" pitchFamily="66" charset="0"/>
                  </a:rPr>
                  <a:t>Logro de los aprendizajes esperados </a:t>
                </a:r>
                <a:endParaRPr lang="es-MX" sz="1400" dirty="0">
                  <a:solidFill>
                    <a:prstClr val="black"/>
                  </a:solidFill>
                  <a:latin typeface="Comic Sans MS" panose="030F0702030302020204" pitchFamily="66" charset="0"/>
                </a:endParaRPr>
              </a:p>
              <a:p>
                <a:r>
                  <a:rPr lang="es-MX" sz="1400" dirty="0">
                    <a:solidFill>
                      <a:prstClr val="black"/>
                    </a:solidFill>
                    <a:latin typeface="Comic Sans MS" panose="030F0702030302020204" pitchFamily="66" charset="0"/>
                  </a:rPr>
                  <a:t>      </a:t>
                </a:r>
                <a:r>
                  <a:rPr lang="es-MX" sz="1200" dirty="0">
                    <a:solidFill>
                      <a:prstClr val="black"/>
                    </a:solidFill>
                    <a:latin typeface="Comic Sans MS" panose="030F0702030302020204" pitchFamily="66" charset="0"/>
                  </a:rPr>
                  <a:t>Materiales educativos adecuados</a:t>
                </a:r>
              </a:p>
              <a:p>
                <a:r>
                  <a:rPr lang="es-MX" sz="1200" dirty="0">
                    <a:solidFill>
                      <a:prstClr val="black"/>
                    </a:solidFill>
                    <a:latin typeface="Comic Sans MS" panose="030F0702030302020204" pitchFamily="66" charset="0"/>
                  </a:rPr>
                  <a:t>       Nivel de complejidad adecuado </a:t>
                </a:r>
              </a:p>
              <a:p>
                <a:r>
                  <a:rPr lang="es-MX" sz="1200" dirty="0">
                    <a:solidFill>
                      <a:prstClr val="black"/>
                    </a:solidFill>
                    <a:latin typeface="Comic Sans MS" panose="030F0702030302020204" pitchFamily="66" charset="0"/>
                  </a:rPr>
                  <a:t>       Organización adecuada</a:t>
                </a:r>
              </a:p>
              <a:p>
                <a:r>
                  <a:rPr lang="es-MX" sz="1200" dirty="0">
                    <a:solidFill>
                      <a:prstClr val="black"/>
                    </a:solidFill>
                    <a:latin typeface="Comic Sans MS" panose="030F0702030302020204" pitchFamily="66" charset="0"/>
                  </a:rPr>
                  <a:t>       Tiempo planeado correctamente</a:t>
                </a:r>
              </a:p>
              <a:p>
                <a:r>
                  <a:rPr lang="es-MX" sz="1200" dirty="0">
                    <a:solidFill>
                      <a:prstClr val="black"/>
                    </a:solidFill>
                    <a:latin typeface="Comic Sans MS" panose="030F0702030302020204" pitchFamily="66" charset="0"/>
                  </a:rPr>
                  <a:t>       Actividades planeadas conforme a lo planeado </a:t>
                </a:r>
              </a:p>
            </p:txBody>
          </p:sp>
          <p:sp>
            <p:nvSpPr>
              <p:cNvPr id="101" name="Elipse 100">
                <a:extLst>
                  <a:ext uri="{FF2B5EF4-FFF2-40B4-BE49-F238E27FC236}">
                    <a16:creationId xmlns="" xmlns:a16="http://schemas.microsoft.com/office/drawing/2014/main" id="{4A5C0622-884D-49F4-B550-4041500CA3C7}"/>
                  </a:ext>
                </a:extLst>
              </p:cNvPr>
              <p:cNvSpPr/>
              <p:nvPr/>
            </p:nvSpPr>
            <p:spPr>
              <a:xfrm>
                <a:off x="124089" y="3674275"/>
                <a:ext cx="140071" cy="148881"/>
              </a:xfrm>
              <a:prstGeom prst="ellipse">
                <a:avLst/>
              </a:prstGeom>
              <a:solidFill>
                <a:srgbClr val="9966FF"/>
              </a:solid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106" name="Elipse 105">
                <a:extLst>
                  <a:ext uri="{FF2B5EF4-FFF2-40B4-BE49-F238E27FC236}">
                    <a16:creationId xmlns="" xmlns:a16="http://schemas.microsoft.com/office/drawing/2014/main" id="{1506E085-6A92-4E7F-8A05-A323A3E5E11A}"/>
                  </a:ext>
                </a:extLst>
              </p:cNvPr>
              <p:cNvSpPr/>
              <p:nvPr/>
            </p:nvSpPr>
            <p:spPr>
              <a:xfrm>
                <a:off x="121868" y="3907985"/>
                <a:ext cx="140071" cy="148881"/>
              </a:xfrm>
              <a:prstGeom prst="ellipse">
                <a:avLst/>
              </a:prstGeom>
              <a:solidFill>
                <a:srgbClr val="9966FF"/>
              </a:solid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108" name="Elipse 107">
                <a:extLst>
                  <a:ext uri="{FF2B5EF4-FFF2-40B4-BE49-F238E27FC236}">
                    <a16:creationId xmlns="" xmlns:a16="http://schemas.microsoft.com/office/drawing/2014/main" id="{1212747E-7242-4965-9DA4-929E41C6D9E7}"/>
                  </a:ext>
                </a:extLst>
              </p:cNvPr>
              <p:cNvSpPr/>
              <p:nvPr/>
            </p:nvSpPr>
            <p:spPr>
              <a:xfrm>
                <a:off x="121867" y="4101514"/>
                <a:ext cx="140071" cy="148881"/>
              </a:xfrm>
              <a:prstGeom prst="ellipse">
                <a:avLst/>
              </a:prstGeom>
              <a:solidFill>
                <a:srgbClr val="9966FF"/>
              </a:solid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110" name="Elipse 109">
                <a:extLst>
                  <a:ext uri="{FF2B5EF4-FFF2-40B4-BE49-F238E27FC236}">
                    <a16:creationId xmlns="" xmlns:a16="http://schemas.microsoft.com/office/drawing/2014/main" id="{AEEE6733-B8DB-4A76-A1EF-35918716BFAE}"/>
                  </a:ext>
                </a:extLst>
              </p:cNvPr>
              <p:cNvSpPr/>
              <p:nvPr/>
            </p:nvSpPr>
            <p:spPr>
              <a:xfrm>
                <a:off x="121867" y="4295044"/>
                <a:ext cx="140071" cy="148881"/>
              </a:xfrm>
              <a:prstGeom prst="ellipse">
                <a:avLst/>
              </a:prstGeom>
              <a:solidFill>
                <a:srgbClr val="9966FF"/>
              </a:solid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112" name="Elipse 111">
                <a:extLst>
                  <a:ext uri="{FF2B5EF4-FFF2-40B4-BE49-F238E27FC236}">
                    <a16:creationId xmlns="" xmlns:a16="http://schemas.microsoft.com/office/drawing/2014/main" id="{049B3706-E439-4954-A6A5-40C7B2714B0B}"/>
                  </a:ext>
                </a:extLst>
              </p:cNvPr>
              <p:cNvSpPr/>
              <p:nvPr/>
            </p:nvSpPr>
            <p:spPr>
              <a:xfrm>
                <a:off x="121867" y="4468535"/>
                <a:ext cx="140071" cy="148881"/>
              </a:xfrm>
              <a:prstGeom prst="ellipse">
                <a:avLst/>
              </a:prstGeom>
              <a:solidFill>
                <a:srgbClr val="9966FF"/>
              </a:solid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114" name="Elipse 113">
                <a:extLst>
                  <a:ext uri="{FF2B5EF4-FFF2-40B4-BE49-F238E27FC236}">
                    <a16:creationId xmlns="" xmlns:a16="http://schemas.microsoft.com/office/drawing/2014/main" id="{6324721C-3F31-47D7-9E44-60A4C321DE28}"/>
                  </a:ext>
                </a:extLst>
              </p:cNvPr>
              <p:cNvSpPr/>
              <p:nvPr/>
            </p:nvSpPr>
            <p:spPr>
              <a:xfrm>
                <a:off x="121866" y="4655227"/>
                <a:ext cx="140071" cy="148881"/>
              </a:xfrm>
              <a:prstGeom prst="ellipse">
                <a:avLst/>
              </a:prstGeom>
              <a:solidFill>
                <a:srgbClr val="9966FF"/>
              </a:solid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115" name="CuadroTexto 114">
                <a:extLst>
                  <a:ext uri="{FF2B5EF4-FFF2-40B4-BE49-F238E27FC236}">
                    <a16:creationId xmlns="" xmlns:a16="http://schemas.microsoft.com/office/drawing/2014/main" id="{25E92943-3F55-46FD-819B-08C437F114C6}"/>
                  </a:ext>
                </a:extLst>
              </p:cNvPr>
              <p:cNvSpPr txBox="1"/>
              <p:nvPr/>
            </p:nvSpPr>
            <p:spPr>
              <a:xfrm>
                <a:off x="3913868" y="3746711"/>
                <a:ext cx="3906733" cy="1184940"/>
              </a:xfrm>
              <a:prstGeom prst="rect">
                <a:avLst/>
              </a:prstGeom>
              <a:noFill/>
            </p:spPr>
            <p:txBody>
              <a:bodyPr wrap="square" rtlCol="0">
                <a:spAutoFit/>
              </a:bodyPr>
              <a:lstStyle/>
              <a:p>
                <a:pPr algn="ctr"/>
                <a:r>
                  <a:rPr lang="es-MX" sz="1100" dirty="0" smtClean="0">
                    <a:solidFill>
                      <a:prstClr val="black"/>
                    </a:solidFill>
                    <a:latin typeface="Comic Sans MS" panose="030F0702030302020204" pitchFamily="66" charset="0"/>
                  </a:rPr>
                  <a:t>Observaciones</a:t>
                </a:r>
              </a:p>
              <a:p>
                <a:pPr algn="ctr"/>
                <a:r>
                  <a:rPr lang="es-MX" sz="1000" dirty="0" smtClean="0">
                    <a:solidFill>
                      <a:prstClr val="black"/>
                    </a:solidFill>
                    <a:latin typeface="Comic Sans MS" panose="030F0702030302020204" pitchFamily="66" charset="0"/>
                  </a:rPr>
                  <a:t>La actividad de este día y el material proporcionado ayudó a que el aprendizaje se diera de una forma correcta, noté buena participación, además los vídeos sobre las recetas me sorprendieron, los alumnos hicieron buena explicación, y esto también fue al apoyo de los padres de familia. (Sig. Diapositiva). </a:t>
                </a:r>
              </a:p>
            </p:txBody>
          </p:sp>
        </p:grpSp>
        <p:grpSp>
          <p:nvGrpSpPr>
            <p:cNvPr id="168" name="Grupo 167">
              <a:extLst>
                <a:ext uri="{FF2B5EF4-FFF2-40B4-BE49-F238E27FC236}">
                  <a16:creationId xmlns="" xmlns:a16="http://schemas.microsoft.com/office/drawing/2014/main" id="{BB09A73F-77AD-421C-9A12-1B07E4E28D91}"/>
                </a:ext>
              </a:extLst>
            </p:cNvPr>
            <p:cNvGrpSpPr/>
            <p:nvPr/>
          </p:nvGrpSpPr>
          <p:grpSpPr>
            <a:xfrm>
              <a:off x="0" y="5352851"/>
              <a:ext cx="8142075" cy="1392842"/>
              <a:chOff x="-106905" y="4811173"/>
              <a:chExt cx="8142075" cy="1392842"/>
            </a:xfrm>
          </p:grpSpPr>
          <p:grpSp>
            <p:nvGrpSpPr>
              <p:cNvPr id="116" name="Grupo 115">
                <a:extLst>
                  <a:ext uri="{FF2B5EF4-FFF2-40B4-BE49-F238E27FC236}">
                    <a16:creationId xmlns="" xmlns:a16="http://schemas.microsoft.com/office/drawing/2014/main" id="{86E20A7A-7587-4421-B56B-9A932A9F7109}"/>
                  </a:ext>
                </a:extLst>
              </p:cNvPr>
              <p:cNvGrpSpPr/>
              <p:nvPr/>
            </p:nvGrpSpPr>
            <p:grpSpPr>
              <a:xfrm>
                <a:off x="-106905" y="4811173"/>
                <a:ext cx="8142075" cy="414533"/>
                <a:chOff x="-91265" y="1649223"/>
                <a:chExt cx="8142075" cy="414533"/>
              </a:xfrm>
            </p:grpSpPr>
            <p:sp>
              <p:nvSpPr>
                <p:cNvPr id="117" name="Rectángulo 116">
                  <a:extLst>
                    <a:ext uri="{FF2B5EF4-FFF2-40B4-BE49-F238E27FC236}">
                      <a16:creationId xmlns="" xmlns:a16="http://schemas.microsoft.com/office/drawing/2014/main" id="{811F3B92-D7D1-4EAA-AF61-3E94D18C4AEE}"/>
                    </a:ext>
                  </a:extLst>
                </p:cNvPr>
                <p:cNvSpPr/>
                <p:nvPr/>
              </p:nvSpPr>
              <p:spPr>
                <a:xfrm>
                  <a:off x="-90086" y="1649223"/>
                  <a:ext cx="7777162" cy="369332"/>
                </a:xfrm>
                <a:prstGeom prst="rect">
                  <a:avLst/>
                </a:prstGeom>
                <a:solidFill>
                  <a:srgbClr val="99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118" name="CuadroTexto 117">
                  <a:extLst>
                    <a:ext uri="{FF2B5EF4-FFF2-40B4-BE49-F238E27FC236}">
                      <a16:creationId xmlns="" xmlns:a16="http://schemas.microsoft.com/office/drawing/2014/main" id="{1B9E0E7C-C94D-4D33-90C9-F83AE03AC5F1}"/>
                    </a:ext>
                  </a:extLst>
                </p:cNvPr>
                <p:cNvSpPr txBox="1"/>
                <p:nvPr/>
              </p:nvSpPr>
              <p:spPr>
                <a:xfrm>
                  <a:off x="-91265" y="1725202"/>
                  <a:ext cx="8142075" cy="338554"/>
                </a:xfrm>
                <a:prstGeom prst="rect">
                  <a:avLst/>
                </a:prstGeom>
                <a:noFill/>
              </p:spPr>
              <p:txBody>
                <a:bodyPr wrap="square" rtlCol="0">
                  <a:spAutoFit/>
                </a:bodyPr>
                <a:lstStyle/>
                <a:p>
                  <a:pPr algn="ctr"/>
                  <a:r>
                    <a:rPr lang="es-MX" sz="1600" b="1" dirty="0">
                      <a:solidFill>
                        <a:prstClr val="white"/>
                      </a:solidFill>
                      <a:latin typeface="Comic Sans MS" panose="030F0702030302020204" pitchFamily="66" charset="0"/>
                    </a:rPr>
                    <a:t>Manifestaciones de los alumnos</a:t>
                  </a:r>
                </a:p>
              </p:txBody>
            </p:sp>
          </p:grpSp>
          <p:sp>
            <p:nvSpPr>
              <p:cNvPr id="122" name="CuadroTexto 121">
                <a:extLst>
                  <a:ext uri="{FF2B5EF4-FFF2-40B4-BE49-F238E27FC236}">
                    <a16:creationId xmlns="" xmlns:a16="http://schemas.microsoft.com/office/drawing/2014/main" id="{7C94A14D-3BCC-49E5-BA89-9E2AEF82C62C}"/>
                  </a:ext>
                </a:extLst>
              </p:cNvPr>
              <p:cNvSpPr txBox="1"/>
              <p:nvPr/>
            </p:nvSpPr>
            <p:spPr>
              <a:xfrm>
                <a:off x="-54750" y="5188352"/>
                <a:ext cx="3912051" cy="1015663"/>
              </a:xfrm>
              <a:prstGeom prst="rect">
                <a:avLst/>
              </a:prstGeom>
              <a:noFill/>
            </p:spPr>
            <p:txBody>
              <a:bodyPr wrap="square" rtlCol="0">
                <a:spAutoFit/>
              </a:bodyPr>
              <a:lstStyle/>
              <a:p>
                <a:pPr algn="just"/>
                <a:endParaRPr lang="es-MX" sz="1200" dirty="0">
                  <a:solidFill>
                    <a:prstClr val="black"/>
                  </a:solidFill>
                  <a:latin typeface="Comic Sans MS" panose="030F0702030302020204" pitchFamily="66" charset="0"/>
                </a:endParaRPr>
              </a:p>
              <a:p>
                <a:pPr algn="just"/>
                <a:r>
                  <a:rPr lang="es-MX" sz="1200" dirty="0">
                    <a:solidFill>
                      <a:prstClr val="black"/>
                    </a:solidFill>
                    <a:latin typeface="Comic Sans MS" panose="030F0702030302020204" pitchFamily="66" charset="0"/>
                  </a:rPr>
                  <a:t>Interés en las actividades</a:t>
                </a:r>
                <a:endParaRPr lang="es-MX" sz="1400" dirty="0">
                  <a:solidFill>
                    <a:prstClr val="black"/>
                  </a:solidFill>
                  <a:latin typeface="Comic Sans MS" panose="030F0702030302020204" pitchFamily="66" charset="0"/>
                </a:endParaRPr>
              </a:p>
              <a:p>
                <a:pPr algn="just"/>
                <a:r>
                  <a:rPr lang="es-MX" sz="1200" dirty="0">
                    <a:solidFill>
                      <a:prstClr val="black"/>
                    </a:solidFill>
                    <a:latin typeface="Comic Sans MS" panose="030F0702030302020204" pitchFamily="66" charset="0"/>
                  </a:rPr>
                  <a:t>Participación de la manera esperada</a:t>
                </a:r>
              </a:p>
              <a:p>
                <a:pPr algn="just"/>
                <a:r>
                  <a:rPr lang="es-MX" sz="1200" dirty="0">
                    <a:solidFill>
                      <a:prstClr val="black"/>
                    </a:solidFill>
                    <a:latin typeface="Comic Sans MS" panose="030F0702030302020204" pitchFamily="66" charset="0"/>
                  </a:rPr>
                  <a:t>Adaptación a la organización establecida</a:t>
                </a:r>
              </a:p>
              <a:p>
                <a:pPr algn="just"/>
                <a:r>
                  <a:rPr lang="es-MX" sz="1200" dirty="0">
                    <a:solidFill>
                      <a:prstClr val="black"/>
                    </a:solidFill>
                    <a:latin typeface="Comic Sans MS" panose="030F0702030302020204" pitchFamily="66" charset="0"/>
                  </a:rPr>
                  <a:t>Seguridad y cooperación al realizar las actividades</a:t>
                </a:r>
              </a:p>
            </p:txBody>
          </p:sp>
          <p:sp>
            <p:nvSpPr>
              <p:cNvPr id="126" name="CuadroTexto 125">
                <a:extLst>
                  <a:ext uri="{FF2B5EF4-FFF2-40B4-BE49-F238E27FC236}">
                    <a16:creationId xmlns="" xmlns:a16="http://schemas.microsoft.com/office/drawing/2014/main" id="{06161E3F-EC52-4DE5-966F-0CF0E691332C}"/>
                  </a:ext>
                </a:extLst>
              </p:cNvPr>
              <p:cNvSpPr txBox="1"/>
              <p:nvPr/>
            </p:nvSpPr>
            <p:spPr>
              <a:xfrm>
                <a:off x="3645357" y="5221690"/>
                <a:ext cx="3674654" cy="461665"/>
              </a:xfrm>
              <a:prstGeom prst="rect">
                <a:avLst/>
              </a:prstGeom>
              <a:noFill/>
            </p:spPr>
            <p:txBody>
              <a:bodyPr wrap="square" rtlCol="0">
                <a:spAutoFit/>
              </a:bodyPr>
              <a:lstStyle/>
              <a:p>
                <a:pPr algn="ctr"/>
                <a:r>
                  <a:rPr lang="es-MX" sz="1200" dirty="0">
                    <a:solidFill>
                      <a:prstClr val="black"/>
                    </a:solidFill>
                    <a:latin typeface="Comic Sans MS" panose="030F0702030302020204" pitchFamily="66" charset="0"/>
                  </a:rPr>
                  <a:t>Todos   Algunos  Pocos   Ninguno</a:t>
                </a:r>
              </a:p>
              <a:p>
                <a:pPr algn="ctr"/>
                <a:endParaRPr lang="es-MX" sz="1200" dirty="0">
                  <a:solidFill>
                    <a:prstClr val="black"/>
                  </a:solidFill>
                  <a:latin typeface="Comic Sans MS" panose="030F0702030302020204" pitchFamily="66" charset="0"/>
                </a:endParaRPr>
              </a:p>
            </p:txBody>
          </p:sp>
          <p:grpSp>
            <p:nvGrpSpPr>
              <p:cNvPr id="135" name="Grupo 134">
                <a:extLst>
                  <a:ext uri="{FF2B5EF4-FFF2-40B4-BE49-F238E27FC236}">
                    <a16:creationId xmlns="" xmlns:a16="http://schemas.microsoft.com/office/drawing/2014/main" id="{0B4F29DE-BDD1-4173-913A-6F69F59C290F}"/>
                  </a:ext>
                </a:extLst>
              </p:cNvPr>
              <p:cNvGrpSpPr/>
              <p:nvPr/>
            </p:nvGrpSpPr>
            <p:grpSpPr>
              <a:xfrm>
                <a:off x="4481792" y="5453154"/>
                <a:ext cx="1859730" cy="162160"/>
                <a:chOff x="4481792" y="5453154"/>
                <a:chExt cx="1859730" cy="162160"/>
              </a:xfrm>
            </p:grpSpPr>
            <p:sp>
              <p:nvSpPr>
                <p:cNvPr id="124" name="Elipse 123">
                  <a:extLst>
                    <a:ext uri="{FF2B5EF4-FFF2-40B4-BE49-F238E27FC236}">
                      <a16:creationId xmlns="" xmlns:a16="http://schemas.microsoft.com/office/drawing/2014/main" id="{B36A7C95-12EB-4981-AD16-F8766A33023B}"/>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128" name="Elipse 127">
                  <a:extLst>
                    <a:ext uri="{FF2B5EF4-FFF2-40B4-BE49-F238E27FC236}">
                      <a16:creationId xmlns="" xmlns:a16="http://schemas.microsoft.com/office/drawing/2014/main" id="{04898E7A-EFA5-4C5D-AA3E-E61854C86E67}"/>
                    </a:ext>
                  </a:extLst>
                </p:cNvPr>
                <p:cNvSpPr/>
                <p:nvPr/>
              </p:nvSpPr>
              <p:spPr>
                <a:xfrm>
                  <a:off x="5071405" y="5453154"/>
                  <a:ext cx="140071" cy="148881"/>
                </a:xfrm>
                <a:prstGeom prst="ellipse">
                  <a:avLst/>
                </a:prstGeom>
                <a:solidFill>
                  <a:srgbClr val="9966FF"/>
                </a:solid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130" name="Elipse 129">
                  <a:extLst>
                    <a:ext uri="{FF2B5EF4-FFF2-40B4-BE49-F238E27FC236}">
                      <a16:creationId xmlns="" xmlns:a16="http://schemas.microsoft.com/office/drawing/2014/main" id="{00F070BD-3F46-4F6C-A422-B589D0DB19D7}"/>
                    </a:ext>
                  </a:extLst>
                </p:cNvPr>
                <p:cNvSpPr/>
                <p:nvPr/>
              </p:nvSpPr>
              <p:spPr>
                <a:xfrm>
                  <a:off x="5590982" y="5466433"/>
                  <a:ext cx="140071" cy="148881"/>
                </a:xfrm>
                <a:prstGeom prst="ellipse">
                  <a:avLst/>
                </a:prstGeom>
                <a:solidFill>
                  <a:schemeClr val="bg1"/>
                </a:solid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132" name="Elipse 131">
                  <a:extLst>
                    <a:ext uri="{FF2B5EF4-FFF2-40B4-BE49-F238E27FC236}">
                      <a16:creationId xmlns="" xmlns:a16="http://schemas.microsoft.com/office/drawing/2014/main" id="{1ADF766A-8C07-4C9C-954F-397B4C518373}"/>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grpSp>
          <p:grpSp>
            <p:nvGrpSpPr>
              <p:cNvPr id="136" name="Grupo 135">
                <a:extLst>
                  <a:ext uri="{FF2B5EF4-FFF2-40B4-BE49-F238E27FC236}">
                    <a16:creationId xmlns="" xmlns:a16="http://schemas.microsoft.com/office/drawing/2014/main" id="{0CAC7643-C6D9-4D4D-8809-A3E27B328AAE}"/>
                  </a:ext>
                </a:extLst>
              </p:cNvPr>
              <p:cNvGrpSpPr/>
              <p:nvPr/>
            </p:nvGrpSpPr>
            <p:grpSpPr>
              <a:xfrm>
                <a:off x="4481792" y="5644382"/>
                <a:ext cx="1859730" cy="162160"/>
                <a:chOff x="4481792" y="5453154"/>
                <a:chExt cx="1859730" cy="162160"/>
              </a:xfrm>
            </p:grpSpPr>
            <p:sp>
              <p:nvSpPr>
                <p:cNvPr id="137" name="Elipse 136">
                  <a:extLst>
                    <a:ext uri="{FF2B5EF4-FFF2-40B4-BE49-F238E27FC236}">
                      <a16:creationId xmlns="" xmlns:a16="http://schemas.microsoft.com/office/drawing/2014/main" id="{D15D9F78-4830-4046-8D9C-7475C18EEACF}"/>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138" name="Elipse 137">
                  <a:extLst>
                    <a:ext uri="{FF2B5EF4-FFF2-40B4-BE49-F238E27FC236}">
                      <a16:creationId xmlns="" xmlns:a16="http://schemas.microsoft.com/office/drawing/2014/main" id="{9106BBF0-3FDA-43EF-82D8-A91CE86F7BCC}"/>
                    </a:ext>
                  </a:extLst>
                </p:cNvPr>
                <p:cNvSpPr/>
                <p:nvPr/>
              </p:nvSpPr>
              <p:spPr>
                <a:xfrm>
                  <a:off x="5071405" y="5453154"/>
                  <a:ext cx="140071" cy="148881"/>
                </a:xfrm>
                <a:prstGeom prst="ellipse">
                  <a:avLst/>
                </a:prstGeom>
                <a:solidFill>
                  <a:srgbClr val="9966FF"/>
                </a:solid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139" name="Elipse 138">
                  <a:extLst>
                    <a:ext uri="{FF2B5EF4-FFF2-40B4-BE49-F238E27FC236}">
                      <a16:creationId xmlns="" xmlns:a16="http://schemas.microsoft.com/office/drawing/2014/main" id="{805C1B3D-B483-4E9A-BC43-3C3A34DCA29C}"/>
                    </a:ext>
                  </a:extLst>
                </p:cNvPr>
                <p:cNvSpPr/>
                <p:nvPr/>
              </p:nvSpPr>
              <p:spPr>
                <a:xfrm>
                  <a:off x="5590982" y="5466433"/>
                  <a:ext cx="140071" cy="148881"/>
                </a:xfrm>
                <a:prstGeom prst="ellipse">
                  <a:avLst/>
                </a:prstGeom>
                <a:solidFill>
                  <a:schemeClr val="bg1"/>
                </a:solid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140" name="Elipse 139">
                  <a:extLst>
                    <a:ext uri="{FF2B5EF4-FFF2-40B4-BE49-F238E27FC236}">
                      <a16:creationId xmlns="" xmlns:a16="http://schemas.microsoft.com/office/drawing/2014/main" id="{5ACBF1CC-D4AC-4C8B-8889-428A29D11D75}"/>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grpSp>
          <p:grpSp>
            <p:nvGrpSpPr>
              <p:cNvPr id="141" name="Grupo 140">
                <a:extLst>
                  <a:ext uri="{FF2B5EF4-FFF2-40B4-BE49-F238E27FC236}">
                    <a16:creationId xmlns="" xmlns:a16="http://schemas.microsoft.com/office/drawing/2014/main" id="{7B87E0F1-93A8-4239-876A-2C91F55A3FB3}"/>
                  </a:ext>
                </a:extLst>
              </p:cNvPr>
              <p:cNvGrpSpPr/>
              <p:nvPr/>
            </p:nvGrpSpPr>
            <p:grpSpPr>
              <a:xfrm>
                <a:off x="4482433" y="5835610"/>
                <a:ext cx="1859730" cy="162160"/>
                <a:chOff x="4481792" y="5453154"/>
                <a:chExt cx="1859730" cy="162160"/>
              </a:xfrm>
            </p:grpSpPr>
            <p:sp>
              <p:nvSpPr>
                <p:cNvPr id="142" name="Elipse 141">
                  <a:extLst>
                    <a:ext uri="{FF2B5EF4-FFF2-40B4-BE49-F238E27FC236}">
                      <a16:creationId xmlns="" xmlns:a16="http://schemas.microsoft.com/office/drawing/2014/main" id="{A875E401-1E64-47E4-A54B-900C61A61677}"/>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143" name="Elipse 142">
                  <a:extLst>
                    <a:ext uri="{FF2B5EF4-FFF2-40B4-BE49-F238E27FC236}">
                      <a16:creationId xmlns="" xmlns:a16="http://schemas.microsoft.com/office/drawing/2014/main" id="{3DD59AD9-06DA-4644-919C-E7BC15F6BED6}"/>
                    </a:ext>
                  </a:extLst>
                </p:cNvPr>
                <p:cNvSpPr/>
                <p:nvPr/>
              </p:nvSpPr>
              <p:spPr>
                <a:xfrm>
                  <a:off x="5071405" y="5453154"/>
                  <a:ext cx="140071" cy="148881"/>
                </a:xfrm>
                <a:prstGeom prst="ellipse">
                  <a:avLst/>
                </a:prstGeom>
                <a:solidFill>
                  <a:srgbClr val="9966FF"/>
                </a:solid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144" name="Elipse 143">
                  <a:extLst>
                    <a:ext uri="{FF2B5EF4-FFF2-40B4-BE49-F238E27FC236}">
                      <a16:creationId xmlns="" xmlns:a16="http://schemas.microsoft.com/office/drawing/2014/main" id="{6DDE1CF7-489F-47CF-8241-BA4E200CF4FA}"/>
                    </a:ext>
                  </a:extLst>
                </p:cNvPr>
                <p:cNvSpPr/>
                <p:nvPr/>
              </p:nvSpPr>
              <p:spPr>
                <a:xfrm>
                  <a:off x="5590982" y="5466433"/>
                  <a:ext cx="140071" cy="148881"/>
                </a:xfrm>
                <a:prstGeom prst="ellipse">
                  <a:avLst/>
                </a:prstGeom>
                <a:solidFill>
                  <a:schemeClr val="bg1"/>
                </a:solid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145" name="Elipse 144">
                  <a:extLst>
                    <a:ext uri="{FF2B5EF4-FFF2-40B4-BE49-F238E27FC236}">
                      <a16:creationId xmlns="" xmlns:a16="http://schemas.microsoft.com/office/drawing/2014/main" id="{5B84455B-4FC9-4372-B777-94DDE7FE150E}"/>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grpSp>
          <p:grpSp>
            <p:nvGrpSpPr>
              <p:cNvPr id="146" name="Grupo 145">
                <a:extLst>
                  <a:ext uri="{FF2B5EF4-FFF2-40B4-BE49-F238E27FC236}">
                    <a16:creationId xmlns="" xmlns:a16="http://schemas.microsoft.com/office/drawing/2014/main" id="{77951E04-423C-44AE-A9B2-24095C4C5B28}"/>
                  </a:ext>
                </a:extLst>
              </p:cNvPr>
              <p:cNvGrpSpPr/>
              <p:nvPr/>
            </p:nvGrpSpPr>
            <p:grpSpPr>
              <a:xfrm>
                <a:off x="4482817" y="6023918"/>
                <a:ext cx="1859730" cy="162160"/>
                <a:chOff x="4481792" y="5453154"/>
                <a:chExt cx="1859730" cy="162160"/>
              </a:xfrm>
            </p:grpSpPr>
            <p:sp>
              <p:nvSpPr>
                <p:cNvPr id="147" name="Elipse 146">
                  <a:extLst>
                    <a:ext uri="{FF2B5EF4-FFF2-40B4-BE49-F238E27FC236}">
                      <a16:creationId xmlns="" xmlns:a16="http://schemas.microsoft.com/office/drawing/2014/main" id="{EAE223AD-9981-454B-AC0F-D9BD55EC710C}"/>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148" name="Elipse 147">
                  <a:extLst>
                    <a:ext uri="{FF2B5EF4-FFF2-40B4-BE49-F238E27FC236}">
                      <a16:creationId xmlns="" xmlns:a16="http://schemas.microsoft.com/office/drawing/2014/main" id="{A020B64C-03E0-4C7A-BBB0-B1EB17ACCB9A}"/>
                    </a:ext>
                  </a:extLst>
                </p:cNvPr>
                <p:cNvSpPr/>
                <p:nvPr/>
              </p:nvSpPr>
              <p:spPr>
                <a:xfrm>
                  <a:off x="5071405" y="5453154"/>
                  <a:ext cx="140071" cy="148881"/>
                </a:xfrm>
                <a:prstGeom prst="ellipse">
                  <a:avLst/>
                </a:prstGeom>
                <a:solidFill>
                  <a:srgbClr val="9966FF"/>
                </a:solid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149" name="Elipse 148">
                  <a:extLst>
                    <a:ext uri="{FF2B5EF4-FFF2-40B4-BE49-F238E27FC236}">
                      <a16:creationId xmlns="" xmlns:a16="http://schemas.microsoft.com/office/drawing/2014/main" id="{CFEEB593-1C3D-4D7F-A633-27ED6ECE17BF}"/>
                    </a:ext>
                  </a:extLst>
                </p:cNvPr>
                <p:cNvSpPr/>
                <p:nvPr/>
              </p:nvSpPr>
              <p:spPr>
                <a:xfrm>
                  <a:off x="5590982" y="5466433"/>
                  <a:ext cx="140071" cy="148881"/>
                </a:xfrm>
                <a:prstGeom prst="ellipse">
                  <a:avLst/>
                </a:prstGeom>
                <a:solidFill>
                  <a:schemeClr val="bg1"/>
                </a:solid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150" name="Elipse 149">
                  <a:extLst>
                    <a:ext uri="{FF2B5EF4-FFF2-40B4-BE49-F238E27FC236}">
                      <a16:creationId xmlns="" xmlns:a16="http://schemas.microsoft.com/office/drawing/2014/main" id="{C42090CB-1504-4391-B330-728BEC78AAC5}"/>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grpSp>
        </p:grpSp>
        <p:grpSp>
          <p:nvGrpSpPr>
            <p:cNvPr id="151" name="Grupo 150">
              <a:extLst>
                <a:ext uri="{FF2B5EF4-FFF2-40B4-BE49-F238E27FC236}">
                  <a16:creationId xmlns="" xmlns:a16="http://schemas.microsoft.com/office/drawing/2014/main" id="{E3FB72F6-392F-40AB-A175-66BC4FD1180C}"/>
                </a:ext>
              </a:extLst>
            </p:cNvPr>
            <p:cNvGrpSpPr/>
            <p:nvPr/>
          </p:nvGrpSpPr>
          <p:grpSpPr>
            <a:xfrm>
              <a:off x="-40004" y="6773416"/>
              <a:ext cx="8066405" cy="358362"/>
              <a:chOff x="-128950" y="1710038"/>
              <a:chExt cx="8066405" cy="358362"/>
            </a:xfrm>
          </p:grpSpPr>
          <p:sp>
            <p:nvSpPr>
              <p:cNvPr id="152" name="Rectángulo 151">
                <a:extLst>
                  <a:ext uri="{FF2B5EF4-FFF2-40B4-BE49-F238E27FC236}">
                    <a16:creationId xmlns="" xmlns:a16="http://schemas.microsoft.com/office/drawing/2014/main" id="{8BFA794B-7B5C-4B21-A452-F05082E198A2}"/>
                  </a:ext>
                </a:extLst>
              </p:cNvPr>
              <p:cNvSpPr/>
              <p:nvPr/>
            </p:nvSpPr>
            <p:spPr>
              <a:xfrm>
                <a:off x="-117778" y="1710038"/>
                <a:ext cx="7844864" cy="358362"/>
              </a:xfrm>
              <a:prstGeom prst="rect">
                <a:avLst/>
              </a:prstGeom>
              <a:solidFill>
                <a:srgbClr val="79D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153" name="CuadroTexto 152">
                <a:extLst>
                  <a:ext uri="{FF2B5EF4-FFF2-40B4-BE49-F238E27FC236}">
                    <a16:creationId xmlns="" xmlns:a16="http://schemas.microsoft.com/office/drawing/2014/main" id="{B6E65149-4C4C-4DA3-BBD4-37E7A7D3A7A0}"/>
                  </a:ext>
                </a:extLst>
              </p:cNvPr>
              <p:cNvSpPr txBox="1"/>
              <p:nvPr/>
            </p:nvSpPr>
            <p:spPr>
              <a:xfrm>
                <a:off x="-128950" y="1725138"/>
                <a:ext cx="8066405" cy="338554"/>
              </a:xfrm>
              <a:prstGeom prst="rect">
                <a:avLst/>
              </a:prstGeom>
              <a:noFill/>
            </p:spPr>
            <p:txBody>
              <a:bodyPr wrap="square" rtlCol="0">
                <a:spAutoFit/>
              </a:bodyPr>
              <a:lstStyle/>
              <a:p>
                <a:pPr algn="ctr"/>
                <a:r>
                  <a:rPr lang="es-MX" sz="1600" b="1" dirty="0">
                    <a:solidFill>
                      <a:prstClr val="white"/>
                    </a:solidFill>
                    <a:latin typeface="Comic Sans MS" panose="030F0702030302020204" pitchFamily="66" charset="0"/>
                  </a:rPr>
                  <a:t>Autoevaluación</a:t>
                </a:r>
              </a:p>
            </p:txBody>
          </p:sp>
        </p:grpSp>
        <p:sp>
          <p:nvSpPr>
            <p:cNvPr id="155" name="CuadroTexto 154">
              <a:extLst>
                <a:ext uri="{FF2B5EF4-FFF2-40B4-BE49-F238E27FC236}">
                  <a16:creationId xmlns="" xmlns:a16="http://schemas.microsoft.com/office/drawing/2014/main" id="{6718D8D3-202C-4CDB-8F60-21504AA6438C}"/>
                </a:ext>
              </a:extLst>
            </p:cNvPr>
            <p:cNvSpPr txBox="1"/>
            <p:nvPr/>
          </p:nvSpPr>
          <p:spPr>
            <a:xfrm>
              <a:off x="28833" y="7032794"/>
              <a:ext cx="5831687" cy="1384995"/>
            </a:xfrm>
            <a:prstGeom prst="rect">
              <a:avLst/>
            </a:prstGeom>
            <a:noFill/>
          </p:spPr>
          <p:txBody>
            <a:bodyPr wrap="square" rtlCol="0">
              <a:spAutoFit/>
            </a:bodyPr>
            <a:lstStyle/>
            <a:p>
              <a:pPr algn="just"/>
              <a:endParaRPr lang="es-MX" sz="1200" dirty="0">
                <a:solidFill>
                  <a:prstClr val="black"/>
                </a:solidFill>
                <a:latin typeface="Comic Sans MS" panose="030F0702030302020204" pitchFamily="66" charset="0"/>
              </a:endParaRPr>
            </a:p>
            <a:p>
              <a:pPr algn="just"/>
              <a:r>
                <a:rPr lang="es-MX" sz="1200" dirty="0">
                  <a:solidFill>
                    <a:prstClr val="black"/>
                  </a:solidFill>
                  <a:latin typeface="Comic Sans MS" panose="030F0702030302020204" pitchFamily="66" charset="0"/>
                </a:rPr>
                <a:t>Rescato los conocimientos previos</a:t>
              </a:r>
              <a:endParaRPr lang="es-MX" sz="1400" dirty="0">
                <a:solidFill>
                  <a:prstClr val="black"/>
                </a:solidFill>
                <a:latin typeface="Comic Sans MS" panose="030F0702030302020204" pitchFamily="66" charset="0"/>
              </a:endParaRPr>
            </a:p>
            <a:p>
              <a:pPr algn="just"/>
              <a:r>
                <a:rPr lang="es-MX" sz="1200" dirty="0">
                  <a:solidFill>
                    <a:prstClr val="black"/>
                  </a:solidFill>
                  <a:latin typeface="Comic Sans MS" panose="030F0702030302020204" pitchFamily="66" charset="0"/>
                </a:rPr>
                <a:t>Identifico y actúa conforme a las necesidades e intereses de los alumnos  </a:t>
              </a:r>
            </a:p>
            <a:p>
              <a:pPr algn="just"/>
              <a:r>
                <a:rPr lang="es-MX" sz="1200" dirty="0">
                  <a:solidFill>
                    <a:prstClr val="black"/>
                  </a:solidFill>
                  <a:latin typeface="Comic Sans MS" panose="030F0702030302020204" pitchFamily="66" charset="0"/>
                </a:rPr>
                <a:t>Fomento la participación de todos los alumnos </a:t>
              </a:r>
            </a:p>
            <a:p>
              <a:pPr algn="just"/>
              <a:r>
                <a:rPr lang="es-MX" sz="1200" dirty="0">
                  <a:solidFill>
                    <a:prstClr val="black"/>
                  </a:solidFill>
                  <a:latin typeface="Comic Sans MS" panose="030F0702030302020204" pitchFamily="66" charset="0"/>
                </a:rPr>
                <a:t>Otorgo consignas claras</a:t>
              </a:r>
            </a:p>
            <a:p>
              <a:pPr algn="just"/>
              <a:r>
                <a:rPr lang="es-MX" sz="1200" dirty="0">
                  <a:solidFill>
                    <a:prstClr val="black"/>
                  </a:solidFill>
                  <a:latin typeface="Comic Sans MS" panose="030F0702030302020204" pitchFamily="66" charset="0"/>
                </a:rPr>
                <a:t>Intervengo adecuadamente</a:t>
              </a:r>
            </a:p>
            <a:p>
              <a:pPr algn="just"/>
              <a:r>
                <a:rPr lang="es-MX" sz="1200" dirty="0">
                  <a:solidFill>
                    <a:prstClr val="black"/>
                  </a:solidFill>
                  <a:latin typeface="Comic Sans MS" panose="030F0702030302020204" pitchFamily="66" charset="0"/>
                </a:rPr>
                <a:t>Fomento la autonomía de los alumnos </a:t>
              </a:r>
            </a:p>
          </p:txBody>
        </p:sp>
        <p:grpSp>
          <p:nvGrpSpPr>
            <p:cNvPr id="202" name="Grupo 201">
              <a:extLst>
                <a:ext uri="{FF2B5EF4-FFF2-40B4-BE49-F238E27FC236}">
                  <a16:creationId xmlns="" xmlns:a16="http://schemas.microsoft.com/office/drawing/2014/main" id="{F323BF70-7EB4-430E-8E9D-EF851C22D91D}"/>
                </a:ext>
              </a:extLst>
            </p:cNvPr>
            <p:cNvGrpSpPr/>
            <p:nvPr/>
          </p:nvGrpSpPr>
          <p:grpSpPr>
            <a:xfrm>
              <a:off x="5374926" y="7091527"/>
              <a:ext cx="2259440" cy="1333183"/>
              <a:chOff x="5315844" y="7568695"/>
              <a:chExt cx="2259440" cy="1333183"/>
            </a:xfrm>
          </p:grpSpPr>
          <p:sp>
            <p:nvSpPr>
              <p:cNvPr id="161" name="CuadroTexto 160">
                <a:extLst>
                  <a:ext uri="{FF2B5EF4-FFF2-40B4-BE49-F238E27FC236}">
                    <a16:creationId xmlns="" xmlns:a16="http://schemas.microsoft.com/office/drawing/2014/main" id="{101E8FF4-B621-48FA-A3D7-D90BB0502AC4}"/>
                  </a:ext>
                </a:extLst>
              </p:cNvPr>
              <p:cNvSpPr txBox="1"/>
              <p:nvPr/>
            </p:nvSpPr>
            <p:spPr>
              <a:xfrm>
                <a:off x="5319913" y="7568918"/>
                <a:ext cx="2255371" cy="461665"/>
              </a:xfrm>
              <a:prstGeom prst="rect">
                <a:avLst/>
              </a:prstGeom>
              <a:noFill/>
            </p:spPr>
            <p:txBody>
              <a:bodyPr wrap="square" rtlCol="0">
                <a:spAutoFit/>
              </a:bodyPr>
              <a:lstStyle/>
              <a:p>
                <a:pPr algn="ctr"/>
                <a:r>
                  <a:rPr lang="es-MX" sz="1200" dirty="0">
                    <a:solidFill>
                      <a:prstClr val="black"/>
                    </a:solidFill>
                    <a:latin typeface="Comic Sans MS" panose="030F0702030302020204" pitchFamily="66" charset="0"/>
                  </a:rPr>
                  <a:t>   </a:t>
                </a:r>
                <a:r>
                  <a:rPr lang="es-MX" sz="1200" dirty="0" smtClean="0">
                    <a:solidFill>
                      <a:prstClr val="black"/>
                    </a:solidFill>
                    <a:latin typeface="Comic Sans MS" panose="030F0702030302020204" pitchFamily="66" charset="0"/>
                  </a:rPr>
                  <a:t>          </a:t>
                </a:r>
                <a:r>
                  <a:rPr lang="es-MX" sz="1200" dirty="0">
                    <a:solidFill>
                      <a:prstClr val="black"/>
                    </a:solidFill>
                    <a:latin typeface="Comic Sans MS" panose="030F0702030302020204" pitchFamily="66" charset="0"/>
                  </a:rPr>
                  <a:t>Si           </a:t>
                </a:r>
                <a:r>
                  <a:rPr lang="es-MX" sz="1200" dirty="0" smtClean="0">
                    <a:solidFill>
                      <a:prstClr val="black"/>
                    </a:solidFill>
                    <a:latin typeface="Comic Sans MS" panose="030F0702030302020204" pitchFamily="66" charset="0"/>
                  </a:rPr>
                  <a:t>   </a:t>
                </a:r>
                <a:r>
                  <a:rPr lang="es-MX" sz="1200" dirty="0">
                    <a:solidFill>
                      <a:prstClr val="black"/>
                    </a:solidFill>
                    <a:latin typeface="Comic Sans MS" panose="030F0702030302020204" pitchFamily="66" charset="0"/>
                  </a:rPr>
                  <a:t>No  </a:t>
                </a:r>
                <a:r>
                  <a:rPr lang="es-MX" sz="1200" dirty="0" smtClean="0">
                    <a:solidFill>
                      <a:prstClr val="black"/>
                    </a:solidFill>
                    <a:latin typeface="Comic Sans MS" panose="030F0702030302020204" pitchFamily="66" charset="0"/>
                  </a:rPr>
                  <a:t> N/A </a:t>
                </a:r>
                <a:endParaRPr lang="es-MX" sz="1200" dirty="0">
                  <a:solidFill>
                    <a:prstClr val="black"/>
                  </a:solidFill>
                  <a:latin typeface="Comic Sans MS" panose="030F0702030302020204" pitchFamily="66" charset="0"/>
                </a:endParaRPr>
              </a:p>
              <a:p>
                <a:pPr algn="ctr"/>
                <a:endParaRPr lang="es-MX" sz="1200" dirty="0">
                  <a:solidFill>
                    <a:prstClr val="black"/>
                  </a:solidFill>
                  <a:latin typeface="Comic Sans MS" panose="030F0702030302020204" pitchFamily="66" charset="0"/>
                </a:endParaRPr>
              </a:p>
            </p:txBody>
          </p:sp>
          <p:grpSp>
            <p:nvGrpSpPr>
              <p:cNvPr id="201" name="Grupo 200">
                <a:extLst>
                  <a:ext uri="{FF2B5EF4-FFF2-40B4-BE49-F238E27FC236}">
                    <a16:creationId xmlns="" xmlns:a16="http://schemas.microsoft.com/office/drawing/2014/main" id="{6C41977E-8F35-4BB6-9FB6-060C1D447201}"/>
                  </a:ext>
                </a:extLst>
              </p:cNvPr>
              <p:cNvGrpSpPr/>
              <p:nvPr/>
            </p:nvGrpSpPr>
            <p:grpSpPr>
              <a:xfrm>
                <a:off x="6120124" y="7772965"/>
                <a:ext cx="876598" cy="1128913"/>
                <a:chOff x="6128376" y="7763339"/>
                <a:chExt cx="876598" cy="1128913"/>
              </a:xfrm>
            </p:grpSpPr>
            <p:grpSp>
              <p:nvGrpSpPr>
                <p:cNvPr id="171" name="Grupo 170">
                  <a:extLst>
                    <a:ext uri="{FF2B5EF4-FFF2-40B4-BE49-F238E27FC236}">
                      <a16:creationId xmlns="" xmlns:a16="http://schemas.microsoft.com/office/drawing/2014/main" id="{B4DEC5E0-F6BB-4A34-A803-6D536089621A}"/>
                    </a:ext>
                  </a:extLst>
                </p:cNvPr>
                <p:cNvGrpSpPr/>
                <p:nvPr/>
              </p:nvGrpSpPr>
              <p:grpSpPr>
                <a:xfrm>
                  <a:off x="6135240" y="7763339"/>
                  <a:ext cx="860093" cy="166455"/>
                  <a:chOff x="6014569" y="7907624"/>
                  <a:chExt cx="860093" cy="166455"/>
                </a:xfrm>
              </p:grpSpPr>
              <p:sp>
                <p:nvSpPr>
                  <p:cNvPr id="165" name="Elipse 164">
                    <a:extLst>
                      <a:ext uri="{FF2B5EF4-FFF2-40B4-BE49-F238E27FC236}">
                        <a16:creationId xmlns="" xmlns:a16="http://schemas.microsoft.com/office/drawing/2014/main" id="{FE1FD20A-6ED7-4845-8B11-A1EC792790C5}"/>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166" name="Elipse 165">
                    <a:extLst>
                      <a:ext uri="{FF2B5EF4-FFF2-40B4-BE49-F238E27FC236}">
                        <a16:creationId xmlns="" xmlns:a16="http://schemas.microsoft.com/office/drawing/2014/main" id="{5D71AD41-6D0E-4CDB-B05D-3B103104F30C}"/>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grpSp>
            <p:grpSp>
              <p:nvGrpSpPr>
                <p:cNvPr id="172" name="Grupo 171">
                  <a:extLst>
                    <a:ext uri="{FF2B5EF4-FFF2-40B4-BE49-F238E27FC236}">
                      <a16:creationId xmlns="" xmlns:a16="http://schemas.microsoft.com/office/drawing/2014/main" id="{6D934AB1-45F3-45B0-ADEB-632522282A96}"/>
                    </a:ext>
                  </a:extLst>
                </p:cNvPr>
                <p:cNvGrpSpPr/>
                <p:nvPr/>
              </p:nvGrpSpPr>
              <p:grpSpPr>
                <a:xfrm>
                  <a:off x="6144881" y="7952948"/>
                  <a:ext cx="860093" cy="166455"/>
                  <a:chOff x="6014569" y="7907624"/>
                  <a:chExt cx="860093" cy="166455"/>
                </a:xfrm>
              </p:grpSpPr>
              <p:sp>
                <p:nvSpPr>
                  <p:cNvPr id="173" name="Elipse 172">
                    <a:extLst>
                      <a:ext uri="{FF2B5EF4-FFF2-40B4-BE49-F238E27FC236}">
                        <a16:creationId xmlns="" xmlns:a16="http://schemas.microsoft.com/office/drawing/2014/main" id="{E5A1820A-225E-426C-BB18-42E8BAA0D935}"/>
                      </a:ext>
                    </a:extLst>
                  </p:cNvPr>
                  <p:cNvSpPr/>
                  <p:nvPr/>
                </p:nvSpPr>
                <p:spPr>
                  <a:xfrm>
                    <a:off x="6014569" y="7925198"/>
                    <a:ext cx="140071" cy="148881"/>
                  </a:xfrm>
                  <a:prstGeom prst="ellipse">
                    <a:avLst/>
                  </a:prstGeom>
                  <a:solidFill>
                    <a:srgbClr val="9966FF"/>
                  </a:solid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174" name="Elipse 173">
                    <a:extLst>
                      <a:ext uri="{FF2B5EF4-FFF2-40B4-BE49-F238E27FC236}">
                        <a16:creationId xmlns="" xmlns:a16="http://schemas.microsoft.com/office/drawing/2014/main" id="{059BFFE8-E129-4AA5-883A-6A52AC975154}"/>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grpSp>
            <p:grpSp>
              <p:nvGrpSpPr>
                <p:cNvPr id="175" name="Grupo 174">
                  <a:extLst>
                    <a:ext uri="{FF2B5EF4-FFF2-40B4-BE49-F238E27FC236}">
                      <a16:creationId xmlns="" xmlns:a16="http://schemas.microsoft.com/office/drawing/2014/main" id="{903AAAAF-062F-4F3F-93D0-FB8734EFD06E}"/>
                    </a:ext>
                  </a:extLst>
                </p:cNvPr>
                <p:cNvGrpSpPr/>
                <p:nvPr/>
              </p:nvGrpSpPr>
              <p:grpSpPr>
                <a:xfrm>
                  <a:off x="6128376" y="8146749"/>
                  <a:ext cx="860093" cy="166455"/>
                  <a:chOff x="6014569" y="7907624"/>
                  <a:chExt cx="860093" cy="166455"/>
                </a:xfrm>
              </p:grpSpPr>
              <p:sp>
                <p:nvSpPr>
                  <p:cNvPr id="176" name="Elipse 175">
                    <a:extLst>
                      <a:ext uri="{FF2B5EF4-FFF2-40B4-BE49-F238E27FC236}">
                        <a16:creationId xmlns="" xmlns:a16="http://schemas.microsoft.com/office/drawing/2014/main" id="{5628CDCD-EA35-4E0D-A852-C8D40DB87C60}"/>
                      </a:ext>
                    </a:extLst>
                  </p:cNvPr>
                  <p:cNvSpPr/>
                  <p:nvPr/>
                </p:nvSpPr>
                <p:spPr>
                  <a:xfrm>
                    <a:off x="6014569" y="7925198"/>
                    <a:ext cx="140071" cy="148881"/>
                  </a:xfrm>
                  <a:prstGeom prst="ellipse">
                    <a:avLst/>
                  </a:prstGeom>
                  <a:solidFill>
                    <a:srgbClr val="9966FF"/>
                  </a:solid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177" name="Elipse 176">
                    <a:extLst>
                      <a:ext uri="{FF2B5EF4-FFF2-40B4-BE49-F238E27FC236}">
                        <a16:creationId xmlns="" xmlns:a16="http://schemas.microsoft.com/office/drawing/2014/main" id="{95FD5684-4773-460F-A507-B282D920AB05}"/>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grpSp>
            <p:grpSp>
              <p:nvGrpSpPr>
                <p:cNvPr id="178" name="Grupo 177">
                  <a:extLst>
                    <a:ext uri="{FF2B5EF4-FFF2-40B4-BE49-F238E27FC236}">
                      <a16:creationId xmlns="" xmlns:a16="http://schemas.microsoft.com/office/drawing/2014/main" id="{68A79C76-CFC4-46B5-B524-B113AE261797}"/>
                    </a:ext>
                  </a:extLst>
                </p:cNvPr>
                <p:cNvGrpSpPr/>
                <p:nvPr/>
              </p:nvGrpSpPr>
              <p:grpSpPr>
                <a:xfrm>
                  <a:off x="6135240" y="8339765"/>
                  <a:ext cx="860093" cy="166455"/>
                  <a:chOff x="6014569" y="7907624"/>
                  <a:chExt cx="860093" cy="166455"/>
                </a:xfrm>
              </p:grpSpPr>
              <p:sp>
                <p:nvSpPr>
                  <p:cNvPr id="179" name="Elipse 178">
                    <a:extLst>
                      <a:ext uri="{FF2B5EF4-FFF2-40B4-BE49-F238E27FC236}">
                        <a16:creationId xmlns="" xmlns:a16="http://schemas.microsoft.com/office/drawing/2014/main" id="{2CBBDFBE-EB0C-41CC-A88B-D5A807205905}"/>
                      </a:ext>
                    </a:extLst>
                  </p:cNvPr>
                  <p:cNvSpPr/>
                  <p:nvPr/>
                </p:nvSpPr>
                <p:spPr>
                  <a:xfrm>
                    <a:off x="6014569" y="7925198"/>
                    <a:ext cx="140071" cy="148881"/>
                  </a:xfrm>
                  <a:prstGeom prst="ellipse">
                    <a:avLst/>
                  </a:prstGeom>
                  <a:solidFill>
                    <a:srgbClr val="9966FF"/>
                  </a:solid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180" name="Elipse 179">
                    <a:extLst>
                      <a:ext uri="{FF2B5EF4-FFF2-40B4-BE49-F238E27FC236}">
                        <a16:creationId xmlns="" xmlns:a16="http://schemas.microsoft.com/office/drawing/2014/main" id="{7D157F79-D910-4D52-8F42-75F981207E22}"/>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grpSp>
            <p:grpSp>
              <p:nvGrpSpPr>
                <p:cNvPr id="181" name="Grupo 180">
                  <a:extLst>
                    <a:ext uri="{FF2B5EF4-FFF2-40B4-BE49-F238E27FC236}">
                      <a16:creationId xmlns="" xmlns:a16="http://schemas.microsoft.com/office/drawing/2014/main" id="{1A443DDB-ACFE-4675-ABFF-E3444529CF83}"/>
                    </a:ext>
                  </a:extLst>
                </p:cNvPr>
                <p:cNvGrpSpPr/>
                <p:nvPr/>
              </p:nvGrpSpPr>
              <p:grpSpPr>
                <a:xfrm>
                  <a:off x="6135240" y="8532781"/>
                  <a:ext cx="860093" cy="166455"/>
                  <a:chOff x="6014569" y="7907624"/>
                  <a:chExt cx="860093" cy="166455"/>
                </a:xfrm>
              </p:grpSpPr>
              <p:sp>
                <p:nvSpPr>
                  <p:cNvPr id="182" name="Elipse 181">
                    <a:extLst>
                      <a:ext uri="{FF2B5EF4-FFF2-40B4-BE49-F238E27FC236}">
                        <a16:creationId xmlns="" xmlns:a16="http://schemas.microsoft.com/office/drawing/2014/main" id="{E7A56ADF-EACC-40C7-9184-0E3F0740A45D}"/>
                      </a:ext>
                    </a:extLst>
                  </p:cNvPr>
                  <p:cNvSpPr/>
                  <p:nvPr/>
                </p:nvSpPr>
                <p:spPr>
                  <a:xfrm>
                    <a:off x="6014569" y="7925198"/>
                    <a:ext cx="140071" cy="148881"/>
                  </a:xfrm>
                  <a:prstGeom prst="ellipse">
                    <a:avLst/>
                  </a:prstGeom>
                  <a:solidFill>
                    <a:srgbClr val="9966FF"/>
                  </a:solid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183" name="Elipse 182">
                    <a:extLst>
                      <a:ext uri="{FF2B5EF4-FFF2-40B4-BE49-F238E27FC236}">
                        <a16:creationId xmlns="" xmlns:a16="http://schemas.microsoft.com/office/drawing/2014/main" id="{1973D5AE-4FF3-41F8-A147-1A0EDB4CCABB}"/>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grpSp>
            <p:grpSp>
              <p:nvGrpSpPr>
                <p:cNvPr id="184" name="Grupo 183">
                  <a:extLst>
                    <a:ext uri="{FF2B5EF4-FFF2-40B4-BE49-F238E27FC236}">
                      <a16:creationId xmlns="" xmlns:a16="http://schemas.microsoft.com/office/drawing/2014/main" id="{A0DD16A7-4851-49C7-AD7E-6396DE84D217}"/>
                    </a:ext>
                  </a:extLst>
                </p:cNvPr>
                <p:cNvGrpSpPr/>
                <p:nvPr/>
              </p:nvGrpSpPr>
              <p:grpSpPr>
                <a:xfrm>
                  <a:off x="6135240" y="8725797"/>
                  <a:ext cx="860093" cy="166455"/>
                  <a:chOff x="6014569" y="7907624"/>
                  <a:chExt cx="860093" cy="166455"/>
                </a:xfrm>
              </p:grpSpPr>
              <p:sp>
                <p:nvSpPr>
                  <p:cNvPr id="185" name="Elipse 184">
                    <a:extLst>
                      <a:ext uri="{FF2B5EF4-FFF2-40B4-BE49-F238E27FC236}">
                        <a16:creationId xmlns="" xmlns:a16="http://schemas.microsoft.com/office/drawing/2014/main" id="{A25605AE-999C-4A5F-B9C0-9B6032B44867}"/>
                      </a:ext>
                    </a:extLst>
                  </p:cNvPr>
                  <p:cNvSpPr/>
                  <p:nvPr/>
                </p:nvSpPr>
                <p:spPr>
                  <a:xfrm>
                    <a:off x="6014569" y="7925198"/>
                    <a:ext cx="140071" cy="148881"/>
                  </a:xfrm>
                  <a:prstGeom prst="ellipse">
                    <a:avLst/>
                  </a:prstGeom>
                  <a:solidFill>
                    <a:srgbClr val="9966FF"/>
                  </a:solid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186" name="Elipse 185">
                    <a:extLst>
                      <a:ext uri="{FF2B5EF4-FFF2-40B4-BE49-F238E27FC236}">
                        <a16:creationId xmlns="" xmlns:a16="http://schemas.microsoft.com/office/drawing/2014/main" id="{FA69E7DF-4506-4800-9CFD-AB1AC1E70A37}"/>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grpSp>
          </p:grpSp>
          <p:sp>
            <p:nvSpPr>
              <p:cNvPr id="133" name="CuadroTexto 132">
                <a:extLst>
                  <a:ext uri="{FF2B5EF4-FFF2-40B4-BE49-F238E27FC236}">
                    <a16:creationId xmlns="" xmlns:a16="http://schemas.microsoft.com/office/drawing/2014/main" id="{101E8FF4-B621-48FA-A3D7-D90BB0502AC4}"/>
                  </a:ext>
                </a:extLst>
              </p:cNvPr>
              <p:cNvSpPr txBox="1"/>
              <p:nvPr/>
            </p:nvSpPr>
            <p:spPr>
              <a:xfrm>
                <a:off x="5315844" y="7568695"/>
                <a:ext cx="2255371" cy="461665"/>
              </a:xfrm>
              <a:prstGeom prst="rect">
                <a:avLst/>
              </a:prstGeom>
              <a:noFill/>
            </p:spPr>
            <p:txBody>
              <a:bodyPr wrap="square" rtlCol="0">
                <a:spAutoFit/>
              </a:bodyPr>
              <a:lstStyle/>
              <a:p>
                <a:pPr algn="ctr"/>
                <a:r>
                  <a:rPr lang="es-MX" sz="1200" dirty="0">
                    <a:solidFill>
                      <a:prstClr val="black"/>
                    </a:solidFill>
                    <a:latin typeface="Comic Sans MS" panose="030F0702030302020204" pitchFamily="66" charset="0"/>
                  </a:rPr>
                  <a:t>   </a:t>
                </a:r>
                <a:r>
                  <a:rPr lang="es-MX" sz="1200" dirty="0" smtClean="0">
                    <a:solidFill>
                      <a:prstClr val="black"/>
                    </a:solidFill>
                    <a:latin typeface="Comic Sans MS" panose="030F0702030302020204" pitchFamily="66" charset="0"/>
                  </a:rPr>
                  <a:t>          </a:t>
                </a:r>
                <a:r>
                  <a:rPr lang="es-MX" sz="1200" dirty="0">
                    <a:solidFill>
                      <a:prstClr val="black"/>
                    </a:solidFill>
                    <a:latin typeface="Comic Sans MS" panose="030F0702030302020204" pitchFamily="66" charset="0"/>
                  </a:rPr>
                  <a:t>Si           </a:t>
                </a:r>
                <a:r>
                  <a:rPr lang="es-MX" sz="1200" dirty="0" smtClean="0">
                    <a:solidFill>
                      <a:prstClr val="black"/>
                    </a:solidFill>
                    <a:latin typeface="Comic Sans MS" panose="030F0702030302020204" pitchFamily="66" charset="0"/>
                  </a:rPr>
                  <a:t>   </a:t>
                </a:r>
                <a:r>
                  <a:rPr lang="es-MX" sz="1200" dirty="0">
                    <a:solidFill>
                      <a:prstClr val="black"/>
                    </a:solidFill>
                    <a:latin typeface="Comic Sans MS" panose="030F0702030302020204" pitchFamily="66" charset="0"/>
                  </a:rPr>
                  <a:t>No  </a:t>
                </a:r>
                <a:r>
                  <a:rPr lang="es-MX" sz="1200" dirty="0" smtClean="0">
                    <a:solidFill>
                      <a:prstClr val="black"/>
                    </a:solidFill>
                    <a:latin typeface="Comic Sans MS" panose="030F0702030302020204" pitchFamily="66" charset="0"/>
                  </a:rPr>
                  <a:t> N/A </a:t>
                </a:r>
                <a:endParaRPr lang="es-MX" sz="1200" dirty="0">
                  <a:solidFill>
                    <a:prstClr val="black"/>
                  </a:solidFill>
                  <a:latin typeface="Comic Sans MS" panose="030F0702030302020204" pitchFamily="66" charset="0"/>
                </a:endParaRPr>
              </a:p>
              <a:p>
                <a:pPr algn="ctr"/>
                <a:endParaRPr lang="es-MX" sz="1200" dirty="0">
                  <a:solidFill>
                    <a:prstClr val="black"/>
                  </a:solidFill>
                  <a:latin typeface="Comic Sans MS" panose="030F0702030302020204" pitchFamily="66" charset="0"/>
                </a:endParaRPr>
              </a:p>
            </p:txBody>
          </p:sp>
        </p:grpSp>
        <p:sp>
          <p:nvSpPr>
            <p:cNvPr id="187" name="Rectángulo: esquinas redondeadas 186">
              <a:extLst>
                <a:ext uri="{FF2B5EF4-FFF2-40B4-BE49-F238E27FC236}">
                  <a16:creationId xmlns="" xmlns:a16="http://schemas.microsoft.com/office/drawing/2014/main" id="{2C0AD05E-6371-492F-9992-C11F91DAC77B}"/>
                </a:ext>
              </a:extLst>
            </p:cNvPr>
            <p:cNvSpPr/>
            <p:nvPr/>
          </p:nvSpPr>
          <p:spPr>
            <a:xfrm>
              <a:off x="31515" y="8404739"/>
              <a:ext cx="3829905" cy="1485112"/>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190" name="CuadroTexto 189">
              <a:extLst>
                <a:ext uri="{FF2B5EF4-FFF2-40B4-BE49-F238E27FC236}">
                  <a16:creationId xmlns="" xmlns:a16="http://schemas.microsoft.com/office/drawing/2014/main" id="{325B8F71-AFA8-4D1C-8817-B3B06A563118}"/>
                </a:ext>
              </a:extLst>
            </p:cNvPr>
            <p:cNvSpPr txBox="1"/>
            <p:nvPr/>
          </p:nvSpPr>
          <p:spPr>
            <a:xfrm>
              <a:off x="133839" y="8404739"/>
              <a:ext cx="3553735" cy="276999"/>
            </a:xfrm>
            <a:prstGeom prst="rect">
              <a:avLst/>
            </a:prstGeom>
            <a:noFill/>
          </p:spPr>
          <p:txBody>
            <a:bodyPr wrap="square" rtlCol="0">
              <a:spAutoFit/>
            </a:bodyPr>
            <a:lstStyle/>
            <a:p>
              <a:pPr algn="ctr"/>
              <a:r>
                <a:rPr lang="es-MX" sz="1200" dirty="0">
                  <a:solidFill>
                    <a:prstClr val="white"/>
                  </a:solidFill>
                  <a:latin typeface="Comic Sans MS" panose="030F0702030302020204" pitchFamily="66" charset="0"/>
                </a:rPr>
                <a:t>Logros</a:t>
              </a:r>
            </a:p>
          </p:txBody>
        </p:sp>
        <p:sp>
          <p:nvSpPr>
            <p:cNvPr id="192" name="CuadroTexto 191">
              <a:extLst>
                <a:ext uri="{FF2B5EF4-FFF2-40B4-BE49-F238E27FC236}">
                  <a16:creationId xmlns="" xmlns:a16="http://schemas.microsoft.com/office/drawing/2014/main" id="{85E2E26E-9342-4297-B7CB-788C1192AFE7}"/>
                </a:ext>
              </a:extLst>
            </p:cNvPr>
            <p:cNvSpPr txBox="1"/>
            <p:nvPr/>
          </p:nvSpPr>
          <p:spPr>
            <a:xfrm>
              <a:off x="-62036" y="8821035"/>
              <a:ext cx="3901420" cy="261610"/>
            </a:xfrm>
            <a:prstGeom prst="rect">
              <a:avLst/>
            </a:prstGeom>
            <a:noFill/>
          </p:spPr>
          <p:txBody>
            <a:bodyPr wrap="square">
              <a:spAutoFit/>
            </a:bodyPr>
            <a:lstStyle/>
            <a:p>
              <a:pPr algn="ctr"/>
              <a:r>
                <a:rPr lang="es-MX" sz="1100" dirty="0" smtClean="0">
                  <a:solidFill>
                    <a:prstClr val="black"/>
                  </a:solidFill>
                  <a:latin typeface="Comic Sans MS" panose="030F0702030302020204" pitchFamily="66" charset="0"/>
                </a:rPr>
                <a:t>Entusiasmo y compromiso por parte de los alumnos. </a:t>
              </a:r>
              <a:endParaRPr lang="es-MX" sz="1100" dirty="0">
                <a:solidFill>
                  <a:prstClr val="black"/>
                </a:solidFill>
                <a:latin typeface="Comic Sans MS" panose="030F0702030302020204" pitchFamily="66" charset="0"/>
              </a:endParaRPr>
            </a:p>
          </p:txBody>
        </p:sp>
        <p:sp>
          <p:nvSpPr>
            <p:cNvPr id="194" name="Rectángulo: esquinas redondeadas 193">
              <a:extLst>
                <a:ext uri="{FF2B5EF4-FFF2-40B4-BE49-F238E27FC236}">
                  <a16:creationId xmlns="" xmlns:a16="http://schemas.microsoft.com/office/drawing/2014/main" id="{9AB7BEDB-7556-441A-9B5B-EEF117C2E971}"/>
                </a:ext>
              </a:extLst>
            </p:cNvPr>
            <p:cNvSpPr/>
            <p:nvPr/>
          </p:nvSpPr>
          <p:spPr>
            <a:xfrm>
              <a:off x="3896601" y="8451271"/>
              <a:ext cx="3829905" cy="1457700"/>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solidFill>
                  <a:prstClr val="white"/>
                </a:solidFill>
              </a:endParaRPr>
            </a:p>
          </p:txBody>
        </p:sp>
        <p:sp>
          <p:nvSpPr>
            <p:cNvPr id="196" name="CuadroTexto 195">
              <a:extLst>
                <a:ext uri="{FF2B5EF4-FFF2-40B4-BE49-F238E27FC236}">
                  <a16:creationId xmlns="" xmlns:a16="http://schemas.microsoft.com/office/drawing/2014/main" id="{3E8B0A84-AA2E-44B9-9328-AF2D69544E7C}"/>
                </a:ext>
              </a:extLst>
            </p:cNvPr>
            <p:cNvSpPr txBox="1"/>
            <p:nvPr/>
          </p:nvSpPr>
          <p:spPr>
            <a:xfrm>
              <a:off x="4083652" y="8476046"/>
              <a:ext cx="3553735" cy="276999"/>
            </a:xfrm>
            <a:prstGeom prst="rect">
              <a:avLst/>
            </a:prstGeom>
            <a:noFill/>
          </p:spPr>
          <p:txBody>
            <a:bodyPr wrap="square" rtlCol="0">
              <a:spAutoFit/>
            </a:bodyPr>
            <a:lstStyle/>
            <a:p>
              <a:pPr algn="ctr"/>
              <a:r>
                <a:rPr lang="es-MX" sz="1200" dirty="0">
                  <a:solidFill>
                    <a:prstClr val="white"/>
                  </a:solidFill>
                  <a:latin typeface="Comic Sans MS" panose="030F0702030302020204" pitchFamily="66" charset="0"/>
                </a:rPr>
                <a:t>Dificultades</a:t>
              </a:r>
            </a:p>
          </p:txBody>
        </p:sp>
        <p:sp>
          <p:nvSpPr>
            <p:cNvPr id="198" name="CuadroTexto 197">
              <a:extLst>
                <a:ext uri="{FF2B5EF4-FFF2-40B4-BE49-F238E27FC236}">
                  <a16:creationId xmlns="" xmlns:a16="http://schemas.microsoft.com/office/drawing/2014/main" id="{8EA301CD-1810-4DA1-96E7-490B3EEE9E43}"/>
                </a:ext>
              </a:extLst>
            </p:cNvPr>
            <p:cNvSpPr txBox="1"/>
            <p:nvPr/>
          </p:nvSpPr>
          <p:spPr>
            <a:xfrm>
              <a:off x="3856974" y="8756565"/>
              <a:ext cx="3901420" cy="261610"/>
            </a:xfrm>
            <a:prstGeom prst="rect">
              <a:avLst/>
            </a:prstGeom>
            <a:noFill/>
          </p:spPr>
          <p:txBody>
            <a:bodyPr wrap="square">
              <a:spAutoFit/>
            </a:bodyPr>
            <a:lstStyle/>
            <a:p>
              <a:pPr algn="ctr"/>
              <a:r>
                <a:rPr lang="es-MX" sz="1100" dirty="0" smtClean="0">
                  <a:solidFill>
                    <a:prstClr val="black"/>
                  </a:solidFill>
                  <a:latin typeface="Comic Sans MS" panose="030F0702030302020204" pitchFamily="66" charset="0"/>
                </a:rPr>
                <a:t>Considero que este día no se presentó una dificultad.</a:t>
              </a:r>
              <a:endParaRPr lang="es-MX" sz="1100" dirty="0">
                <a:solidFill>
                  <a:prstClr val="black"/>
                </a:solidFill>
                <a:latin typeface="Comic Sans MS" panose="030F0702030302020204" pitchFamily="66" charset="0"/>
              </a:endParaRPr>
            </a:p>
          </p:txBody>
        </p:sp>
      </p:grpSp>
      <p:pic>
        <p:nvPicPr>
          <p:cNvPr id="4" name="Imagen 3" descr="Imagen que contiene muñeca, juguete, dibujo&#10;&#10;Descripción generada automáticamente">
            <a:extLst>
              <a:ext uri="{FF2B5EF4-FFF2-40B4-BE49-F238E27FC236}">
                <a16:creationId xmlns="" xmlns:a16="http://schemas.microsoft.com/office/drawing/2014/main" id="{E22C5A1D-3DD3-4491-BA78-9B902ABAC39F}"/>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6755877" y="57424"/>
            <a:ext cx="637841" cy="1214826"/>
          </a:xfrm>
          <a:prstGeom prst="rect">
            <a:avLst/>
          </a:prstGeom>
        </p:spPr>
      </p:pic>
      <p:sp>
        <p:nvSpPr>
          <p:cNvPr id="3" name="CuadroTexto 2"/>
          <p:cNvSpPr txBox="1"/>
          <p:nvPr/>
        </p:nvSpPr>
        <p:spPr>
          <a:xfrm>
            <a:off x="620492" y="216558"/>
            <a:ext cx="462337" cy="369332"/>
          </a:xfrm>
          <a:prstGeom prst="rect">
            <a:avLst/>
          </a:prstGeom>
          <a:noFill/>
        </p:spPr>
        <p:txBody>
          <a:bodyPr wrap="square" rtlCol="0">
            <a:spAutoFit/>
          </a:bodyPr>
          <a:lstStyle/>
          <a:p>
            <a:r>
              <a:rPr lang="es-MX" dirty="0" smtClean="0">
                <a:solidFill>
                  <a:prstClr val="black"/>
                </a:solidFill>
              </a:rPr>
              <a:t>23</a:t>
            </a:r>
            <a:endParaRPr lang="es-MX" dirty="0">
              <a:solidFill>
                <a:prstClr val="black"/>
              </a:solidFill>
            </a:endParaRPr>
          </a:p>
        </p:txBody>
      </p:sp>
      <p:sp>
        <p:nvSpPr>
          <p:cNvPr id="7" name="CuadroTexto 6"/>
          <p:cNvSpPr txBox="1"/>
          <p:nvPr/>
        </p:nvSpPr>
        <p:spPr>
          <a:xfrm>
            <a:off x="1384086" y="208970"/>
            <a:ext cx="491371" cy="369332"/>
          </a:xfrm>
          <a:prstGeom prst="rect">
            <a:avLst/>
          </a:prstGeom>
          <a:noFill/>
        </p:spPr>
        <p:txBody>
          <a:bodyPr wrap="square" rtlCol="0">
            <a:spAutoFit/>
          </a:bodyPr>
          <a:lstStyle/>
          <a:p>
            <a:r>
              <a:rPr lang="es-MX" dirty="0" smtClean="0">
                <a:solidFill>
                  <a:prstClr val="black"/>
                </a:solidFill>
              </a:rPr>
              <a:t>06</a:t>
            </a:r>
            <a:endParaRPr lang="es-MX" dirty="0">
              <a:solidFill>
                <a:prstClr val="black"/>
              </a:solidFill>
            </a:endParaRPr>
          </a:p>
        </p:txBody>
      </p:sp>
      <p:sp>
        <p:nvSpPr>
          <p:cNvPr id="9" name="CuadroTexto 8"/>
          <p:cNvSpPr txBox="1"/>
          <p:nvPr/>
        </p:nvSpPr>
        <p:spPr>
          <a:xfrm>
            <a:off x="2039663" y="240433"/>
            <a:ext cx="784141" cy="369332"/>
          </a:xfrm>
          <a:prstGeom prst="rect">
            <a:avLst/>
          </a:prstGeom>
          <a:noFill/>
        </p:spPr>
        <p:txBody>
          <a:bodyPr wrap="square" rtlCol="0">
            <a:spAutoFit/>
          </a:bodyPr>
          <a:lstStyle/>
          <a:p>
            <a:r>
              <a:rPr lang="es-MX" dirty="0" smtClean="0">
                <a:solidFill>
                  <a:prstClr val="black"/>
                </a:solidFill>
              </a:rPr>
              <a:t>2021</a:t>
            </a:r>
            <a:endParaRPr lang="es-MX" dirty="0">
              <a:solidFill>
                <a:prstClr val="black"/>
              </a:solidFill>
            </a:endParaRPr>
          </a:p>
        </p:txBody>
      </p:sp>
      <p:pic>
        <p:nvPicPr>
          <p:cNvPr id="17" name="Imagen 16"/>
          <p:cNvPicPr>
            <a:picLocks noChangeAspect="1"/>
          </p:cNvPicPr>
          <p:nvPr/>
        </p:nvPicPr>
        <p:blipFill>
          <a:blip r:embed="rId8"/>
          <a:stretch>
            <a:fillRect/>
          </a:stretch>
        </p:blipFill>
        <p:spPr>
          <a:xfrm>
            <a:off x="841508" y="2492946"/>
            <a:ext cx="280440" cy="262151"/>
          </a:xfrm>
          <a:prstGeom prst="rect">
            <a:avLst/>
          </a:prstGeom>
        </p:spPr>
      </p:pic>
      <p:sp>
        <p:nvSpPr>
          <p:cNvPr id="131" name="Elipse 130">
            <a:extLst>
              <a:ext uri="{FF2B5EF4-FFF2-40B4-BE49-F238E27FC236}">
                <a16:creationId xmlns="" xmlns:a16="http://schemas.microsoft.com/office/drawing/2014/main" id="{2CBBDFBE-EB0C-41CC-A88B-D5A807205905}"/>
              </a:ext>
            </a:extLst>
          </p:cNvPr>
          <p:cNvSpPr/>
          <p:nvPr/>
        </p:nvSpPr>
        <p:spPr>
          <a:xfrm>
            <a:off x="7323682" y="7313370"/>
            <a:ext cx="140071" cy="148881"/>
          </a:xfrm>
          <a:prstGeom prst="ellipse">
            <a:avLst/>
          </a:prstGeom>
          <a:solidFill>
            <a:srgbClr val="9966FF"/>
          </a:solid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pic>
        <p:nvPicPr>
          <p:cNvPr id="20" name="Imagen 19"/>
          <p:cNvPicPr>
            <a:picLocks noChangeAspect="1"/>
          </p:cNvPicPr>
          <p:nvPr/>
        </p:nvPicPr>
        <p:blipFill>
          <a:blip r:embed="rId9"/>
          <a:stretch>
            <a:fillRect/>
          </a:stretch>
        </p:blipFill>
        <p:spPr>
          <a:xfrm>
            <a:off x="4249298" y="3218456"/>
            <a:ext cx="280440" cy="262151"/>
          </a:xfrm>
          <a:prstGeom prst="rect">
            <a:avLst/>
          </a:prstGeom>
        </p:spPr>
      </p:pic>
    </p:spTree>
    <p:extLst>
      <p:ext uri="{BB962C8B-B14F-4D97-AF65-F5344CB8AC3E}">
        <p14:creationId xmlns:p14="http://schemas.microsoft.com/office/powerpoint/2010/main" val="1861195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uadroTexto 4">
            <a:extLst>
              <a:ext uri="{FF2B5EF4-FFF2-40B4-BE49-F238E27FC236}">
                <a16:creationId xmlns="" xmlns:a16="http://schemas.microsoft.com/office/drawing/2014/main" id="{25E92943-3F55-46FD-819B-08C437F114C6}"/>
              </a:ext>
            </a:extLst>
          </p:cNvPr>
          <p:cNvSpPr txBox="1"/>
          <p:nvPr/>
        </p:nvSpPr>
        <p:spPr>
          <a:xfrm>
            <a:off x="1238774" y="724864"/>
            <a:ext cx="5408606" cy="5970865"/>
          </a:xfrm>
          <a:prstGeom prst="rect">
            <a:avLst/>
          </a:prstGeom>
          <a:noFill/>
        </p:spPr>
        <p:txBody>
          <a:bodyPr wrap="square" rtlCol="0">
            <a:spAutoFit/>
          </a:bodyPr>
          <a:lstStyle/>
          <a:p>
            <a:pPr algn="ctr"/>
            <a:r>
              <a:rPr lang="es-MX" b="1" dirty="0" smtClean="0">
                <a:solidFill>
                  <a:prstClr val="black"/>
                </a:solidFill>
                <a:latin typeface="Comic Sans MS" panose="030F0702030302020204" pitchFamily="66" charset="0"/>
              </a:rPr>
              <a:t>Observaciones</a:t>
            </a:r>
          </a:p>
          <a:p>
            <a:endParaRPr lang="es-ES" sz="1200" dirty="0">
              <a:solidFill>
                <a:prstClr val="black"/>
              </a:solidFill>
              <a:latin typeface="Comic Sans MS" panose="030F0702030302020204" pitchFamily="66" charset="0"/>
            </a:endParaRPr>
          </a:p>
          <a:p>
            <a:r>
              <a:rPr lang="es-ES" sz="1400" dirty="0">
                <a:solidFill>
                  <a:prstClr val="black"/>
                </a:solidFill>
                <a:latin typeface="Comic Sans MS" panose="030F0702030302020204" pitchFamily="66" charset="0"/>
              </a:rPr>
              <a:t>La actividad de este día y el material proporcionado ayudó a que el aprendizaje se diera de una forma correcta, noté buena participación, además los vídeos sobre las recetas me sorprendieron, los alumnos hicieron buena explicación, y esto también fue al apoyo de los padres de familia. </a:t>
            </a:r>
            <a:endParaRPr lang="es-ES" sz="1400" dirty="0" smtClean="0">
              <a:solidFill>
                <a:prstClr val="black"/>
              </a:solidFill>
              <a:latin typeface="Comic Sans MS" panose="030F0702030302020204" pitchFamily="66" charset="0"/>
            </a:endParaRPr>
          </a:p>
          <a:p>
            <a:endParaRPr lang="es-ES" sz="1400" dirty="0">
              <a:solidFill>
                <a:prstClr val="black"/>
              </a:solidFill>
              <a:latin typeface="Comic Sans MS" panose="030F0702030302020204" pitchFamily="66" charset="0"/>
            </a:endParaRPr>
          </a:p>
          <a:p>
            <a:r>
              <a:rPr lang="es-ES" sz="1400" dirty="0">
                <a:solidFill>
                  <a:prstClr val="black"/>
                </a:solidFill>
                <a:latin typeface="Comic Sans MS" panose="030F0702030302020204" pitchFamily="66" charset="0"/>
              </a:rPr>
              <a:t>Según </a:t>
            </a:r>
            <a:r>
              <a:rPr lang="es-ES" sz="1400" dirty="0" smtClean="0">
                <a:solidFill>
                  <a:prstClr val="black"/>
                </a:solidFill>
                <a:latin typeface="Comic Sans MS" panose="030F0702030302020204" pitchFamily="66" charset="0"/>
              </a:rPr>
              <a:t>Sánchez y Mendoza (2014), “El </a:t>
            </a:r>
            <a:r>
              <a:rPr lang="es-ES" sz="1400" dirty="0">
                <a:solidFill>
                  <a:prstClr val="black"/>
                </a:solidFill>
                <a:latin typeface="Comic Sans MS" panose="030F0702030302020204" pitchFamily="66" charset="0"/>
              </a:rPr>
              <a:t>proceso académico de los estudiantes de </a:t>
            </a:r>
            <a:r>
              <a:rPr lang="es-ES" sz="1400" dirty="0" smtClean="0">
                <a:solidFill>
                  <a:prstClr val="black"/>
                </a:solidFill>
                <a:latin typeface="Comic Sans MS" panose="030F0702030302020204" pitchFamily="66" charset="0"/>
              </a:rPr>
              <a:t>preescolar depende </a:t>
            </a:r>
            <a:r>
              <a:rPr lang="es-ES" sz="1400" dirty="0">
                <a:solidFill>
                  <a:prstClr val="black"/>
                </a:solidFill>
                <a:latin typeface="Comic Sans MS" panose="030F0702030302020204" pitchFamily="66" charset="0"/>
              </a:rPr>
              <a:t>en cómo los docentes le brindan al estudiante cierta comunicación para </a:t>
            </a:r>
            <a:r>
              <a:rPr lang="es-ES" sz="1400" dirty="0" smtClean="0">
                <a:solidFill>
                  <a:prstClr val="black"/>
                </a:solidFill>
                <a:latin typeface="Comic Sans MS" panose="030F0702030302020204" pitchFamily="66" charset="0"/>
              </a:rPr>
              <a:t>mejorar en </a:t>
            </a:r>
            <a:r>
              <a:rPr lang="es-ES" sz="1400" dirty="0">
                <a:solidFill>
                  <a:prstClr val="black"/>
                </a:solidFill>
                <a:latin typeface="Comic Sans MS" panose="030F0702030302020204" pitchFamily="66" charset="0"/>
              </a:rPr>
              <a:t>sus desarrollos, logros y desempeños y en gran medida en cómo los padres de </a:t>
            </a:r>
            <a:r>
              <a:rPr lang="es-ES" sz="1400" dirty="0" smtClean="0">
                <a:solidFill>
                  <a:prstClr val="black"/>
                </a:solidFill>
                <a:latin typeface="Comic Sans MS" panose="030F0702030302020204" pitchFamily="66" charset="0"/>
              </a:rPr>
              <a:t>familia aprovecharon </a:t>
            </a:r>
            <a:r>
              <a:rPr lang="es-ES" sz="1400" dirty="0">
                <a:solidFill>
                  <a:prstClr val="black"/>
                </a:solidFill>
                <a:latin typeface="Comic Sans MS" panose="030F0702030302020204" pitchFamily="66" charset="0"/>
              </a:rPr>
              <a:t>el informe para incrementar su compromiso y trabajo desde casa </a:t>
            </a:r>
            <a:r>
              <a:rPr lang="es-ES" sz="1400" dirty="0" smtClean="0">
                <a:solidFill>
                  <a:prstClr val="black"/>
                </a:solidFill>
                <a:latin typeface="Comic Sans MS" panose="030F0702030302020204" pitchFamily="66" charset="0"/>
              </a:rPr>
              <a:t>para avanzar </a:t>
            </a:r>
            <a:r>
              <a:rPr lang="es-ES" sz="1400" dirty="0">
                <a:solidFill>
                  <a:prstClr val="black"/>
                </a:solidFill>
                <a:latin typeface="Comic Sans MS" panose="030F0702030302020204" pitchFamily="66" charset="0"/>
              </a:rPr>
              <a:t>en la formación de sus </a:t>
            </a:r>
            <a:r>
              <a:rPr lang="es-ES" sz="1400" dirty="0" smtClean="0">
                <a:solidFill>
                  <a:prstClr val="black"/>
                </a:solidFill>
                <a:latin typeface="Comic Sans MS" panose="030F0702030302020204" pitchFamily="66" charset="0"/>
              </a:rPr>
              <a:t>hijos“ (p. 14).</a:t>
            </a:r>
          </a:p>
          <a:p>
            <a:r>
              <a:rPr lang="es-ES" sz="1400" dirty="0" smtClean="0">
                <a:solidFill>
                  <a:prstClr val="black"/>
                </a:solidFill>
                <a:latin typeface="Comic Sans MS" panose="030F0702030302020204" pitchFamily="66" charset="0"/>
              </a:rPr>
              <a:t>Sin duda alguna el día de hoy hubo buena comunicación, proporción de material, información correcta y clara y buenos resultados.  </a:t>
            </a:r>
            <a:endParaRPr lang="es-ES" sz="1400" dirty="0">
              <a:solidFill>
                <a:prstClr val="black"/>
              </a:solidFill>
              <a:latin typeface="Comic Sans MS" panose="030F0702030302020204" pitchFamily="66" charset="0"/>
            </a:endParaRPr>
          </a:p>
          <a:p>
            <a:endParaRPr lang="es-ES" sz="1400" dirty="0" smtClean="0">
              <a:solidFill>
                <a:prstClr val="black"/>
              </a:solidFill>
              <a:latin typeface="Comic Sans MS" panose="030F0702030302020204" pitchFamily="66" charset="0"/>
            </a:endParaRPr>
          </a:p>
          <a:p>
            <a:endParaRPr lang="es-ES" sz="1400" dirty="0">
              <a:solidFill>
                <a:prstClr val="black"/>
              </a:solidFill>
              <a:latin typeface="Comic Sans MS" panose="030F0702030302020204" pitchFamily="66" charset="0"/>
            </a:endParaRPr>
          </a:p>
          <a:p>
            <a:endParaRPr lang="es-ES" sz="1400" dirty="0" smtClean="0">
              <a:solidFill>
                <a:prstClr val="black"/>
              </a:solidFill>
              <a:latin typeface="Comic Sans MS" panose="030F0702030302020204" pitchFamily="66" charset="0"/>
            </a:endParaRPr>
          </a:p>
          <a:p>
            <a:r>
              <a:rPr lang="es-ES" sz="1400" b="1" dirty="0" smtClean="0">
                <a:solidFill>
                  <a:prstClr val="black"/>
                </a:solidFill>
                <a:latin typeface="Comic Sans MS" panose="030F0702030302020204" pitchFamily="66" charset="0"/>
              </a:rPr>
              <a:t>Referencia bibliográfica:</a:t>
            </a:r>
          </a:p>
          <a:p>
            <a:r>
              <a:rPr lang="es-ES" sz="1400" dirty="0">
                <a:solidFill>
                  <a:prstClr val="black"/>
                </a:solidFill>
                <a:latin typeface="Comic Sans MS" panose="030F0702030302020204" pitchFamily="66" charset="0"/>
              </a:rPr>
              <a:t>Sánchez, K. O., &amp; Mendoza, A. A. L. (2014). La retroalimentación formativa en el proceso de enseñanza-aprendizaje de estudiantes en edad preescolar. Revista Iberoamericana de Evaluación Educativa, 7(1), 13-30..</a:t>
            </a:r>
          </a:p>
          <a:p>
            <a:endParaRPr lang="es-ES" sz="1600" b="1" dirty="0" smtClean="0">
              <a:solidFill>
                <a:prstClr val="black"/>
              </a:solidFill>
              <a:latin typeface="Comic Sans MS" panose="030F0702030302020204" pitchFamily="66" charset="0"/>
            </a:endParaRPr>
          </a:p>
        </p:txBody>
      </p:sp>
    </p:spTree>
    <p:extLst>
      <p:ext uri="{BB962C8B-B14F-4D97-AF65-F5344CB8AC3E}">
        <p14:creationId xmlns:p14="http://schemas.microsoft.com/office/powerpoint/2010/main" val="13290218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upo 1">
            <a:extLst>
              <a:ext uri="{FF2B5EF4-FFF2-40B4-BE49-F238E27FC236}">
                <a16:creationId xmlns="" xmlns:a16="http://schemas.microsoft.com/office/drawing/2014/main" id="{BA74D494-408A-4E9A-8CBA-796030CBE8BE}"/>
              </a:ext>
            </a:extLst>
          </p:cNvPr>
          <p:cNvGrpSpPr/>
          <p:nvPr/>
        </p:nvGrpSpPr>
        <p:grpSpPr>
          <a:xfrm>
            <a:off x="-62036" y="101667"/>
            <a:ext cx="8204111" cy="9807304"/>
            <a:chOff x="-62036" y="101667"/>
            <a:chExt cx="8204111" cy="9807304"/>
          </a:xfrm>
        </p:grpSpPr>
        <p:sp>
          <p:nvSpPr>
            <p:cNvPr id="6" name="Paralelogramo 5">
              <a:extLst>
                <a:ext uri="{FF2B5EF4-FFF2-40B4-BE49-F238E27FC236}">
                  <a16:creationId xmlns="" xmlns:a16="http://schemas.microsoft.com/office/drawing/2014/main" id="{47608943-0181-440C-B161-B8EF626947B5}"/>
                </a:ext>
              </a:extLst>
            </p:cNvPr>
            <p:cNvSpPr/>
            <p:nvPr/>
          </p:nvSpPr>
          <p:spPr>
            <a:xfrm>
              <a:off x="41638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8" name="Paralelogramo 7">
              <a:extLst>
                <a:ext uri="{FF2B5EF4-FFF2-40B4-BE49-F238E27FC236}">
                  <a16:creationId xmlns="" xmlns:a16="http://schemas.microsoft.com/office/drawing/2014/main" id="{B33DFCE6-CAD3-4C51-BEC3-B49DE3E10F98}"/>
                </a:ext>
              </a:extLst>
            </p:cNvPr>
            <p:cNvSpPr/>
            <p:nvPr/>
          </p:nvSpPr>
          <p:spPr>
            <a:xfrm>
              <a:off x="115806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10" name="Paralelogramo 9">
              <a:extLst>
                <a:ext uri="{FF2B5EF4-FFF2-40B4-BE49-F238E27FC236}">
                  <a16:creationId xmlns="" xmlns:a16="http://schemas.microsoft.com/office/drawing/2014/main" id="{E9499F6D-0B37-4682-9B96-B4D34C2EF618}"/>
                </a:ext>
              </a:extLst>
            </p:cNvPr>
            <p:cNvSpPr/>
            <p:nvPr/>
          </p:nvSpPr>
          <p:spPr>
            <a:xfrm>
              <a:off x="189974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grpSp>
          <p:nvGrpSpPr>
            <p:cNvPr id="13" name="Grupo 12">
              <a:extLst>
                <a:ext uri="{FF2B5EF4-FFF2-40B4-BE49-F238E27FC236}">
                  <a16:creationId xmlns="" xmlns:a16="http://schemas.microsoft.com/office/drawing/2014/main" id="{B9B108D8-2D8D-467D-B61E-DE552F2B74A5}"/>
                </a:ext>
              </a:extLst>
            </p:cNvPr>
            <p:cNvGrpSpPr/>
            <p:nvPr/>
          </p:nvGrpSpPr>
          <p:grpSpPr>
            <a:xfrm>
              <a:off x="355425" y="718147"/>
              <a:ext cx="406400" cy="543846"/>
              <a:chOff x="325120" y="975360"/>
              <a:chExt cx="406400" cy="543846"/>
            </a:xfrm>
          </p:grpSpPr>
          <p:sp>
            <p:nvSpPr>
              <p:cNvPr id="11" name="Elipse 10">
                <a:extLst>
                  <a:ext uri="{FF2B5EF4-FFF2-40B4-BE49-F238E27FC236}">
                    <a16:creationId xmlns="" xmlns:a16="http://schemas.microsoft.com/office/drawing/2014/main" id="{880D7D52-E52E-46A6-9AD5-0FE86D8981B4}"/>
                  </a:ext>
                </a:extLst>
              </p:cNvPr>
              <p:cNvSpPr/>
              <p:nvPr/>
            </p:nvSpPr>
            <p:spPr>
              <a:xfrm>
                <a:off x="325120" y="975360"/>
                <a:ext cx="406400" cy="426720"/>
              </a:xfrm>
              <a:prstGeom prst="ellipse">
                <a:avLst/>
              </a:prstGeom>
              <a:noFill/>
              <a:ln>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12" name="CuadroTexto 11">
                <a:extLst>
                  <a:ext uri="{FF2B5EF4-FFF2-40B4-BE49-F238E27FC236}">
                    <a16:creationId xmlns="" xmlns:a16="http://schemas.microsoft.com/office/drawing/2014/main" id="{2E00C428-416A-4D97-97D6-9A76941C2425}"/>
                  </a:ext>
                </a:extLst>
              </p:cNvPr>
              <p:cNvSpPr txBox="1"/>
              <p:nvPr/>
            </p:nvSpPr>
            <p:spPr>
              <a:xfrm>
                <a:off x="344030" y="995986"/>
                <a:ext cx="381836" cy="523220"/>
              </a:xfrm>
              <a:prstGeom prst="rect">
                <a:avLst/>
              </a:prstGeom>
              <a:noFill/>
            </p:spPr>
            <p:txBody>
              <a:bodyPr wrap="none" rtlCol="0">
                <a:spAutoFit/>
              </a:bodyPr>
              <a:lstStyle/>
              <a:p>
                <a:r>
                  <a:rPr lang="es-MX" sz="2800" dirty="0">
                    <a:solidFill>
                      <a:prstClr val="black"/>
                    </a:solidFill>
                    <a:latin typeface="Comic Sans MS" panose="030F0702030302020204" pitchFamily="66" charset="0"/>
                  </a:rPr>
                  <a:t>L</a:t>
                </a:r>
              </a:p>
            </p:txBody>
          </p:sp>
        </p:grpSp>
        <p:sp>
          <p:nvSpPr>
            <p:cNvPr id="15" name="Elipse 14">
              <a:extLst>
                <a:ext uri="{FF2B5EF4-FFF2-40B4-BE49-F238E27FC236}">
                  <a16:creationId xmlns="" xmlns:a16="http://schemas.microsoft.com/office/drawing/2014/main" id="{1082DC44-6046-4DB4-9D18-B9DE01490DD4}"/>
                </a:ext>
              </a:extLst>
            </p:cNvPr>
            <p:cNvSpPr/>
            <p:nvPr/>
          </p:nvSpPr>
          <p:spPr>
            <a:xfrm>
              <a:off x="911740" y="699102"/>
              <a:ext cx="406400" cy="426720"/>
            </a:xfrm>
            <a:prstGeom prst="ellipse">
              <a:avLst/>
            </a:prstGeom>
            <a:no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16" name="CuadroTexto 15">
              <a:extLst>
                <a:ext uri="{FF2B5EF4-FFF2-40B4-BE49-F238E27FC236}">
                  <a16:creationId xmlns="" xmlns:a16="http://schemas.microsoft.com/office/drawing/2014/main" id="{BE575634-FC98-441D-ACDC-E1C8A1435C25}"/>
                </a:ext>
              </a:extLst>
            </p:cNvPr>
            <p:cNvSpPr txBox="1"/>
            <p:nvPr/>
          </p:nvSpPr>
          <p:spPr>
            <a:xfrm>
              <a:off x="876576" y="682587"/>
              <a:ext cx="502061" cy="523220"/>
            </a:xfrm>
            <a:prstGeom prst="rect">
              <a:avLst/>
            </a:prstGeom>
            <a:noFill/>
          </p:spPr>
          <p:txBody>
            <a:bodyPr wrap="none" rtlCol="0">
              <a:spAutoFit/>
            </a:bodyPr>
            <a:lstStyle/>
            <a:p>
              <a:r>
                <a:rPr lang="es-MX" sz="2800" dirty="0">
                  <a:solidFill>
                    <a:prstClr val="black"/>
                  </a:solidFill>
                  <a:latin typeface="Comic Sans MS" panose="030F0702030302020204" pitchFamily="66" charset="0"/>
                </a:rPr>
                <a:t>M</a:t>
              </a:r>
            </a:p>
          </p:txBody>
        </p:sp>
        <p:sp>
          <p:nvSpPr>
            <p:cNvPr id="18" name="Elipse 17">
              <a:extLst>
                <a:ext uri="{FF2B5EF4-FFF2-40B4-BE49-F238E27FC236}">
                  <a16:creationId xmlns="" xmlns:a16="http://schemas.microsoft.com/office/drawing/2014/main" id="{AB18F75A-0196-4C2E-8DAD-CD0713D15D0C}"/>
                </a:ext>
              </a:extLst>
            </p:cNvPr>
            <p:cNvSpPr/>
            <p:nvPr/>
          </p:nvSpPr>
          <p:spPr>
            <a:xfrm>
              <a:off x="1399789" y="699102"/>
              <a:ext cx="406400" cy="426720"/>
            </a:xfrm>
            <a:prstGeom prst="ellipse">
              <a:avLst/>
            </a:prstGeom>
            <a:no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19" name="CuadroTexto 18">
              <a:extLst>
                <a:ext uri="{FF2B5EF4-FFF2-40B4-BE49-F238E27FC236}">
                  <a16:creationId xmlns="" xmlns:a16="http://schemas.microsoft.com/office/drawing/2014/main" id="{01D9B938-D65D-4623-994E-C181087BDD6E}"/>
                </a:ext>
              </a:extLst>
            </p:cNvPr>
            <p:cNvSpPr txBox="1"/>
            <p:nvPr/>
          </p:nvSpPr>
          <p:spPr>
            <a:xfrm>
              <a:off x="1353304" y="657229"/>
              <a:ext cx="502061" cy="523220"/>
            </a:xfrm>
            <a:prstGeom prst="rect">
              <a:avLst/>
            </a:prstGeom>
            <a:noFill/>
          </p:spPr>
          <p:txBody>
            <a:bodyPr wrap="none" rtlCol="0">
              <a:spAutoFit/>
            </a:bodyPr>
            <a:lstStyle/>
            <a:p>
              <a:r>
                <a:rPr lang="es-MX" sz="2800" dirty="0">
                  <a:solidFill>
                    <a:prstClr val="black"/>
                  </a:solidFill>
                  <a:latin typeface="Comic Sans MS" panose="030F0702030302020204" pitchFamily="66" charset="0"/>
                </a:rPr>
                <a:t>M</a:t>
              </a:r>
            </a:p>
          </p:txBody>
        </p:sp>
        <p:sp>
          <p:nvSpPr>
            <p:cNvPr id="21" name="Elipse 20">
              <a:extLst>
                <a:ext uri="{FF2B5EF4-FFF2-40B4-BE49-F238E27FC236}">
                  <a16:creationId xmlns="" xmlns:a16="http://schemas.microsoft.com/office/drawing/2014/main" id="{85E30B17-2BF6-437C-83C0-21DA04B245F6}"/>
                </a:ext>
              </a:extLst>
            </p:cNvPr>
            <p:cNvSpPr/>
            <p:nvPr/>
          </p:nvSpPr>
          <p:spPr>
            <a:xfrm>
              <a:off x="1910707" y="682587"/>
              <a:ext cx="406400" cy="426720"/>
            </a:xfrm>
            <a:prstGeom prst="ellipse">
              <a:avLst/>
            </a:prstGeom>
            <a:solidFill>
              <a:schemeClr val="accent4">
                <a:lumMod val="20000"/>
                <a:lumOff val="80000"/>
              </a:schemeClr>
            </a:solidFill>
            <a:ln>
              <a:solidFill>
                <a:srgbClr val="9966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a:solidFill>
                    <a:prstClr val="white"/>
                  </a:solidFill>
                </a:rPr>
                <a:t>  </a:t>
              </a:r>
            </a:p>
          </p:txBody>
        </p:sp>
        <p:sp>
          <p:nvSpPr>
            <p:cNvPr id="22" name="CuadroTexto 21">
              <a:extLst>
                <a:ext uri="{FF2B5EF4-FFF2-40B4-BE49-F238E27FC236}">
                  <a16:creationId xmlns="" xmlns:a16="http://schemas.microsoft.com/office/drawing/2014/main" id="{D10FE9A1-28D5-4310-BD57-3A5884781B43}"/>
                </a:ext>
              </a:extLst>
            </p:cNvPr>
            <p:cNvSpPr txBox="1"/>
            <p:nvPr/>
          </p:nvSpPr>
          <p:spPr>
            <a:xfrm>
              <a:off x="1909910" y="647965"/>
              <a:ext cx="310716" cy="523220"/>
            </a:xfrm>
            <a:prstGeom prst="rect">
              <a:avLst/>
            </a:prstGeom>
            <a:noFill/>
          </p:spPr>
          <p:txBody>
            <a:bodyPr wrap="square" rtlCol="0">
              <a:spAutoFit/>
            </a:bodyPr>
            <a:lstStyle/>
            <a:p>
              <a:r>
                <a:rPr lang="es-MX" sz="2800" dirty="0">
                  <a:solidFill>
                    <a:prstClr val="black"/>
                  </a:solidFill>
                  <a:latin typeface="Comic Sans MS" panose="030F0702030302020204" pitchFamily="66" charset="0"/>
                </a:rPr>
                <a:t>J</a:t>
              </a:r>
            </a:p>
          </p:txBody>
        </p:sp>
        <p:sp>
          <p:nvSpPr>
            <p:cNvPr id="24" name="Elipse 23">
              <a:extLst>
                <a:ext uri="{FF2B5EF4-FFF2-40B4-BE49-F238E27FC236}">
                  <a16:creationId xmlns="" xmlns:a16="http://schemas.microsoft.com/office/drawing/2014/main" id="{8A385A63-D308-45E3-A890-7B5BB1C03A3A}"/>
                </a:ext>
              </a:extLst>
            </p:cNvPr>
            <p:cNvSpPr/>
            <p:nvPr/>
          </p:nvSpPr>
          <p:spPr>
            <a:xfrm>
              <a:off x="2415408" y="714322"/>
              <a:ext cx="406400" cy="426720"/>
            </a:xfrm>
            <a:prstGeom prst="ellipse">
              <a:avLst/>
            </a:prstGeom>
            <a:noFill/>
            <a:ln>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25" name="CuadroTexto 24">
              <a:extLst>
                <a:ext uri="{FF2B5EF4-FFF2-40B4-BE49-F238E27FC236}">
                  <a16:creationId xmlns="" xmlns:a16="http://schemas.microsoft.com/office/drawing/2014/main" id="{675EA713-7166-4AA9-B421-958EB661CA25}"/>
                </a:ext>
              </a:extLst>
            </p:cNvPr>
            <p:cNvSpPr txBox="1"/>
            <p:nvPr/>
          </p:nvSpPr>
          <p:spPr>
            <a:xfrm>
              <a:off x="2395441" y="714322"/>
              <a:ext cx="418704" cy="523220"/>
            </a:xfrm>
            <a:prstGeom prst="rect">
              <a:avLst/>
            </a:prstGeom>
            <a:noFill/>
          </p:spPr>
          <p:txBody>
            <a:bodyPr wrap="none" rtlCol="0">
              <a:spAutoFit/>
            </a:bodyPr>
            <a:lstStyle/>
            <a:p>
              <a:r>
                <a:rPr lang="es-MX" sz="2800" dirty="0">
                  <a:solidFill>
                    <a:prstClr val="black"/>
                  </a:solidFill>
                  <a:latin typeface="Comic Sans MS" panose="030F0702030302020204" pitchFamily="66" charset="0"/>
                </a:rPr>
                <a:t>V</a:t>
              </a:r>
            </a:p>
          </p:txBody>
        </p:sp>
        <p:grpSp>
          <p:nvGrpSpPr>
            <p:cNvPr id="37" name="Grupo 36">
              <a:extLst>
                <a:ext uri="{FF2B5EF4-FFF2-40B4-BE49-F238E27FC236}">
                  <a16:creationId xmlns="" xmlns:a16="http://schemas.microsoft.com/office/drawing/2014/main" id="{609E6B96-557A-4D3C-965B-8035DA291787}"/>
                </a:ext>
              </a:extLst>
            </p:cNvPr>
            <p:cNvGrpSpPr/>
            <p:nvPr/>
          </p:nvGrpSpPr>
          <p:grpSpPr>
            <a:xfrm>
              <a:off x="3129395" y="101667"/>
              <a:ext cx="3534242" cy="1126339"/>
              <a:chOff x="3024181" y="135293"/>
              <a:chExt cx="3534242" cy="1126339"/>
            </a:xfrm>
          </p:grpSpPr>
          <p:pic>
            <p:nvPicPr>
              <p:cNvPr id="5" name="Imagen 4" descr="Imagen que contiene cuarto, reloj&#10;&#10;Descripción generada automáticamente">
                <a:extLst>
                  <a:ext uri="{FF2B5EF4-FFF2-40B4-BE49-F238E27FC236}">
                    <a16:creationId xmlns="" xmlns:a16="http://schemas.microsoft.com/office/drawing/2014/main" id="{1F8B6B18-BBBC-4E3C-86D9-F00304A4797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024181" y="186307"/>
                <a:ext cx="833120" cy="1020354"/>
              </a:xfrm>
              <a:prstGeom prst="rect">
                <a:avLst/>
              </a:prstGeom>
            </p:spPr>
          </p:pic>
          <p:pic>
            <p:nvPicPr>
              <p:cNvPr id="28" name="Imagen 27" descr="Imagen que contiene camiseta&#10;&#10;Descripción generada automáticamente">
                <a:extLst>
                  <a:ext uri="{FF2B5EF4-FFF2-40B4-BE49-F238E27FC236}">
                    <a16:creationId xmlns="" xmlns:a16="http://schemas.microsoft.com/office/drawing/2014/main" id="{E80C588A-7E82-4001-94A5-DE90FC28F93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947723" y="135293"/>
                <a:ext cx="586945" cy="1085720"/>
              </a:xfrm>
              <a:prstGeom prst="rect">
                <a:avLst/>
              </a:prstGeom>
            </p:spPr>
          </p:pic>
          <p:pic>
            <p:nvPicPr>
              <p:cNvPr id="30" name="Imagen 29" descr="Imagen que contiene dibujo&#10;&#10;Descripción generada automáticamente">
                <a:extLst>
                  <a:ext uri="{FF2B5EF4-FFF2-40B4-BE49-F238E27FC236}">
                    <a16:creationId xmlns="" xmlns:a16="http://schemas.microsoft.com/office/drawing/2014/main" id="{65450E8D-4A8F-47F5-9A99-0395E3E75608}"/>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609904" y="149582"/>
                <a:ext cx="586945" cy="1093804"/>
              </a:xfrm>
              <a:prstGeom prst="rect">
                <a:avLst/>
              </a:prstGeom>
            </p:spPr>
          </p:pic>
          <p:pic>
            <p:nvPicPr>
              <p:cNvPr id="32" name="Imagen 31">
                <a:extLst>
                  <a:ext uri="{FF2B5EF4-FFF2-40B4-BE49-F238E27FC236}">
                    <a16:creationId xmlns="" xmlns:a16="http://schemas.microsoft.com/office/drawing/2014/main" id="{360757C7-0204-411C-BC27-46C0D1504D7F}"/>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5265190" y="135293"/>
                <a:ext cx="715353" cy="1122383"/>
              </a:xfrm>
              <a:prstGeom prst="rect">
                <a:avLst/>
              </a:prstGeom>
            </p:spPr>
          </p:pic>
          <p:pic>
            <p:nvPicPr>
              <p:cNvPr id="34" name="Imagen 33" descr="Imagen que contiene dibujo&#10;&#10;Descripción generada automáticamente">
                <a:extLst>
                  <a:ext uri="{FF2B5EF4-FFF2-40B4-BE49-F238E27FC236}">
                    <a16:creationId xmlns="" xmlns:a16="http://schemas.microsoft.com/office/drawing/2014/main" id="{69E61F90-5C76-46E5-9AB4-46A4DAD5FA71}"/>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5998931" y="164446"/>
                <a:ext cx="559492" cy="1097186"/>
              </a:xfrm>
              <a:prstGeom prst="rect">
                <a:avLst/>
              </a:prstGeom>
            </p:spPr>
          </p:pic>
        </p:grpSp>
        <p:sp>
          <p:nvSpPr>
            <p:cNvPr id="38" name="CuadroTexto 37">
              <a:extLst>
                <a:ext uri="{FF2B5EF4-FFF2-40B4-BE49-F238E27FC236}">
                  <a16:creationId xmlns="" xmlns:a16="http://schemas.microsoft.com/office/drawing/2014/main" id="{C0070B9A-B372-4799-9461-A579B3A946DE}"/>
                </a:ext>
              </a:extLst>
            </p:cNvPr>
            <p:cNvSpPr txBox="1"/>
            <p:nvPr/>
          </p:nvSpPr>
          <p:spPr>
            <a:xfrm>
              <a:off x="38869" y="1211883"/>
              <a:ext cx="7777163" cy="369332"/>
            </a:xfrm>
            <a:prstGeom prst="rect">
              <a:avLst/>
            </a:prstGeom>
            <a:noFill/>
          </p:spPr>
          <p:txBody>
            <a:bodyPr wrap="square" rtlCol="0">
              <a:spAutoFit/>
            </a:bodyPr>
            <a:lstStyle/>
            <a:p>
              <a:r>
                <a:rPr lang="es-MX" dirty="0">
                  <a:solidFill>
                    <a:prstClr val="black"/>
                  </a:solidFill>
                </a:rPr>
                <a:t>Situación de </a:t>
              </a:r>
              <a:r>
                <a:rPr lang="es-MX" dirty="0" smtClean="0">
                  <a:solidFill>
                    <a:prstClr val="black"/>
                  </a:solidFill>
                </a:rPr>
                <a:t>Aprendizaje: Aprende en casa</a:t>
              </a:r>
              <a:endParaRPr lang="es-MX" dirty="0">
                <a:solidFill>
                  <a:prstClr val="black"/>
                </a:solidFill>
              </a:endParaRPr>
            </a:p>
          </p:txBody>
        </p:sp>
        <p:sp>
          <p:nvSpPr>
            <p:cNvPr id="39" name="Rectángulo 38">
              <a:extLst>
                <a:ext uri="{FF2B5EF4-FFF2-40B4-BE49-F238E27FC236}">
                  <a16:creationId xmlns="" xmlns:a16="http://schemas.microsoft.com/office/drawing/2014/main" id="{1A3DE5BB-AF26-4C12-B49E-ABDE42CACE67}"/>
                </a:ext>
              </a:extLst>
            </p:cNvPr>
            <p:cNvSpPr/>
            <p:nvPr/>
          </p:nvSpPr>
          <p:spPr>
            <a:xfrm>
              <a:off x="21138" y="1905531"/>
              <a:ext cx="7777162" cy="369332"/>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40" name="CuadroTexto 39">
              <a:extLst>
                <a:ext uri="{FF2B5EF4-FFF2-40B4-BE49-F238E27FC236}">
                  <a16:creationId xmlns="" xmlns:a16="http://schemas.microsoft.com/office/drawing/2014/main" id="{EBB85D41-574F-42BC-9018-63249043977A}"/>
                </a:ext>
              </a:extLst>
            </p:cNvPr>
            <p:cNvSpPr txBox="1"/>
            <p:nvPr/>
          </p:nvSpPr>
          <p:spPr>
            <a:xfrm>
              <a:off x="-60113" y="1913838"/>
              <a:ext cx="7777162" cy="338554"/>
            </a:xfrm>
            <a:prstGeom prst="rect">
              <a:avLst/>
            </a:prstGeom>
            <a:noFill/>
          </p:spPr>
          <p:txBody>
            <a:bodyPr wrap="square" rtlCol="0">
              <a:spAutoFit/>
            </a:bodyPr>
            <a:lstStyle/>
            <a:p>
              <a:pPr algn="ctr"/>
              <a:r>
                <a:rPr lang="es-MX" sz="1600" b="1" dirty="0">
                  <a:solidFill>
                    <a:prstClr val="white"/>
                  </a:solidFill>
                  <a:latin typeface="Comic Sans MS" panose="030F0702030302020204" pitchFamily="66" charset="0"/>
                </a:rPr>
                <a:t>Campos de formación y/o áreas de desarrollo personal y social a favorecer </a:t>
              </a:r>
            </a:p>
          </p:txBody>
        </p:sp>
        <p:grpSp>
          <p:nvGrpSpPr>
            <p:cNvPr id="72" name="Grupo 71">
              <a:extLst>
                <a:ext uri="{FF2B5EF4-FFF2-40B4-BE49-F238E27FC236}">
                  <a16:creationId xmlns="" xmlns:a16="http://schemas.microsoft.com/office/drawing/2014/main" id="{083CD8EE-5F7D-466F-B780-EFFFBFC05014}"/>
                </a:ext>
              </a:extLst>
            </p:cNvPr>
            <p:cNvGrpSpPr/>
            <p:nvPr/>
          </p:nvGrpSpPr>
          <p:grpSpPr>
            <a:xfrm>
              <a:off x="240392" y="2345731"/>
              <a:ext cx="7381107" cy="626460"/>
              <a:chOff x="-75901" y="2156819"/>
              <a:chExt cx="7381107" cy="626460"/>
            </a:xfrm>
          </p:grpSpPr>
          <p:grpSp>
            <p:nvGrpSpPr>
              <p:cNvPr id="44" name="Grupo 43">
                <a:extLst>
                  <a:ext uri="{FF2B5EF4-FFF2-40B4-BE49-F238E27FC236}">
                    <a16:creationId xmlns="" xmlns:a16="http://schemas.microsoft.com/office/drawing/2014/main" id="{12E0C998-9197-4DCB-81D4-DAD8211FDB84}"/>
                  </a:ext>
                </a:extLst>
              </p:cNvPr>
              <p:cNvGrpSpPr/>
              <p:nvPr/>
            </p:nvGrpSpPr>
            <p:grpSpPr>
              <a:xfrm>
                <a:off x="-75901" y="2156821"/>
                <a:ext cx="1443895" cy="562832"/>
                <a:chOff x="-169219" y="2121401"/>
                <a:chExt cx="1892685" cy="621799"/>
              </a:xfrm>
            </p:grpSpPr>
            <p:sp>
              <p:nvSpPr>
                <p:cNvPr id="42" name="Rectángulo 41">
                  <a:extLst>
                    <a:ext uri="{FF2B5EF4-FFF2-40B4-BE49-F238E27FC236}">
                      <a16:creationId xmlns="" xmlns:a16="http://schemas.microsoft.com/office/drawing/2014/main" id="{C56CE162-DF76-48EA-B669-0B397B284F1D}"/>
                    </a:ext>
                  </a:extLst>
                </p:cNvPr>
                <p:cNvSpPr/>
                <p:nvPr/>
              </p:nvSpPr>
              <p:spPr>
                <a:xfrm>
                  <a:off x="0" y="2121401"/>
                  <a:ext cx="1483360" cy="621799"/>
                </a:xfrm>
                <a:prstGeom prst="rect">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43" name="CuadroTexto 42">
                  <a:extLst>
                    <a:ext uri="{FF2B5EF4-FFF2-40B4-BE49-F238E27FC236}">
                      <a16:creationId xmlns="" xmlns:a16="http://schemas.microsoft.com/office/drawing/2014/main" id="{4D7A53C4-2AD3-46FF-A6B4-42DB355C7AEA}"/>
                    </a:ext>
                  </a:extLst>
                </p:cNvPr>
                <p:cNvSpPr txBox="1"/>
                <p:nvPr/>
              </p:nvSpPr>
              <p:spPr>
                <a:xfrm>
                  <a:off x="-169219" y="2139829"/>
                  <a:ext cx="1892685" cy="523220"/>
                </a:xfrm>
                <a:prstGeom prst="rect">
                  <a:avLst/>
                </a:prstGeom>
                <a:noFill/>
              </p:spPr>
              <p:txBody>
                <a:bodyPr wrap="square" rtlCol="0">
                  <a:spAutoFit/>
                </a:bodyPr>
                <a:lstStyle/>
                <a:p>
                  <a:pPr algn="ctr"/>
                  <a:r>
                    <a:rPr lang="es-MX" sz="1400" b="1" dirty="0">
                      <a:solidFill>
                        <a:prstClr val="white"/>
                      </a:solidFill>
                      <a:latin typeface="Comic Sans MS" panose="030F0702030302020204" pitchFamily="66" charset="0"/>
                    </a:rPr>
                    <a:t>Lenguaje y</a:t>
                  </a:r>
                </a:p>
                <a:p>
                  <a:pPr algn="ctr"/>
                  <a:r>
                    <a:rPr lang="es-MX" sz="1400" b="1" dirty="0">
                      <a:solidFill>
                        <a:prstClr val="white"/>
                      </a:solidFill>
                      <a:latin typeface="Comic Sans MS" panose="030F0702030302020204" pitchFamily="66" charset="0"/>
                    </a:rPr>
                    <a:t>comunicación</a:t>
                  </a:r>
                  <a:endParaRPr lang="es-MX" b="1" dirty="0">
                    <a:solidFill>
                      <a:prstClr val="white"/>
                    </a:solidFill>
                    <a:latin typeface="Comic Sans MS" panose="030F0702030302020204" pitchFamily="66" charset="0"/>
                  </a:endParaRPr>
                </a:p>
              </p:txBody>
            </p:sp>
          </p:grpSp>
          <p:grpSp>
            <p:nvGrpSpPr>
              <p:cNvPr id="57" name="Grupo 56">
                <a:extLst>
                  <a:ext uri="{FF2B5EF4-FFF2-40B4-BE49-F238E27FC236}">
                    <a16:creationId xmlns="" xmlns:a16="http://schemas.microsoft.com/office/drawing/2014/main" id="{1E968DB6-DCB7-4FE7-A0A4-1B7F8505EC91}"/>
                  </a:ext>
                </a:extLst>
              </p:cNvPr>
              <p:cNvGrpSpPr/>
              <p:nvPr/>
            </p:nvGrpSpPr>
            <p:grpSpPr>
              <a:xfrm>
                <a:off x="1121597" y="2156821"/>
                <a:ext cx="1443895" cy="562832"/>
                <a:chOff x="-171552" y="2121401"/>
                <a:chExt cx="1892685" cy="621799"/>
              </a:xfrm>
            </p:grpSpPr>
            <p:sp>
              <p:nvSpPr>
                <p:cNvPr id="58" name="Rectángulo 57">
                  <a:extLst>
                    <a:ext uri="{FF2B5EF4-FFF2-40B4-BE49-F238E27FC236}">
                      <a16:creationId xmlns="" xmlns:a16="http://schemas.microsoft.com/office/drawing/2014/main" id="{056A7F68-4482-4BD8-A9D9-2C976EF8C389}"/>
                    </a:ext>
                  </a:extLst>
                </p:cNvPr>
                <p:cNvSpPr/>
                <p:nvPr/>
              </p:nvSpPr>
              <p:spPr>
                <a:xfrm>
                  <a:off x="0" y="2121401"/>
                  <a:ext cx="1483360" cy="621799"/>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59" name="CuadroTexto 58">
                  <a:extLst>
                    <a:ext uri="{FF2B5EF4-FFF2-40B4-BE49-F238E27FC236}">
                      <a16:creationId xmlns="" xmlns:a16="http://schemas.microsoft.com/office/drawing/2014/main" id="{0E5E6861-0F13-4038-B433-32662CD9813E}"/>
                    </a:ext>
                  </a:extLst>
                </p:cNvPr>
                <p:cNvSpPr txBox="1"/>
                <p:nvPr/>
              </p:nvSpPr>
              <p:spPr>
                <a:xfrm>
                  <a:off x="-171552" y="2139829"/>
                  <a:ext cx="1892685" cy="578036"/>
                </a:xfrm>
                <a:prstGeom prst="rect">
                  <a:avLst/>
                </a:prstGeom>
                <a:noFill/>
              </p:spPr>
              <p:txBody>
                <a:bodyPr wrap="square" rtlCol="0">
                  <a:spAutoFit/>
                </a:bodyPr>
                <a:lstStyle/>
                <a:p>
                  <a:pPr algn="ctr"/>
                  <a:r>
                    <a:rPr lang="es-MX" sz="1400" b="1" dirty="0">
                      <a:solidFill>
                        <a:prstClr val="white"/>
                      </a:solidFill>
                      <a:latin typeface="Comic Sans MS" panose="030F0702030302020204" pitchFamily="66" charset="0"/>
                    </a:rPr>
                    <a:t>Pensamiento </a:t>
                  </a:r>
                </a:p>
                <a:p>
                  <a:pPr algn="ctr"/>
                  <a:r>
                    <a:rPr lang="es-MX" sz="1400" b="1" dirty="0">
                      <a:solidFill>
                        <a:prstClr val="white"/>
                      </a:solidFill>
                      <a:latin typeface="Comic Sans MS" panose="030F0702030302020204" pitchFamily="66" charset="0"/>
                    </a:rPr>
                    <a:t>matemático</a:t>
                  </a:r>
                  <a:endParaRPr lang="es-MX" b="1" dirty="0">
                    <a:solidFill>
                      <a:prstClr val="white"/>
                    </a:solidFill>
                    <a:latin typeface="Comic Sans MS" panose="030F0702030302020204" pitchFamily="66" charset="0"/>
                  </a:endParaRPr>
                </a:p>
              </p:txBody>
            </p:sp>
          </p:grpSp>
          <p:grpSp>
            <p:nvGrpSpPr>
              <p:cNvPr id="60" name="Grupo 59">
                <a:extLst>
                  <a:ext uri="{FF2B5EF4-FFF2-40B4-BE49-F238E27FC236}">
                    <a16:creationId xmlns="" xmlns:a16="http://schemas.microsoft.com/office/drawing/2014/main" id="{DE412BE8-0BFB-42DA-A279-3E2C07EC4A7C}"/>
                  </a:ext>
                </a:extLst>
              </p:cNvPr>
              <p:cNvGrpSpPr/>
              <p:nvPr/>
            </p:nvGrpSpPr>
            <p:grpSpPr>
              <a:xfrm>
                <a:off x="2280098" y="2156826"/>
                <a:ext cx="1443895" cy="626453"/>
                <a:chOff x="-204663" y="2121401"/>
                <a:chExt cx="1892685" cy="692084"/>
              </a:xfrm>
            </p:grpSpPr>
            <p:sp>
              <p:nvSpPr>
                <p:cNvPr id="61" name="Rectángulo 60">
                  <a:extLst>
                    <a:ext uri="{FF2B5EF4-FFF2-40B4-BE49-F238E27FC236}">
                      <a16:creationId xmlns="" xmlns:a16="http://schemas.microsoft.com/office/drawing/2014/main" id="{E36C0324-4B51-4ECA-9891-55F658027BAB}"/>
                    </a:ext>
                  </a:extLst>
                </p:cNvPr>
                <p:cNvSpPr/>
                <p:nvPr/>
              </p:nvSpPr>
              <p:spPr>
                <a:xfrm>
                  <a:off x="0" y="2121401"/>
                  <a:ext cx="1483360" cy="621799"/>
                </a:xfrm>
                <a:prstGeom prst="rect">
                  <a:avLst/>
                </a:prstGeom>
                <a:solidFill>
                  <a:srgbClr val="99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62" name="CuadroTexto 61">
                  <a:extLst>
                    <a:ext uri="{FF2B5EF4-FFF2-40B4-BE49-F238E27FC236}">
                      <a16:creationId xmlns="" xmlns:a16="http://schemas.microsoft.com/office/drawing/2014/main" id="{8583341A-D28C-4BAF-AADF-7019A81EC3A9}"/>
                    </a:ext>
                  </a:extLst>
                </p:cNvPr>
                <p:cNvSpPr txBox="1"/>
                <p:nvPr/>
              </p:nvSpPr>
              <p:spPr>
                <a:xfrm>
                  <a:off x="-204663" y="2150444"/>
                  <a:ext cx="1892685" cy="663041"/>
                </a:xfrm>
                <a:prstGeom prst="rect">
                  <a:avLst/>
                </a:prstGeom>
                <a:noFill/>
              </p:spPr>
              <p:txBody>
                <a:bodyPr wrap="square" rtlCol="0">
                  <a:spAutoFit/>
                </a:bodyPr>
                <a:lstStyle/>
                <a:p>
                  <a:pPr algn="ctr"/>
                  <a:r>
                    <a:rPr lang="es-MX" sz="1100" b="1" dirty="0">
                      <a:solidFill>
                        <a:prstClr val="white"/>
                      </a:solidFill>
                      <a:latin typeface="Comic Sans MS" panose="030F0702030302020204" pitchFamily="66" charset="0"/>
                    </a:rPr>
                    <a:t>Exploración del mundo natural y social</a:t>
                  </a:r>
                  <a:endParaRPr lang="es-MX" sz="1400" b="1" dirty="0">
                    <a:solidFill>
                      <a:prstClr val="white"/>
                    </a:solidFill>
                    <a:latin typeface="Comic Sans MS" panose="030F0702030302020204" pitchFamily="66" charset="0"/>
                  </a:endParaRPr>
                </a:p>
              </p:txBody>
            </p:sp>
          </p:grpSp>
          <p:grpSp>
            <p:nvGrpSpPr>
              <p:cNvPr id="63" name="Grupo 62">
                <a:extLst>
                  <a:ext uri="{FF2B5EF4-FFF2-40B4-BE49-F238E27FC236}">
                    <a16:creationId xmlns="" xmlns:a16="http://schemas.microsoft.com/office/drawing/2014/main" id="{E8EB032D-ACCC-40F9-AC96-D4AD28491475}"/>
                  </a:ext>
                </a:extLst>
              </p:cNvPr>
              <p:cNvGrpSpPr/>
              <p:nvPr/>
            </p:nvGrpSpPr>
            <p:grpSpPr>
              <a:xfrm>
                <a:off x="3367730" y="2156821"/>
                <a:ext cx="1443895" cy="562832"/>
                <a:chOff x="-359582" y="2121401"/>
                <a:chExt cx="1892685" cy="621799"/>
              </a:xfrm>
            </p:grpSpPr>
            <p:sp>
              <p:nvSpPr>
                <p:cNvPr id="64" name="Rectángulo 63">
                  <a:extLst>
                    <a:ext uri="{FF2B5EF4-FFF2-40B4-BE49-F238E27FC236}">
                      <a16:creationId xmlns="" xmlns:a16="http://schemas.microsoft.com/office/drawing/2014/main" id="{D258DB9C-57AA-4856-BAE0-1F787B576215}"/>
                    </a:ext>
                  </a:extLst>
                </p:cNvPr>
                <p:cNvSpPr/>
                <p:nvPr/>
              </p:nvSpPr>
              <p:spPr>
                <a:xfrm>
                  <a:off x="0" y="2121401"/>
                  <a:ext cx="1483360" cy="621799"/>
                </a:xfrm>
                <a:prstGeom prst="rect">
                  <a:avLst/>
                </a:prstGeom>
                <a:solidFill>
                  <a:srgbClr val="FF99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65" name="CuadroTexto 64">
                  <a:extLst>
                    <a:ext uri="{FF2B5EF4-FFF2-40B4-BE49-F238E27FC236}">
                      <a16:creationId xmlns="" xmlns:a16="http://schemas.microsoft.com/office/drawing/2014/main" id="{80935E19-64EA-4D41-9A3C-8E6C14C1C24B}"/>
                    </a:ext>
                  </a:extLst>
                </p:cNvPr>
                <p:cNvSpPr txBox="1"/>
                <p:nvPr/>
              </p:nvSpPr>
              <p:spPr>
                <a:xfrm>
                  <a:off x="-359582" y="2259260"/>
                  <a:ext cx="1892685" cy="340022"/>
                </a:xfrm>
                <a:prstGeom prst="rect">
                  <a:avLst/>
                </a:prstGeom>
                <a:noFill/>
              </p:spPr>
              <p:txBody>
                <a:bodyPr wrap="square" rtlCol="0">
                  <a:spAutoFit/>
                </a:bodyPr>
                <a:lstStyle/>
                <a:p>
                  <a:pPr algn="ctr"/>
                  <a:r>
                    <a:rPr lang="es-MX" sz="1400" b="1" dirty="0">
                      <a:solidFill>
                        <a:prstClr val="white"/>
                      </a:solidFill>
                      <a:latin typeface="Comic Sans MS" panose="030F0702030302020204" pitchFamily="66" charset="0"/>
                    </a:rPr>
                    <a:t>Artes</a:t>
                  </a:r>
                  <a:endParaRPr lang="es-MX" b="1" dirty="0">
                    <a:solidFill>
                      <a:prstClr val="white"/>
                    </a:solidFill>
                    <a:latin typeface="Comic Sans MS" panose="030F0702030302020204" pitchFamily="66" charset="0"/>
                  </a:endParaRPr>
                </a:p>
              </p:txBody>
            </p:sp>
          </p:grpSp>
          <p:grpSp>
            <p:nvGrpSpPr>
              <p:cNvPr id="66" name="Grupo 65">
                <a:extLst>
                  <a:ext uri="{FF2B5EF4-FFF2-40B4-BE49-F238E27FC236}">
                    <a16:creationId xmlns="" xmlns:a16="http://schemas.microsoft.com/office/drawing/2014/main" id="{BFD2444E-F5BD-4D9A-B193-C16DC1378FBA}"/>
                  </a:ext>
                </a:extLst>
              </p:cNvPr>
              <p:cNvGrpSpPr/>
              <p:nvPr/>
            </p:nvGrpSpPr>
            <p:grpSpPr>
              <a:xfrm>
                <a:off x="4676184" y="2156819"/>
                <a:ext cx="1443895" cy="562832"/>
                <a:chOff x="-177539" y="2121399"/>
                <a:chExt cx="1892685" cy="621799"/>
              </a:xfrm>
            </p:grpSpPr>
            <p:sp>
              <p:nvSpPr>
                <p:cNvPr id="67" name="Rectángulo 66">
                  <a:extLst>
                    <a:ext uri="{FF2B5EF4-FFF2-40B4-BE49-F238E27FC236}">
                      <a16:creationId xmlns="" xmlns:a16="http://schemas.microsoft.com/office/drawing/2014/main" id="{7124B3F4-60CA-476B-BC85-C9A19C47FFA8}"/>
                    </a:ext>
                  </a:extLst>
                </p:cNvPr>
                <p:cNvSpPr/>
                <p:nvPr/>
              </p:nvSpPr>
              <p:spPr>
                <a:xfrm>
                  <a:off x="49096" y="2121399"/>
                  <a:ext cx="1483359" cy="621799"/>
                </a:xfrm>
                <a:prstGeom prst="rect">
                  <a:avLst/>
                </a:prstGeom>
                <a:solidFill>
                  <a:srgbClr val="79D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68" name="CuadroTexto 67">
                  <a:extLst>
                    <a:ext uri="{FF2B5EF4-FFF2-40B4-BE49-F238E27FC236}">
                      <a16:creationId xmlns="" xmlns:a16="http://schemas.microsoft.com/office/drawing/2014/main" id="{A9F5438C-023C-4607-A434-6E5095D48236}"/>
                    </a:ext>
                  </a:extLst>
                </p:cNvPr>
                <p:cNvSpPr txBox="1"/>
                <p:nvPr/>
              </p:nvSpPr>
              <p:spPr>
                <a:xfrm>
                  <a:off x="-177539" y="2150449"/>
                  <a:ext cx="1892685" cy="578037"/>
                </a:xfrm>
                <a:prstGeom prst="rect">
                  <a:avLst/>
                </a:prstGeom>
                <a:noFill/>
              </p:spPr>
              <p:txBody>
                <a:bodyPr wrap="square" rtlCol="0">
                  <a:spAutoFit/>
                </a:bodyPr>
                <a:lstStyle/>
                <a:p>
                  <a:pPr algn="ctr"/>
                  <a:r>
                    <a:rPr lang="es-MX" sz="1400" b="1" dirty="0">
                      <a:solidFill>
                        <a:prstClr val="white"/>
                      </a:solidFill>
                      <a:latin typeface="Comic Sans MS" panose="030F0702030302020204" pitchFamily="66" charset="0"/>
                    </a:rPr>
                    <a:t>Educación </a:t>
                  </a:r>
                </a:p>
                <a:p>
                  <a:pPr algn="ctr"/>
                  <a:r>
                    <a:rPr lang="es-MX" sz="1400" b="1" dirty="0">
                      <a:solidFill>
                        <a:prstClr val="white"/>
                      </a:solidFill>
                      <a:latin typeface="Comic Sans MS" panose="030F0702030302020204" pitchFamily="66" charset="0"/>
                    </a:rPr>
                    <a:t>Física</a:t>
                  </a:r>
                  <a:endParaRPr lang="es-MX" b="1" dirty="0">
                    <a:solidFill>
                      <a:prstClr val="white"/>
                    </a:solidFill>
                    <a:latin typeface="Comic Sans MS" panose="030F0702030302020204" pitchFamily="66" charset="0"/>
                  </a:endParaRPr>
                </a:p>
              </p:txBody>
            </p:sp>
          </p:grpSp>
          <p:grpSp>
            <p:nvGrpSpPr>
              <p:cNvPr id="69" name="Grupo 68">
                <a:extLst>
                  <a:ext uri="{FF2B5EF4-FFF2-40B4-BE49-F238E27FC236}">
                    <a16:creationId xmlns="" xmlns:a16="http://schemas.microsoft.com/office/drawing/2014/main" id="{17AF4C5C-C2C8-4DED-BAD5-5F76BDE17A81}"/>
                  </a:ext>
                </a:extLst>
              </p:cNvPr>
              <p:cNvGrpSpPr/>
              <p:nvPr/>
            </p:nvGrpSpPr>
            <p:grpSpPr>
              <a:xfrm>
                <a:off x="5861311" y="2164898"/>
                <a:ext cx="1443895" cy="562832"/>
                <a:chOff x="-204658" y="2121401"/>
                <a:chExt cx="1892685" cy="621799"/>
              </a:xfrm>
            </p:grpSpPr>
            <p:sp>
              <p:nvSpPr>
                <p:cNvPr id="70" name="Rectángulo 69">
                  <a:extLst>
                    <a:ext uri="{FF2B5EF4-FFF2-40B4-BE49-F238E27FC236}">
                      <a16:creationId xmlns="" xmlns:a16="http://schemas.microsoft.com/office/drawing/2014/main" id="{5D5778F5-4584-429E-A2A1-9F50E2EFC902}"/>
                    </a:ext>
                  </a:extLst>
                </p:cNvPr>
                <p:cNvSpPr/>
                <p:nvPr/>
              </p:nvSpPr>
              <p:spPr>
                <a:xfrm>
                  <a:off x="0" y="2121401"/>
                  <a:ext cx="1483360" cy="621799"/>
                </a:xfrm>
                <a:prstGeom prst="rect">
                  <a:avLst/>
                </a:prstGeom>
                <a:solidFill>
                  <a:srgbClr val="CC9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71" name="CuadroTexto 70">
                  <a:extLst>
                    <a:ext uri="{FF2B5EF4-FFF2-40B4-BE49-F238E27FC236}">
                      <a16:creationId xmlns="" xmlns:a16="http://schemas.microsoft.com/office/drawing/2014/main" id="{2A0E006F-6BFA-4E67-AD34-573EC50C0460}"/>
                    </a:ext>
                  </a:extLst>
                </p:cNvPr>
                <p:cNvSpPr txBox="1"/>
                <p:nvPr/>
              </p:nvSpPr>
              <p:spPr>
                <a:xfrm>
                  <a:off x="-204658" y="2154500"/>
                  <a:ext cx="1892685" cy="476030"/>
                </a:xfrm>
                <a:prstGeom prst="rect">
                  <a:avLst/>
                </a:prstGeom>
                <a:noFill/>
              </p:spPr>
              <p:txBody>
                <a:bodyPr wrap="square" rtlCol="0">
                  <a:spAutoFit/>
                </a:bodyPr>
                <a:lstStyle/>
                <a:p>
                  <a:pPr algn="ctr"/>
                  <a:r>
                    <a:rPr lang="es-MX" sz="1100" b="1" dirty="0">
                      <a:solidFill>
                        <a:prstClr val="white"/>
                      </a:solidFill>
                      <a:latin typeface="Comic Sans MS" panose="030F0702030302020204" pitchFamily="66" charset="0"/>
                    </a:rPr>
                    <a:t>Educación Socioemocional</a:t>
                  </a:r>
                  <a:endParaRPr lang="es-MX" sz="1400" b="1" dirty="0">
                    <a:solidFill>
                      <a:prstClr val="white"/>
                    </a:solidFill>
                    <a:latin typeface="Comic Sans MS" panose="030F0702030302020204" pitchFamily="66" charset="0"/>
                  </a:endParaRPr>
                </a:p>
              </p:txBody>
            </p:sp>
          </p:grpSp>
        </p:grpSp>
        <p:grpSp>
          <p:nvGrpSpPr>
            <p:cNvPr id="170" name="Grupo 169">
              <a:extLst>
                <a:ext uri="{FF2B5EF4-FFF2-40B4-BE49-F238E27FC236}">
                  <a16:creationId xmlns="" xmlns:a16="http://schemas.microsoft.com/office/drawing/2014/main" id="{5B59E4B5-6825-43CA-9212-E5117CC64809}"/>
                </a:ext>
              </a:extLst>
            </p:cNvPr>
            <p:cNvGrpSpPr/>
            <p:nvPr/>
          </p:nvGrpSpPr>
          <p:grpSpPr>
            <a:xfrm>
              <a:off x="166339" y="3077681"/>
              <a:ext cx="7777163" cy="454209"/>
              <a:chOff x="27396" y="2784923"/>
              <a:chExt cx="7777163" cy="454209"/>
            </a:xfrm>
          </p:grpSpPr>
          <p:sp>
            <p:nvSpPr>
              <p:cNvPr id="74" name="CuadroTexto 73">
                <a:extLst>
                  <a:ext uri="{FF2B5EF4-FFF2-40B4-BE49-F238E27FC236}">
                    <a16:creationId xmlns="" xmlns:a16="http://schemas.microsoft.com/office/drawing/2014/main" id="{7B12804B-9A35-41DE-B9A4-27DE69161C79}"/>
                  </a:ext>
                </a:extLst>
              </p:cNvPr>
              <p:cNvSpPr txBox="1"/>
              <p:nvPr/>
            </p:nvSpPr>
            <p:spPr>
              <a:xfrm>
                <a:off x="27396" y="2826030"/>
                <a:ext cx="7777163" cy="369332"/>
              </a:xfrm>
              <a:prstGeom prst="rect">
                <a:avLst/>
              </a:prstGeom>
              <a:noFill/>
            </p:spPr>
            <p:txBody>
              <a:bodyPr wrap="square" rtlCol="0">
                <a:spAutoFit/>
              </a:bodyPr>
              <a:lstStyle/>
              <a:p>
                <a:r>
                  <a:rPr lang="es-MX" sz="1600" dirty="0">
                    <a:solidFill>
                      <a:prstClr val="black"/>
                    </a:solidFill>
                    <a:latin typeface="Comic Sans MS" panose="030F0702030302020204" pitchFamily="66" charset="0"/>
                  </a:rPr>
                  <a:t>La jornada de trabajo fue</a:t>
                </a:r>
                <a:r>
                  <a:rPr lang="es-MX" dirty="0">
                    <a:solidFill>
                      <a:prstClr val="black"/>
                    </a:solidFill>
                  </a:rPr>
                  <a:t>:</a:t>
                </a:r>
              </a:p>
            </p:txBody>
          </p:sp>
          <p:sp>
            <p:nvSpPr>
              <p:cNvPr id="76" name="Paralelogramo 75">
                <a:extLst>
                  <a:ext uri="{FF2B5EF4-FFF2-40B4-BE49-F238E27FC236}">
                    <a16:creationId xmlns="" xmlns:a16="http://schemas.microsoft.com/office/drawing/2014/main" id="{60A599B8-BE07-4BBA-A281-EF28C0090E28}"/>
                  </a:ext>
                </a:extLst>
              </p:cNvPr>
              <p:cNvSpPr/>
              <p:nvPr/>
            </p:nvSpPr>
            <p:spPr>
              <a:xfrm>
                <a:off x="2727259" y="2784923"/>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78" name="Paralelogramo 77">
                <a:extLst>
                  <a:ext uri="{FF2B5EF4-FFF2-40B4-BE49-F238E27FC236}">
                    <a16:creationId xmlns="" xmlns:a16="http://schemas.microsoft.com/office/drawing/2014/main" id="{91849B54-4BCF-4048-99A2-AC8047873550}"/>
                  </a:ext>
                </a:extLst>
              </p:cNvPr>
              <p:cNvSpPr/>
              <p:nvPr/>
            </p:nvSpPr>
            <p:spPr>
              <a:xfrm>
                <a:off x="3783995" y="2797336"/>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80" name="Paralelogramo 79">
                <a:extLst>
                  <a:ext uri="{FF2B5EF4-FFF2-40B4-BE49-F238E27FC236}">
                    <a16:creationId xmlns="" xmlns:a16="http://schemas.microsoft.com/office/drawing/2014/main" id="{B064F40E-1706-4DE7-BFB7-44057684112C}"/>
                  </a:ext>
                </a:extLst>
              </p:cNvPr>
              <p:cNvSpPr/>
              <p:nvPr/>
            </p:nvSpPr>
            <p:spPr>
              <a:xfrm>
                <a:off x="4936360" y="2797336"/>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82" name="Paralelogramo 81">
                <a:extLst>
                  <a:ext uri="{FF2B5EF4-FFF2-40B4-BE49-F238E27FC236}">
                    <a16:creationId xmlns="" xmlns:a16="http://schemas.microsoft.com/office/drawing/2014/main" id="{9A495760-0A05-4BBF-A6A0-798DA9FF3403}"/>
                  </a:ext>
                </a:extLst>
              </p:cNvPr>
              <p:cNvSpPr/>
              <p:nvPr/>
            </p:nvSpPr>
            <p:spPr>
              <a:xfrm>
                <a:off x="6135240" y="2812412"/>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83" name="CuadroTexto 82">
                <a:extLst>
                  <a:ext uri="{FF2B5EF4-FFF2-40B4-BE49-F238E27FC236}">
                    <a16:creationId xmlns="" xmlns:a16="http://schemas.microsoft.com/office/drawing/2014/main" id="{967DD3A9-200C-4C55-8BC5-CCE26BA059E2}"/>
                  </a:ext>
                </a:extLst>
              </p:cNvPr>
              <p:cNvSpPr txBox="1"/>
              <p:nvPr/>
            </p:nvSpPr>
            <p:spPr>
              <a:xfrm>
                <a:off x="2788271" y="2881579"/>
                <a:ext cx="914591" cy="307777"/>
              </a:xfrm>
              <a:prstGeom prst="rect">
                <a:avLst/>
              </a:prstGeom>
              <a:noFill/>
            </p:spPr>
            <p:txBody>
              <a:bodyPr wrap="square" rtlCol="0">
                <a:spAutoFit/>
              </a:bodyPr>
              <a:lstStyle/>
              <a:p>
                <a:r>
                  <a:rPr lang="es-MX" sz="1400" dirty="0">
                    <a:solidFill>
                      <a:prstClr val="black"/>
                    </a:solidFill>
                    <a:latin typeface="Comic Sans MS" panose="030F0702030302020204" pitchFamily="66" charset="0"/>
                  </a:rPr>
                  <a:t>Exitosa</a:t>
                </a:r>
              </a:p>
            </p:txBody>
          </p:sp>
          <p:sp>
            <p:nvSpPr>
              <p:cNvPr id="85" name="CuadroTexto 84">
                <a:extLst>
                  <a:ext uri="{FF2B5EF4-FFF2-40B4-BE49-F238E27FC236}">
                    <a16:creationId xmlns="" xmlns:a16="http://schemas.microsoft.com/office/drawing/2014/main" id="{F09B523F-8A7C-480D-8661-5FA4C6F2E91D}"/>
                  </a:ext>
                </a:extLst>
              </p:cNvPr>
              <p:cNvSpPr txBox="1"/>
              <p:nvPr/>
            </p:nvSpPr>
            <p:spPr>
              <a:xfrm>
                <a:off x="3902327" y="2884214"/>
                <a:ext cx="914400" cy="307777"/>
              </a:xfrm>
              <a:prstGeom prst="rect">
                <a:avLst/>
              </a:prstGeom>
              <a:noFill/>
            </p:spPr>
            <p:txBody>
              <a:bodyPr wrap="square" rtlCol="0">
                <a:spAutoFit/>
              </a:bodyPr>
              <a:lstStyle/>
              <a:p>
                <a:r>
                  <a:rPr lang="es-MX" sz="1400" dirty="0">
                    <a:solidFill>
                      <a:prstClr val="black"/>
                    </a:solidFill>
                    <a:latin typeface="Comic Sans MS" panose="030F0702030302020204" pitchFamily="66" charset="0"/>
                  </a:rPr>
                  <a:t>Buena</a:t>
                </a:r>
              </a:p>
            </p:txBody>
          </p:sp>
          <p:sp>
            <p:nvSpPr>
              <p:cNvPr id="87" name="CuadroTexto 86">
                <a:extLst>
                  <a:ext uri="{FF2B5EF4-FFF2-40B4-BE49-F238E27FC236}">
                    <a16:creationId xmlns="" xmlns:a16="http://schemas.microsoft.com/office/drawing/2014/main" id="{738EC69C-9FF1-417C-B72A-2D7D20847ECA}"/>
                  </a:ext>
                </a:extLst>
              </p:cNvPr>
              <p:cNvSpPr txBox="1"/>
              <p:nvPr/>
            </p:nvSpPr>
            <p:spPr>
              <a:xfrm>
                <a:off x="4984176" y="2894967"/>
                <a:ext cx="914400" cy="307777"/>
              </a:xfrm>
              <a:prstGeom prst="rect">
                <a:avLst/>
              </a:prstGeom>
              <a:noFill/>
            </p:spPr>
            <p:txBody>
              <a:bodyPr wrap="square" rtlCol="0">
                <a:spAutoFit/>
              </a:bodyPr>
              <a:lstStyle/>
              <a:p>
                <a:r>
                  <a:rPr lang="es-MX" sz="1400" dirty="0">
                    <a:solidFill>
                      <a:prstClr val="black"/>
                    </a:solidFill>
                    <a:latin typeface="Comic Sans MS" panose="030F0702030302020204" pitchFamily="66" charset="0"/>
                  </a:rPr>
                  <a:t>Regular</a:t>
                </a:r>
                <a:endParaRPr lang="es-MX" sz="1100" dirty="0">
                  <a:solidFill>
                    <a:prstClr val="black"/>
                  </a:solidFill>
                </a:endParaRPr>
              </a:p>
            </p:txBody>
          </p:sp>
          <p:sp>
            <p:nvSpPr>
              <p:cNvPr id="89" name="CuadroTexto 88">
                <a:extLst>
                  <a:ext uri="{FF2B5EF4-FFF2-40B4-BE49-F238E27FC236}">
                    <a16:creationId xmlns="" xmlns:a16="http://schemas.microsoft.com/office/drawing/2014/main" id="{1D108D3C-EB07-407F-9F55-E69D4D110D55}"/>
                  </a:ext>
                </a:extLst>
              </p:cNvPr>
              <p:cNvSpPr txBox="1"/>
              <p:nvPr/>
            </p:nvSpPr>
            <p:spPr>
              <a:xfrm>
                <a:off x="6341522" y="2894967"/>
                <a:ext cx="914400" cy="307777"/>
              </a:xfrm>
              <a:prstGeom prst="rect">
                <a:avLst/>
              </a:prstGeom>
              <a:noFill/>
            </p:spPr>
            <p:txBody>
              <a:bodyPr wrap="square" rtlCol="0">
                <a:spAutoFit/>
              </a:bodyPr>
              <a:lstStyle/>
              <a:p>
                <a:r>
                  <a:rPr lang="es-MX" sz="1400" dirty="0">
                    <a:solidFill>
                      <a:prstClr val="black"/>
                    </a:solidFill>
                    <a:latin typeface="Comic Sans MS" panose="030F0702030302020204" pitchFamily="66" charset="0"/>
                  </a:rPr>
                  <a:t>Mala</a:t>
                </a:r>
                <a:endParaRPr lang="es-MX" sz="1400" dirty="0">
                  <a:solidFill>
                    <a:prstClr val="black"/>
                  </a:solidFill>
                </a:endParaRPr>
              </a:p>
            </p:txBody>
          </p:sp>
        </p:grpSp>
        <p:grpSp>
          <p:nvGrpSpPr>
            <p:cNvPr id="169" name="Grupo 168">
              <a:extLst>
                <a:ext uri="{FF2B5EF4-FFF2-40B4-BE49-F238E27FC236}">
                  <a16:creationId xmlns="" xmlns:a16="http://schemas.microsoft.com/office/drawing/2014/main" id="{F98882BD-1128-4333-AD3C-C99E090A88D9}"/>
                </a:ext>
              </a:extLst>
            </p:cNvPr>
            <p:cNvGrpSpPr/>
            <p:nvPr/>
          </p:nvGrpSpPr>
          <p:grpSpPr>
            <a:xfrm>
              <a:off x="-60113" y="3701185"/>
              <a:ext cx="7866108" cy="1622067"/>
              <a:chOff x="-104586" y="3258293"/>
              <a:chExt cx="7866108" cy="1622067"/>
            </a:xfrm>
          </p:grpSpPr>
          <p:grpSp>
            <p:nvGrpSpPr>
              <p:cNvPr id="90" name="Grupo 89">
                <a:extLst>
                  <a:ext uri="{FF2B5EF4-FFF2-40B4-BE49-F238E27FC236}">
                    <a16:creationId xmlns="" xmlns:a16="http://schemas.microsoft.com/office/drawing/2014/main" id="{F98E8578-A55C-4D5A-B67B-F07061ED95EB}"/>
                  </a:ext>
                </a:extLst>
              </p:cNvPr>
              <p:cNvGrpSpPr/>
              <p:nvPr/>
            </p:nvGrpSpPr>
            <p:grpSpPr>
              <a:xfrm>
                <a:off x="-104586" y="3258293"/>
                <a:ext cx="7866108" cy="369332"/>
                <a:chOff x="-88946" y="1730772"/>
                <a:chExt cx="7866108" cy="369332"/>
              </a:xfrm>
            </p:grpSpPr>
            <p:sp>
              <p:nvSpPr>
                <p:cNvPr id="92" name="Rectángulo 91">
                  <a:extLst>
                    <a:ext uri="{FF2B5EF4-FFF2-40B4-BE49-F238E27FC236}">
                      <a16:creationId xmlns="" xmlns:a16="http://schemas.microsoft.com/office/drawing/2014/main" id="{5D321D22-2312-4122-957D-75CC9CBC1D04}"/>
                    </a:ext>
                  </a:extLst>
                </p:cNvPr>
                <p:cNvSpPr/>
                <p:nvPr/>
              </p:nvSpPr>
              <p:spPr>
                <a:xfrm>
                  <a:off x="0" y="1730772"/>
                  <a:ext cx="7777162" cy="369332"/>
                </a:xfrm>
                <a:prstGeom prst="rect">
                  <a:avLst/>
                </a:prstGeom>
                <a:solidFill>
                  <a:srgbClr val="FF99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93" name="CuadroTexto 92">
                  <a:extLst>
                    <a:ext uri="{FF2B5EF4-FFF2-40B4-BE49-F238E27FC236}">
                      <a16:creationId xmlns="" xmlns:a16="http://schemas.microsoft.com/office/drawing/2014/main" id="{CB4390D6-35FA-450B-A1D5-337BF7ED9267}"/>
                    </a:ext>
                  </a:extLst>
                </p:cNvPr>
                <p:cNvSpPr txBox="1"/>
                <p:nvPr/>
              </p:nvSpPr>
              <p:spPr>
                <a:xfrm>
                  <a:off x="-88946" y="1737642"/>
                  <a:ext cx="7777162" cy="338554"/>
                </a:xfrm>
                <a:prstGeom prst="rect">
                  <a:avLst/>
                </a:prstGeom>
                <a:noFill/>
              </p:spPr>
              <p:txBody>
                <a:bodyPr wrap="square" rtlCol="0">
                  <a:spAutoFit/>
                </a:bodyPr>
                <a:lstStyle/>
                <a:p>
                  <a:pPr algn="ctr"/>
                  <a:r>
                    <a:rPr lang="es-MX" sz="1600" b="1" dirty="0">
                      <a:solidFill>
                        <a:prstClr val="white"/>
                      </a:solidFill>
                      <a:latin typeface="Comic Sans MS" panose="030F0702030302020204" pitchFamily="66" charset="0"/>
                    </a:rPr>
                    <a:t>Aspectos de la planeación didáctica </a:t>
                  </a:r>
                </a:p>
              </p:txBody>
            </p:sp>
          </p:grpSp>
          <p:sp>
            <p:nvSpPr>
              <p:cNvPr id="99" name="CuadroTexto 98">
                <a:extLst>
                  <a:ext uri="{FF2B5EF4-FFF2-40B4-BE49-F238E27FC236}">
                    <a16:creationId xmlns="" xmlns:a16="http://schemas.microsoft.com/office/drawing/2014/main" id="{2C45F712-0E0F-4056-B8C7-58165A752422}"/>
                  </a:ext>
                </a:extLst>
              </p:cNvPr>
              <p:cNvSpPr txBox="1"/>
              <p:nvPr/>
            </p:nvSpPr>
            <p:spPr>
              <a:xfrm>
                <a:off x="-44436" y="3618476"/>
                <a:ext cx="7777163" cy="1261884"/>
              </a:xfrm>
              <a:prstGeom prst="rect">
                <a:avLst/>
              </a:prstGeom>
              <a:noFill/>
            </p:spPr>
            <p:txBody>
              <a:bodyPr wrap="square" rtlCol="0">
                <a:spAutoFit/>
              </a:bodyPr>
              <a:lstStyle/>
              <a:p>
                <a:r>
                  <a:rPr lang="es-MX" sz="1400" dirty="0">
                    <a:solidFill>
                      <a:prstClr val="black"/>
                    </a:solidFill>
                    <a:latin typeface="Comic Sans MS" panose="030F0702030302020204" pitchFamily="66" charset="0"/>
                  </a:rPr>
                  <a:t>      </a:t>
                </a:r>
                <a:r>
                  <a:rPr lang="es-MX" sz="1200" dirty="0">
                    <a:solidFill>
                      <a:prstClr val="black"/>
                    </a:solidFill>
                    <a:latin typeface="Comic Sans MS" panose="030F0702030302020204" pitchFamily="66" charset="0"/>
                  </a:rPr>
                  <a:t>Logro de los aprendizajes esperados </a:t>
                </a:r>
                <a:endParaRPr lang="es-MX" sz="1400" dirty="0">
                  <a:solidFill>
                    <a:prstClr val="black"/>
                  </a:solidFill>
                  <a:latin typeface="Comic Sans MS" panose="030F0702030302020204" pitchFamily="66" charset="0"/>
                </a:endParaRPr>
              </a:p>
              <a:p>
                <a:r>
                  <a:rPr lang="es-MX" sz="1400" dirty="0">
                    <a:solidFill>
                      <a:prstClr val="black"/>
                    </a:solidFill>
                    <a:latin typeface="Comic Sans MS" panose="030F0702030302020204" pitchFamily="66" charset="0"/>
                  </a:rPr>
                  <a:t>      </a:t>
                </a:r>
                <a:r>
                  <a:rPr lang="es-MX" sz="1200" dirty="0">
                    <a:solidFill>
                      <a:prstClr val="black"/>
                    </a:solidFill>
                    <a:latin typeface="Comic Sans MS" panose="030F0702030302020204" pitchFamily="66" charset="0"/>
                  </a:rPr>
                  <a:t>Materiales educativos adecuados</a:t>
                </a:r>
              </a:p>
              <a:p>
                <a:r>
                  <a:rPr lang="es-MX" sz="1200" dirty="0">
                    <a:solidFill>
                      <a:prstClr val="black"/>
                    </a:solidFill>
                    <a:latin typeface="Comic Sans MS" panose="030F0702030302020204" pitchFamily="66" charset="0"/>
                  </a:rPr>
                  <a:t>       Nivel de complejidad adecuado </a:t>
                </a:r>
              </a:p>
              <a:p>
                <a:r>
                  <a:rPr lang="es-MX" sz="1200" dirty="0">
                    <a:solidFill>
                      <a:prstClr val="black"/>
                    </a:solidFill>
                    <a:latin typeface="Comic Sans MS" panose="030F0702030302020204" pitchFamily="66" charset="0"/>
                  </a:rPr>
                  <a:t>       Organización adecuada</a:t>
                </a:r>
              </a:p>
              <a:p>
                <a:r>
                  <a:rPr lang="es-MX" sz="1200" dirty="0">
                    <a:solidFill>
                      <a:prstClr val="black"/>
                    </a:solidFill>
                    <a:latin typeface="Comic Sans MS" panose="030F0702030302020204" pitchFamily="66" charset="0"/>
                  </a:rPr>
                  <a:t>       Tiempo planeado correctamente</a:t>
                </a:r>
              </a:p>
              <a:p>
                <a:r>
                  <a:rPr lang="es-MX" sz="1200" dirty="0">
                    <a:solidFill>
                      <a:prstClr val="black"/>
                    </a:solidFill>
                    <a:latin typeface="Comic Sans MS" panose="030F0702030302020204" pitchFamily="66" charset="0"/>
                  </a:rPr>
                  <a:t>       Actividades planeadas conforme a lo planeado </a:t>
                </a:r>
              </a:p>
            </p:txBody>
          </p:sp>
          <p:sp>
            <p:nvSpPr>
              <p:cNvPr id="101" name="Elipse 100">
                <a:extLst>
                  <a:ext uri="{FF2B5EF4-FFF2-40B4-BE49-F238E27FC236}">
                    <a16:creationId xmlns="" xmlns:a16="http://schemas.microsoft.com/office/drawing/2014/main" id="{4A5C0622-884D-49F4-B550-4041500CA3C7}"/>
                  </a:ext>
                </a:extLst>
              </p:cNvPr>
              <p:cNvSpPr/>
              <p:nvPr/>
            </p:nvSpPr>
            <p:spPr>
              <a:xfrm>
                <a:off x="124089" y="3674275"/>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106" name="Elipse 105">
                <a:extLst>
                  <a:ext uri="{FF2B5EF4-FFF2-40B4-BE49-F238E27FC236}">
                    <a16:creationId xmlns="" xmlns:a16="http://schemas.microsoft.com/office/drawing/2014/main" id="{1506E085-6A92-4E7F-8A05-A323A3E5E11A}"/>
                  </a:ext>
                </a:extLst>
              </p:cNvPr>
              <p:cNvSpPr/>
              <p:nvPr/>
            </p:nvSpPr>
            <p:spPr>
              <a:xfrm>
                <a:off x="121868" y="3907985"/>
                <a:ext cx="140071" cy="148881"/>
              </a:xfrm>
              <a:prstGeom prst="ellipse">
                <a:avLst/>
              </a:prstGeom>
              <a:solidFill>
                <a:srgbClr val="9966FF"/>
              </a:solid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108" name="Elipse 107">
                <a:extLst>
                  <a:ext uri="{FF2B5EF4-FFF2-40B4-BE49-F238E27FC236}">
                    <a16:creationId xmlns="" xmlns:a16="http://schemas.microsoft.com/office/drawing/2014/main" id="{1212747E-7242-4965-9DA4-929E41C6D9E7}"/>
                  </a:ext>
                </a:extLst>
              </p:cNvPr>
              <p:cNvSpPr/>
              <p:nvPr/>
            </p:nvSpPr>
            <p:spPr>
              <a:xfrm>
                <a:off x="121867" y="4101514"/>
                <a:ext cx="140071" cy="148881"/>
              </a:xfrm>
              <a:prstGeom prst="ellipse">
                <a:avLst/>
              </a:prstGeom>
              <a:solidFill>
                <a:srgbClr val="9966FF"/>
              </a:solid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110" name="Elipse 109">
                <a:extLst>
                  <a:ext uri="{FF2B5EF4-FFF2-40B4-BE49-F238E27FC236}">
                    <a16:creationId xmlns="" xmlns:a16="http://schemas.microsoft.com/office/drawing/2014/main" id="{AEEE6733-B8DB-4A76-A1EF-35918716BFAE}"/>
                  </a:ext>
                </a:extLst>
              </p:cNvPr>
              <p:cNvSpPr/>
              <p:nvPr/>
            </p:nvSpPr>
            <p:spPr>
              <a:xfrm>
                <a:off x="121867" y="4295044"/>
                <a:ext cx="140071" cy="148881"/>
              </a:xfrm>
              <a:prstGeom prst="ellipse">
                <a:avLst/>
              </a:prstGeom>
              <a:solidFill>
                <a:srgbClr val="9966FF"/>
              </a:solid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112" name="Elipse 111">
                <a:extLst>
                  <a:ext uri="{FF2B5EF4-FFF2-40B4-BE49-F238E27FC236}">
                    <a16:creationId xmlns="" xmlns:a16="http://schemas.microsoft.com/office/drawing/2014/main" id="{049B3706-E439-4954-A6A5-40C7B2714B0B}"/>
                  </a:ext>
                </a:extLst>
              </p:cNvPr>
              <p:cNvSpPr/>
              <p:nvPr/>
            </p:nvSpPr>
            <p:spPr>
              <a:xfrm>
                <a:off x="121867" y="4468535"/>
                <a:ext cx="140071" cy="148881"/>
              </a:xfrm>
              <a:prstGeom prst="ellipse">
                <a:avLst/>
              </a:prstGeom>
              <a:solidFill>
                <a:srgbClr val="9966FF"/>
              </a:solid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114" name="Elipse 113">
                <a:extLst>
                  <a:ext uri="{FF2B5EF4-FFF2-40B4-BE49-F238E27FC236}">
                    <a16:creationId xmlns="" xmlns:a16="http://schemas.microsoft.com/office/drawing/2014/main" id="{6324721C-3F31-47D7-9E44-60A4C321DE28}"/>
                  </a:ext>
                </a:extLst>
              </p:cNvPr>
              <p:cNvSpPr/>
              <p:nvPr/>
            </p:nvSpPr>
            <p:spPr>
              <a:xfrm>
                <a:off x="121866" y="4655227"/>
                <a:ext cx="140071" cy="148881"/>
              </a:xfrm>
              <a:prstGeom prst="ellipse">
                <a:avLst/>
              </a:prstGeom>
              <a:solidFill>
                <a:srgbClr val="9966FF"/>
              </a:solid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115" name="CuadroTexto 114">
                <a:extLst>
                  <a:ext uri="{FF2B5EF4-FFF2-40B4-BE49-F238E27FC236}">
                    <a16:creationId xmlns="" xmlns:a16="http://schemas.microsoft.com/office/drawing/2014/main" id="{25E92943-3F55-46FD-819B-08C437F114C6}"/>
                  </a:ext>
                </a:extLst>
              </p:cNvPr>
              <p:cNvSpPr txBox="1"/>
              <p:nvPr/>
            </p:nvSpPr>
            <p:spPr>
              <a:xfrm>
                <a:off x="3670293" y="3631648"/>
                <a:ext cx="3906733" cy="415498"/>
              </a:xfrm>
              <a:prstGeom prst="rect">
                <a:avLst/>
              </a:prstGeom>
              <a:noFill/>
            </p:spPr>
            <p:txBody>
              <a:bodyPr wrap="square" rtlCol="0">
                <a:spAutoFit/>
              </a:bodyPr>
              <a:lstStyle/>
              <a:p>
                <a:pPr algn="ctr"/>
                <a:r>
                  <a:rPr lang="es-MX" sz="1100" dirty="0" smtClean="0">
                    <a:solidFill>
                      <a:prstClr val="black"/>
                    </a:solidFill>
                    <a:latin typeface="Comic Sans MS" panose="030F0702030302020204" pitchFamily="66" charset="0"/>
                  </a:rPr>
                  <a:t>Observaciones</a:t>
                </a:r>
              </a:p>
              <a:p>
                <a:pPr algn="ctr"/>
                <a:endParaRPr lang="es-MX" sz="1000" dirty="0" smtClean="0">
                  <a:solidFill>
                    <a:prstClr val="black"/>
                  </a:solidFill>
                  <a:latin typeface="Comic Sans MS" panose="030F0702030302020204" pitchFamily="66" charset="0"/>
                </a:endParaRPr>
              </a:p>
            </p:txBody>
          </p:sp>
        </p:grpSp>
        <p:grpSp>
          <p:nvGrpSpPr>
            <p:cNvPr id="168" name="Grupo 167">
              <a:extLst>
                <a:ext uri="{FF2B5EF4-FFF2-40B4-BE49-F238E27FC236}">
                  <a16:creationId xmlns="" xmlns:a16="http://schemas.microsoft.com/office/drawing/2014/main" id="{BB09A73F-77AD-421C-9A12-1B07E4E28D91}"/>
                </a:ext>
              </a:extLst>
            </p:cNvPr>
            <p:cNvGrpSpPr/>
            <p:nvPr/>
          </p:nvGrpSpPr>
          <p:grpSpPr>
            <a:xfrm>
              <a:off x="0" y="5352851"/>
              <a:ext cx="8142075" cy="1392842"/>
              <a:chOff x="-106905" y="4811173"/>
              <a:chExt cx="8142075" cy="1392842"/>
            </a:xfrm>
          </p:grpSpPr>
          <p:grpSp>
            <p:nvGrpSpPr>
              <p:cNvPr id="116" name="Grupo 115">
                <a:extLst>
                  <a:ext uri="{FF2B5EF4-FFF2-40B4-BE49-F238E27FC236}">
                    <a16:creationId xmlns="" xmlns:a16="http://schemas.microsoft.com/office/drawing/2014/main" id="{86E20A7A-7587-4421-B56B-9A932A9F7109}"/>
                  </a:ext>
                </a:extLst>
              </p:cNvPr>
              <p:cNvGrpSpPr/>
              <p:nvPr/>
            </p:nvGrpSpPr>
            <p:grpSpPr>
              <a:xfrm>
                <a:off x="-106905" y="4811173"/>
                <a:ext cx="8142075" cy="414533"/>
                <a:chOff x="-91265" y="1649223"/>
                <a:chExt cx="8142075" cy="414533"/>
              </a:xfrm>
            </p:grpSpPr>
            <p:sp>
              <p:nvSpPr>
                <p:cNvPr id="117" name="Rectángulo 116">
                  <a:extLst>
                    <a:ext uri="{FF2B5EF4-FFF2-40B4-BE49-F238E27FC236}">
                      <a16:creationId xmlns="" xmlns:a16="http://schemas.microsoft.com/office/drawing/2014/main" id="{811F3B92-D7D1-4EAA-AF61-3E94D18C4AEE}"/>
                    </a:ext>
                  </a:extLst>
                </p:cNvPr>
                <p:cNvSpPr/>
                <p:nvPr/>
              </p:nvSpPr>
              <p:spPr>
                <a:xfrm>
                  <a:off x="-90086" y="1649223"/>
                  <a:ext cx="7777162" cy="369332"/>
                </a:xfrm>
                <a:prstGeom prst="rect">
                  <a:avLst/>
                </a:prstGeom>
                <a:solidFill>
                  <a:srgbClr val="99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118" name="CuadroTexto 117">
                  <a:extLst>
                    <a:ext uri="{FF2B5EF4-FFF2-40B4-BE49-F238E27FC236}">
                      <a16:creationId xmlns="" xmlns:a16="http://schemas.microsoft.com/office/drawing/2014/main" id="{1B9E0E7C-C94D-4D33-90C9-F83AE03AC5F1}"/>
                    </a:ext>
                  </a:extLst>
                </p:cNvPr>
                <p:cNvSpPr txBox="1"/>
                <p:nvPr/>
              </p:nvSpPr>
              <p:spPr>
                <a:xfrm>
                  <a:off x="-91265" y="1725202"/>
                  <a:ext cx="8142075" cy="338554"/>
                </a:xfrm>
                <a:prstGeom prst="rect">
                  <a:avLst/>
                </a:prstGeom>
                <a:noFill/>
              </p:spPr>
              <p:txBody>
                <a:bodyPr wrap="square" rtlCol="0">
                  <a:spAutoFit/>
                </a:bodyPr>
                <a:lstStyle/>
                <a:p>
                  <a:pPr algn="ctr"/>
                  <a:r>
                    <a:rPr lang="es-MX" sz="1600" b="1" dirty="0">
                      <a:solidFill>
                        <a:prstClr val="white"/>
                      </a:solidFill>
                      <a:latin typeface="Comic Sans MS" panose="030F0702030302020204" pitchFamily="66" charset="0"/>
                    </a:rPr>
                    <a:t>Manifestaciones de los alumnos</a:t>
                  </a:r>
                </a:p>
              </p:txBody>
            </p:sp>
          </p:grpSp>
          <p:sp>
            <p:nvSpPr>
              <p:cNvPr id="122" name="CuadroTexto 121">
                <a:extLst>
                  <a:ext uri="{FF2B5EF4-FFF2-40B4-BE49-F238E27FC236}">
                    <a16:creationId xmlns="" xmlns:a16="http://schemas.microsoft.com/office/drawing/2014/main" id="{7C94A14D-3BCC-49E5-BA89-9E2AEF82C62C}"/>
                  </a:ext>
                </a:extLst>
              </p:cNvPr>
              <p:cNvSpPr txBox="1"/>
              <p:nvPr/>
            </p:nvSpPr>
            <p:spPr>
              <a:xfrm>
                <a:off x="-54750" y="5188352"/>
                <a:ext cx="3912051" cy="1015663"/>
              </a:xfrm>
              <a:prstGeom prst="rect">
                <a:avLst/>
              </a:prstGeom>
              <a:noFill/>
            </p:spPr>
            <p:txBody>
              <a:bodyPr wrap="square" rtlCol="0">
                <a:spAutoFit/>
              </a:bodyPr>
              <a:lstStyle/>
              <a:p>
                <a:pPr algn="just"/>
                <a:endParaRPr lang="es-MX" sz="1200" dirty="0">
                  <a:solidFill>
                    <a:prstClr val="black"/>
                  </a:solidFill>
                  <a:latin typeface="Comic Sans MS" panose="030F0702030302020204" pitchFamily="66" charset="0"/>
                </a:endParaRPr>
              </a:p>
              <a:p>
                <a:pPr algn="just"/>
                <a:r>
                  <a:rPr lang="es-MX" sz="1200" dirty="0">
                    <a:solidFill>
                      <a:prstClr val="black"/>
                    </a:solidFill>
                    <a:latin typeface="Comic Sans MS" panose="030F0702030302020204" pitchFamily="66" charset="0"/>
                  </a:rPr>
                  <a:t>Interés en las actividades</a:t>
                </a:r>
                <a:endParaRPr lang="es-MX" sz="1400" dirty="0">
                  <a:solidFill>
                    <a:prstClr val="black"/>
                  </a:solidFill>
                  <a:latin typeface="Comic Sans MS" panose="030F0702030302020204" pitchFamily="66" charset="0"/>
                </a:endParaRPr>
              </a:p>
              <a:p>
                <a:pPr algn="just"/>
                <a:r>
                  <a:rPr lang="es-MX" sz="1200" dirty="0">
                    <a:solidFill>
                      <a:prstClr val="black"/>
                    </a:solidFill>
                    <a:latin typeface="Comic Sans MS" panose="030F0702030302020204" pitchFamily="66" charset="0"/>
                  </a:rPr>
                  <a:t>Participación de la manera esperada</a:t>
                </a:r>
              </a:p>
              <a:p>
                <a:pPr algn="just"/>
                <a:r>
                  <a:rPr lang="es-MX" sz="1200" dirty="0">
                    <a:solidFill>
                      <a:prstClr val="black"/>
                    </a:solidFill>
                    <a:latin typeface="Comic Sans MS" panose="030F0702030302020204" pitchFamily="66" charset="0"/>
                  </a:rPr>
                  <a:t>Adaptación a la organización establecida</a:t>
                </a:r>
              </a:p>
              <a:p>
                <a:pPr algn="just"/>
                <a:r>
                  <a:rPr lang="es-MX" sz="1200" dirty="0">
                    <a:solidFill>
                      <a:prstClr val="black"/>
                    </a:solidFill>
                    <a:latin typeface="Comic Sans MS" panose="030F0702030302020204" pitchFamily="66" charset="0"/>
                  </a:rPr>
                  <a:t>Seguridad y cooperación al realizar las actividades</a:t>
                </a:r>
              </a:p>
            </p:txBody>
          </p:sp>
          <p:sp>
            <p:nvSpPr>
              <p:cNvPr id="126" name="CuadroTexto 125">
                <a:extLst>
                  <a:ext uri="{FF2B5EF4-FFF2-40B4-BE49-F238E27FC236}">
                    <a16:creationId xmlns="" xmlns:a16="http://schemas.microsoft.com/office/drawing/2014/main" id="{06161E3F-EC52-4DE5-966F-0CF0E691332C}"/>
                  </a:ext>
                </a:extLst>
              </p:cNvPr>
              <p:cNvSpPr txBox="1"/>
              <p:nvPr/>
            </p:nvSpPr>
            <p:spPr>
              <a:xfrm>
                <a:off x="3645357" y="5221690"/>
                <a:ext cx="3674654" cy="461665"/>
              </a:xfrm>
              <a:prstGeom prst="rect">
                <a:avLst/>
              </a:prstGeom>
              <a:noFill/>
            </p:spPr>
            <p:txBody>
              <a:bodyPr wrap="square" rtlCol="0">
                <a:spAutoFit/>
              </a:bodyPr>
              <a:lstStyle/>
              <a:p>
                <a:pPr algn="ctr"/>
                <a:r>
                  <a:rPr lang="es-MX" sz="1200" dirty="0">
                    <a:solidFill>
                      <a:prstClr val="black"/>
                    </a:solidFill>
                    <a:latin typeface="Comic Sans MS" panose="030F0702030302020204" pitchFamily="66" charset="0"/>
                  </a:rPr>
                  <a:t>Todos   Algunos  Pocos   Ninguno</a:t>
                </a:r>
              </a:p>
              <a:p>
                <a:pPr algn="ctr"/>
                <a:endParaRPr lang="es-MX" sz="1200" dirty="0">
                  <a:solidFill>
                    <a:prstClr val="black"/>
                  </a:solidFill>
                  <a:latin typeface="Comic Sans MS" panose="030F0702030302020204" pitchFamily="66" charset="0"/>
                </a:endParaRPr>
              </a:p>
            </p:txBody>
          </p:sp>
          <p:grpSp>
            <p:nvGrpSpPr>
              <p:cNvPr id="135" name="Grupo 134">
                <a:extLst>
                  <a:ext uri="{FF2B5EF4-FFF2-40B4-BE49-F238E27FC236}">
                    <a16:creationId xmlns="" xmlns:a16="http://schemas.microsoft.com/office/drawing/2014/main" id="{0B4F29DE-BDD1-4173-913A-6F69F59C290F}"/>
                  </a:ext>
                </a:extLst>
              </p:cNvPr>
              <p:cNvGrpSpPr/>
              <p:nvPr/>
            </p:nvGrpSpPr>
            <p:grpSpPr>
              <a:xfrm>
                <a:off x="4481792" y="5453154"/>
                <a:ext cx="1859730" cy="162160"/>
                <a:chOff x="4481792" y="5453154"/>
                <a:chExt cx="1859730" cy="162160"/>
              </a:xfrm>
            </p:grpSpPr>
            <p:sp>
              <p:nvSpPr>
                <p:cNvPr id="124" name="Elipse 123">
                  <a:extLst>
                    <a:ext uri="{FF2B5EF4-FFF2-40B4-BE49-F238E27FC236}">
                      <a16:creationId xmlns="" xmlns:a16="http://schemas.microsoft.com/office/drawing/2014/main" id="{B36A7C95-12EB-4981-AD16-F8766A33023B}"/>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128" name="Elipse 127">
                  <a:extLst>
                    <a:ext uri="{FF2B5EF4-FFF2-40B4-BE49-F238E27FC236}">
                      <a16:creationId xmlns="" xmlns:a16="http://schemas.microsoft.com/office/drawing/2014/main" id="{04898E7A-EFA5-4C5D-AA3E-E61854C86E67}"/>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130" name="Elipse 129">
                  <a:extLst>
                    <a:ext uri="{FF2B5EF4-FFF2-40B4-BE49-F238E27FC236}">
                      <a16:creationId xmlns="" xmlns:a16="http://schemas.microsoft.com/office/drawing/2014/main" id="{00F070BD-3F46-4F6C-A422-B589D0DB19D7}"/>
                    </a:ext>
                  </a:extLst>
                </p:cNvPr>
                <p:cNvSpPr/>
                <p:nvPr/>
              </p:nvSpPr>
              <p:spPr>
                <a:xfrm>
                  <a:off x="5590982" y="5466433"/>
                  <a:ext cx="140071" cy="148881"/>
                </a:xfrm>
                <a:prstGeom prst="ellipse">
                  <a:avLst/>
                </a:prstGeom>
                <a:solidFill>
                  <a:srgbClr val="9966FF"/>
                </a:solid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132" name="Elipse 131">
                  <a:extLst>
                    <a:ext uri="{FF2B5EF4-FFF2-40B4-BE49-F238E27FC236}">
                      <a16:creationId xmlns="" xmlns:a16="http://schemas.microsoft.com/office/drawing/2014/main" id="{1ADF766A-8C07-4C9C-954F-397B4C518373}"/>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grpSp>
          <p:grpSp>
            <p:nvGrpSpPr>
              <p:cNvPr id="136" name="Grupo 135">
                <a:extLst>
                  <a:ext uri="{FF2B5EF4-FFF2-40B4-BE49-F238E27FC236}">
                    <a16:creationId xmlns="" xmlns:a16="http://schemas.microsoft.com/office/drawing/2014/main" id="{0CAC7643-C6D9-4D4D-8809-A3E27B328AAE}"/>
                  </a:ext>
                </a:extLst>
              </p:cNvPr>
              <p:cNvGrpSpPr/>
              <p:nvPr/>
            </p:nvGrpSpPr>
            <p:grpSpPr>
              <a:xfrm>
                <a:off x="4481792" y="5644382"/>
                <a:ext cx="1859730" cy="162160"/>
                <a:chOff x="4481792" y="5453154"/>
                <a:chExt cx="1859730" cy="162160"/>
              </a:xfrm>
            </p:grpSpPr>
            <p:sp>
              <p:nvSpPr>
                <p:cNvPr id="137" name="Elipse 136">
                  <a:extLst>
                    <a:ext uri="{FF2B5EF4-FFF2-40B4-BE49-F238E27FC236}">
                      <a16:creationId xmlns="" xmlns:a16="http://schemas.microsoft.com/office/drawing/2014/main" id="{D15D9F78-4830-4046-8D9C-7475C18EEACF}"/>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138" name="Elipse 137">
                  <a:extLst>
                    <a:ext uri="{FF2B5EF4-FFF2-40B4-BE49-F238E27FC236}">
                      <a16:creationId xmlns="" xmlns:a16="http://schemas.microsoft.com/office/drawing/2014/main" id="{9106BBF0-3FDA-43EF-82D8-A91CE86F7BCC}"/>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139" name="Elipse 138">
                  <a:extLst>
                    <a:ext uri="{FF2B5EF4-FFF2-40B4-BE49-F238E27FC236}">
                      <a16:creationId xmlns="" xmlns:a16="http://schemas.microsoft.com/office/drawing/2014/main" id="{805C1B3D-B483-4E9A-BC43-3C3A34DCA29C}"/>
                    </a:ext>
                  </a:extLst>
                </p:cNvPr>
                <p:cNvSpPr/>
                <p:nvPr/>
              </p:nvSpPr>
              <p:spPr>
                <a:xfrm>
                  <a:off x="5590982" y="5466433"/>
                  <a:ext cx="140071" cy="148881"/>
                </a:xfrm>
                <a:prstGeom prst="ellipse">
                  <a:avLst/>
                </a:prstGeom>
                <a:solidFill>
                  <a:srgbClr val="9966FF"/>
                </a:solid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140" name="Elipse 139">
                  <a:extLst>
                    <a:ext uri="{FF2B5EF4-FFF2-40B4-BE49-F238E27FC236}">
                      <a16:creationId xmlns="" xmlns:a16="http://schemas.microsoft.com/office/drawing/2014/main" id="{5ACBF1CC-D4AC-4C8B-8889-428A29D11D75}"/>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grpSp>
          <p:grpSp>
            <p:nvGrpSpPr>
              <p:cNvPr id="141" name="Grupo 140">
                <a:extLst>
                  <a:ext uri="{FF2B5EF4-FFF2-40B4-BE49-F238E27FC236}">
                    <a16:creationId xmlns="" xmlns:a16="http://schemas.microsoft.com/office/drawing/2014/main" id="{7B87E0F1-93A8-4239-876A-2C91F55A3FB3}"/>
                  </a:ext>
                </a:extLst>
              </p:cNvPr>
              <p:cNvGrpSpPr/>
              <p:nvPr/>
            </p:nvGrpSpPr>
            <p:grpSpPr>
              <a:xfrm>
                <a:off x="4482433" y="5835610"/>
                <a:ext cx="1859730" cy="162160"/>
                <a:chOff x="4481792" y="5453154"/>
                <a:chExt cx="1859730" cy="162160"/>
              </a:xfrm>
            </p:grpSpPr>
            <p:sp>
              <p:nvSpPr>
                <p:cNvPr id="142" name="Elipse 141">
                  <a:extLst>
                    <a:ext uri="{FF2B5EF4-FFF2-40B4-BE49-F238E27FC236}">
                      <a16:creationId xmlns="" xmlns:a16="http://schemas.microsoft.com/office/drawing/2014/main" id="{A875E401-1E64-47E4-A54B-900C61A61677}"/>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143" name="Elipse 142">
                  <a:extLst>
                    <a:ext uri="{FF2B5EF4-FFF2-40B4-BE49-F238E27FC236}">
                      <a16:creationId xmlns="" xmlns:a16="http://schemas.microsoft.com/office/drawing/2014/main" id="{3DD59AD9-06DA-4644-919C-E7BC15F6BED6}"/>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144" name="Elipse 143">
                  <a:extLst>
                    <a:ext uri="{FF2B5EF4-FFF2-40B4-BE49-F238E27FC236}">
                      <a16:creationId xmlns="" xmlns:a16="http://schemas.microsoft.com/office/drawing/2014/main" id="{6DDE1CF7-489F-47CF-8241-BA4E200CF4FA}"/>
                    </a:ext>
                  </a:extLst>
                </p:cNvPr>
                <p:cNvSpPr/>
                <p:nvPr/>
              </p:nvSpPr>
              <p:spPr>
                <a:xfrm>
                  <a:off x="5590982" y="5466433"/>
                  <a:ext cx="140071" cy="148881"/>
                </a:xfrm>
                <a:prstGeom prst="ellipse">
                  <a:avLst/>
                </a:prstGeom>
                <a:solidFill>
                  <a:srgbClr val="9966FF"/>
                </a:solid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145" name="Elipse 144">
                  <a:extLst>
                    <a:ext uri="{FF2B5EF4-FFF2-40B4-BE49-F238E27FC236}">
                      <a16:creationId xmlns="" xmlns:a16="http://schemas.microsoft.com/office/drawing/2014/main" id="{5B84455B-4FC9-4372-B777-94DDE7FE150E}"/>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grpSp>
          <p:grpSp>
            <p:nvGrpSpPr>
              <p:cNvPr id="146" name="Grupo 145">
                <a:extLst>
                  <a:ext uri="{FF2B5EF4-FFF2-40B4-BE49-F238E27FC236}">
                    <a16:creationId xmlns="" xmlns:a16="http://schemas.microsoft.com/office/drawing/2014/main" id="{77951E04-423C-44AE-A9B2-24095C4C5B28}"/>
                  </a:ext>
                </a:extLst>
              </p:cNvPr>
              <p:cNvGrpSpPr/>
              <p:nvPr/>
            </p:nvGrpSpPr>
            <p:grpSpPr>
              <a:xfrm>
                <a:off x="4482817" y="6023918"/>
                <a:ext cx="1859730" cy="162160"/>
                <a:chOff x="4481792" y="5453154"/>
                <a:chExt cx="1859730" cy="162160"/>
              </a:xfrm>
            </p:grpSpPr>
            <p:sp>
              <p:nvSpPr>
                <p:cNvPr id="147" name="Elipse 146">
                  <a:extLst>
                    <a:ext uri="{FF2B5EF4-FFF2-40B4-BE49-F238E27FC236}">
                      <a16:creationId xmlns="" xmlns:a16="http://schemas.microsoft.com/office/drawing/2014/main" id="{EAE223AD-9981-454B-AC0F-D9BD55EC710C}"/>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148" name="Elipse 147">
                  <a:extLst>
                    <a:ext uri="{FF2B5EF4-FFF2-40B4-BE49-F238E27FC236}">
                      <a16:creationId xmlns="" xmlns:a16="http://schemas.microsoft.com/office/drawing/2014/main" id="{A020B64C-03E0-4C7A-BBB0-B1EB17ACCB9A}"/>
                    </a:ext>
                  </a:extLst>
                </p:cNvPr>
                <p:cNvSpPr/>
                <p:nvPr/>
              </p:nvSpPr>
              <p:spPr>
                <a:xfrm>
                  <a:off x="5071405" y="5453154"/>
                  <a:ext cx="140071" cy="148881"/>
                </a:xfrm>
                <a:prstGeom prst="ellipse">
                  <a:avLst/>
                </a:prstGeom>
                <a:solidFill>
                  <a:srgbClr val="9966FF"/>
                </a:solid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149" name="Elipse 148">
                  <a:extLst>
                    <a:ext uri="{FF2B5EF4-FFF2-40B4-BE49-F238E27FC236}">
                      <a16:creationId xmlns="" xmlns:a16="http://schemas.microsoft.com/office/drawing/2014/main" id="{CFEEB593-1C3D-4D7F-A633-27ED6ECE17BF}"/>
                    </a:ext>
                  </a:extLst>
                </p:cNvPr>
                <p:cNvSpPr/>
                <p:nvPr/>
              </p:nvSpPr>
              <p:spPr>
                <a:xfrm>
                  <a:off x="5590982" y="5466433"/>
                  <a:ext cx="140071" cy="148881"/>
                </a:xfrm>
                <a:prstGeom prst="ellipse">
                  <a:avLst/>
                </a:prstGeom>
                <a:solidFill>
                  <a:schemeClr val="bg1"/>
                </a:solid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150" name="Elipse 149">
                  <a:extLst>
                    <a:ext uri="{FF2B5EF4-FFF2-40B4-BE49-F238E27FC236}">
                      <a16:creationId xmlns="" xmlns:a16="http://schemas.microsoft.com/office/drawing/2014/main" id="{C42090CB-1504-4391-B330-728BEC78AAC5}"/>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grpSp>
        </p:grpSp>
        <p:grpSp>
          <p:nvGrpSpPr>
            <p:cNvPr id="151" name="Grupo 150">
              <a:extLst>
                <a:ext uri="{FF2B5EF4-FFF2-40B4-BE49-F238E27FC236}">
                  <a16:creationId xmlns="" xmlns:a16="http://schemas.microsoft.com/office/drawing/2014/main" id="{E3FB72F6-392F-40AB-A175-66BC4FD1180C}"/>
                </a:ext>
              </a:extLst>
            </p:cNvPr>
            <p:cNvGrpSpPr/>
            <p:nvPr/>
          </p:nvGrpSpPr>
          <p:grpSpPr>
            <a:xfrm>
              <a:off x="-40004" y="6773416"/>
              <a:ext cx="8066405" cy="358362"/>
              <a:chOff x="-128950" y="1710038"/>
              <a:chExt cx="8066405" cy="358362"/>
            </a:xfrm>
          </p:grpSpPr>
          <p:sp>
            <p:nvSpPr>
              <p:cNvPr id="152" name="Rectángulo 151">
                <a:extLst>
                  <a:ext uri="{FF2B5EF4-FFF2-40B4-BE49-F238E27FC236}">
                    <a16:creationId xmlns="" xmlns:a16="http://schemas.microsoft.com/office/drawing/2014/main" id="{8BFA794B-7B5C-4B21-A452-F05082E198A2}"/>
                  </a:ext>
                </a:extLst>
              </p:cNvPr>
              <p:cNvSpPr/>
              <p:nvPr/>
            </p:nvSpPr>
            <p:spPr>
              <a:xfrm>
                <a:off x="-117778" y="1710038"/>
                <a:ext cx="7844864" cy="358362"/>
              </a:xfrm>
              <a:prstGeom prst="rect">
                <a:avLst/>
              </a:prstGeom>
              <a:solidFill>
                <a:srgbClr val="79D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153" name="CuadroTexto 152">
                <a:extLst>
                  <a:ext uri="{FF2B5EF4-FFF2-40B4-BE49-F238E27FC236}">
                    <a16:creationId xmlns="" xmlns:a16="http://schemas.microsoft.com/office/drawing/2014/main" id="{B6E65149-4C4C-4DA3-BBD4-37E7A7D3A7A0}"/>
                  </a:ext>
                </a:extLst>
              </p:cNvPr>
              <p:cNvSpPr txBox="1"/>
              <p:nvPr/>
            </p:nvSpPr>
            <p:spPr>
              <a:xfrm>
                <a:off x="-128950" y="1725138"/>
                <a:ext cx="8066405" cy="338554"/>
              </a:xfrm>
              <a:prstGeom prst="rect">
                <a:avLst/>
              </a:prstGeom>
              <a:noFill/>
            </p:spPr>
            <p:txBody>
              <a:bodyPr wrap="square" rtlCol="0">
                <a:spAutoFit/>
              </a:bodyPr>
              <a:lstStyle/>
              <a:p>
                <a:pPr algn="ctr"/>
                <a:r>
                  <a:rPr lang="es-MX" sz="1600" b="1" dirty="0">
                    <a:solidFill>
                      <a:prstClr val="white"/>
                    </a:solidFill>
                    <a:latin typeface="Comic Sans MS" panose="030F0702030302020204" pitchFamily="66" charset="0"/>
                  </a:rPr>
                  <a:t>Autoevaluación</a:t>
                </a:r>
              </a:p>
            </p:txBody>
          </p:sp>
        </p:grpSp>
        <p:sp>
          <p:nvSpPr>
            <p:cNvPr id="155" name="CuadroTexto 154">
              <a:extLst>
                <a:ext uri="{FF2B5EF4-FFF2-40B4-BE49-F238E27FC236}">
                  <a16:creationId xmlns="" xmlns:a16="http://schemas.microsoft.com/office/drawing/2014/main" id="{6718D8D3-202C-4CDB-8F60-21504AA6438C}"/>
                </a:ext>
              </a:extLst>
            </p:cNvPr>
            <p:cNvSpPr txBox="1"/>
            <p:nvPr/>
          </p:nvSpPr>
          <p:spPr>
            <a:xfrm>
              <a:off x="28833" y="7032794"/>
              <a:ext cx="5831687" cy="1384995"/>
            </a:xfrm>
            <a:prstGeom prst="rect">
              <a:avLst/>
            </a:prstGeom>
            <a:noFill/>
          </p:spPr>
          <p:txBody>
            <a:bodyPr wrap="square" rtlCol="0">
              <a:spAutoFit/>
            </a:bodyPr>
            <a:lstStyle/>
            <a:p>
              <a:pPr algn="just"/>
              <a:endParaRPr lang="es-MX" sz="1200" dirty="0">
                <a:solidFill>
                  <a:prstClr val="black"/>
                </a:solidFill>
                <a:latin typeface="Comic Sans MS" panose="030F0702030302020204" pitchFamily="66" charset="0"/>
              </a:endParaRPr>
            </a:p>
            <a:p>
              <a:pPr algn="just"/>
              <a:r>
                <a:rPr lang="es-MX" sz="1200" dirty="0">
                  <a:solidFill>
                    <a:prstClr val="black"/>
                  </a:solidFill>
                  <a:latin typeface="Comic Sans MS" panose="030F0702030302020204" pitchFamily="66" charset="0"/>
                </a:rPr>
                <a:t>Rescato los conocimientos previos</a:t>
              </a:r>
              <a:endParaRPr lang="es-MX" sz="1400" dirty="0">
                <a:solidFill>
                  <a:prstClr val="black"/>
                </a:solidFill>
                <a:latin typeface="Comic Sans MS" panose="030F0702030302020204" pitchFamily="66" charset="0"/>
              </a:endParaRPr>
            </a:p>
            <a:p>
              <a:pPr algn="just"/>
              <a:r>
                <a:rPr lang="es-MX" sz="1200" dirty="0">
                  <a:solidFill>
                    <a:prstClr val="black"/>
                  </a:solidFill>
                  <a:latin typeface="Comic Sans MS" panose="030F0702030302020204" pitchFamily="66" charset="0"/>
                </a:rPr>
                <a:t>Identifico y actúa conforme a las necesidades e intereses de los alumnos  </a:t>
              </a:r>
            </a:p>
            <a:p>
              <a:pPr algn="just"/>
              <a:r>
                <a:rPr lang="es-MX" sz="1200" dirty="0">
                  <a:solidFill>
                    <a:prstClr val="black"/>
                  </a:solidFill>
                  <a:latin typeface="Comic Sans MS" panose="030F0702030302020204" pitchFamily="66" charset="0"/>
                </a:rPr>
                <a:t>Fomento la participación de todos los alumnos </a:t>
              </a:r>
            </a:p>
            <a:p>
              <a:pPr algn="just"/>
              <a:r>
                <a:rPr lang="es-MX" sz="1200" dirty="0">
                  <a:solidFill>
                    <a:prstClr val="black"/>
                  </a:solidFill>
                  <a:latin typeface="Comic Sans MS" panose="030F0702030302020204" pitchFamily="66" charset="0"/>
                </a:rPr>
                <a:t>Otorgo consignas claras</a:t>
              </a:r>
            </a:p>
            <a:p>
              <a:pPr algn="just"/>
              <a:r>
                <a:rPr lang="es-MX" sz="1200" dirty="0">
                  <a:solidFill>
                    <a:prstClr val="black"/>
                  </a:solidFill>
                  <a:latin typeface="Comic Sans MS" panose="030F0702030302020204" pitchFamily="66" charset="0"/>
                </a:rPr>
                <a:t>Intervengo adecuadamente</a:t>
              </a:r>
            </a:p>
            <a:p>
              <a:pPr algn="just"/>
              <a:r>
                <a:rPr lang="es-MX" sz="1200" dirty="0">
                  <a:solidFill>
                    <a:prstClr val="black"/>
                  </a:solidFill>
                  <a:latin typeface="Comic Sans MS" panose="030F0702030302020204" pitchFamily="66" charset="0"/>
                </a:rPr>
                <a:t>Fomento la autonomía de los alumnos </a:t>
              </a:r>
            </a:p>
          </p:txBody>
        </p:sp>
        <p:grpSp>
          <p:nvGrpSpPr>
            <p:cNvPr id="202" name="Grupo 201">
              <a:extLst>
                <a:ext uri="{FF2B5EF4-FFF2-40B4-BE49-F238E27FC236}">
                  <a16:creationId xmlns="" xmlns:a16="http://schemas.microsoft.com/office/drawing/2014/main" id="{F323BF70-7EB4-430E-8E9D-EF851C22D91D}"/>
                </a:ext>
              </a:extLst>
            </p:cNvPr>
            <p:cNvGrpSpPr/>
            <p:nvPr/>
          </p:nvGrpSpPr>
          <p:grpSpPr>
            <a:xfrm>
              <a:off x="5374926" y="7091527"/>
              <a:ext cx="2259440" cy="1333183"/>
              <a:chOff x="5315844" y="7568695"/>
              <a:chExt cx="2259440" cy="1333183"/>
            </a:xfrm>
          </p:grpSpPr>
          <p:sp>
            <p:nvSpPr>
              <p:cNvPr id="161" name="CuadroTexto 160">
                <a:extLst>
                  <a:ext uri="{FF2B5EF4-FFF2-40B4-BE49-F238E27FC236}">
                    <a16:creationId xmlns="" xmlns:a16="http://schemas.microsoft.com/office/drawing/2014/main" id="{101E8FF4-B621-48FA-A3D7-D90BB0502AC4}"/>
                  </a:ext>
                </a:extLst>
              </p:cNvPr>
              <p:cNvSpPr txBox="1"/>
              <p:nvPr/>
            </p:nvSpPr>
            <p:spPr>
              <a:xfrm>
                <a:off x="5319913" y="7568918"/>
                <a:ext cx="2255371" cy="461665"/>
              </a:xfrm>
              <a:prstGeom prst="rect">
                <a:avLst/>
              </a:prstGeom>
              <a:noFill/>
            </p:spPr>
            <p:txBody>
              <a:bodyPr wrap="square" rtlCol="0">
                <a:spAutoFit/>
              </a:bodyPr>
              <a:lstStyle/>
              <a:p>
                <a:pPr algn="ctr"/>
                <a:r>
                  <a:rPr lang="es-MX" sz="1200" dirty="0">
                    <a:solidFill>
                      <a:prstClr val="black"/>
                    </a:solidFill>
                    <a:latin typeface="Comic Sans MS" panose="030F0702030302020204" pitchFamily="66" charset="0"/>
                  </a:rPr>
                  <a:t>   </a:t>
                </a:r>
                <a:r>
                  <a:rPr lang="es-MX" sz="1200" dirty="0" smtClean="0">
                    <a:solidFill>
                      <a:prstClr val="black"/>
                    </a:solidFill>
                    <a:latin typeface="Comic Sans MS" panose="030F0702030302020204" pitchFamily="66" charset="0"/>
                  </a:rPr>
                  <a:t>          </a:t>
                </a:r>
                <a:r>
                  <a:rPr lang="es-MX" sz="1200" dirty="0">
                    <a:solidFill>
                      <a:prstClr val="black"/>
                    </a:solidFill>
                    <a:latin typeface="Comic Sans MS" panose="030F0702030302020204" pitchFamily="66" charset="0"/>
                  </a:rPr>
                  <a:t>Si           </a:t>
                </a:r>
                <a:r>
                  <a:rPr lang="es-MX" sz="1200" dirty="0" smtClean="0">
                    <a:solidFill>
                      <a:prstClr val="black"/>
                    </a:solidFill>
                    <a:latin typeface="Comic Sans MS" panose="030F0702030302020204" pitchFamily="66" charset="0"/>
                  </a:rPr>
                  <a:t>   </a:t>
                </a:r>
                <a:r>
                  <a:rPr lang="es-MX" sz="1200" dirty="0">
                    <a:solidFill>
                      <a:prstClr val="black"/>
                    </a:solidFill>
                    <a:latin typeface="Comic Sans MS" panose="030F0702030302020204" pitchFamily="66" charset="0"/>
                  </a:rPr>
                  <a:t>No  </a:t>
                </a:r>
                <a:r>
                  <a:rPr lang="es-MX" sz="1200" dirty="0" smtClean="0">
                    <a:solidFill>
                      <a:prstClr val="black"/>
                    </a:solidFill>
                    <a:latin typeface="Comic Sans MS" panose="030F0702030302020204" pitchFamily="66" charset="0"/>
                  </a:rPr>
                  <a:t> N/A </a:t>
                </a:r>
                <a:endParaRPr lang="es-MX" sz="1200" dirty="0">
                  <a:solidFill>
                    <a:prstClr val="black"/>
                  </a:solidFill>
                  <a:latin typeface="Comic Sans MS" panose="030F0702030302020204" pitchFamily="66" charset="0"/>
                </a:endParaRPr>
              </a:p>
              <a:p>
                <a:pPr algn="ctr"/>
                <a:endParaRPr lang="es-MX" sz="1200" dirty="0">
                  <a:solidFill>
                    <a:prstClr val="black"/>
                  </a:solidFill>
                  <a:latin typeface="Comic Sans MS" panose="030F0702030302020204" pitchFamily="66" charset="0"/>
                </a:endParaRPr>
              </a:p>
            </p:txBody>
          </p:sp>
          <p:grpSp>
            <p:nvGrpSpPr>
              <p:cNvPr id="201" name="Grupo 200">
                <a:extLst>
                  <a:ext uri="{FF2B5EF4-FFF2-40B4-BE49-F238E27FC236}">
                    <a16:creationId xmlns="" xmlns:a16="http://schemas.microsoft.com/office/drawing/2014/main" id="{6C41977E-8F35-4BB6-9FB6-060C1D447201}"/>
                  </a:ext>
                </a:extLst>
              </p:cNvPr>
              <p:cNvGrpSpPr/>
              <p:nvPr/>
            </p:nvGrpSpPr>
            <p:grpSpPr>
              <a:xfrm>
                <a:off x="6120124" y="7772965"/>
                <a:ext cx="876598" cy="1128913"/>
                <a:chOff x="6128376" y="7763339"/>
                <a:chExt cx="876598" cy="1128913"/>
              </a:xfrm>
            </p:grpSpPr>
            <p:grpSp>
              <p:nvGrpSpPr>
                <p:cNvPr id="171" name="Grupo 170">
                  <a:extLst>
                    <a:ext uri="{FF2B5EF4-FFF2-40B4-BE49-F238E27FC236}">
                      <a16:creationId xmlns="" xmlns:a16="http://schemas.microsoft.com/office/drawing/2014/main" id="{B4DEC5E0-F6BB-4A34-A803-6D536089621A}"/>
                    </a:ext>
                  </a:extLst>
                </p:cNvPr>
                <p:cNvGrpSpPr/>
                <p:nvPr/>
              </p:nvGrpSpPr>
              <p:grpSpPr>
                <a:xfrm>
                  <a:off x="6135240" y="7763339"/>
                  <a:ext cx="860093" cy="166455"/>
                  <a:chOff x="6014569" y="7907624"/>
                  <a:chExt cx="860093" cy="166455"/>
                </a:xfrm>
              </p:grpSpPr>
              <p:sp>
                <p:nvSpPr>
                  <p:cNvPr id="165" name="Elipse 164">
                    <a:extLst>
                      <a:ext uri="{FF2B5EF4-FFF2-40B4-BE49-F238E27FC236}">
                        <a16:creationId xmlns="" xmlns:a16="http://schemas.microsoft.com/office/drawing/2014/main" id="{FE1FD20A-6ED7-4845-8B11-A1EC792790C5}"/>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166" name="Elipse 165">
                    <a:extLst>
                      <a:ext uri="{FF2B5EF4-FFF2-40B4-BE49-F238E27FC236}">
                        <a16:creationId xmlns="" xmlns:a16="http://schemas.microsoft.com/office/drawing/2014/main" id="{5D71AD41-6D0E-4CDB-B05D-3B103104F30C}"/>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grpSp>
            <p:grpSp>
              <p:nvGrpSpPr>
                <p:cNvPr id="172" name="Grupo 171">
                  <a:extLst>
                    <a:ext uri="{FF2B5EF4-FFF2-40B4-BE49-F238E27FC236}">
                      <a16:creationId xmlns="" xmlns:a16="http://schemas.microsoft.com/office/drawing/2014/main" id="{6D934AB1-45F3-45B0-ADEB-632522282A96}"/>
                    </a:ext>
                  </a:extLst>
                </p:cNvPr>
                <p:cNvGrpSpPr/>
                <p:nvPr/>
              </p:nvGrpSpPr>
              <p:grpSpPr>
                <a:xfrm>
                  <a:off x="6144881" y="7952948"/>
                  <a:ext cx="860093" cy="166455"/>
                  <a:chOff x="6014569" y="7907624"/>
                  <a:chExt cx="860093" cy="166455"/>
                </a:xfrm>
              </p:grpSpPr>
              <p:sp>
                <p:nvSpPr>
                  <p:cNvPr id="173" name="Elipse 172">
                    <a:extLst>
                      <a:ext uri="{FF2B5EF4-FFF2-40B4-BE49-F238E27FC236}">
                        <a16:creationId xmlns="" xmlns:a16="http://schemas.microsoft.com/office/drawing/2014/main" id="{E5A1820A-225E-426C-BB18-42E8BAA0D935}"/>
                      </a:ext>
                    </a:extLst>
                  </p:cNvPr>
                  <p:cNvSpPr/>
                  <p:nvPr/>
                </p:nvSpPr>
                <p:spPr>
                  <a:xfrm>
                    <a:off x="6014569" y="7925198"/>
                    <a:ext cx="140071" cy="148881"/>
                  </a:xfrm>
                  <a:prstGeom prst="ellipse">
                    <a:avLst/>
                  </a:prstGeom>
                  <a:solidFill>
                    <a:srgbClr val="9966FF"/>
                  </a:solid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174" name="Elipse 173">
                    <a:extLst>
                      <a:ext uri="{FF2B5EF4-FFF2-40B4-BE49-F238E27FC236}">
                        <a16:creationId xmlns="" xmlns:a16="http://schemas.microsoft.com/office/drawing/2014/main" id="{059BFFE8-E129-4AA5-883A-6A52AC975154}"/>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grpSp>
            <p:grpSp>
              <p:nvGrpSpPr>
                <p:cNvPr id="175" name="Grupo 174">
                  <a:extLst>
                    <a:ext uri="{FF2B5EF4-FFF2-40B4-BE49-F238E27FC236}">
                      <a16:creationId xmlns="" xmlns:a16="http://schemas.microsoft.com/office/drawing/2014/main" id="{903AAAAF-062F-4F3F-93D0-FB8734EFD06E}"/>
                    </a:ext>
                  </a:extLst>
                </p:cNvPr>
                <p:cNvGrpSpPr/>
                <p:nvPr/>
              </p:nvGrpSpPr>
              <p:grpSpPr>
                <a:xfrm>
                  <a:off x="6128376" y="8146749"/>
                  <a:ext cx="860093" cy="166455"/>
                  <a:chOff x="6014569" y="7907624"/>
                  <a:chExt cx="860093" cy="166455"/>
                </a:xfrm>
              </p:grpSpPr>
              <p:sp>
                <p:nvSpPr>
                  <p:cNvPr id="176" name="Elipse 175">
                    <a:extLst>
                      <a:ext uri="{FF2B5EF4-FFF2-40B4-BE49-F238E27FC236}">
                        <a16:creationId xmlns="" xmlns:a16="http://schemas.microsoft.com/office/drawing/2014/main" id="{5628CDCD-EA35-4E0D-A852-C8D40DB87C60}"/>
                      </a:ext>
                    </a:extLst>
                  </p:cNvPr>
                  <p:cNvSpPr/>
                  <p:nvPr/>
                </p:nvSpPr>
                <p:spPr>
                  <a:xfrm>
                    <a:off x="6014569" y="7925198"/>
                    <a:ext cx="140071" cy="148881"/>
                  </a:xfrm>
                  <a:prstGeom prst="ellipse">
                    <a:avLst/>
                  </a:prstGeom>
                  <a:solidFill>
                    <a:srgbClr val="9966FF"/>
                  </a:solid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177" name="Elipse 176">
                    <a:extLst>
                      <a:ext uri="{FF2B5EF4-FFF2-40B4-BE49-F238E27FC236}">
                        <a16:creationId xmlns="" xmlns:a16="http://schemas.microsoft.com/office/drawing/2014/main" id="{95FD5684-4773-460F-A507-B282D920AB05}"/>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grpSp>
            <p:grpSp>
              <p:nvGrpSpPr>
                <p:cNvPr id="178" name="Grupo 177">
                  <a:extLst>
                    <a:ext uri="{FF2B5EF4-FFF2-40B4-BE49-F238E27FC236}">
                      <a16:creationId xmlns="" xmlns:a16="http://schemas.microsoft.com/office/drawing/2014/main" id="{68A79C76-CFC4-46B5-B524-B113AE261797}"/>
                    </a:ext>
                  </a:extLst>
                </p:cNvPr>
                <p:cNvGrpSpPr/>
                <p:nvPr/>
              </p:nvGrpSpPr>
              <p:grpSpPr>
                <a:xfrm>
                  <a:off x="6135240" y="8339765"/>
                  <a:ext cx="860093" cy="166455"/>
                  <a:chOff x="6014569" y="7907624"/>
                  <a:chExt cx="860093" cy="166455"/>
                </a:xfrm>
              </p:grpSpPr>
              <p:sp>
                <p:nvSpPr>
                  <p:cNvPr id="179" name="Elipse 178">
                    <a:extLst>
                      <a:ext uri="{FF2B5EF4-FFF2-40B4-BE49-F238E27FC236}">
                        <a16:creationId xmlns="" xmlns:a16="http://schemas.microsoft.com/office/drawing/2014/main" id="{2CBBDFBE-EB0C-41CC-A88B-D5A807205905}"/>
                      </a:ext>
                    </a:extLst>
                  </p:cNvPr>
                  <p:cNvSpPr/>
                  <p:nvPr/>
                </p:nvSpPr>
                <p:spPr>
                  <a:xfrm>
                    <a:off x="6014569" y="7925198"/>
                    <a:ext cx="140071" cy="148881"/>
                  </a:xfrm>
                  <a:prstGeom prst="ellipse">
                    <a:avLst/>
                  </a:prstGeom>
                  <a:solidFill>
                    <a:srgbClr val="9966FF"/>
                  </a:solid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180" name="Elipse 179">
                    <a:extLst>
                      <a:ext uri="{FF2B5EF4-FFF2-40B4-BE49-F238E27FC236}">
                        <a16:creationId xmlns="" xmlns:a16="http://schemas.microsoft.com/office/drawing/2014/main" id="{7D157F79-D910-4D52-8F42-75F981207E22}"/>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grpSp>
            <p:grpSp>
              <p:nvGrpSpPr>
                <p:cNvPr id="181" name="Grupo 180">
                  <a:extLst>
                    <a:ext uri="{FF2B5EF4-FFF2-40B4-BE49-F238E27FC236}">
                      <a16:creationId xmlns="" xmlns:a16="http://schemas.microsoft.com/office/drawing/2014/main" id="{1A443DDB-ACFE-4675-ABFF-E3444529CF83}"/>
                    </a:ext>
                  </a:extLst>
                </p:cNvPr>
                <p:cNvGrpSpPr/>
                <p:nvPr/>
              </p:nvGrpSpPr>
              <p:grpSpPr>
                <a:xfrm>
                  <a:off x="6135240" y="8532781"/>
                  <a:ext cx="860093" cy="166455"/>
                  <a:chOff x="6014569" y="7907624"/>
                  <a:chExt cx="860093" cy="166455"/>
                </a:xfrm>
              </p:grpSpPr>
              <p:sp>
                <p:nvSpPr>
                  <p:cNvPr id="182" name="Elipse 181">
                    <a:extLst>
                      <a:ext uri="{FF2B5EF4-FFF2-40B4-BE49-F238E27FC236}">
                        <a16:creationId xmlns="" xmlns:a16="http://schemas.microsoft.com/office/drawing/2014/main" id="{E7A56ADF-EACC-40C7-9184-0E3F0740A45D}"/>
                      </a:ext>
                    </a:extLst>
                  </p:cNvPr>
                  <p:cNvSpPr/>
                  <p:nvPr/>
                </p:nvSpPr>
                <p:spPr>
                  <a:xfrm>
                    <a:off x="6014569" y="7925198"/>
                    <a:ext cx="140071" cy="148881"/>
                  </a:xfrm>
                  <a:prstGeom prst="ellipse">
                    <a:avLst/>
                  </a:prstGeom>
                  <a:solidFill>
                    <a:srgbClr val="9966FF"/>
                  </a:solid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183" name="Elipse 182">
                    <a:extLst>
                      <a:ext uri="{FF2B5EF4-FFF2-40B4-BE49-F238E27FC236}">
                        <a16:creationId xmlns="" xmlns:a16="http://schemas.microsoft.com/office/drawing/2014/main" id="{1973D5AE-4FF3-41F8-A147-1A0EDB4CCABB}"/>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grpSp>
            <p:grpSp>
              <p:nvGrpSpPr>
                <p:cNvPr id="184" name="Grupo 183">
                  <a:extLst>
                    <a:ext uri="{FF2B5EF4-FFF2-40B4-BE49-F238E27FC236}">
                      <a16:creationId xmlns="" xmlns:a16="http://schemas.microsoft.com/office/drawing/2014/main" id="{A0DD16A7-4851-49C7-AD7E-6396DE84D217}"/>
                    </a:ext>
                  </a:extLst>
                </p:cNvPr>
                <p:cNvGrpSpPr/>
                <p:nvPr/>
              </p:nvGrpSpPr>
              <p:grpSpPr>
                <a:xfrm>
                  <a:off x="6135240" y="8725797"/>
                  <a:ext cx="860093" cy="166455"/>
                  <a:chOff x="6014569" y="7907624"/>
                  <a:chExt cx="860093" cy="166455"/>
                </a:xfrm>
              </p:grpSpPr>
              <p:sp>
                <p:nvSpPr>
                  <p:cNvPr id="185" name="Elipse 184">
                    <a:extLst>
                      <a:ext uri="{FF2B5EF4-FFF2-40B4-BE49-F238E27FC236}">
                        <a16:creationId xmlns="" xmlns:a16="http://schemas.microsoft.com/office/drawing/2014/main" id="{A25605AE-999C-4A5F-B9C0-9B6032B44867}"/>
                      </a:ext>
                    </a:extLst>
                  </p:cNvPr>
                  <p:cNvSpPr/>
                  <p:nvPr/>
                </p:nvSpPr>
                <p:spPr>
                  <a:xfrm>
                    <a:off x="6014569" y="7925198"/>
                    <a:ext cx="140071" cy="148881"/>
                  </a:xfrm>
                  <a:prstGeom prst="ellipse">
                    <a:avLst/>
                  </a:prstGeom>
                  <a:solidFill>
                    <a:srgbClr val="9966FF"/>
                  </a:solid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186" name="Elipse 185">
                    <a:extLst>
                      <a:ext uri="{FF2B5EF4-FFF2-40B4-BE49-F238E27FC236}">
                        <a16:creationId xmlns="" xmlns:a16="http://schemas.microsoft.com/office/drawing/2014/main" id="{FA69E7DF-4506-4800-9CFD-AB1AC1E70A37}"/>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grpSp>
          </p:grpSp>
          <p:sp>
            <p:nvSpPr>
              <p:cNvPr id="133" name="CuadroTexto 132">
                <a:extLst>
                  <a:ext uri="{FF2B5EF4-FFF2-40B4-BE49-F238E27FC236}">
                    <a16:creationId xmlns="" xmlns:a16="http://schemas.microsoft.com/office/drawing/2014/main" id="{101E8FF4-B621-48FA-A3D7-D90BB0502AC4}"/>
                  </a:ext>
                </a:extLst>
              </p:cNvPr>
              <p:cNvSpPr txBox="1"/>
              <p:nvPr/>
            </p:nvSpPr>
            <p:spPr>
              <a:xfrm>
                <a:off x="5315844" y="7568695"/>
                <a:ext cx="2255371" cy="461665"/>
              </a:xfrm>
              <a:prstGeom prst="rect">
                <a:avLst/>
              </a:prstGeom>
              <a:noFill/>
            </p:spPr>
            <p:txBody>
              <a:bodyPr wrap="square" rtlCol="0">
                <a:spAutoFit/>
              </a:bodyPr>
              <a:lstStyle/>
              <a:p>
                <a:pPr algn="ctr"/>
                <a:r>
                  <a:rPr lang="es-MX" sz="1200" dirty="0">
                    <a:solidFill>
                      <a:prstClr val="black"/>
                    </a:solidFill>
                    <a:latin typeface="Comic Sans MS" panose="030F0702030302020204" pitchFamily="66" charset="0"/>
                  </a:rPr>
                  <a:t>   </a:t>
                </a:r>
                <a:r>
                  <a:rPr lang="es-MX" sz="1200" dirty="0" smtClean="0">
                    <a:solidFill>
                      <a:prstClr val="black"/>
                    </a:solidFill>
                    <a:latin typeface="Comic Sans MS" panose="030F0702030302020204" pitchFamily="66" charset="0"/>
                  </a:rPr>
                  <a:t>          </a:t>
                </a:r>
                <a:r>
                  <a:rPr lang="es-MX" sz="1200" dirty="0">
                    <a:solidFill>
                      <a:prstClr val="black"/>
                    </a:solidFill>
                    <a:latin typeface="Comic Sans MS" panose="030F0702030302020204" pitchFamily="66" charset="0"/>
                  </a:rPr>
                  <a:t>Si           </a:t>
                </a:r>
                <a:r>
                  <a:rPr lang="es-MX" sz="1200" dirty="0" smtClean="0">
                    <a:solidFill>
                      <a:prstClr val="black"/>
                    </a:solidFill>
                    <a:latin typeface="Comic Sans MS" panose="030F0702030302020204" pitchFamily="66" charset="0"/>
                  </a:rPr>
                  <a:t>   </a:t>
                </a:r>
                <a:r>
                  <a:rPr lang="es-MX" sz="1200" dirty="0">
                    <a:solidFill>
                      <a:prstClr val="black"/>
                    </a:solidFill>
                    <a:latin typeface="Comic Sans MS" panose="030F0702030302020204" pitchFamily="66" charset="0"/>
                  </a:rPr>
                  <a:t>No  </a:t>
                </a:r>
                <a:r>
                  <a:rPr lang="es-MX" sz="1200" dirty="0" smtClean="0">
                    <a:solidFill>
                      <a:prstClr val="black"/>
                    </a:solidFill>
                    <a:latin typeface="Comic Sans MS" panose="030F0702030302020204" pitchFamily="66" charset="0"/>
                  </a:rPr>
                  <a:t> N/A </a:t>
                </a:r>
                <a:endParaRPr lang="es-MX" sz="1200" dirty="0">
                  <a:solidFill>
                    <a:prstClr val="black"/>
                  </a:solidFill>
                  <a:latin typeface="Comic Sans MS" panose="030F0702030302020204" pitchFamily="66" charset="0"/>
                </a:endParaRPr>
              </a:p>
              <a:p>
                <a:pPr algn="ctr"/>
                <a:endParaRPr lang="es-MX" sz="1200" dirty="0">
                  <a:solidFill>
                    <a:prstClr val="black"/>
                  </a:solidFill>
                  <a:latin typeface="Comic Sans MS" panose="030F0702030302020204" pitchFamily="66" charset="0"/>
                </a:endParaRPr>
              </a:p>
            </p:txBody>
          </p:sp>
        </p:grpSp>
        <p:sp>
          <p:nvSpPr>
            <p:cNvPr id="187" name="Rectángulo: esquinas redondeadas 186">
              <a:extLst>
                <a:ext uri="{FF2B5EF4-FFF2-40B4-BE49-F238E27FC236}">
                  <a16:creationId xmlns="" xmlns:a16="http://schemas.microsoft.com/office/drawing/2014/main" id="{2C0AD05E-6371-492F-9992-C11F91DAC77B}"/>
                </a:ext>
              </a:extLst>
            </p:cNvPr>
            <p:cNvSpPr/>
            <p:nvPr/>
          </p:nvSpPr>
          <p:spPr>
            <a:xfrm>
              <a:off x="31515" y="8404739"/>
              <a:ext cx="3829905" cy="1485112"/>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190" name="CuadroTexto 189">
              <a:extLst>
                <a:ext uri="{FF2B5EF4-FFF2-40B4-BE49-F238E27FC236}">
                  <a16:creationId xmlns="" xmlns:a16="http://schemas.microsoft.com/office/drawing/2014/main" id="{325B8F71-AFA8-4D1C-8817-B3B06A563118}"/>
                </a:ext>
              </a:extLst>
            </p:cNvPr>
            <p:cNvSpPr txBox="1"/>
            <p:nvPr/>
          </p:nvSpPr>
          <p:spPr>
            <a:xfrm>
              <a:off x="133839" y="8404739"/>
              <a:ext cx="3553735" cy="276999"/>
            </a:xfrm>
            <a:prstGeom prst="rect">
              <a:avLst/>
            </a:prstGeom>
            <a:noFill/>
          </p:spPr>
          <p:txBody>
            <a:bodyPr wrap="square" rtlCol="0">
              <a:spAutoFit/>
            </a:bodyPr>
            <a:lstStyle/>
            <a:p>
              <a:pPr algn="ctr"/>
              <a:r>
                <a:rPr lang="es-MX" sz="1200" dirty="0">
                  <a:solidFill>
                    <a:prstClr val="white"/>
                  </a:solidFill>
                  <a:latin typeface="Comic Sans MS" panose="030F0702030302020204" pitchFamily="66" charset="0"/>
                </a:rPr>
                <a:t>Logros</a:t>
              </a:r>
            </a:p>
          </p:txBody>
        </p:sp>
        <p:sp>
          <p:nvSpPr>
            <p:cNvPr id="192" name="CuadroTexto 191">
              <a:extLst>
                <a:ext uri="{FF2B5EF4-FFF2-40B4-BE49-F238E27FC236}">
                  <a16:creationId xmlns="" xmlns:a16="http://schemas.microsoft.com/office/drawing/2014/main" id="{85E2E26E-9342-4297-B7CB-788C1192AFE7}"/>
                </a:ext>
              </a:extLst>
            </p:cNvPr>
            <p:cNvSpPr txBox="1"/>
            <p:nvPr/>
          </p:nvSpPr>
          <p:spPr>
            <a:xfrm>
              <a:off x="-62036" y="8821035"/>
              <a:ext cx="3901420" cy="600164"/>
            </a:xfrm>
            <a:prstGeom prst="rect">
              <a:avLst/>
            </a:prstGeom>
            <a:noFill/>
          </p:spPr>
          <p:txBody>
            <a:bodyPr wrap="square">
              <a:spAutoFit/>
            </a:bodyPr>
            <a:lstStyle/>
            <a:p>
              <a:pPr algn="ctr"/>
              <a:r>
                <a:rPr lang="es-MX" sz="1100" dirty="0" smtClean="0">
                  <a:solidFill>
                    <a:prstClr val="black"/>
                  </a:solidFill>
                  <a:latin typeface="Comic Sans MS" panose="030F0702030302020204" pitchFamily="66" charset="0"/>
                </a:rPr>
                <a:t>Acercamiento con niños que antes no habían enviado evidencia, los puede conocer a través de un vídeo que les solicité. </a:t>
              </a:r>
              <a:endParaRPr lang="es-MX" sz="1100" dirty="0">
                <a:solidFill>
                  <a:prstClr val="black"/>
                </a:solidFill>
                <a:latin typeface="Comic Sans MS" panose="030F0702030302020204" pitchFamily="66" charset="0"/>
              </a:endParaRPr>
            </a:p>
          </p:txBody>
        </p:sp>
        <p:sp>
          <p:nvSpPr>
            <p:cNvPr id="194" name="Rectángulo: esquinas redondeadas 193">
              <a:extLst>
                <a:ext uri="{FF2B5EF4-FFF2-40B4-BE49-F238E27FC236}">
                  <a16:creationId xmlns="" xmlns:a16="http://schemas.microsoft.com/office/drawing/2014/main" id="{9AB7BEDB-7556-441A-9B5B-EEF117C2E971}"/>
                </a:ext>
              </a:extLst>
            </p:cNvPr>
            <p:cNvSpPr/>
            <p:nvPr/>
          </p:nvSpPr>
          <p:spPr>
            <a:xfrm>
              <a:off x="3896601" y="8451271"/>
              <a:ext cx="3829905" cy="1457700"/>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solidFill>
                  <a:prstClr val="white"/>
                </a:solidFill>
              </a:endParaRPr>
            </a:p>
          </p:txBody>
        </p:sp>
        <p:sp>
          <p:nvSpPr>
            <p:cNvPr id="196" name="CuadroTexto 195">
              <a:extLst>
                <a:ext uri="{FF2B5EF4-FFF2-40B4-BE49-F238E27FC236}">
                  <a16:creationId xmlns="" xmlns:a16="http://schemas.microsoft.com/office/drawing/2014/main" id="{3E8B0A84-AA2E-44B9-9328-AF2D69544E7C}"/>
                </a:ext>
              </a:extLst>
            </p:cNvPr>
            <p:cNvSpPr txBox="1"/>
            <p:nvPr/>
          </p:nvSpPr>
          <p:spPr>
            <a:xfrm>
              <a:off x="4083652" y="8476046"/>
              <a:ext cx="3553735" cy="276999"/>
            </a:xfrm>
            <a:prstGeom prst="rect">
              <a:avLst/>
            </a:prstGeom>
            <a:noFill/>
          </p:spPr>
          <p:txBody>
            <a:bodyPr wrap="square" rtlCol="0">
              <a:spAutoFit/>
            </a:bodyPr>
            <a:lstStyle/>
            <a:p>
              <a:pPr algn="ctr"/>
              <a:r>
                <a:rPr lang="es-MX" sz="1200" dirty="0">
                  <a:solidFill>
                    <a:prstClr val="white"/>
                  </a:solidFill>
                  <a:latin typeface="Comic Sans MS" panose="030F0702030302020204" pitchFamily="66" charset="0"/>
                </a:rPr>
                <a:t>Dificultades</a:t>
              </a:r>
            </a:p>
          </p:txBody>
        </p:sp>
        <p:sp>
          <p:nvSpPr>
            <p:cNvPr id="198" name="CuadroTexto 197">
              <a:extLst>
                <a:ext uri="{FF2B5EF4-FFF2-40B4-BE49-F238E27FC236}">
                  <a16:creationId xmlns="" xmlns:a16="http://schemas.microsoft.com/office/drawing/2014/main" id="{8EA301CD-1810-4DA1-96E7-490B3EEE9E43}"/>
                </a:ext>
              </a:extLst>
            </p:cNvPr>
            <p:cNvSpPr txBox="1"/>
            <p:nvPr/>
          </p:nvSpPr>
          <p:spPr>
            <a:xfrm>
              <a:off x="3856974" y="8756565"/>
              <a:ext cx="3901420" cy="769441"/>
            </a:xfrm>
            <a:prstGeom prst="rect">
              <a:avLst/>
            </a:prstGeom>
            <a:noFill/>
          </p:spPr>
          <p:txBody>
            <a:bodyPr wrap="square">
              <a:spAutoFit/>
            </a:bodyPr>
            <a:lstStyle/>
            <a:p>
              <a:pPr algn="ctr"/>
              <a:r>
                <a:rPr lang="es-MX" sz="1100" dirty="0" smtClean="0">
                  <a:solidFill>
                    <a:prstClr val="black"/>
                  </a:solidFill>
                  <a:latin typeface="Comic Sans MS" panose="030F0702030302020204" pitchFamily="66" charset="0"/>
                </a:rPr>
                <a:t>Por la forma en que se trabaja  no hay muchas dificultades, por tanto hoy no se presentó ninguna.</a:t>
              </a:r>
            </a:p>
            <a:p>
              <a:pPr algn="ctr"/>
              <a:r>
                <a:rPr lang="es-MX" sz="1100" dirty="0" smtClean="0">
                  <a:solidFill>
                    <a:prstClr val="black"/>
                  </a:solidFill>
                  <a:latin typeface="Comic Sans MS" panose="030F0702030302020204" pitchFamily="66" charset="0"/>
                </a:rPr>
                <a:t>Sólo en cuanto a la evidencia que se solicitó algunos mandrón fotografía en vez de audio. </a:t>
              </a:r>
              <a:endParaRPr lang="es-MX" sz="1100" dirty="0">
                <a:solidFill>
                  <a:prstClr val="black"/>
                </a:solidFill>
                <a:latin typeface="Comic Sans MS" panose="030F0702030302020204" pitchFamily="66" charset="0"/>
              </a:endParaRPr>
            </a:p>
          </p:txBody>
        </p:sp>
      </p:grpSp>
      <p:pic>
        <p:nvPicPr>
          <p:cNvPr id="4" name="Imagen 3" descr="Imagen que contiene muñeca, juguete, dibujo&#10;&#10;Descripción generada automáticamente">
            <a:extLst>
              <a:ext uri="{FF2B5EF4-FFF2-40B4-BE49-F238E27FC236}">
                <a16:creationId xmlns="" xmlns:a16="http://schemas.microsoft.com/office/drawing/2014/main" id="{E22C5A1D-3DD3-4491-BA78-9B902ABAC39F}"/>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6755877" y="57424"/>
            <a:ext cx="637841" cy="1214826"/>
          </a:xfrm>
          <a:prstGeom prst="rect">
            <a:avLst/>
          </a:prstGeom>
        </p:spPr>
      </p:pic>
      <p:sp>
        <p:nvSpPr>
          <p:cNvPr id="3" name="CuadroTexto 2"/>
          <p:cNvSpPr txBox="1"/>
          <p:nvPr/>
        </p:nvSpPr>
        <p:spPr>
          <a:xfrm>
            <a:off x="620492" y="216558"/>
            <a:ext cx="462337" cy="369332"/>
          </a:xfrm>
          <a:prstGeom prst="rect">
            <a:avLst/>
          </a:prstGeom>
          <a:noFill/>
        </p:spPr>
        <p:txBody>
          <a:bodyPr wrap="square" rtlCol="0">
            <a:spAutoFit/>
          </a:bodyPr>
          <a:lstStyle/>
          <a:p>
            <a:r>
              <a:rPr lang="es-MX" dirty="0" smtClean="0">
                <a:solidFill>
                  <a:prstClr val="black"/>
                </a:solidFill>
              </a:rPr>
              <a:t>24</a:t>
            </a:r>
            <a:endParaRPr lang="es-MX" dirty="0">
              <a:solidFill>
                <a:prstClr val="black"/>
              </a:solidFill>
            </a:endParaRPr>
          </a:p>
        </p:txBody>
      </p:sp>
      <p:sp>
        <p:nvSpPr>
          <p:cNvPr id="7" name="CuadroTexto 6"/>
          <p:cNvSpPr txBox="1"/>
          <p:nvPr/>
        </p:nvSpPr>
        <p:spPr>
          <a:xfrm>
            <a:off x="1384086" y="208970"/>
            <a:ext cx="491371" cy="369332"/>
          </a:xfrm>
          <a:prstGeom prst="rect">
            <a:avLst/>
          </a:prstGeom>
          <a:noFill/>
        </p:spPr>
        <p:txBody>
          <a:bodyPr wrap="square" rtlCol="0">
            <a:spAutoFit/>
          </a:bodyPr>
          <a:lstStyle/>
          <a:p>
            <a:r>
              <a:rPr lang="es-MX" dirty="0" smtClean="0">
                <a:solidFill>
                  <a:prstClr val="black"/>
                </a:solidFill>
              </a:rPr>
              <a:t>06</a:t>
            </a:r>
            <a:endParaRPr lang="es-MX" dirty="0">
              <a:solidFill>
                <a:prstClr val="black"/>
              </a:solidFill>
            </a:endParaRPr>
          </a:p>
        </p:txBody>
      </p:sp>
      <p:sp>
        <p:nvSpPr>
          <p:cNvPr id="9" name="CuadroTexto 8"/>
          <p:cNvSpPr txBox="1"/>
          <p:nvPr/>
        </p:nvSpPr>
        <p:spPr>
          <a:xfrm>
            <a:off x="2039663" y="240433"/>
            <a:ext cx="784141" cy="369332"/>
          </a:xfrm>
          <a:prstGeom prst="rect">
            <a:avLst/>
          </a:prstGeom>
          <a:noFill/>
        </p:spPr>
        <p:txBody>
          <a:bodyPr wrap="square" rtlCol="0">
            <a:spAutoFit/>
          </a:bodyPr>
          <a:lstStyle/>
          <a:p>
            <a:r>
              <a:rPr lang="es-MX" dirty="0" smtClean="0">
                <a:solidFill>
                  <a:prstClr val="black"/>
                </a:solidFill>
              </a:rPr>
              <a:t>2021</a:t>
            </a:r>
            <a:endParaRPr lang="es-MX" dirty="0">
              <a:solidFill>
                <a:prstClr val="black"/>
              </a:solidFill>
            </a:endParaRPr>
          </a:p>
        </p:txBody>
      </p:sp>
      <p:pic>
        <p:nvPicPr>
          <p:cNvPr id="17" name="Imagen 16"/>
          <p:cNvPicPr>
            <a:picLocks noChangeAspect="1"/>
          </p:cNvPicPr>
          <p:nvPr/>
        </p:nvPicPr>
        <p:blipFill>
          <a:blip r:embed="rId8"/>
          <a:stretch>
            <a:fillRect/>
          </a:stretch>
        </p:blipFill>
        <p:spPr>
          <a:xfrm>
            <a:off x="871519" y="2502629"/>
            <a:ext cx="280440" cy="262151"/>
          </a:xfrm>
          <a:prstGeom prst="rect">
            <a:avLst/>
          </a:prstGeom>
        </p:spPr>
      </p:pic>
      <p:sp>
        <p:nvSpPr>
          <p:cNvPr id="131" name="Elipse 130">
            <a:extLst>
              <a:ext uri="{FF2B5EF4-FFF2-40B4-BE49-F238E27FC236}">
                <a16:creationId xmlns="" xmlns:a16="http://schemas.microsoft.com/office/drawing/2014/main" id="{2CBBDFBE-EB0C-41CC-A88B-D5A807205905}"/>
              </a:ext>
            </a:extLst>
          </p:cNvPr>
          <p:cNvSpPr/>
          <p:nvPr/>
        </p:nvSpPr>
        <p:spPr>
          <a:xfrm>
            <a:off x="7323682" y="7313370"/>
            <a:ext cx="140071" cy="148881"/>
          </a:xfrm>
          <a:prstGeom prst="ellipse">
            <a:avLst/>
          </a:prstGeom>
          <a:solidFill>
            <a:srgbClr val="9966FF"/>
          </a:solid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pic>
        <p:nvPicPr>
          <p:cNvPr id="20" name="Imagen 19"/>
          <p:cNvPicPr>
            <a:picLocks noChangeAspect="1"/>
          </p:cNvPicPr>
          <p:nvPr/>
        </p:nvPicPr>
        <p:blipFill>
          <a:blip r:embed="rId9"/>
          <a:stretch>
            <a:fillRect/>
          </a:stretch>
        </p:blipFill>
        <p:spPr>
          <a:xfrm>
            <a:off x="1963930" y="2482032"/>
            <a:ext cx="280440" cy="262151"/>
          </a:xfrm>
          <a:prstGeom prst="rect">
            <a:avLst/>
          </a:prstGeom>
        </p:spPr>
      </p:pic>
      <p:pic>
        <p:nvPicPr>
          <p:cNvPr id="14" name="Imagen 13"/>
          <p:cNvPicPr>
            <a:picLocks noChangeAspect="1"/>
          </p:cNvPicPr>
          <p:nvPr/>
        </p:nvPicPr>
        <p:blipFill>
          <a:blip r:embed="rId10"/>
          <a:stretch>
            <a:fillRect/>
          </a:stretch>
        </p:blipFill>
        <p:spPr>
          <a:xfrm>
            <a:off x="4239918" y="3171712"/>
            <a:ext cx="280440" cy="262151"/>
          </a:xfrm>
          <a:prstGeom prst="rect">
            <a:avLst/>
          </a:prstGeom>
        </p:spPr>
      </p:pic>
      <p:sp>
        <p:nvSpPr>
          <p:cNvPr id="23" name="CuadroTexto 22"/>
          <p:cNvSpPr txBox="1"/>
          <p:nvPr/>
        </p:nvSpPr>
        <p:spPr>
          <a:xfrm>
            <a:off x="3697428" y="4286272"/>
            <a:ext cx="4090228" cy="1107996"/>
          </a:xfrm>
          <a:prstGeom prst="rect">
            <a:avLst/>
          </a:prstGeom>
          <a:noFill/>
        </p:spPr>
        <p:txBody>
          <a:bodyPr wrap="square" rtlCol="0">
            <a:spAutoFit/>
          </a:bodyPr>
          <a:lstStyle/>
          <a:p>
            <a:r>
              <a:rPr lang="es-MX" sz="1100" dirty="0" smtClean="0"/>
              <a:t>Según Valera et. al. (2013), menciona que </a:t>
            </a:r>
            <a:r>
              <a:rPr lang="es-ES" sz="1100" dirty="0" smtClean="0"/>
              <a:t>los </a:t>
            </a:r>
            <a:r>
              <a:rPr lang="es-ES" sz="1100" dirty="0"/>
              <a:t>registros que se hagan en el momento han de ser </a:t>
            </a:r>
            <a:r>
              <a:rPr lang="es-ES" sz="1100" dirty="0" smtClean="0"/>
              <a:t>significativos, para </a:t>
            </a:r>
            <a:r>
              <a:rPr lang="es-ES" sz="1100" dirty="0"/>
              <a:t>que permitan apoyar los avances individuales de los </a:t>
            </a:r>
            <a:r>
              <a:rPr lang="es-ES" sz="1100" dirty="0" smtClean="0"/>
              <a:t>niños, y en vista a esto, este día en algunas de las evidencias recibida no percibí bien si el aprendizaje se dio, porque enviaban foto en vez de un audio, y esto dificultó un poco las observaciones en mis registros. </a:t>
            </a:r>
            <a:endParaRPr lang="es-MX" sz="1100" dirty="0"/>
          </a:p>
        </p:txBody>
      </p:sp>
      <p:sp>
        <p:nvSpPr>
          <p:cNvPr id="26" name="CuadroTexto 25"/>
          <p:cNvSpPr txBox="1"/>
          <p:nvPr/>
        </p:nvSpPr>
        <p:spPr>
          <a:xfrm>
            <a:off x="355425" y="9526006"/>
            <a:ext cx="6833158" cy="707886"/>
          </a:xfrm>
          <a:prstGeom prst="rect">
            <a:avLst/>
          </a:prstGeom>
          <a:noFill/>
        </p:spPr>
        <p:txBody>
          <a:bodyPr wrap="square" rtlCol="0">
            <a:spAutoFit/>
          </a:bodyPr>
          <a:lstStyle/>
          <a:p>
            <a:r>
              <a:rPr lang="es-ES" sz="1050" b="1" dirty="0" smtClean="0"/>
              <a:t>Referencia: </a:t>
            </a:r>
            <a:r>
              <a:rPr lang="es-ES" sz="1050" dirty="0" smtClean="0"/>
              <a:t>Varela</a:t>
            </a:r>
            <a:r>
              <a:rPr lang="es-ES" sz="1050" dirty="0"/>
              <a:t>, O. O., Anaya, E. V., &amp; Arroyo, A. D. C. (2013). La evaluación del aprendizaje basado en competencias en el nivel de preescolar. </a:t>
            </a:r>
            <a:r>
              <a:rPr lang="es-ES" sz="1050" i="1" dirty="0"/>
              <a:t>Ra </a:t>
            </a:r>
            <a:r>
              <a:rPr lang="es-ES" sz="1050" i="1" dirty="0" err="1"/>
              <a:t>Ximhai</a:t>
            </a:r>
            <a:r>
              <a:rPr lang="es-ES" sz="1050" dirty="0"/>
              <a:t>, </a:t>
            </a:r>
            <a:r>
              <a:rPr lang="es-ES" sz="1050" i="1" dirty="0"/>
              <a:t>9</a:t>
            </a:r>
            <a:r>
              <a:rPr lang="es-ES" sz="1050" dirty="0"/>
              <a:t>(4), 95-105.</a:t>
            </a:r>
            <a:endParaRPr lang="es-MX" sz="1050" dirty="0"/>
          </a:p>
          <a:p>
            <a:endParaRPr lang="es-MX" dirty="0"/>
          </a:p>
        </p:txBody>
      </p:sp>
    </p:spTree>
    <p:extLst>
      <p:ext uri="{BB962C8B-B14F-4D97-AF65-F5344CB8AC3E}">
        <p14:creationId xmlns:p14="http://schemas.microsoft.com/office/powerpoint/2010/main" val="8571231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090863" y="2447863"/>
            <a:ext cx="6039326" cy="1941704"/>
          </a:xfrm>
        </p:spPr>
        <p:txBody>
          <a:bodyPr>
            <a:normAutofit fontScale="90000"/>
          </a:bodyPr>
          <a:lstStyle/>
          <a:p>
            <a:r>
              <a:rPr lang="es-MX" sz="2700" dirty="0" smtClean="0"/>
              <a:t>En estas dos semanas de jornada de práctica realmente me sentí muy bien, orgullosa con lo que logré, varios niños que en la primera jornada no se reportaron ningún día, esta vez si lo hicieron, hubo buena respuesta y comunicación, y avance en sus aprendizajes. </a:t>
            </a:r>
            <a:r>
              <a:rPr lang="es-MX" dirty="0" smtClean="0"/>
              <a:t/>
            </a:r>
            <a:br>
              <a:rPr lang="es-MX" dirty="0" smtClean="0"/>
            </a:br>
            <a:r>
              <a:rPr lang="es-MX" dirty="0" smtClean="0"/>
              <a:t/>
            </a:r>
            <a:br>
              <a:rPr lang="es-MX" dirty="0" smtClean="0"/>
            </a:br>
            <a:r>
              <a:rPr lang="es-MX" dirty="0"/>
              <a:t/>
            </a:r>
            <a:br>
              <a:rPr lang="es-MX" dirty="0"/>
            </a:br>
            <a:r>
              <a:rPr lang="es-MX" dirty="0" smtClean="0"/>
              <a:t/>
            </a:r>
            <a:br>
              <a:rPr lang="es-MX" dirty="0" smtClean="0"/>
            </a:br>
            <a:r>
              <a:rPr lang="es-MX" dirty="0"/>
              <a:t/>
            </a:r>
            <a:br>
              <a:rPr lang="es-MX" dirty="0"/>
            </a:br>
            <a:r>
              <a:rPr lang="es-MX" b="1" dirty="0" smtClean="0"/>
              <a:t>Nota:</a:t>
            </a:r>
            <a:r>
              <a:rPr lang="es-MX" dirty="0" smtClean="0"/>
              <a:t/>
            </a:r>
            <a:br>
              <a:rPr lang="es-MX" dirty="0" smtClean="0"/>
            </a:br>
            <a:r>
              <a:rPr lang="es-MX" b="1" dirty="0" smtClean="0"/>
              <a:t>Viernes Consejo Técnico Escolar. </a:t>
            </a:r>
            <a:endParaRPr lang="es-MX" b="1" dirty="0"/>
          </a:p>
        </p:txBody>
      </p:sp>
      <p:sp>
        <p:nvSpPr>
          <p:cNvPr id="4" name="Estrella de 5 puntas 3"/>
          <p:cNvSpPr/>
          <p:nvPr/>
        </p:nvSpPr>
        <p:spPr>
          <a:xfrm>
            <a:off x="497305" y="1171074"/>
            <a:ext cx="593558" cy="481263"/>
          </a:xfrm>
          <a:prstGeom prst="star5">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Tree>
    <p:extLst>
      <p:ext uri="{BB962C8B-B14F-4D97-AF65-F5344CB8AC3E}">
        <p14:creationId xmlns:p14="http://schemas.microsoft.com/office/powerpoint/2010/main" val="2243293787"/>
      </p:ext>
    </p:extLst>
  </p:cSld>
  <p:clrMapOvr>
    <a:masterClrMapping/>
  </p:clrMapOvr>
</p:sld>
</file>

<file path=ppt/theme/theme1.xml><?xml version="1.0" encoding="utf-8"?>
<a:theme xmlns:a="http://schemas.openxmlformats.org/drawingml/2006/main" name="Tema de Office">
  <a:themeElements>
    <a:clrScheme name="Tema d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ema d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1025</TotalTime>
  <Words>1849</Words>
  <Application>Microsoft Office PowerPoint</Application>
  <PresentationFormat>Personalizado</PresentationFormat>
  <Paragraphs>248</Paragraphs>
  <Slides>8</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8</vt:i4>
      </vt:variant>
    </vt:vector>
  </HeadingPairs>
  <TitlesOfParts>
    <vt:vector size="13" baseType="lpstr">
      <vt:lpstr>Arial</vt:lpstr>
      <vt:lpstr>Calibri</vt:lpstr>
      <vt:lpstr>Calibri Light</vt:lpstr>
      <vt:lpstr>Comic Sans MS</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En estas dos semanas de jornada de práctica realmente me sentí muy bien, orgullosa con lo que logré, varios niños que en la primera jornada no se reportaron ningún día, esta vez si lo hicieron, hubo buena respuesta y comunicación, y avance en sus aprendizajes.      Nota: Viernes Consejo Técnico Escolar.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Patricia Segovia Gomez</dc:creator>
  <cp:lastModifiedBy>ADANARY</cp:lastModifiedBy>
  <cp:revision>71</cp:revision>
  <dcterms:created xsi:type="dcterms:W3CDTF">2020-11-09T23:20:30Z</dcterms:created>
  <dcterms:modified xsi:type="dcterms:W3CDTF">2021-06-25T21:42:51Z</dcterms:modified>
</cp:coreProperties>
</file>