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</p:sldIdLst>
  <p:sldSz cx="7777163" cy="1004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DCFF"/>
    <a:srgbClr val="9966FF"/>
    <a:srgbClr val="FF9999"/>
    <a:srgbClr val="CC9900"/>
    <a:srgbClr val="FFFF6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69BE75-9B5E-43CA-BC09-403D6B4CF0B9}" v="9" dt="2020-11-10T04:08:31.3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249" autoAdjust="0"/>
  </p:normalViewPr>
  <p:slideViewPr>
    <p:cSldViewPr snapToGrid="0">
      <p:cViewPr>
        <p:scale>
          <a:sx n="70" d="100"/>
          <a:sy n="70" d="100"/>
        </p:scale>
        <p:origin x="-1548" y="1080"/>
      </p:cViewPr>
      <p:guideLst>
        <p:guide orient="horz" pos="316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288" y="1644055"/>
            <a:ext cx="6610589" cy="3497392"/>
          </a:xfrm>
        </p:spPr>
        <p:txBody>
          <a:bodyPr anchor="b"/>
          <a:lstStyle>
            <a:lvl1pPr algn="ctr"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2146" y="5276320"/>
            <a:ext cx="5832872" cy="2425384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849" indent="0" algn="ctr">
              <a:buNone/>
              <a:defRPr sz="1701"/>
            </a:lvl2pPr>
            <a:lvl3pPr marL="777697" indent="0" algn="ctr">
              <a:buNone/>
              <a:defRPr sz="1531"/>
            </a:lvl3pPr>
            <a:lvl4pPr marL="1166546" indent="0" algn="ctr">
              <a:buNone/>
              <a:defRPr sz="1361"/>
            </a:lvl4pPr>
            <a:lvl5pPr marL="1555394" indent="0" algn="ctr">
              <a:buNone/>
              <a:defRPr sz="1361"/>
            </a:lvl5pPr>
            <a:lvl6pPr marL="1944243" indent="0" algn="ctr">
              <a:buNone/>
              <a:defRPr sz="1361"/>
            </a:lvl6pPr>
            <a:lvl7pPr marL="2333092" indent="0" algn="ctr">
              <a:buNone/>
              <a:defRPr sz="1361"/>
            </a:lvl7pPr>
            <a:lvl8pPr marL="2721940" indent="0" algn="ctr">
              <a:buNone/>
              <a:defRPr sz="1361"/>
            </a:lvl8pPr>
            <a:lvl9pPr marL="3110789" indent="0" algn="ctr">
              <a:buNone/>
              <a:defRPr sz="1361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21596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88192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5534" y="534841"/>
            <a:ext cx="1676951" cy="851326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80" y="534841"/>
            <a:ext cx="4933638" cy="8513266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7946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2428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630" y="2504453"/>
            <a:ext cx="6707803" cy="4178731"/>
          </a:xfrm>
        </p:spPr>
        <p:txBody>
          <a:bodyPr anchor="b"/>
          <a:lstStyle>
            <a:lvl1pPr>
              <a:defRPr sz="510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630" y="6722716"/>
            <a:ext cx="6707803" cy="2197496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84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69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546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4pPr>
            <a:lvl5pPr marL="1555394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5pPr>
            <a:lvl6pPr marL="1944243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6pPr>
            <a:lvl7pPr marL="2333092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7pPr>
            <a:lvl8pPr marL="2721940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8pPr>
            <a:lvl9pPr marL="3110789" indent="0">
              <a:buNone/>
              <a:defRPr sz="136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618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680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7189" y="2674203"/>
            <a:ext cx="3305294" cy="637390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08815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3" y="534844"/>
            <a:ext cx="6707803" cy="194170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694" y="2462591"/>
            <a:ext cx="3290104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694" y="3669472"/>
            <a:ext cx="3290104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7190" y="2462591"/>
            <a:ext cx="3306307" cy="1206880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849" indent="0">
              <a:buNone/>
              <a:defRPr sz="1701" b="1"/>
            </a:lvl2pPr>
            <a:lvl3pPr marL="777697" indent="0">
              <a:buNone/>
              <a:defRPr sz="1531" b="1"/>
            </a:lvl3pPr>
            <a:lvl4pPr marL="1166546" indent="0">
              <a:buNone/>
              <a:defRPr sz="1361" b="1"/>
            </a:lvl4pPr>
            <a:lvl5pPr marL="1555394" indent="0">
              <a:buNone/>
              <a:defRPr sz="1361" b="1"/>
            </a:lvl5pPr>
            <a:lvl6pPr marL="1944243" indent="0">
              <a:buNone/>
              <a:defRPr sz="1361" b="1"/>
            </a:lvl6pPr>
            <a:lvl7pPr marL="2333092" indent="0">
              <a:buNone/>
              <a:defRPr sz="1361" b="1"/>
            </a:lvl7pPr>
            <a:lvl8pPr marL="2721940" indent="0">
              <a:buNone/>
              <a:defRPr sz="1361" b="1"/>
            </a:lvl8pPr>
            <a:lvl9pPr marL="3110789" indent="0">
              <a:buNone/>
              <a:defRPr sz="136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7190" y="3669472"/>
            <a:ext cx="3306307" cy="539723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01830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5468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15703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6307" y="1446397"/>
            <a:ext cx="3937189" cy="7138957"/>
          </a:xfrm>
        </p:spPr>
        <p:txBody>
          <a:bodyPr/>
          <a:lstStyle>
            <a:lvl1pPr>
              <a:defRPr sz="2722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19403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694" y="669713"/>
            <a:ext cx="2508337" cy="2343997"/>
          </a:xfrm>
        </p:spPr>
        <p:txBody>
          <a:bodyPr anchor="b"/>
          <a:lstStyle>
            <a:lvl1pPr>
              <a:defRPr sz="272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6307" y="1446397"/>
            <a:ext cx="3937189" cy="7138957"/>
          </a:xfrm>
        </p:spPr>
        <p:txBody>
          <a:bodyPr anchor="t"/>
          <a:lstStyle>
            <a:lvl1pPr marL="0" indent="0">
              <a:buNone/>
              <a:defRPr sz="2722"/>
            </a:lvl1pPr>
            <a:lvl2pPr marL="388849" indent="0">
              <a:buNone/>
              <a:defRPr sz="2381"/>
            </a:lvl2pPr>
            <a:lvl3pPr marL="777697" indent="0">
              <a:buNone/>
              <a:defRPr sz="2041"/>
            </a:lvl3pPr>
            <a:lvl4pPr marL="1166546" indent="0">
              <a:buNone/>
              <a:defRPr sz="1701"/>
            </a:lvl4pPr>
            <a:lvl5pPr marL="1555394" indent="0">
              <a:buNone/>
              <a:defRPr sz="1701"/>
            </a:lvl5pPr>
            <a:lvl6pPr marL="1944243" indent="0">
              <a:buNone/>
              <a:defRPr sz="1701"/>
            </a:lvl6pPr>
            <a:lvl7pPr marL="2333092" indent="0">
              <a:buNone/>
              <a:defRPr sz="1701"/>
            </a:lvl7pPr>
            <a:lvl8pPr marL="2721940" indent="0">
              <a:buNone/>
              <a:defRPr sz="1701"/>
            </a:lvl8pPr>
            <a:lvl9pPr marL="3110789" indent="0">
              <a:buNone/>
              <a:defRPr sz="1701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94" y="3013711"/>
            <a:ext cx="2508337" cy="5583271"/>
          </a:xfrm>
        </p:spPr>
        <p:txBody>
          <a:bodyPr/>
          <a:lstStyle>
            <a:lvl1pPr marL="0" indent="0">
              <a:buNone/>
              <a:defRPr sz="1361"/>
            </a:lvl1pPr>
            <a:lvl2pPr marL="388849" indent="0">
              <a:buNone/>
              <a:defRPr sz="1191"/>
            </a:lvl2pPr>
            <a:lvl3pPr marL="777697" indent="0">
              <a:buNone/>
              <a:defRPr sz="1021"/>
            </a:lvl3pPr>
            <a:lvl4pPr marL="1166546" indent="0">
              <a:buNone/>
              <a:defRPr sz="851"/>
            </a:lvl4pPr>
            <a:lvl5pPr marL="1555394" indent="0">
              <a:buNone/>
              <a:defRPr sz="851"/>
            </a:lvl5pPr>
            <a:lvl6pPr marL="1944243" indent="0">
              <a:buNone/>
              <a:defRPr sz="851"/>
            </a:lvl6pPr>
            <a:lvl7pPr marL="2333092" indent="0">
              <a:buNone/>
              <a:defRPr sz="851"/>
            </a:lvl7pPr>
            <a:lvl8pPr marL="2721940" indent="0">
              <a:buNone/>
              <a:defRPr sz="851"/>
            </a:lvl8pPr>
            <a:lvl9pPr marL="3110789" indent="0">
              <a:buNone/>
              <a:defRPr sz="85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1690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681" y="534844"/>
            <a:ext cx="6707803" cy="1941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681" y="2674203"/>
            <a:ext cx="6707803" cy="63739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680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E05AD-77F0-46F8-BB92-E0498C440A86}" type="datetimeFigureOut">
              <a:rPr lang="es-MX" smtClean="0"/>
              <a:t>25/06/2021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6186" y="9310878"/>
            <a:ext cx="2624793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2621" y="9310878"/>
            <a:ext cx="1749862" cy="5348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56E53-024C-46EB-AC88-735A2590F808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6971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697" rtl="0" eaLnBrk="1" latinLnBrk="0" hangingPunct="1">
        <a:lnSpc>
          <a:spcPct val="90000"/>
        </a:lnSpc>
        <a:spcBef>
          <a:spcPct val="0"/>
        </a:spcBef>
        <a:buNone/>
        <a:defRPr sz="374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424" indent="-194424" algn="l" defTabSz="777697" rtl="0" eaLnBrk="1" latinLnBrk="0" hangingPunct="1">
        <a:lnSpc>
          <a:spcPct val="90000"/>
        </a:lnSpc>
        <a:spcBef>
          <a:spcPts val="851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27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2122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970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819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667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7516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6365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5213" indent="-194424" algn="l" defTabSz="777697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84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697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546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394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4243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3092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940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789" algn="l" defTabSz="777697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2" y="101667"/>
            <a:ext cx="8202188" cy="9807303"/>
            <a:chOff x="-60113" y="101667"/>
            <a:chExt cx="8202188" cy="9807304"/>
          </a:xfrm>
        </p:grpSpPr>
        <p:sp>
          <p:nvSpPr>
            <p:cNvPr id="6" name="Paralelogramo 5">
              <a:extLst>
                <a:ext uri="{FF2B5EF4-FFF2-40B4-BE49-F238E27FC236}">
                  <a16:creationId xmlns=""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Paralelogramo 7">
              <a:extLst>
                <a:ext uri="{FF2B5EF4-FFF2-40B4-BE49-F238E27FC236}">
                  <a16:creationId xmlns=""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Paralelogramo 9">
              <a:extLst>
                <a:ext uri="{FF2B5EF4-FFF2-40B4-BE49-F238E27FC236}">
                  <a16:creationId xmlns=""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13" name="Grupo 12">
              <a:extLst>
                <a:ext uri="{FF2B5EF4-FFF2-40B4-BE49-F238E27FC236}">
                  <a16:creationId xmlns=""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1" name="Elipse 10">
                <a:extLst>
                  <a:ext uri="{FF2B5EF4-FFF2-40B4-BE49-F238E27FC236}">
                    <a16:creationId xmlns=""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" name="CuadroTexto 11">
                <a:extLst>
                  <a:ext uri="{FF2B5EF4-FFF2-40B4-BE49-F238E27FC236}">
                    <a16:creationId xmlns=""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15" name="Elipse 14">
              <a:extLst>
                <a:ext uri="{FF2B5EF4-FFF2-40B4-BE49-F238E27FC236}">
                  <a16:creationId xmlns=""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=""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8" name="Elipse 17">
              <a:extLst>
                <a:ext uri="{FF2B5EF4-FFF2-40B4-BE49-F238E27FC236}">
                  <a16:creationId xmlns=""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=""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21" name="Elipse 20">
              <a:extLst>
                <a:ext uri="{FF2B5EF4-FFF2-40B4-BE49-F238E27FC236}">
                  <a16:creationId xmlns=""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22" name="CuadroTexto 21">
              <a:extLst>
                <a:ext uri="{FF2B5EF4-FFF2-40B4-BE49-F238E27FC236}">
                  <a16:creationId xmlns=""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24" name="Elipse 23">
              <a:extLst>
                <a:ext uri="{FF2B5EF4-FFF2-40B4-BE49-F238E27FC236}">
                  <a16:creationId xmlns=""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5" name="CuadroTexto 24">
              <a:extLst>
                <a:ext uri="{FF2B5EF4-FFF2-40B4-BE49-F238E27FC236}">
                  <a16:creationId xmlns=""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37" name="Grupo 36">
              <a:extLst>
                <a:ext uri="{FF2B5EF4-FFF2-40B4-BE49-F238E27FC236}">
                  <a16:creationId xmlns=""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5" name="Imagen 4" descr="Imagen que contiene cuarto, reloj&#10;&#10;Descripción generada automáticamente">
                <a:extLst>
                  <a:ext uri="{FF2B5EF4-FFF2-40B4-BE49-F238E27FC236}">
                    <a16:creationId xmlns=""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28" name="Imagen 27" descr="Imagen que contiene camiseta&#10;&#10;Descripción generada automáticamente">
                <a:extLst>
                  <a:ext uri="{FF2B5EF4-FFF2-40B4-BE49-F238E27FC236}">
                    <a16:creationId xmlns=""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30" name="Imagen 29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32" name="Imagen 31">
                <a:extLst>
                  <a:ext uri="{FF2B5EF4-FFF2-40B4-BE49-F238E27FC236}">
                    <a16:creationId xmlns=""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34" name="Imagen 33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38" name="CuadroTexto 37">
              <a:extLst>
                <a:ext uri="{FF2B5EF4-FFF2-40B4-BE49-F238E27FC236}">
                  <a16:creationId xmlns=""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_INCLUSION Y DISCRIMIANACIÓN</a:t>
              </a:r>
              <a:endParaRPr lang="es-MX" dirty="0"/>
            </a:p>
          </p:txBody>
        </p:sp>
        <p:sp>
          <p:nvSpPr>
            <p:cNvPr id="39" name="Rectángulo 38">
              <a:extLst>
                <a:ext uri="{FF2B5EF4-FFF2-40B4-BE49-F238E27FC236}">
                  <a16:creationId xmlns=""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0" name="CuadroTexto 39">
              <a:extLst>
                <a:ext uri="{FF2B5EF4-FFF2-40B4-BE49-F238E27FC236}">
                  <a16:creationId xmlns=""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7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72" name="Grupo 71">
              <a:extLst>
                <a:ext uri="{FF2B5EF4-FFF2-40B4-BE49-F238E27FC236}">
                  <a16:creationId xmlns=""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44" name="Grupo 43">
                <a:extLst>
                  <a:ext uri="{FF2B5EF4-FFF2-40B4-BE49-F238E27FC236}">
                    <a16:creationId xmlns=""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42" name="Rectángulo 41">
                  <a:extLst>
                    <a:ext uri="{FF2B5EF4-FFF2-40B4-BE49-F238E27FC236}">
                      <a16:creationId xmlns=""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43" name="CuadroTexto 42">
                  <a:extLst>
                    <a:ext uri="{FF2B5EF4-FFF2-40B4-BE49-F238E27FC236}">
                      <a16:creationId xmlns=""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57" name="Grupo 56">
                <a:extLst>
                  <a:ext uri="{FF2B5EF4-FFF2-40B4-BE49-F238E27FC236}">
                    <a16:creationId xmlns=""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58" name="Rectángulo 57">
                  <a:extLst>
                    <a:ext uri="{FF2B5EF4-FFF2-40B4-BE49-F238E27FC236}">
                      <a16:creationId xmlns=""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59" name="CuadroTexto 58">
                  <a:extLst>
                    <a:ext uri="{FF2B5EF4-FFF2-40B4-BE49-F238E27FC236}">
                      <a16:creationId xmlns=""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0" name="Grupo 59">
                <a:extLst>
                  <a:ext uri="{FF2B5EF4-FFF2-40B4-BE49-F238E27FC236}">
                    <a16:creationId xmlns=""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61" name="Rectángulo 60">
                  <a:extLst>
                    <a:ext uri="{FF2B5EF4-FFF2-40B4-BE49-F238E27FC236}">
                      <a16:creationId xmlns=""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2" name="CuadroTexto 61">
                  <a:extLst>
                    <a:ext uri="{FF2B5EF4-FFF2-40B4-BE49-F238E27FC236}">
                      <a16:creationId xmlns=""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3" name="Grupo 62">
                <a:extLst>
                  <a:ext uri="{FF2B5EF4-FFF2-40B4-BE49-F238E27FC236}">
                    <a16:creationId xmlns=""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64" name="Rectángulo 63">
                  <a:extLst>
                    <a:ext uri="{FF2B5EF4-FFF2-40B4-BE49-F238E27FC236}">
                      <a16:creationId xmlns=""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5" name="CuadroTexto 64">
                  <a:extLst>
                    <a:ext uri="{FF2B5EF4-FFF2-40B4-BE49-F238E27FC236}">
                      <a16:creationId xmlns=""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6" name="Grupo 65">
                <a:extLst>
                  <a:ext uri="{FF2B5EF4-FFF2-40B4-BE49-F238E27FC236}">
                    <a16:creationId xmlns=""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67" name="Rectángulo 66">
                  <a:extLst>
                    <a:ext uri="{FF2B5EF4-FFF2-40B4-BE49-F238E27FC236}">
                      <a16:creationId xmlns=""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8" name="CuadroTexto 67">
                  <a:extLst>
                    <a:ext uri="{FF2B5EF4-FFF2-40B4-BE49-F238E27FC236}">
                      <a16:creationId xmlns=""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69" name="Grupo 68">
                <a:extLst>
                  <a:ext uri="{FF2B5EF4-FFF2-40B4-BE49-F238E27FC236}">
                    <a16:creationId xmlns=""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70" name="Rectángulo 69">
                  <a:extLst>
                    <a:ext uri="{FF2B5EF4-FFF2-40B4-BE49-F238E27FC236}">
                      <a16:creationId xmlns=""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1" name="CuadroTexto 70">
                  <a:extLst>
                    <a:ext uri="{FF2B5EF4-FFF2-40B4-BE49-F238E27FC236}">
                      <a16:creationId xmlns=""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1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170" name="Grupo 169">
              <a:extLst>
                <a:ext uri="{FF2B5EF4-FFF2-40B4-BE49-F238E27FC236}">
                  <a16:creationId xmlns=""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74" name="CuadroTexto 73">
                <a:extLst>
                  <a:ext uri="{FF2B5EF4-FFF2-40B4-BE49-F238E27FC236}">
                    <a16:creationId xmlns=""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76" name="Paralelogramo 75">
                <a:extLst>
                  <a:ext uri="{FF2B5EF4-FFF2-40B4-BE49-F238E27FC236}">
                    <a16:creationId xmlns=""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78" name="Paralelogramo 77">
                <a:extLst>
                  <a:ext uri="{FF2B5EF4-FFF2-40B4-BE49-F238E27FC236}">
                    <a16:creationId xmlns=""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0" name="Paralelogramo 79">
                <a:extLst>
                  <a:ext uri="{FF2B5EF4-FFF2-40B4-BE49-F238E27FC236}">
                    <a16:creationId xmlns=""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2" name="Paralelogramo 81">
                <a:extLst>
                  <a:ext uri="{FF2B5EF4-FFF2-40B4-BE49-F238E27FC236}">
                    <a16:creationId xmlns=""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CuadroTexto 82">
                <a:extLst>
                  <a:ext uri="{FF2B5EF4-FFF2-40B4-BE49-F238E27FC236}">
                    <a16:creationId xmlns=""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85" name="CuadroTexto 84">
                <a:extLst>
                  <a:ext uri="{FF2B5EF4-FFF2-40B4-BE49-F238E27FC236}">
                    <a16:creationId xmlns=""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87" name="CuadroTexto 86">
                <a:extLst>
                  <a:ext uri="{FF2B5EF4-FFF2-40B4-BE49-F238E27FC236}">
                    <a16:creationId xmlns=""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89" name="CuadroTexto 88">
                <a:extLst>
                  <a:ext uri="{FF2B5EF4-FFF2-40B4-BE49-F238E27FC236}">
                    <a16:creationId xmlns=""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169" name="Grupo 168">
              <a:extLst>
                <a:ext uri="{FF2B5EF4-FFF2-40B4-BE49-F238E27FC236}">
                  <a16:creationId xmlns=""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90" name="Grupo 89">
                <a:extLst>
                  <a:ext uri="{FF2B5EF4-FFF2-40B4-BE49-F238E27FC236}">
                    <a16:creationId xmlns=""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92" name="Rectángulo 91">
                  <a:extLst>
                    <a:ext uri="{FF2B5EF4-FFF2-40B4-BE49-F238E27FC236}">
                      <a16:creationId xmlns=""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93" name="CuadroTexto 92">
                  <a:extLst>
                    <a:ext uri="{FF2B5EF4-FFF2-40B4-BE49-F238E27FC236}">
                      <a16:creationId xmlns=""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3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99" name="CuadroTexto 98">
                <a:extLst>
                  <a:ext uri="{FF2B5EF4-FFF2-40B4-BE49-F238E27FC236}">
                    <a16:creationId xmlns=""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101" name="Elipse 100">
                <a:extLst>
                  <a:ext uri="{FF2B5EF4-FFF2-40B4-BE49-F238E27FC236}">
                    <a16:creationId xmlns=""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6" name="Elipse 105">
                <a:extLst>
                  <a:ext uri="{FF2B5EF4-FFF2-40B4-BE49-F238E27FC236}">
                    <a16:creationId xmlns=""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08" name="Elipse 107">
                <a:extLst>
                  <a:ext uri="{FF2B5EF4-FFF2-40B4-BE49-F238E27FC236}">
                    <a16:creationId xmlns=""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0" name="Elipse 109">
                <a:extLst>
                  <a:ext uri="{FF2B5EF4-FFF2-40B4-BE49-F238E27FC236}">
                    <a16:creationId xmlns=""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2" name="Elipse 111">
                <a:extLst>
                  <a:ext uri="{FF2B5EF4-FFF2-40B4-BE49-F238E27FC236}">
                    <a16:creationId xmlns=""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4" name="Elipse 113">
                <a:extLst>
                  <a:ext uri="{FF2B5EF4-FFF2-40B4-BE49-F238E27FC236}">
                    <a16:creationId xmlns=""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15" name="CuadroTexto 114">
                <a:extLst>
                  <a:ext uri="{FF2B5EF4-FFF2-40B4-BE49-F238E27FC236}">
                    <a16:creationId xmlns=""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168" name="Grupo 167">
              <a:extLst>
                <a:ext uri="{FF2B5EF4-FFF2-40B4-BE49-F238E27FC236}">
                  <a16:creationId xmlns=""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116" name="Grupo 115">
                <a:extLst>
                  <a:ext uri="{FF2B5EF4-FFF2-40B4-BE49-F238E27FC236}">
                    <a16:creationId xmlns=""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117" name="Rectángulo 116">
                  <a:extLst>
                    <a:ext uri="{FF2B5EF4-FFF2-40B4-BE49-F238E27FC236}">
                      <a16:creationId xmlns=""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8" name="CuadroTexto 117">
                  <a:extLst>
                    <a:ext uri="{FF2B5EF4-FFF2-40B4-BE49-F238E27FC236}">
                      <a16:creationId xmlns=""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122" name="CuadroTexto 121">
                <a:extLst>
                  <a:ext uri="{FF2B5EF4-FFF2-40B4-BE49-F238E27FC236}">
                    <a16:creationId xmlns=""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126" name="CuadroTexto 125">
                <a:extLst>
                  <a:ext uri="{FF2B5EF4-FFF2-40B4-BE49-F238E27FC236}">
                    <a16:creationId xmlns=""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135" name="Grupo 134">
                <a:extLst>
                  <a:ext uri="{FF2B5EF4-FFF2-40B4-BE49-F238E27FC236}">
                    <a16:creationId xmlns=""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24" name="Elipse 123">
                  <a:extLst>
                    <a:ext uri="{FF2B5EF4-FFF2-40B4-BE49-F238E27FC236}">
                      <a16:creationId xmlns=""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28" name="Elipse 127">
                  <a:extLst>
                    <a:ext uri="{FF2B5EF4-FFF2-40B4-BE49-F238E27FC236}">
                      <a16:creationId xmlns=""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0" name="Elipse 129">
                  <a:extLst>
                    <a:ext uri="{FF2B5EF4-FFF2-40B4-BE49-F238E27FC236}">
                      <a16:creationId xmlns=""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2" name="Elipse 131">
                  <a:extLst>
                    <a:ext uri="{FF2B5EF4-FFF2-40B4-BE49-F238E27FC236}">
                      <a16:creationId xmlns=""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36" name="Grupo 135">
                <a:extLst>
                  <a:ext uri="{FF2B5EF4-FFF2-40B4-BE49-F238E27FC236}">
                    <a16:creationId xmlns=""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37" name="Elipse 136">
                  <a:extLst>
                    <a:ext uri="{FF2B5EF4-FFF2-40B4-BE49-F238E27FC236}">
                      <a16:creationId xmlns=""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8" name="Elipse 137">
                  <a:extLst>
                    <a:ext uri="{FF2B5EF4-FFF2-40B4-BE49-F238E27FC236}">
                      <a16:creationId xmlns=""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39" name="Elipse 138">
                  <a:extLst>
                    <a:ext uri="{FF2B5EF4-FFF2-40B4-BE49-F238E27FC236}">
                      <a16:creationId xmlns=""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0" name="Elipse 139">
                  <a:extLst>
                    <a:ext uri="{FF2B5EF4-FFF2-40B4-BE49-F238E27FC236}">
                      <a16:creationId xmlns=""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1" name="Grupo 140">
                <a:extLst>
                  <a:ext uri="{FF2B5EF4-FFF2-40B4-BE49-F238E27FC236}">
                    <a16:creationId xmlns=""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2" name="Elipse 141">
                  <a:extLst>
                    <a:ext uri="{FF2B5EF4-FFF2-40B4-BE49-F238E27FC236}">
                      <a16:creationId xmlns=""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3" name="Elipse 142">
                  <a:extLst>
                    <a:ext uri="{FF2B5EF4-FFF2-40B4-BE49-F238E27FC236}">
                      <a16:creationId xmlns=""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4" name="Elipse 143">
                  <a:extLst>
                    <a:ext uri="{FF2B5EF4-FFF2-40B4-BE49-F238E27FC236}">
                      <a16:creationId xmlns=""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5" name="Elipse 144">
                  <a:extLst>
                    <a:ext uri="{FF2B5EF4-FFF2-40B4-BE49-F238E27FC236}">
                      <a16:creationId xmlns=""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146" name="Grupo 145">
                <a:extLst>
                  <a:ext uri="{FF2B5EF4-FFF2-40B4-BE49-F238E27FC236}">
                    <a16:creationId xmlns=""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147" name="Elipse 146">
                  <a:extLst>
                    <a:ext uri="{FF2B5EF4-FFF2-40B4-BE49-F238E27FC236}">
                      <a16:creationId xmlns=""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8" name="Elipse 147">
                  <a:extLst>
                    <a:ext uri="{FF2B5EF4-FFF2-40B4-BE49-F238E27FC236}">
                      <a16:creationId xmlns=""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49" name="Elipse 148">
                  <a:extLst>
                    <a:ext uri="{FF2B5EF4-FFF2-40B4-BE49-F238E27FC236}">
                      <a16:creationId xmlns=""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50" name="Elipse 149">
                  <a:extLst>
                    <a:ext uri="{FF2B5EF4-FFF2-40B4-BE49-F238E27FC236}">
                      <a16:creationId xmlns=""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</p:grpSp>
        <p:grpSp>
          <p:nvGrpSpPr>
            <p:cNvPr id="151" name="Grupo 150">
              <a:extLst>
                <a:ext uri="{FF2B5EF4-FFF2-40B4-BE49-F238E27FC236}">
                  <a16:creationId xmlns=""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152" name="Rectángulo 151">
                <a:extLst>
                  <a:ext uri="{FF2B5EF4-FFF2-40B4-BE49-F238E27FC236}">
                    <a16:creationId xmlns=""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53" name="CuadroTexto 152">
                <a:extLst>
                  <a:ext uri="{FF2B5EF4-FFF2-40B4-BE49-F238E27FC236}">
                    <a16:creationId xmlns=""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155" name="CuadroTexto 154">
              <a:extLst>
                <a:ext uri="{FF2B5EF4-FFF2-40B4-BE49-F238E27FC236}">
                  <a16:creationId xmlns=""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02" name="Grupo 201">
              <a:extLst>
                <a:ext uri="{FF2B5EF4-FFF2-40B4-BE49-F238E27FC236}">
                  <a16:creationId xmlns=""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161" name="CuadroTexto 160">
                <a:extLst>
                  <a:ext uri="{FF2B5EF4-FFF2-40B4-BE49-F238E27FC236}">
                    <a16:creationId xmlns=""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201" name="Grupo 200">
                <a:extLst>
                  <a:ext uri="{FF2B5EF4-FFF2-40B4-BE49-F238E27FC236}">
                    <a16:creationId xmlns=""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171" name="Grupo 170">
                  <a:extLst>
                    <a:ext uri="{FF2B5EF4-FFF2-40B4-BE49-F238E27FC236}">
                      <a16:creationId xmlns=""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65" name="Elipse 164">
                    <a:extLst>
                      <a:ext uri="{FF2B5EF4-FFF2-40B4-BE49-F238E27FC236}">
                        <a16:creationId xmlns=""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66" name="Elipse 165">
                    <a:extLst>
                      <a:ext uri="{FF2B5EF4-FFF2-40B4-BE49-F238E27FC236}">
                        <a16:creationId xmlns=""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2" name="Grupo 171">
                  <a:extLst>
                    <a:ext uri="{FF2B5EF4-FFF2-40B4-BE49-F238E27FC236}">
                      <a16:creationId xmlns=""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3" name="Elipse 172">
                    <a:extLst>
                      <a:ext uri="{FF2B5EF4-FFF2-40B4-BE49-F238E27FC236}">
                        <a16:creationId xmlns=""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4" name="Elipse 173">
                    <a:extLst>
                      <a:ext uri="{FF2B5EF4-FFF2-40B4-BE49-F238E27FC236}">
                        <a16:creationId xmlns=""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5" name="Grupo 174">
                  <a:extLst>
                    <a:ext uri="{FF2B5EF4-FFF2-40B4-BE49-F238E27FC236}">
                      <a16:creationId xmlns=""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6" name="Elipse 175">
                    <a:extLst>
                      <a:ext uri="{FF2B5EF4-FFF2-40B4-BE49-F238E27FC236}">
                        <a16:creationId xmlns=""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77" name="Elipse 176">
                    <a:extLst>
                      <a:ext uri="{FF2B5EF4-FFF2-40B4-BE49-F238E27FC236}">
                        <a16:creationId xmlns=""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78" name="Grupo 177">
                  <a:extLst>
                    <a:ext uri="{FF2B5EF4-FFF2-40B4-BE49-F238E27FC236}">
                      <a16:creationId xmlns=""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79" name="Elipse 178">
                    <a:extLst>
                      <a:ext uri="{FF2B5EF4-FFF2-40B4-BE49-F238E27FC236}">
                        <a16:creationId xmlns=""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0" name="Elipse 179">
                    <a:extLst>
                      <a:ext uri="{FF2B5EF4-FFF2-40B4-BE49-F238E27FC236}">
                        <a16:creationId xmlns=""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1" name="Grupo 180">
                  <a:extLst>
                    <a:ext uri="{FF2B5EF4-FFF2-40B4-BE49-F238E27FC236}">
                      <a16:creationId xmlns=""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2" name="Elipse 181">
                    <a:extLst>
                      <a:ext uri="{FF2B5EF4-FFF2-40B4-BE49-F238E27FC236}">
                        <a16:creationId xmlns=""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3" name="Elipse 182">
                    <a:extLst>
                      <a:ext uri="{FF2B5EF4-FFF2-40B4-BE49-F238E27FC236}">
                        <a16:creationId xmlns=""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184" name="Grupo 183">
                  <a:extLst>
                    <a:ext uri="{FF2B5EF4-FFF2-40B4-BE49-F238E27FC236}">
                      <a16:creationId xmlns=""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185" name="Elipse 184">
                    <a:extLst>
                      <a:ext uri="{FF2B5EF4-FFF2-40B4-BE49-F238E27FC236}">
                        <a16:creationId xmlns=""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186" name="Elipse 185">
                    <a:extLst>
                      <a:ext uri="{FF2B5EF4-FFF2-40B4-BE49-F238E27FC236}">
                        <a16:creationId xmlns=""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</p:grpSp>
        <p:sp>
          <p:nvSpPr>
            <p:cNvPr id="187" name="Rectángulo: esquinas redondeadas 186">
              <a:extLst>
                <a:ext uri="{FF2B5EF4-FFF2-40B4-BE49-F238E27FC236}">
                  <a16:creationId xmlns=""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0" name="CuadroTexto 189">
              <a:extLst>
                <a:ext uri="{FF2B5EF4-FFF2-40B4-BE49-F238E27FC236}">
                  <a16:creationId xmlns=""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192" name="CuadroTexto 191">
              <a:extLst>
                <a:ext uri="{FF2B5EF4-FFF2-40B4-BE49-F238E27FC236}">
                  <a16:creationId xmlns=""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29319" y="8681738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s-MX" sz="14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En esta practica logre que los niños adquirieran los aprendizajes de las actividades diseñadas 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s-MX" sz="14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Los niños participaban constantemente y hacían las actividades pedidas.</a:t>
              </a:r>
              <a:endParaRPr lang="es-MX" sz="14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94" name="Rectángulo: esquinas redondeadas 193">
              <a:extLst>
                <a:ext uri="{FF2B5EF4-FFF2-40B4-BE49-F238E27FC236}">
                  <a16:creationId xmlns=""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96" name="CuadroTexto 195">
              <a:extLst>
                <a:ext uri="{FF2B5EF4-FFF2-40B4-BE49-F238E27FC236}">
                  <a16:creationId xmlns=""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  <p:sp>
          <p:nvSpPr>
            <p:cNvPr id="198" name="CuadroTexto 197">
              <a:extLst>
                <a:ext uri="{FF2B5EF4-FFF2-40B4-BE49-F238E27FC236}">
                  <a16:creationId xmlns="" xmlns:a16="http://schemas.microsoft.com/office/drawing/2014/main" id="{8EA301CD-1810-4DA1-96E7-490B3EEE9E43}"/>
                </a:ext>
              </a:extLst>
            </p:cNvPr>
            <p:cNvSpPr txBox="1"/>
            <p:nvPr/>
          </p:nvSpPr>
          <p:spPr>
            <a:xfrm>
              <a:off x="3841805" y="8609226"/>
              <a:ext cx="3901420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endParaRPr lang="es-MX" sz="18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</p:grpSp>
      <p:pic>
        <p:nvPicPr>
          <p:cNvPr id="4" name="Imagen 3" descr="Imagen que contiene muñeca, juguete, dibujo&#10;&#10;Descripción generada automáticamente">
            <a:extLst>
              <a:ext uri="{FF2B5EF4-FFF2-40B4-BE49-F238E27FC236}">
                <a16:creationId xmlns="" xmlns:a16="http://schemas.microsoft.com/office/drawing/2014/main" id="{E22C5A1D-3DD3-4491-BA78-9B902ABAC39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5878" y="57424"/>
            <a:ext cx="637841" cy="1214826"/>
          </a:xfrm>
          <a:prstGeom prst="rect">
            <a:avLst/>
          </a:prstGeom>
        </p:spPr>
      </p:pic>
      <p:sp>
        <p:nvSpPr>
          <p:cNvPr id="133" name="132 Elipse"/>
          <p:cNvSpPr/>
          <p:nvPr/>
        </p:nvSpPr>
        <p:spPr>
          <a:xfrm>
            <a:off x="3052935" y="3046856"/>
            <a:ext cx="493021" cy="43614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4" name="133 Elipse"/>
          <p:cNvSpPr/>
          <p:nvPr/>
        </p:nvSpPr>
        <p:spPr>
          <a:xfrm>
            <a:off x="115989" y="4117168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4" name="153 Elipse"/>
          <p:cNvSpPr/>
          <p:nvPr/>
        </p:nvSpPr>
        <p:spPr>
          <a:xfrm>
            <a:off x="146960" y="4345923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6" name="155 Elipse"/>
          <p:cNvSpPr/>
          <p:nvPr/>
        </p:nvSpPr>
        <p:spPr>
          <a:xfrm>
            <a:off x="146960" y="4537021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7" name="156 Elipse"/>
          <p:cNvSpPr/>
          <p:nvPr/>
        </p:nvSpPr>
        <p:spPr>
          <a:xfrm>
            <a:off x="133840" y="4720638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8" name="157 Elipse"/>
          <p:cNvSpPr/>
          <p:nvPr/>
        </p:nvSpPr>
        <p:spPr>
          <a:xfrm>
            <a:off x="133840" y="4901520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59" name="158 Elipse"/>
          <p:cNvSpPr/>
          <p:nvPr/>
        </p:nvSpPr>
        <p:spPr>
          <a:xfrm>
            <a:off x="144972" y="5098121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0" name="159 Elipse"/>
          <p:cNvSpPr/>
          <p:nvPr/>
        </p:nvSpPr>
        <p:spPr>
          <a:xfrm>
            <a:off x="4566326" y="5994201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2" name="161 Elipse"/>
          <p:cNvSpPr/>
          <p:nvPr/>
        </p:nvSpPr>
        <p:spPr>
          <a:xfrm>
            <a:off x="4546450" y="6194385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3" name="162 Elipse"/>
          <p:cNvSpPr/>
          <p:nvPr/>
        </p:nvSpPr>
        <p:spPr>
          <a:xfrm>
            <a:off x="4587687" y="6385614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4" name="163 Elipse"/>
          <p:cNvSpPr/>
          <p:nvPr/>
        </p:nvSpPr>
        <p:spPr>
          <a:xfrm>
            <a:off x="4589723" y="6565597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67" name="166 Elipse"/>
          <p:cNvSpPr/>
          <p:nvPr/>
        </p:nvSpPr>
        <p:spPr>
          <a:xfrm>
            <a:off x="6190165" y="7308417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8" name="187 Elipse"/>
          <p:cNvSpPr/>
          <p:nvPr/>
        </p:nvSpPr>
        <p:spPr>
          <a:xfrm>
            <a:off x="6180641" y="7498027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89" name="188 Elipse"/>
          <p:cNvSpPr/>
          <p:nvPr/>
        </p:nvSpPr>
        <p:spPr>
          <a:xfrm>
            <a:off x="6153249" y="7700450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1" name="190 Elipse"/>
          <p:cNvSpPr/>
          <p:nvPr/>
        </p:nvSpPr>
        <p:spPr>
          <a:xfrm>
            <a:off x="6162673" y="7882703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3" name="192 Elipse"/>
          <p:cNvSpPr/>
          <p:nvPr/>
        </p:nvSpPr>
        <p:spPr>
          <a:xfrm>
            <a:off x="6153249" y="8069723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5" name="194 Elipse"/>
          <p:cNvSpPr/>
          <p:nvPr/>
        </p:nvSpPr>
        <p:spPr>
          <a:xfrm>
            <a:off x="6153249" y="8269795"/>
            <a:ext cx="186864" cy="15878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97" name="196 Elipse"/>
          <p:cNvSpPr/>
          <p:nvPr/>
        </p:nvSpPr>
        <p:spPr>
          <a:xfrm>
            <a:off x="457080" y="826904"/>
            <a:ext cx="246510" cy="234585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2 CuadroTexto"/>
          <p:cNvSpPr txBox="1"/>
          <p:nvPr/>
        </p:nvSpPr>
        <p:spPr>
          <a:xfrm>
            <a:off x="379990" y="210147"/>
            <a:ext cx="24418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    21         06         2021</a:t>
            </a:r>
            <a:endParaRPr lang="es-MX" dirty="0"/>
          </a:p>
        </p:txBody>
      </p:sp>
      <p:sp>
        <p:nvSpPr>
          <p:cNvPr id="199" name="198 Elipse"/>
          <p:cNvSpPr/>
          <p:nvPr/>
        </p:nvSpPr>
        <p:spPr>
          <a:xfrm>
            <a:off x="3076892" y="2405953"/>
            <a:ext cx="493021" cy="43614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6326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BA74D494-408A-4E9A-8CBA-796030CBE8BE}"/>
              </a:ext>
            </a:extLst>
          </p:cNvPr>
          <p:cNvGrpSpPr/>
          <p:nvPr/>
        </p:nvGrpSpPr>
        <p:grpSpPr>
          <a:xfrm>
            <a:off x="-60112" y="101667"/>
            <a:ext cx="8202188" cy="9807303"/>
            <a:chOff x="-60113" y="101667"/>
            <a:chExt cx="8202188" cy="9807304"/>
          </a:xfrm>
        </p:grpSpPr>
        <p:sp>
          <p:nvSpPr>
            <p:cNvPr id="3" name="Paralelogramo 5">
              <a:extLst>
                <a:ext uri="{FF2B5EF4-FFF2-40B4-BE49-F238E27FC236}">
                  <a16:creationId xmlns="" xmlns:a16="http://schemas.microsoft.com/office/drawing/2014/main" id="{47608943-0181-440C-B161-B8EF626947B5}"/>
                </a:ext>
              </a:extLst>
            </p:cNvPr>
            <p:cNvSpPr/>
            <p:nvPr/>
          </p:nvSpPr>
          <p:spPr>
            <a:xfrm>
              <a:off x="41638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4" name="Paralelogramo 7">
              <a:extLst>
                <a:ext uri="{FF2B5EF4-FFF2-40B4-BE49-F238E27FC236}">
                  <a16:creationId xmlns="" xmlns:a16="http://schemas.microsoft.com/office/drawing/2014/main" id="{B33DFCE6-CAD3-4C51-BEC3-B49DE3E10F98}"/>
                </a:ext>
              </a:extLst>
            </p:cNvPr>
            <p:cNvSpPr/>
            <p:nvPr/>
          </p:nvSpPr>
          <p:spPr>
            <a:xfrm>
              <a:off x="115806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5" name="Paralelogramo 9">
              <a:extLst>
                <a:ext uri="{FF2B5EF4-FFF2-40B4-BE49-F238E27FC236}">
                  <a16:creationId xmlns="" xmlns:a16="http://schemas.microsoft.com/office/drawing/2014/main" id="{E9499F6D-0B37-4682-9B96-B4D34C2EF618}"/>
                </a:ext>
              </a:extLst>
            </p:cNvPr>
            <p:cNvSpPr/>
            <p:nvPr/>
          </p:nvSpPr>
          <p:spPr>
            <a:xfrm>
              <a:off x="1899745" y="210147"/>
              <a:ext cx="914400" cy="426720"/>
            </a:xfrm>
            <a:prstGeom prst="parallelogram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grpSp>
          <p:nvGrpSpPr>
            <p:cNvPr id="6" name="Grupo 12">
              <a:extLst>
                <a:ext uri="{FF2B5EF4-FFF2-40B4-BE49-F238E27FC236}">
                  <a16:creationId xmlns="" xmlns:a16="http://schemas.microsoft.com/office/drawing/2014/main" id="{B9B108D8-2D8D-467D-B61E-DE552F2B74A5}"/>
                </a:ext>
              </a:extLst>
            </p:cNvPr>
            <p:cNvGrpSpPr/>
            <p:nvPr/>
          </p:nvGrpSpPr>
          <p:grpSpPr>
            <a:xfrm>
              <a:off x="355425" y="669897"/>
              <a:ext cx="406400" cy="523220"/>
              <a:chOff x="325120" y="927110"/>
              <a:chExt cx="406400" cy="523220"/>
            </a:xfrm>
          </p:grpSpPr>
          <p:sp>
            <p:nvSpPr>
              <p:cNvPr id="122" name="Elipse 10">
                <a:extLst>
                  <a:ext uri="{FF2B5EF4-FFF2-40B4-BE49-F238E27FC236}">
                    <a16:creationId xmlns="" xmlns:a16="http://schemas.microsoft.com/office/drawing/2014/main" id="{880D7D52-E52E-46A6-9AD5-0FE86D8981B4}"/>
                  </a:ext>
                </a:extLst>
              </p:cNvPr>
              <p:cNvSpPr/>
              <p:nvPr/>
            </p:nvSpPr>
            <p:spPr>
              <a:xfrm>
                <a:off x="325120" y="975360"/>
                <a:ext cx="406400" cy="426720"/>
              </a:xfrm>
              <a:prstGeom prst="ellipse">
                <a:avLst/>
              </a:prstGeom>
              <a:noFill/>
              <a:ln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123" name="CuadroTexto 11">
                <a:extLst>
                  <a:ext uri="{FF2B5EF4-FFF2-40B4-BE49-F238E27FC236}">
                    <a16:creationId xmlns="" xmlns:a16="http://schemas.microsoft.com/office/drawing/2014/main" id="{2E00C428-416A-4D97-97D6-9A76941C2425}"/>
                  </a:ext>
                </a:extLst>
              </p:cNvPr>
              <p:cNvSpPr txBox="1"/>
              <p:nvPr/>
            </p:nvSpPr>
            <p:spPr>
              <a:xfrm>
                <a:off x="349684" y="927110"/>
                <a:ext cx="38183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MX" sz="2800" dirty="0">
                    <a:latin typeface="Comic Sans MS" panose="030F0702030302020204" pitchFamily="66" charset="0"/>
                  </a:rPr>
                  <a:t>L</a:t>
                </a:r>
              </a:p>
            </p:txBody>
          </p:sp>
        </p:grpSp>
        <p:sp>
          <p:nvSpPr>
            <p:cNvPr id="7" name="Elipse 14">
              <a:extLst>
                <a:ext uri="{FF2B5EF4-FFF2-40B4-BE49-F238E27FC236}">
                  <a16:creationId xmlns="" xmlns:a16="http://schemas.microsoft.com/office/drawing/2014/main" id="{1082DC44-6046-4DB4-9D18-B9DE01490DD4}"/>
                </a:ext>
              </a:extLst>
            </p:cNvPr>
            <p:cNvSpPr/>
            <p:nvPr/>
          </p:nvSpPr>
          <p:spPr>
            <a:xfrm>
              <a:off x="911740" y="699102"/>
              <a:ext cx="406400" cy="426720"/>
            </a:xfrm>
            <a:prstGeom prst="ellipse">
              <a:avLst/>
            </a:prstGeom>
            <a:noFill/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8" name="CuadroTexto 15">
              <a:extLst>
                <a:ext uri="{FF2B5EF4-FFF2-40B4-BE49-F238E27FC236}">
                  <a16:creationId xmlns="" xmlns:a16="http://schemas.microsoft.com/office/drawing/2014/main" id="{BE575634-FC98-441D-ACDC-E1C8A1435C25}"/>
                </a:ext>
              </a:extLst>
            </p:cNvPr>
            <p:cNvSpPr txBox="1"/>
            <p:nvPr/>
          </p:nvSpPr>
          <p:spPr>
            <a:xfrm>
              <a:off x="859216" y="664837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9" name="Elipse 17">
              <a:extLst>
                <a:ext uri="{FF2B5EF4-FFF2-40B4-BE49-F238E27FC236}">
                  <a16:creationId xmlns="" xmlns:a16="http://schemas.microsoft.com/office/drawing/2014/main" id="{AB18F75A-0196-4C2E-8DAD-CD0713D15D0C}"/>
                </a:ext>
              </a:extLst>
            </p:cNvPr>
            <p:cNvSpPr/>
            <p:nvPr/>
          </p:nvSpPr>
          <p:spPr>
            <a:xfrm>
              <a:off x="1399789" y="699102"/>
              <a:ext cx="406400" cy="426720"/>
            </a:xfrm>
            <a:prstGeom prst="ellipse">
              <a:avLst/>
            </a:prstGeom>
            <a:noFill/>
            <a:ln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0" name="CuadroTexto 18">
              <a:extLst>
                <a:ext uri="{FF2B5EF4-FFF2-40B4-BE49-F238E27FC236}">
                  <a16:creationId xmlns="" xmlns:a16="http://schemas.microsoft.com/office/drawing/2014/main" id="{01D9B938-D65D-4623-994E-C181087BDD6E}"/>
                </a:ext>
              </a:extLst>
            </p:cNvPr>
            <p:cNvSpPr txBox="1"/>
            <p:nvPr/>
          </p:nvSpPr>
          <p:spPr>
            <a:xfrm>
              <a:off x="1353233" y="650852"/>
              <a:ext cx="5020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M</a:t>
              </a:r>
            </a:p>
          </p:txBody>
        </p:sp>
        <p:sp>
          <p:nvSpPr>
            <p:cNvPr id="11" name="Elipse 20">
              <a:extLst>
                <a:ext uri="{FF2B5EF4-FFF2-40B4-BE49-F238E27FC236}">
                  <a16:creationId xmlns="" xmlns:a16="http://schemas.microsoft.com/office/drawing/2014/main" id="{85E30B17-2BF6-437C-83C0-21DA04B245F6}"/>
                </a:ext>
              </a:extLst>
            </p:cNvPr>
            <p:cNvSpPr/>
            <p:nvPr/>
          </p:nvSpPr>
          <p:spPr>
            <a:xfrm>
              <a:off x="1910707" y="682587"/>
              <a:ext cx="406400" cy="426720"/>
            </a:xfrm>
            <a:prstGeom prst="ellipse">
              <a:avLst/>
            </a:prstGeom>
            <a:noFill/>
            <a:ln>
              <a:solidFill>
                <a:srgbClr val="9966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MX" dirty="0"/>
                <a:t>  </a:t>
              </a:r>
            </a:p>
          </p:txBody>
        </p:sp>
        <p:sp>
          <p:nvSpPr>
            <p:cNvPr id="12" name="CuadroTexto 21">
              <a:extLst>
                <a:ext uri="{FF2B5EF4-FFF2-40B4-BE49-F238E27FC236}">
                  <a16:creationId xmlns="" xmlns:a16="http://schemas.microsoft.com/office/drawing/2014/main" id="{D10FE9A1-28D5-4310-BD57-3A5884781B43}"/>
                </a:ext>
              </a:extLst>
            </p:cNvPr>
            <p:cNvSpPr txBox="1"/>
            <p:nvPr/>
          </p:nvSpPr>
          <p:spPr>
            <a:xfrm>
              <a:off x="1921391" y="682587"/>
              <a:ext cx="31071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J</a:t>
              </a:r>
            </a:p>
          </p:txBody>
        </p:sp>
        <p:sp>
          <p:nvSpPr>
            <p:cNvPr id="13" name="Elipse 23">
              <a:extLst>
                <a:ext uri="{FF2B5EF4-FFF2-40B4-BE49-F238E27FC236}">
                  <a16:creationId xmlns="" xmlns:a16="http://schemas.microsoft.com/office/drawing/2014/main" id="{8A385A63-D308-45E3-A890-7B5BB1C03A3A}"/>
                </a:ext>
              </a:extLst>
            </p:cNvPr>
            <p:cNvSpPr/>
            <p:nvPr/>
          </p:nvSpPr>
          <p:spPr>
            <a:xfrm>
              <a:off x="2415408" y="714322"/>
              <a:ext cx="406400" cy="426720"/>
            </a:xfrm>
            <a:prstGeom prst="ellipse">
              <a:avLst/>
            </a:prstGeom>
            <a:noFill/>
            <a:ln>
              <a:solidFill>
                <a:srgbClr val="99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4" name="CuadroTexto 24">
              <a:extLst>
                <a:ext uri="{FF2B5EF4-FFF2-40B4-BE49-F238E27FC236}">
                  <a16:creationId xmlns="" xmlns:a16="http://schemas.microsoft.com/office/drawing/2014/main" id="{675EA713-7166-4AA9-B421-958EB661CA25}"/>
                </a:ext>
              </a:extLst>
            </p:cNvPr>
            <p:cNvSpPr txBox="1"/>
            <p:nvPr/>
          </p:nvSpPr>
          <p:spPr>
            <a:xfrm>
              <a:off x="2395441" y="714322"/>
              <a:ext cx="4187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dirty="0">
                  <a:latin typeface="Comic Sans MS" panose="030F0702030302020204" pitchFamily="66" charset="0"/>
                </a:rPr>
                <a:t>V</a:t>
              </a:r>
            </a:p>
          </p:txBody>
        </p:sp>
        <p:grpSp>
          <p:nvGrpSpPr>
            <p:cNvPr id="15" name="Grupo 36">
              <a:extLst>
                <a:ext uri="{FF2B5EF4-FFF2-40B4-BE49-F238E27FC236}">
                  <a16:creationId xmlns="" xmlns:a16="http://schemas.microsoft.com/office/drawing/2014/main" id="{609E6B96-557A-4D3C-965B-8035DA291787}"/>
                </a:ext>
              </a:extLst>
            </p:cNvPr>
            <p:cNvGrpSpPr/>
            <p:nvPr/>
          </p:nvGrpSpPr>
          <p:grpSpPr>
            <a:xfrm>
              <a:off x="3129395" y="101667"/>
              <a:ext cx="3534242" cy="1126339"/>
              <a:chOff x="3024181" y="135293"/>
              <a:chExt cx="3534242" cy="1126339"/>
            </a:xfrm>
          </p:grpSpPr>
          <p:pic>
            <p:nvPicPr>
              <p:cNvPr id="117" name="Imagen 4" descr="Imagen que contiene cuarto, reloj&#10;&#10;Descripción generada automáticamente">
                <a:extLst>
                  <a:ext uri="{FF2B5EF4-FFF2-40B4-BE49-F238E27FC236}">
                    <a16:creationId xmlns="" xmlns:a16="http://schemas.microsoft.com/office/drawing/2014/main" id="{1F8B6B18-BBBC-4E3C-86D9-F00304A479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024181" y="186307"/>
                <a:ext cx="833120" cy="1020354"/>
              </a:xfrm>
              <a:prstGeom prst="rect">
                <a:avLst/>
              </a:prstGeom>
            </p:spPr>
          </p:pic>
          <p:pic>
            <p:nvPicPr>
              <p:cNvPr id="118" name="Imagen 27" descr="Imagen que contiene camiseta&#10;&#10;Descripción generada automáticamente">
                <a:extLst>
                  <a:ext uri="{FF2B5EF4-FFF2-40B4-BE49-F238E27FC236}">
                    <a16:creationId xmlns="" xmlns:a16="http://schemas.microsoft.com/office/drawing/2014/main" id="{E80C588A-7E82-4001-94A5-DE90FC28F93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47723" y="135293"/>
                <a:ext cx="586945" cy="1085720"/>
              </a:xfrm>
              <a:prstGeom prst="rect">
                <a:avLst/>
              </a:prstGeom>
            </p:spPr>
          </p:pic>
          <p:pic>
            <p:nvPicPr>
              <p:cNvPr id="119" name="Imagen 29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5450E8D-4A8F-47F5-9A99-0395E3E756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609904" y="149582"/>
                <a:ext cx="586945" cy="1093804"/>
              </a:xfrm>
              <a:prstGeom prst="rect">
                <a:avLst/>
              </a:prstGeom>
            </p:spPr>
          </p:pic>
          <p:pic>
            <p:nvPicPr>
              <p:cNvPr id="120" name="Imagen 31">
                <a:extLst>
                  <a:ext uri="{FF2B5EF4-FFF2-40B4-BE49-F238E27FC236}">
                    <a16:creationId xmlns="" xmlns:a16="http://schemas.microsoft.com/office/drawing/2014/main" id="{360757C7-0204-411C-BC27-46C0D1504D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265190" y="135293"/>
                <a:ext cx="715353" cy="1122383"/>
              </a:xfrm>
              <a:prstGeom prst="rect">
                <a:avLst/>
              </a:prstGeom>
            </p:spPr>
          </p:pic>
          <p:pic>
            <p:nvPicPr>
              <p:cNvPr id="121" name="Imagen 33" descr="Imagen que contiene dibujo&#10;&#10;Descripción generada automáticamente">
                <a:extLst>
                  <a:ext uri="{FF2B5EF4-FFF2-40B4-BE49-F238E27FC236}">
                    <a16:creationId xmlns="" xmlns:a16="http://schemas.microsoft.com/office/drawing/2014/main" id="{69E61F90-5C76-46E5-9AB4-46A4DAD5FA7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998931" y="164446"/>
                <a:ext cx="559492" cy="1097186"/>
              </a:xfrm>
              <a:prstGeom prst="rect">
                <a:avLst/>
              </a:prstGeom>
            </p:spPr>
          </p:pic>
        </p:grpSp>
        <p:sp>
          <p:nvSpPr>
            <p:cNvPr id="16" name="CuadroTexto 37">
              <a:extLst>
                <a:ext uri="{FF2B5EF4-FFF2-40B4-BE49-F238E27FC236}">
                  <a16:creationId xmlns="" xmlns:a16="http://schemas.microsoft.com/office/drawing/2014/main" id="{C0070B9A-B372-4799-9461-A579B3A946DE}"/>
                </a:ext>
              </a:extLst>
            </p:cNvPr>
            <p:cNvSpPr txBox="1"/>
            <p:nvPr/>
          </p:nvSpPr>
          <p:spPr>
            <a:xfrm>
              <a:off x="38869" y="1108892"/>
              <a:ext cx="777716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dirty="0"/>
                <a:t>Situación de Aprendizaje: </a:t>
              </a:r>
              <a:r>
                <a:rPr lang="es-MX" dirty="0" smtClean="0"/>
                <a:t>_INCLUSION Y DISCRIMIANACIÓN</a:t>
              </a:r>
              <a:endParaRPr lang="es-MX" dirty="0"/>
            </a:p>
          </p:txBody>
        </p:sp>
        <p:sp>
          <p:nvSpPr>
            <p:cNvPr id="17" name="Rectángulo 38">
              <a:extLst>
                <a:ext uri="{FF2B5EF4-FFF2-40B4-BE49-F238E27FC236}">
                  <a16:creationId xmlns="" xmlns:a16="http://schemas.microsoft.com/office/drawing/2014/main" id="{1A3DE5BB-AF26-4C12-B49E-ABDE42CACE67}"/>
                </a:ext>
              </a:extLst>
            </p:cNvPr>
            <p:cNvSpPr/>
            <p:nvPr/>
          </p:nvSpPr>
          <p:spPr>
            <a:xfrm>
              <a:off x="21138" y="1905531"/>
              <a:ext cx="7777162" cy="36933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18" name="CuadroTexto 39">
              <a:extLst>
                <a:ext uri="{FF2B5EF4-FFF2-40B4-BE49-F238E27FC236}">
                  <a16:creationId xmlns="" xmlns:a16="http://schemas.microsoft.com/office/drawing/2014/main" id="{EBB85D41-574F-42BC-9018-63249043977A}"/>
                </a:ext>
              </a:extLst>
            </p:cNvPr>
            <p:cNvSpPr txBox="1"/>
            <p:nvPr/>
          </p:nvSpPr>
          <p:spPr>
            <a:xfrm>
              <a:off x="-60113" y="1913837"/>
              <a:ext cx="77771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Campos de formación y/o áreas de desarrollo personal y social a favorecer </a:t>
              </a:r>
            </a:p>
          </p:txBody>
        </p:sp>
        <p:grpSp>
          <p:nvGrpSpPr>
            <p:cNvPr id="19" name="Grupo 71">
              <a:extLst>
                <a:ext uri="{FF2B5EF4-FFF2-40B4-BE49-F238E27FC236}">
                  <a16:creationId xmlns="" xmlns:a16="http://schemas.microsoft.com/office/drawing/2014/main" id="{083CD8EE-5F7D-466F-B780-EFFFBFC05014}"/>
                </a:ext>
              </a:extLst>
            </p:cNvPr>
            <p:cNvGrpSpPr/>
            <p:nvPr/>
          </p:nvGrpSpPr>
          <p:grpSpPr>
            <a:xfrm>
              <a:off x="240392" y="2345731"/>
              <a:ext cx="7381107" cy="626460"/>
              <a:chOff x="-75901" y="2156819"/>
              <a:chExt cx="7381107" cy="626460"/>
            </a:xfrm>
          </p:grpSpPr>
          <p:grpSp>
            <p:nvGrpSpPr>
              <p:cNvPr id="99" name="Grupo 43">
                <a:extLst>
                  <a:ext uri="{FF2B5EF4-FFF2-40B4-BE49-F238E27FC236}">
                    <a16:creationId xmlns="" xmlns:a16="http://schemas.microsoft.com/office/drawing/2014/main" id="{12E0C998-9197-4DCB-81D4-DAD8211FDB84}"/>
                  </a:ext>
                </a:extLst>
              </p:cNvPr>
              <p:cNvGrpSpPr/>
              <p:nvPr/>
            </p:nvGrpSpPr>
            <p:grpSpPr>
              <a:xfrm>
                <a:off x="-75901" y="2156821"/>
                <a:ext cx="1443895" cy="562832"/>
                <a:chOff x="-169219" y="2121401"/>
                <a:chExt cx="1892685" cy="621799"/>
              </a:xfrm>
            </p:grpSpPr>
            <p:sp>
              <p:nvSpPr>
                <p:cNvPr id="115" name="Rectángulo 41">
                  <a:extLst>
                    <a:ext uri="{FF2B5EF4-FFF2-40B4-BE49-F238E27FC236}">
                      <a16:creationId xmlns="" xmlns:a16="http://schemas.microsoft.com/office/drawing/2014/main" id="{C56CE162-DF76-48EA-B669-0B397B284F1D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C0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6" name="CuadroTexto 42">
                  <a:extLst>
                    <a:ext uri="{FF2B5EF4-FFF2-40B4-BE49-F238E27FC236}">
                      <a16:creationId xmlns="" xmlns:a16="http://schemas.microsoft.com/office/drawing/2014/main" id="{4D7A53C4-2AD3-46FF-A6B4-42DB355C7AEA}"/>
                    </a:ext>
                  </a:extLst>
                </p:cNvPr>
                <p:cNvSpPr txBox="1"/>
                <p:nvPr/>
              </p:nvSpPr>
              <p:spPr>
                <a:xfrm>
                  <a:off x="-169219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Lenguaje y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comunicación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0" name="Grupo 56">
                <a:extLst>
                  <a:ext uri="{FF2B5EF4-FFF2-40B4-BE49-F238E27FC236}">
                    <a16:creationId xmlns="" xmlns:a16="http://schemas.microsoft.com/office/drawing/2014/main" id="{1E968DB6-DCB7-4FE7-A0A4-1B7F8505EC91}"/>
                  </a:ext>
                </a:extLst>
              </p:cNvPr>
              <p:cNvGrpSpPr/>
              <p:nvPr/>
            </p:nvGrpSpPr>
            <p:grpSpPr>
              <a:xfrm>
                <a:off x="1121597" y="2156821"/>
                <a:ext cx="1443895" cy="562832"/>
                <a:chOff x="-171552" y="2121401"/>
                <a:chExt cx="1892685" cy="621799"/>
              </a:xfrm>
            </p:grpSpPr>
            <p:sp>
              <p:nvSpPr>
                <p:cNvPr id="113" name="Rectángulo 57">
                  <a:extLst>
                    <a:ext uri="{FF2B5EF4-FFF2-40B4-BE49-F238E27FC236}">
                      <a16:creationId xmlns="" xmlns:a16="http://schemas.microsoft.com/office/drawing/2014/main" id="{056A7F68-4482-4BD8-A9D9-2C976EF8C389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2D05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4" name="CuadroTexto 58">
                  <a:extLst>
                    <a:ext uri="{FF2B5EF4-FFF2-40B4-BE49-F238E27FC236}">
                      <a16:creationId xmlns="" xmlns:a16="http://schemas.microsoft.com/office/drawing/2014/main" id="{0E5E6861-0F13-4038-B433-32662CD9813E}"/>
                    </a:ext>
                  </a:extLst>
                </p:cNvPr>
                <p:cNvSpPr txBox="1"/>
                <p:nvPr/>
              </p:nvSpPr>
              <p:spPr>
                <a:xfrm>
                  <a:off x="-171552" y="2139830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Pensamiento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matemático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1" name="Grupo 59">
                <a:extLst>
                  <a:ext uri="{FF2B5EF4-FFF2-40B4-BE49-F238E27FC236}">
                    <a16:creationId xmlns="" xmlns:a16="http://schemas.microsoft.com/office/drawing/2014/main" id="{DE412BE8-0BFB-42DA-A279-3E2C07EC4A7C}"/>
                  </a:ext>
                </a:extLst>
              </p:cNvPr>
              <p:cNvGrpSpPr/>
              <p:nvPr/>
            </p:nvGrpSpPr>
            <p:grpSpPr>
              <a:xfrm>
                <a:off x="2280098" y="2156826"/>
                <a:ext cx="1443895" cy="626453"/>
                <a:chOff x="-204663" y="2121401"/>
                <a:chExt cx="1892685" cy="692084"/>
              </a:xfrm>
            </p:grpSpPr>
            <p:sp>
              <p:nvSpPr>
                <p:cNvPr id="111" name="Rectángulo 60">
                  <a:extLst>
                    <a:ext uri="{FF2B5EF4-FFF2-40B4-BE49-F238E27FC236}">
                      <a16:creationId xmlns="" xmlns:a16="http://schemas.microsoft.com/office/drawing/2014/main" id="{E36C0324-4B51-4ECA-9891-55F658027BAB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2" name="CuadroTexto 61">
                  <a:extLst>
                    <a:ext uri="{FF2B5EF4-FFF2-40B4-BE49-F238E27FC236}">
                      <a16:creationId xmlns="" xmlns:a16="http://schemas.microsoft.com/office/drawing/2014/main" id="{8583341A-D28C-4BAF-AADF-7019A81EC3A9}"/>
                    </a:ext>
                  </a:extLst>
                </p:cNvPr>
                <p:cNvSpPr txBox="1"/>
                <p:nvPr/>
              </p:nvSpPr>
              <p:spPr>
                <a:xfrm>
                  <a:off x="-204663" y="2150444"/>
                  <a:ext cx="1892685" cy="6630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Exploración del mundo natural y social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2" name="Grupo 62">
                <a:extLst>
                  <a:ext uri="{FF2B5EF4-FFF2-40B4-BE49-F238E27FC236}">
                    <a16:creationId xmlns="" xmlns:a16="http://schemas.microsoft.com/office/drawing/2014/main" id="{E8EB032D-ACCC-40F9-AC96-D4AD28491475}"/>
                  </a:ext>
                </a:extLst>
              </p:cNvPr>
              <p:cNvGrpSpPr/>
              <p:nvPr/>
            </p:nvGrpSpPr>
            <p:grpSpPr>
              <a:xfrm>
                <a:off x="3367730" y="2156821"/>
                <a:ext cx="1443895" cy="562832"/>
                <a:chOff x="-359582" y="2121401"/>
                <a:chExt cx="1892685" cy="621799"/>
              </a:xfrm>
            </p:grpSpPr>
            <p:sp>
              <p:nvSpPr>
                <p:cNvPr id="109" name="Rectángulo 63">
                  <a:extLst>
                    <a:ext uri="{FF2B5EF4-FFF2-40B4-BE49-F238E27FC236}">
                      <a16:creationId xmlns="" xmlns:a16="http://schemas.microsoft.com/office/drawing/2014/main" id="{D258DB9C-57AA-4856-BAE0-1F787B576215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10" name="CuadroTexto 64">
                  <a:extLst>
                    <a:ext uri="{FF2B5EF4-FFF2-40B4-BE49-F238E27FC236}">
                      <a16:creationId xmlns="" xmlns:a16="http://schemas.microsoft.com/office/drawing/2014/main" id="{80935E19-64EA-4D41-9A3C-8E6C14C1C24B}"/>
                    </a:ext>
                  </a:extLst>
                </p:cNvPr>
                <p:cNvSpPr txBox="1"/>
                <p:nvPr/>
              </p:nvSpPr>
              <p:spPr>
                <a:xfrm>
                  <a:off x="-359582" y="2259260"/>
                  <a:ext cx="1892685" cy="34002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Artes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3" name="Grupo 65">
                <a:extLst>
                  <a:ext uri="{FF2B5EF4-FFF2-40B4-BE49-F238E27FC236}">
                    <a16:creationId xmlns="" xmlns:a16="http://schemas.microsoft.com/office/drawing/2014/main" id="{BFD2444E-F5BD-4D9A-B193-C16DC1378FBA}"/>
                  </a:ext>
                </a:extLst>
              </p:cNvPr>
              <p:cNvGrpSpPr/>
              <p:nvPr/>
            </p:nvGrpSpPr>
            <p:grpSpPr>
              <a:xfrm>
                <a:off x="4676184" y="2156819"/>
                <a:ext cx="1443895" cy="562832"/>
                <a:chOff x="-177539" y="2121399"/>
                <a:chExt cx="1892685" cy="621799"/>
              </a:xfrm>
            </p:grpSpPr>
            <p:sp>
              <p:nvSpPr>
                <p:cNvPr id="107" name="Rectángulo 66">
                  <a:extLst>
                    <a:ext uri="{FF2B5EF4-FFF2-40B4-BE49-F238E27FC236}">
                      <a16:creationId xmlns="" xmlns:a16="http://schemas.microsoft.com/office/drawing/2014/main" id="{7124B3F4-60CA-476B-BC85-C9A19C47FFA8}"/>
                    </a:ext>
                  </a:extLst>
                </p:cNvPr>
                <p:cNvSpPr/>
                <p:nvPr/>
              </p:nvSpPr>
              <p:spPr>
                <a:xfrm>
                  <a:off x="49096" y="2121399"/>
                  <a:ext cx="1483359" cy="621799"/>
                </a:xfrm>
                <a:prstGeom prst="rect">
                  <a:avLst/>
                </a:prstGeom>
                <a:solidFill>
                  <a:srgbClr val="79DC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08" name="CuadroTexto 67">
                  <a:extLst>
                    <a:ext uri="{FF2B5EF4-FFF2-40B4-BE49-F238E27FC236}">
                      <a16:creationId xmlns="" xmlns:a16="http://schemas.microsoft.com/office/drawing/2014/main" id="{A9F5438C-023C-4607-A434-6E5095D48236}"/>
                    </a:ext>
                  </a:extLst>
                </p:cNvPr>
                <p:cNvSpPr txBox="1"/>
                <p:nvPr/>
              </p:nvSpPr>
              <p:spPr>
                <a:xfrm>
                  <a:off x="-177539" y="2150449"/>
                  <a:ext cx="1892685" cy="57803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</a:t>
                  </a:r>
                </a:p>
                <a:p>
                  <a:pPr algn="ctr"/>
                  <a:r>
                    <a:rPr lang="es-MX" sz="14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Física</a:t>
                  </a:r>
                  <a:endParaRPr lang="es-MX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  <p:grpSp>
            <p:nvGrpSpPr>
              <p:cNvPr id="104" name="Grupo 68">
                <a:extLst>
                  <a:ext uri="{FF2B5EF4-FFF2-40B4-BE49-F238E27FC236}">
                    <a16:creationId xmlns="" xmlns:a16="http://schemas.microsoft.com/office/drawing/2014/main" id="{17AF4C5C-C2C8-4DED-BAD5-5F76BDE17A81}"/>
                  </a:ext>
                </a:extLst>
              </p:cNvPr>
              <p:cNvGrpSpPr/>
              <p:nvPr/>
            </p:nvGrpSpPr>
            <p:grpSpPr>
              <a:xfrm>
                <a:off x="5861311" y="2164898"/>
                <a:ext cx="1443895" cy="562832"/>
                <a:chOff x="-204658" y="2121401"/>
                <a:chExt cx="1892685" cy="621799"/>
              </a:xfrm>
            </p:grpSpPr>
            <p:sp>
              <p:nvSpPr>
                <p:cNvPr id="105" name="Rectángulo 69">
                  <a:extLst>
                    <a:ext uri="{FF2B5EF4-FFF2-40B4-BE49-F238E27FC236}">
                      <a16:creationId xmlns="" xmlns:a16="http://schemas.microsoft.com/office/drawing/2014/main" id="{5D5778F5-4584-429E-A2A1-9F50E2EFC902}"/>
                    </a:ext>
                  </a:extLst>
                </p:cNvPr>
                <p:cNvSpPr/>
                <p:nvPr/>
              </p:nvSpPr>
              <p:spPr>
                <a:xfrm>
                  <a:off x="0" y="2121401"/>
                  <a:ext cx="1483360" cy="621799"/>
                </a:xfrm>
                <a:prstGeom prst="rect">
                  <a:avLst/>
                </a:prstGeom>
                <a:solidFill>
                  <a:srgbClr val="CC99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106" name="CuadroTexto 70">
                  <a:extLst>
                    <a:ext uri="{FF2B5EF4-FFF2-40B4-BE49-F238E27FC236}">
                      <a16:creationId xmlns="" xmlns:a16="http://schemas.microsoft.com/office/drawing/2014/main" id="{2A0E006F-6BFA-4E67-AD34-573EC50C0460}"/>
                    </a:ext>
                  </a:extLst>
                </p:cNvPr>
                <p:cNvSpPr txBox="1"/>
                <p:nvPr/>
              </p:nvSpPr>
              <p:spPr>
                <a:xfrm>
                  <a:off x="-204658" y="2154501"/>
                  <a:ext cx="1892685" cy="4760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1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Educación Socioemocional</a:t>
                  </a:r>
                  <a:endParaRPr lang="es-MX" sz="1400" b="1" dirty="0">
                    <a:solidFill>
                      <a:schemeClr val="bg1"/>
                    </a:solidFill>
                    <a:latin typeface="Comic Sans MS" panose="030F0702030302020204" pitchFamily="66" charset="0"/>
                  </a:endParaRPr>
                </a:p>
              </p:txBody>
            </p:sp>
          </p:grpSp>
        </p:grpSp>
        <p:grpSp>
          <p:nvGrpSpPr>
            <p:cNvPr id="20" name="Grupo 169">
              <a:extLst>
                <a:ext uri="{FF2B5EF4-FFF2-40B4-BE49-F238E27FC236}">
                  <a16:creationId xmlns="" xmlns:a16="http://schemas.microsoft.com/office/drawing/2014/main" id="{5B59E4B5-6825-43CA-9212-E5117CC64809}"/>
                </a:ext>
              </a:extLst>
            </p:cNvPr>
            <p:cNvGrpSpPr/>
            <p:nvPr/>
          </p:nvGrpSpPr>
          <p:grpSpPr>
            <a:xfrm>
              <a:off x="166339" y="3077681"/>
              <a:ext cx="7777163" cy="454209"/>
              <a:chOff x="27396" y="2784923"/>
              <a:chExt cx="7777163" cy="454209"/>
            </a:xfrm>
          </p:grpSpPr>
          <p:sp>
            <p:nvSpPr>
              <p:cNvPr id="90" name="CuadroTexto 73">
                <a:extLst>
                  <a:ext uri="{FF2B5EF4-FFF2-40B4-BE49-F238E27FC236}">
                    <a16:creationId xmlns="" xmlns:a16="http://schemas.microsoft.com/office/drawing/2014/main" id="{7B12804B-9A35-41DE-B9A4-27DE69161C79}"/>
                  </a:ext>
                </a:extLst>
              </p:cNvPr>
              <p:cNvSpPr txBox="1"/>
              <p:nvPr/>
            </p:nvSpPr>
            <p:spPr>
              <a:xfrm>
                <a:off x="27396" y="2826030"/>
                <a:ext cx="77771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600" dirty="0">
                    <a:latin typeface="Comic Sans MS" panose="030F0702030302020204" pitchFamily="66" charset="0"/>
                  </a:rPr>
                  <a:t>La jornada de trabajo fue</a:t>
                </a:r>
                <a:r>
                  <a:rPr lang="es-MX" dirty="0"/>
                  <a:t>:</a:t>
                </a:r>
              </a:p>
            </p:txBody>
          </p:sp>
          <p:sp>
            <p:nvSpPr>
              <p:cNvPr id="91" name="Paralelogramo 75">
                <a:extLst>
                  <a:ext uri="{FF2B5EF4-FFF2-40B4-BE49-F238E27FC236}">
                    <a16:creationId xmlns="" xmlns:a16="http://schemas.microsoft.com/office/drawing/2014/main" id="{60A599B8-BE07-4BBA-A281-EF28C0090E28}"/>
                  </a:ext>
                </a:extLst>
              </p:cNvPr>
              <p:cNvSpPr/>
              <p:nvPr/>
            </p:nvSpPr>
            <p:spPr>
              <a:xfrm>
                <a:off x="2727259" y="2784923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2" name="Paralelogramo 77">
                <a:extLst>
                  <a:ext uri="{FF2B5EF4-FFF2-40B4-BE49-F238E27FC236}">
                    <a16:creationId xmlns="" xmlns:a16="http://schemas.microsoft.com/office/drawing/2014/main" id="{91849B54-4BCF-4048-99A2-AC8047873550}"/>
                  </a:ext>
                </a:extLst>
              </p:cNvPr>
              <p:cNvSpPr/>
              <p:nvPr/>
            </p:nvSpPr>
            <p:spPr>
              <a:xfrm>
                <a:off x="3783995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3" name="Paralelogramo 79">
                <a:extLst>
                  <a:ext uri="{FF2B5EF4-FFF2-40B4-BE49-F238E27FC236}">
                    <a16:creationId xmlns="" xmlns:a16="http://schemas.microsoft.com/office/drawing/2014/main" id="{B064F40E-1706-4DE7-BFB7-44057684112C}"/>
                  </a:ext>
                </a:extLst>
              </p:cNvPr>
              <p:cNvSpPr/>
              <p:nvPr/>
            </p:nvSpPr>
            <p:spPr>
              <a:xfrm>
                <a:off x="4936360" y="2797336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4" name="Paralelogramo 81">
                <a:extLst>
                  <a:ext uri="{FF2B5EF4-FFF2-40B4-BE49-F238E27FC236}">
                    <a16:creationId xmlns="" xmlns:a16="http://schemas.microsoft.com/office/drawing/2014/main" id="{9A495760-0A05-4BBF-A6A0-798DA9FF3403}"/>
                  </a:ext>
                </a:extLst>
              </p:cNvPr>
              <p:cNvSpPr/>
              <p:nvPr/>
            </p:nvSpPr>
            <p:spPr>
              <a:xfrm>
                <a:off x="6135240" y="2812412"/>
                <a:ext cx="914400" cy="426720"/>
              </a:xfrm>
              <a:prstGeom prst="parallelogram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95" name="CuadroTexto 82">
                <a:extLst>
                  <a:ext uri="{FF2B5EF4-FFF2-40B4-BE49-F238E27FC236}">
                    <a16:creationId xmlns="" xmlns:a16="http://schemas.microsoft.com/office/drawing/2014/main" id="{967DD3A9-200C-4C55-8BC5-CCE26BA059E2}"/>
                  </a:ext>
                </a:extLst>
              </p:cNvPr>
              <p:cNvSpPr txBox="1"/>
              <p:nvPr/>
            </p:nvSpPr>
            <p:spPr>
              <a:xfrm>
                <a:off x="2788271" y="2881579"/>
                <a:ext cx="9145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Exitosa</a:t>
                </a:r>
              </a:p>
            </p:txBody>
          </p:sp>
          <p:sp>
            <p:nvSpPr>
              <p:cNvPr id="96" name="CuadroTexto 84">
                <a:extLst>
                  <a:ext uri="{FF2B5EF4-FFF2-40B4-BE49-F238E27FC236}">
                    <a16:creationId xmlns="" xmlns:a16="http://schemas.microsoft.com/office/drawing/2014/main" id="{F09B523F-8A7C-480D-8661-5FA4C6F2E91D}"/>
                  </a:ext>
                </a:extLst>
              </p:cNvPr>
              <p:cNvSpPr txBox="1"/>
              <p:nvPr/>
            </p:nvSpPr>
            <p:spPr>
              <a:xfrm>
                <a:off x="3902327" y="2884214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Buena</a:t>
                </a:r>
              </a:p>
            </p:txBody>
          </p:sp>
          <p:sp>
            <p:nvSpPr>
              <p:cNvPr id="97" name="CuadroTexto 86">
                <a:extLst>
                  <a:ext uri="{FF2B5EF4-FFF2-40B4-BE49-F238E27FC236}">
                    <a16:creationId xmlns="" xmlns:a16="http://schemas.microsoft.com/office/drawing/2014/main" id="{738EC69C-9FF1-417C-B72A-2D7D20847ECA}"/>
                  </a:ext>
                </a:extLst>
              </p:cNvPr>
              <p:cNvSpPr txBox="1"/>
              <p:nvPr/>
            </p:nvSpPr>
            <p:spPr>
              <a:xfrm>
                <a:off x="4984176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Regular</a:t>
                </a:r>
                <a:endParaRPr lang="es-MX" sz="1100" dirty="0"/>
              </a:p>
            </p:txBody>
          </p:sp>
          <p:sp>
            <p:nvSpPr>
              <p:cNvPr id="98" name="CuadroTexto 88">
                <a:extLst>
                  <a:ext uri="{FF2B5EF4-FFF2-40B4-BE49-F238E27FC236}">
                    <a16:creationId xmlns="" xmlns:a16="http://schemas.microsoft.com/office/drawing/2014/main" id="{1D108D3C-EB07-407F-9F55-E69D4D110D55}"/>
                  </a:ext>
                </a:extLst>
              </p:cNvPr>
              <p:cNvSpPr txBox="1"/>
              <p:nvPr/>
            </p:nvSpPr>
            <p:spPr>
              <a:xfrm>
                <a:off x="6341522" y="2894967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Mala</a:t>
                </a:r>
                <a:endParaRPr lang="es-MX" sz="1400" dirty="0"/>
              </a:p>
            </p:txBody>
          </p:sp>
        </p:grpSp>
        <p:grpSp>
          <p:nvGrpSpPr>
            <p:cNvPr id="21" name="Grupo 168">
              <a:extLst>
                <a:ext uri="{FF2B5EF4-FFF2-40B4-BE49-F238E27FC236}">
                  <a16:creationId xmlns="" xmlns:a16="http://schemas.microsoft.com/office/drawing/2014/main" id="{F98882BD-1128-4333-AD3C-C99E090A88D9}"/>
                </a:ext>
              </a:extLst>
            </p:cNvPr>
            <p:cNvGrpSpPr/>
            <p:nvPr/>
          </p:nvGrpSpPr>
          <p:grpSpPr>
            <a:xfrm>
              <a:off x="-60113" y="3701185"/>
              <a:ext cx="7866108" cy="1837511"/>
              <a:chOff x="-104586" y="3258293"/>
              <a:chExt cx="7866108" cy="1837511"/>
            </a:xfrm>
          </p:grpSpPr>
          <p:grpSp>
            <p:nvGrpSpPr>
              <p:cNvPr id="79" name="Grupo 89">
                <a:extLst>
                  <a:ext uri="{FF2B5EF4-FFF2-40B4-BE49-F238E27FC236}">
                    <a16:creationId xmlns="" xmlns:a16="http://schemas.microsoft.com/office/drawing/2014/main" id="{F98E8578-A55C-4D5A-B67B-F07061ED95EB}"/>
                  </a:ext>
                </a:extLst>
              </p:cNvPr>
              <p:cNvGrpSpPr/>
              <p:nvPr/>
            </p:nvGrpSpPr>
            <p:grpSpPr>
              <a:xfrm>
                <a:off x="-104586" y="3258293"/>
                <a:ext cx="7866108" cy="369332"/>
                <a:chOff x="-88946" y="1730772"/>
                <a:chExt cx="7866108" cy="369332"/>
              </a:xfrm>
            </p:grpSpPr>
            <p:sp>
              <p:nvSpPr>
                <p:cNvPr id="88" name="Rectángulo 91">
                  <a:extLst>
                    <a:ext uri="{FF2B5EF4-FFF2-40B4-BE49-F238E27FC236}">
                      <a16:creationId xmlns="" xmlns:a16="http://schemas.microsoft.com/office/drawing/2014/main" id="{5D321D22-2312-4122-957D-75CC9CBC1D04}"/>
                    </a:ext>
                  </a:extLst>
                </p:cNvPr>
                <p:cNvSpPr/>
                <p:nvPr/>
              </p:nvSpPr>
              <p:spPr>
                <a:xfrm>
                  <a:off x="0" y="1730772"/>
                  <a:ext cx="7777162" cy="369332"/>
                </a:xfrm>
                <a:prstGeom prst="rect">
                  <a:avLst/>
                </a:prstGeom>
                <a:solidFill>
                  <a:srgbClr val="FF999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89" name="CuadroTexto 92">
                  <a:extLst>
                    <a:ext uri="{FF2B5EF4-FFF2-40B4-BE49-F238E27FC236}">
                      <a16:creationId xmlns="" xmlns:a16="http://schemas.microsoft.com/office/drawing/2014/main" id="{CB4390D6-35FA-450B-A1D5-337BF7ED9267}"/>
                    </a:ext>
                  </a:extLst>
                </p:cNvPr>
                <p:cNvSpPr txBox="1"/>
                <p:nvPr/>
              </p:nvSpPr>
              <p:spPr>
                <a:xfrm>
                  <a:off x="-88946" y="1737643"/>
                  <a:ext cx="7777162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Aspectos de la planeación didáctica </a:t>
                  </a:r>
                </a:p>
              </p:txBody>
            </p:sp>
          </p:grpSp>
          <p:sp>
            <p:nvSpPr>
              <p:cNvPr id="80" name="CuadroTexto 98">
                <a:extLst>
                  <a:ext uri="{FF2B5EF4-FFF2-40B4-BE49-F238E27FC236}">
                    <a16:creationId xmlns="" xmlns:a16="http://schemas.microsoft.com/office/drawing/2014/main" id="{2C45F712-0E0F-4056-B8C7-58165A752422}"/>
                  </a:ext>
                </a:extLst>
              </p:cNvPr>
              <p:cNvSpPr txBox="1"/>
              <p:nvPr/>
            </p:nvSpPr>
            <p:spPr>
              <a:xfrm>
                <a:off x="-44436" y="3618476"/>
                <a:ext cx="777716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Logro de los aprendizajes esperados 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r>
                  <a:rPr lang="es-MX" sz="1400" dirty="0">
                    <a:latin typeface="Comic Sans MS" panose="030F0702030302020204" pitchFamily="66" charset="0"/>
                  </a:rPr>
                  <a:t>      </a:t>
                </a:r>
                <a:r>
                  <a:rPr lang="es-MX" sz="1200" dirty="0">
                    <a:latin typeface="Comic Sans MS" panose="030F0702030302020204" pitchFamily="66" charset="0"/>
                  </a:rPr>
                  <a:t>Materiales educativos adecuados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Nivel de complejidad adecuado 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Organización adecuada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Tiempo planeado correctamente</a:t>
                </a:r>
              </a:p>
              <a:p>
                <a:r>
                  <a:rPr lang="es-MX" sz="1200" dirty="0">
                    <a:latin typeface="Comic Sans MS" panose="030F0702030302020204" pitchFamily="66" charset="0"/>
                  </a:rPr>
                  <a:t>       Actividades planeadas conforme a lo planeado </a:t>
                </a:r>
              </a:p>
              <a:p>
                <a:endParaRPr lang="es-MX" sz="1400" dirty="0"/>
              </a:p>
            </p:txBody>
          </p:sp>
          <p:sp>
            <p:nvSpPr>
              <p:cNvPr id="81" name="Elipse 100">
                <a:extLst>
                  <a:ext uri="{FF2B5EF4-FFF2-40B4-BE49-F238E27FC236}">
                    <a16:creationId xmlns="" xmlns:a16="http://schemas.microsoft.com/office/drawing/2014/main" id="{4A5C0622-884D-49F4-B550-4041500CA3C7}"/>
                  </a:ext>
                </a:extLst>
              </p:cNvPr>
              <p:cNvSpPr/>
              <p:nvPr/>
            </p:nvSpPr>
            <p:spPr>
              <a:xfrm>
                <a:off x="124089" y="367427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2" name="Elipse 105">
                <a:extLst>
                  <a:ext uri="{FF2B5EF4-FFF2-40B4-BE49-F238E27FC236}">
                    <a16:creationId xmlns="" xmlns:a16="http://schemas.microsoft.com/office/drawing/2014/main" id="{1506E085-6A92-4E7F-8A05-A323A3E5E11A}"/>
                  </a:ext>
                </a:extLst>
              </p:cNvPr>
              <p:cNvSpPr/>
              <p:nvPr/>
            </p:nvSpPr>
            <p:spPr>
              <a:xfrm>
                <a:off x="121868" y="390798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3" name="Elipse 107">
                <a:extLst>
                  <a:ext uri="{FF2B5EF4-FFF2-40B4-BE49-F238E27FC236}">
                    <a16:creationId xmlns="" xmlns:a16="http://schemas.microsoft.com/office/drawing/2014/main" id="{1212747E-7242-4965-9DA4-929E41C6D9E7}"/>
                  </a:ext>
                </a:extLst>
              </p:cNvPr>
              <p:cNvSpPr/>
              <p:nvPr/>
            </p:nvSpPr>
            <p:spPr>
              <a:xfrm>
                <a:off x="121867" y="410151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4" name="Elipse 109">
                <a:extLst>
                  <a:ext uri="{FF2B5EF4-FFF2-40B4-BE49-F238E27FC236}">
                    <a16:creationId xmlns="" xmlns:a16="http://schemas.microsoft.com/office/drawing/2014/main" id="{AEEE6733-B8DB-4A76-A1EF-35918716BFAE}"/>
                  </a:ext>
                </a:extLst>
              </p:cNvPr>
              <p:cNvSpPr/>
              <p:nvPr/>
            </p:nvSpPr>
            <p:spPr>
              <a:xfrm>
                <a:off x="121867" y="4295044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5" name="Elipse 111">
                <a:extLst>
                  <a:ext uri="{FF2B5EF4-FFF2-40B4-BE49-F238E27FC236}">
                    <a16:creationId xmlns="" xmlns:a16="http://schemas.microsoft.com/office/drawing/2014/main" id="{049B3706-E439-4954-A6A5-40C7B2714B0B}"/>
                  </a:ext>
                </a:extLst>
              </p:cNvPr>
              <p:cNvSpPr/>
              <p:nvPr/>
            </p:nvSpPr>
            <p:spPr>
              <a:xfrm>
                <a:off x="121867" y="4468535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6" name="Elipse 113">
                <a:extLst>
                  <a:ext uri="{FF2B5EF4-FFF2-40B4-BE49-F238E27FC236}">
                    <a16:creationId xmlns="" xmlns:a16="http://schemas.microsoft.com/office/drawing/2014/main" id="{6324721C-3F31-47D7-9E44-60A4C321DE28}"/>
                  </a:ext>
                </a:extLst>
              </p:cNvPr>
              <p:cNvSpPr/>
              <p:nvPr/>
            </p:nvSpPr>
            <p:spPr>
              <a:xfrm>
                <a:off x="121866" y="4655227"/>
                <a:ext cx="140071" cy="148881"/>
              </a:xfrm>
              <a:prstGeom prst="ellipse">
                <a:avLst/>
              </a:prstGeom>
              <a:noFill/>
              <a:ln w="25400">
                <a:solidFill>
                  <a:srgbClr val="FF999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87" name="CuadroTexto 114">
                <a:extLst>
                  <a:ext uri="{FF2B5EF4-FFF2-40B4-BE49-F238E27FC236}">
                    <a16:creationId xmlns="" xmlns:a16="http://schemas.microsoft.com/office/drawing/2014/main" id="{25E92943-3F55-46FD-819B-08C437F114C6}"/>
                  </a:ext>
                </a:extLst>
              </p:cNvPr>
              <p:cNvSpPr txBox="1"/>
              <p:nvPr/>
            </p:nvSpPr>
            <p:spPr>
              <a:xfrm>
                <a:off x="3639550" y="3590250"/>
                <a:ext cx="411427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 smtClean="0">
                    <a:latin typeface="Comic Sans MS" panose="030F0702030302020204" pitchFamily="66" charset="0"/>
                  </a:rPr>
                  <a:t>Observaciones</a:t>
                </a:r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</p:grpSp>
        <p:grpSp>
          <p:nvGrpSpPr>
            <p:cNvPr id="22" name="Grupo 167">
              <a:extLst>
                <a:ext uri="{FF2B5EF4-FFF2-40B4-BE49-F238E27FC236}">
                  <a16:creationId xmlns="" xmlns:a16="http://schemas.microsoft.com/office/drawing/2014/main" id="{BB09A73F-77AD-421C-9A12-1B07E4E28D91}"/>
                </a:ext>
              </a:extLst>
            </p:cNvPr>
            <p:cNvGrpSpPr/>
            <p:nvPr/>
          </p:nvGrpSpPr>
          <p:grpSpPr>
            <a:xfrm>
              <a:off x="0" y="5352851"/>
              <a:ext cx="8142075" cy="1392842"/>
              <a:chOff x="-106905" y="4811173"/>
              <a:chExt cx="8142075" cy="1392842"/>
            </a:xfrm>
          </p:grpSpPr>
          <p:grpSp>
            <p:nvGrpSpPr>
              <p:cNvPr id="54" name="Grupo 115">
                <a:extLst>
                  <a:ext uri="{FF2B5EF4-FFF2-40B4-BE49-F238E27FC236}">
                    <a16:creationId xmlns="" xmlns:a16="http://schemas.microsoft.com/office/drawing/2014/main" id="{86E20A7A-7587-4421-B56B-9A932A9F7109}"/>
                  </a:ext>
                </a:extLst>
              </p:cNvPr>
              <p:cNvGrpSpPr/>
              <p:nvPr/>
            </p:nvGrpSpPr>
            <p:grpSpPr>
              <a:xfrm>
                <a:off x="-106905" y="4811173"/>
                <a:ext cx="8142075" cy="414533"/>
                <a:chOff x="-91265" y="1649223"/>
                <a:chExt cx="8142075" cy="414533"/>
              </a:xfrm>
            </p:grpSpPr>
            <p:sp>
              <p:nvSpPr>
                <p:cNvPr id="77" name="Rectángulo 116">
                  <a:extLst>
                    <a:ext uri="{FF2B5EF4-FFF2-40B4-BE49-F238E27FC236}">
                      <a16:creationId xmlns="" xmlns:a16="http://schemas.microsoft.com/office/drawing/2014/main" id="{811F3B92-D7D1-4EAA-AF61-3E94D18C4AEE}"/>
                    </a:ext>
                  </a:extLst>
                </p:cNvPr>
                <p:cNvSpPr/>
                <p:nvPr/>
              </p:nvSpPr>
              <p:spPr>
                <a:xfrm>
                  <a:off x="-90086" y="1649223"/>
                  <a:ext cx="7777162" cy="369332"/>
                </a:xfrm>
                <a:prstGeom prst="rect">
                  <a:avLst/>
                </a:prstGeom>
                <a:solidFill>
                  <a:srgbClr val="9966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8" name="CuadroTexto 117">
                  <a:extLst>
                    <a:ext uri="{FF2B5EF4-FFF2-40B4-BE49-F238E27FC236}">
                      <a16:creationId xmlns="" xmlns:a16="http://schemas.microsoft.com/office/drawing/2014/main" id="{1B9E0E7C-C94D-4D33-90C9-F83AE03AC5F1}"/>
                    </a:ext>
                  </a:extLst>
                </p:cNvPr>
                <p:cNvSpPr txBox="1"/>
                <p:nvPr/>
              </p:nvSpPr>
              <p:spPr>
                <a:xfrm>
                  <a:off x="-91265" y="1725202"/>
                  <a:ext cx="8142075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s-MX" sz="1600" b="1" dirty="0">
                      <a:solidFill>
                        <a:schemeClr val="bg1"/>
                      </a:solidFill>
                      <a:latin typeface="Comic Sans MS" panose="030F0702030302020204" pitchFamily="66" charset="0"/>
                    </a:rPr>
                    <a:t>Manifestaciones de los alumnos</a:t>
                  </a:r>
                </a:p>
              </p:txBody>
            </p:sp>
          </p:grpSp>
          <p:sp>
            <p:nvSpPr>
              <p:cNvPr id="55" name="CuadroTexto 121">
                <a:extLst>
                  <a:ext uri="{FF2B5EF4-FFF2-40B4-BE49-F238E27FC236}">
                    <a16:creationId xmlns="" xmlns:a16="http://schemas.microsoft.com/office/drawing/2014/main" id="{7C94A14D-3BCC-49E5-BA89-9E2AEF82C62C}"/>
                  </a:ext>
                </a:extLst>
              </p:cNvPr>
              <p:cNvSpPr txBox="1"/>
              <p:nvPr/>
            </p:nvSpPr>
            <p:spPr>
              <a:xfrm>
                <a:off x="-54750" y="5188352"/>
                <a:ext cx="3912051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endParaRPr lang="es-MX" sz="12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Interés en las actividades</a:t>
                </a:r>
                <a:endParaRPr lang="es-MX" sz="1400" dirty="0">
                  <a:latin typeface="Comic Sans MS" panose="030F0702030302020204" pitchFamily="66" charset="0"/>
                </a:endParaRP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Participación de la manera esperada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Adaptación a la organización establecida</a:t>
                </a:r>
              </a:p>
              <a:p>
                <a:pPr algn="just"/>
                <a:r>
                  <a:rPr lang="es-MX" sz="1200" dirty="0">
                    <a:latin typeface="Comic Sans MS" panose="030F0702030302020204" pitchFamily="66" charset="0"/>
                  </a:rPr>
                  <a:t>Seguridad y cooperación al realizar las actividades</a:t>
                </a:r>
              </a:p>
            </p:txBody>
          </p:sp>
          <p:sp>
            <p:nvSpPr>
              <p:cNvPr id="56" name="CuadroTexto 125">
                <a:extLst>
                  <a:ext uri="{FF2B5EF4-FFF2-40B4-BE49-F238E27FC236}">
                    <a16:creationId xmlns="" xmlns:a16="http://schemas.microsoft.com/office/drawing/2014/main" id="{06161E3F-EC52-4DE5-966F-0CF0E691332C}"/>
                  </a:ext>
                </a:extLst>
              </p:cNvPr>
              <p:cNvSpPr txBox="1"/>
              <p:nvPr/>
            </p:nvSpPr>
            <p:spPr>
              <a:xfrm>
                <a:off x="3645357" y="5221690"/>
                <a:ext cx="367465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Todos   Algunos  Pocos   Ninguno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57" name="Grupo 134">
                <a:extLst>
                  <a:ext uri="{FF2B5EF4-FFF2-40B4-BE49-F238E27FC236}">
                    <a16:creationId xmlns="" xmlns:a16="http://schemas.microsoft.com/office/drawing/2014/main" id="{0B4F29DE-BDD1-4173-913A-6F69F59C290F}"/>
                  </a:ext>
                </a:extLst>
              </p:cNvPr>
              <p:cNvGrpSpPr/>
              <p:nvPr/>
            </p:nvGrpSpPr>
            <p:grpSpPr>
              <a:xfrm>
                <a:off x="4481792" y="5453154"/>
                <a:ext cx="1859730" cy="162160"/>
                <a:chOff x="4481792" y="5453154"/>
                <a:chExt cx="1859730" cy="162160"/>
              </a:xfrm>
            </p:grpSpPr>
            <p:sp>
              <p:nvSpPr>
                <p:cNvPr id="73" name="Elipse 123">
                  <a:extLst>
                    <a:ext uri="{FF2B5EF4-FFF2-40B4-BE49-F238E27FC236}">
                      <a16:creationId xmlns="" xmlns:a16="http://schemas.microsoft.com/office/drawing/2014/main" id="{B36A7C95-12EB-4981-AD16-F8766A33023B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4" name="Elipse 127">
                  <a:extLst>
                    <a:ext uri="{FF2B5EF4-FFF2-40B4-BE49-F238E27FC236}">
                      <a16:creationId xmlns="" xmlns:a16="http://schemas.microsoft.com/office/drawing/2014/main" id="{04898E7A-EFA5-4C5D-AA3E-E61854C86E67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5" name="Elipse 129">
                  <a:extLst>
                    <a:ext uri="{FF2B5EF4-FFF2-40B4-BE49-F238E27FC236}">
                      <a16:creationId xmlns="" xmlns:a16="http://schemas.microsoft.com/office/drawing/2014/main" id="{00F070BD-3F46-4F6C-A422-B589D0DB19D7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6" name="Elipse 131">
                  <a:extLst>
                    <a:ext uri="{FF2B5EF4-FFF2-40B4-BE49-F238E27FC236}">
                      <a16:creationId xmlns="" xmlns:a16="http://schemas.microsoft.com/office/drawing/2014/main" id="{1ADF766A-8C07-4C9C-954F-397B4C518373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58" name="Grupo 135">
                <a:extLst>
                  <a:ext uri="{FF2B5EF4-FFF2-40B4-BE49-F238E27FC236}">
                    <a16:creationId xmlns="" xmlns:a16="http://schemas.microsoft.com/office/drawing/2014/main" id="{0CAC7643-C6D9-4D4D-8809-A3E27B328AAE}"/>
                  </a:ext>
                </a:extLst>
              </p:cNvPr>
              <p:cNvGrpSpPr/>
              <p:nvPr/>
            </p:nvGrpSpPr>
            <p:grpSpPr>
              <a:xfrm>
                <a:off x="4481792" y="5644382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9" name="Elipse 136">
                  <a:extLst>
                    <a:ext uri="{FF2B5EF4-FFF2-40B4-BE49-F238E27FC236}">
                      <a16:creationId xmlns="" xmlns:a16="http://schemas.microsoft.com/office/drawing/2014/main" id="{D15D9F78-4830-4046-8D9C-7475C18EEACF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0" name="Elipse 137">
                  <a:extLst>
                    <a:ext uri="{FF2B5EF4-FFF2-40B4-BE49-F238E27FC236}">
                      <a16:creationId xmlns="" xmlns:a16="http://schemas.microsoft.com/office/drawing/2014/main" id="{9106BBF0-3FDA-43EF-82D8-A91CE86F7BCC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1" name="Elipse 138">
                  <a:extLst>
                    <a:ext uri="{FF2B5EF4-FFF2-40B4-BE49-F238E27FC236}">
                      <a16:creationId xmlns="" xmlns:a16="http://schemas.microsoft.com/office/drawing/2014/main" id="{805C1B3D-B483-4E9A-BC43-3C3A34DCA29C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72" name="Elipse 139">
                  <a:extLst>
                    <a:ext uri="{FF2B5EF4-FFF2-40B4-BE49-F238E27FC236}">
                      <a16:creationId xmlns="" xmlns:a16="http://schemas.microsoft.com/office/drawing/2014/main" id="{5ACBF1CC-D4AC-4C8B-8889-428A29D11D7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59" name="Grupo 140">
                <a:extLst>
                  <a:ext uri="{FF2B5EF4-FFF2-40B4-BE49-F238E27FC236}">
                    <a16:creationId xmlns="" xmlns:a16="http://schemas.microsoft.com/office/drawing/2014/main" id="{7B87E0F1-93A8-4239-876A-2C91F55A3FB3}"/>
                  </a:ext>
                </a:extLst>
              </p:cNvPr>
              <p:cNvGrpSpPr/>
              <p:nvPr/>
            </p:nvGrpSpPr>
            <p:grpSpPr>
              <a:xfrm>
                <a:off x="4482433" y="5835610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5" name="Elipse 141">
                  <a:extLst>
                    <a:ext uri="{FF2B5EF4-FFF2-40B4-BE49-F238E27FC236}">
                      <a16:creationId xmlns="" xmlns:a16="http://schemas.microsoft.com/office/drawing/2014/main" id="{A875E401-1E64-47E4-A54B-900C61A61677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6" name="Elipse 142">
                  <a:extLst>
                    <a:ext uri="{FF2B5EF4-FFF2-40B4-BE49-F238E27FC236}">
                      <a16:creationId xmlns="" xmlns:a16="http://schemas.microsoft.com/office/drawing/2014/main" id="{3DD59AD9-06DA-4644-919C-E7BC15F6BED6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7" name="Elipse 143">
                  <a:extLst>
                    <a:ext uri="{FF2B5EF4-FFF2-40B4-BE49-F238E27FC236}">
                      <a16:creationId xmlns="" xmlns:a16="http://schemas.microsoft.com/office/drawing/2014/main" id="{6DDE1CF7-489F-47CF-8241-BA4E200CF4FA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8" name="Elipse 144">
                  <a:extLst>
                    <a:ext uri="{FF2B5EF4-FFF2-40B4-BE49-F238E27FC236}">
                      <a16:creationId xmlns="" xmlns:a16="http://schemas.microsoft.com/office/drawing/2014/main" id="{5B84455B-4FC9-4372-B777-94DDE7FE150E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  <p:grpSp>
            <p:nvGrpSpPr>
              <p:cNvPr id="60" name="Grupo 145">
                <a:extLst>
                  <a:ext uri="{FF2B5EF4-FFF2-40B4-BE49-F238E27FC236}">
                    <a16:creationId xmlns="" xmlns:a16="http://schemas.microsoft.com/office/drawing/2014/main" id="{77951E04-423C-44AE-A9B2-24095C4C5B28}"/>
                  </a:ext>
                </a:extLst>
              </p:cNvPr>
              <p:cNvGrpSpPr/>
              <p:nvPr/>
            </p:nvGrpSpPr>
            <p:grpSpPr>
              <a:xfrm>
                <a:off x="4482817" y="6023918"/>
                <a:ext cx="1859730" cy="162160"/>
                <a:chOff x="4481792" y="5453154"/>
                <a:chExt cx="1859730" cy="162160"/>
              </a:xfrm>
            </p:grpSpPr>
            <p:sp>
              <p:nvSpPr>
                <p:cNvPr id="61" name="Elipse 146">
                  <a:extLst>
                    <a:ext uri="{FF2B5EF4-FFF2-40B4-BE49-F238E27FC236}">
                      <a16:creationId xmlns="" xmlns:a16="http://schemas.microsoft.com/office/drawing/2014/main" id="{EAE223AD-9981-454B-AC0F-D9BD55EC710C}"/>
                    </a:ext>
                  </a:extLst>
                </p:cNvPr>
                <p:cNvSpPr/>
                <p:nvPr/>
              </p:nvSpPr>
              <p:spPr>
                <a:xfrm>
                  <a:off x="4481792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2" name="Elipse 147">
                  <a:extLst>
                    <a:ext uri="{FF2B5EF4-FFF2-40B4-BE49-F238E27FC236}">
                      <a16:creationId xmlns="" xmlns:a16="http://schemas.microsoft.com/office/drawing/2014/main" id="{A020B64C-03E0-4C7A-BBB0-B1EB17ACCB9A}"/>
                    </a:ext>
                  </a:extLst>
                </p:cNvPr>
                <p:cNvSpPr/>
                <p:nvPr/>
              </p:nvSpPr>
              <p:spPr>
                <a:xfrm>
                  <a:off x="5071405" y="5453154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3" name="Elipse 148">
                  <a:extLst>
                    <a:ext uri="{FF2B5EF4-FFF2-40B4-BE49-F238E27FC236}">
                      <a16:creationId xmlns="" xmlns:a16="http://schemas.microsoft.com/office/drawing/2014/main" id="{CFEEB593-1C3D-4D7F-A633-27ED6ECE17BF}"/>
                    </a:ext>
                  </a:extLst>
                </p:cNvPr>
                <p:cNvSpPr/>
                <p:nvPr/>
              </p:nvSpPr>
              <p:spPr>
                <a:xfrm>
                  <a:off x="5590982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  <p:sp>
              <p:nvSpPr>
                <p:cNvPr id="64" name="Elipse 149">
                  <a:extLst>
                    <a:ext uri="{FF2B5EF4-FFF2-40B4-BE49-F238E27FC236}">
                      <a16:creationId xmlns="" xmlns:a16="http://schemas.microsoft.com/office/drawing/2014/main" id="{C42090CB-1504-4391-B330-728BEC78AAC5}"/>
                    </a:ext>
                  </a:extLst>
                </p:cNvPr>
                <p:cNvSpPr/>
                <p:nvPr/>
              </p:nvSpPr>
              <p:spPr>
                <a:xfrm>
                  <a:off x="6201451" y="5466433"/>
                  <a:ext cx="140071" cy="148881"/>
                </a:xfrm>
                <a:prstGeom prst="ellipse">
                  <a:avLst/>
                </a:prstGeom>
                <a:noFill/>
                <a:ln w="25400">
                  <a:solidFill>
                    <a:srgbClr val="9966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dirty="0"/>
                </a:p>
              </p:txBody>
            </p:sp>
          </p:grpSp>
        </p:grpSp>
        <p:grpSp>
          <p:nvGrpSpPr>
            <p:cNvPr id="23" name="Grupo 150">
              <a:extLst>
                <a:ext uri="{FF2B5EF4-FFF2-40B4-BE49-F238E27FC236}">
                  <a16:creationId xmlns="" xmlns:a16="http://schemas.microsoft.com/office/drawing/2014/main" id="{E3FB72F6-392F-40AB-A175-66BC4FD1180C}"/>
                </a:ext>
              </a:extLst>
            </p:cNvPr>
            <p:cNvGrpSpPr/>
            <p:nvPr/>
          </p:nvGrpSpPr>
          <p:grpSpPr>
            <a:xfrm>
              <a:off x="-40004" y="6773416"/>
              <a:ext cx="8066405" cy="358362"/>
              <a:chOff x="-128950" y="1710038"/>
              <a:chExt cx="8066405" cy="358362"/>
            </a:xfrm>
          </p:grpSpPr>
          <p:sp>
            <p:nvSpPr>
              <p:cNvPr id="52" name="Rectángulo 151">
                <a:extLst>
                  <a:ext uri="{FF2B5EF4-FFF2-40B4-BE49-F238E27FC236}">
                    <a16:creationId xmlns="" xmlns:a16="http://schemas.microsoft.com/office/drawing/2014/main" id="{8BFA794B-7B5C-4B21-A452-F05082E198A2}"/>
                  </a:ext>
                </a:extLst>
              </p:cNvPr>
              <p:cNvSpPr/>
              <p:nvPr/>
            </p:nvSpPr>
            <p:spPr>
              <a:xfrm>
                <a:off x="-117778" y="1710038"/>
                <a:ext cx="7844864" cy="358362"/>
              </a:xfrm>
              <a:prstGeom prst="rect">
                <a:avLst/>
              </a:prstGeom>
              <a:solidFill>
                <a:srgbClr val="79D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dirty="0"/>
              </a:p>
            </p:txBody>
          </p:sp>
          <p:sp>
            <p:nvSpPr>
              <p:cNvPr id="53" name="CuadroTexto 152">
                <a:extLst>
                  <a:ext uri="{FF2B5EF4-FFF2-40B4-BE49-F238E27FC236}">
                    <a16:creationId xmlns="" xmlns:a16="http://schemas.microsoft.com/office/drawing/2014/main" id="{B6E65149-4C4C-4DA3-BBD4-37E7A7D3A7A0}"/>
                  </a:ext>
                </a:extLst>
              </p:cNvPr>
              <p:cNvSpPr txBox="1"/>
              <p:nvPr/>
            </p:nvSpPr>
            <p:spPr>
              <a:xfrm>
                <a:off x="-128950" y="1725138"/>
                <a:ext cx="806640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600" b="1" dirty="0">
                    <a:solidFill>
                      <a:schemeClr val="bg1"/>
                    </a:solidFill>
                    <a:latin typeface="Comic Sans MS" panose="030F0702030302020204" pitchFamily="66" charset="0"/>
                  </a:rPr>
                  <a:t>Autoevaluación</a:t>
                </a:r>
              </a:p>
            </p:txBody>
          </p:sp>
        </p:grpSp>
        <p:sp>
          <p:nvSpPr>
            <p:cNvPr id="24" name="CuadroTexto 154">
              <a:extLst>
                <a:ext uri="{FF2B5EF4-FFF2-40B4-BE49-F238E27FC236}">
                  <a16:creationId xmlns="" xmlns:a16="http://schemas.microsoft.com/office/drawing/2014/main" id="{6718D8D3-202C-4CDB-8F60-21504AA6438C}"/>
                </a:ext>
              </a:extLst>
            </p:cNvPr>
            <p:cNvSpPr txBox="1"/>
            <p:nvPr/>
          </p:nvSpPr>
          <p:spPr>
            <a:xfrm>
              <a:off x="28833" y="7032794"/>
              <a:ext cx="583168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s-MX" sz="12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Rescato los conocimientos previos</a:t>
              </a:r>
              <a:endParaRPr lang="es-MX" sz="1400" dirty="0">
                <a:latin typeface="Comic Sans MS" panose="030F0702030302020204" pitchFamily="66" charset="0"/>
              </a:endParaRP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Identifico y actúa conforme a las necesidades e intereses de los alumnos 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participación de todos los alumnos 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Otorgo consignas claras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Intervengo adecuadamente</a:t>
              </a:r>
            </a:p>
            <a:p>
              <a:pPr algn="just"/>
              <a:r>
                <a:rPr lang="es-MX" sz="1200" dirty="0">
                  <a:latin typeface="Comic Sans MS" panose="030F0702030302020204" pitchFamily="66" charset="0"/>
                </a:rPr>
                <a:t>Fomento la autonomía de los alumnos </a:t>
              </a:r>
            </a:p>
          </p:txBody>
        </p:sp>
        <p:grpSp>
          <p:nvGrpSpPr>
            <p:cNvPr id="25" name="Grupo 201">
              <a:extLst>
                <a:ext uri="{FF2B5EF4-FFF2-40B4-BE49-F238E27FC236}">
                  <a16:creationId xmlns="" xmlns:a16="http://schemas.microsoft.com/office/drawing/2014/main" id="{F323BF70-7EB4-430E-8E9D-EF851C22D91D}"/>
                </a:ext>
              </a:extLst>
            </p:cNvPr>
            <p:cNvGrpSpPr/>
            <p:nvPr/>
          </p:nvGrpSpPr>
          <p:grpSpPr>
            <a:xfrm>
              <a:off x="5378995" y="7091750"/>
              <a:ext cx="2255371" cy="1332960"/>
              <a:chOff x="5319913" y="7568918"/>
              <a:chExt cx="2255371" cy="1332960"/>
            </a:xfrm>
          </p:grpSpPr>
          <p:sp>
            <p:nvSpPr>
              <p:cNvPr id="32" name="CuadroTexto 160">
                <a:extLst>
                  <a:ext uri="{FF2B5EF4-FFF2-40B4-BE49-F238E27FC236}">
                    <a16:creationId xmlns="" xmlns:a16="http://schemas.microsoft.com/office/drawing/2014/main" id="{101E8FF4-B621-48FA-A3D7-D90BB0502AC4}"/>
                  </a:ext>
                </a:extLst>
              </p:cNvPr>
              <p:cNvSpPr txBox="1"/>
              <p:nvPr/>
            </p:nvSpPr>
            <p:spPr>
              <a:xfrm>
                <a:off x="5319913" y="7568918"/>
                <a:ext cx="225537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dirty="0">
                    <a:latin typeface="Comic Sans MS" panose="030F0702030302020204" pitchFamily="66" charset="0"/>
                  </a:rPr>
                  <a:t>     Si            No   </a:t>
                </a:r>
              </a:p>
              <a:p>
                <a:pPr algn="ctr"/>
                <a:endParaRPr lang="es-MX" sz="1200" dirty="0">
                  <a:latin typeface="Comic Sans MS" panose="030F0702030302020204" pitchFamily="66" charset="0"/>
                </a:endParaRPr>
              </a:p>
            </p:txBody>
          </p:sp>
          <p:grpSp>
            <p:nvGrpSpPr>
              <p:cNvPr id="33" name="Grupo 200">
                <a:extLst>
                  <a:ext uri="{FF2B5EF4-FFF2-40B4-BE49-F238E27FC236}">
                    <a16:creationId xmlns="" xmlns:a16="http://schemas.microsoft.com/office/drawing/2014/main" id="{6C41977E-8F35-4BB6-9FB6-060C1D447201}"/>
                  </a:ext>
                </a:extLst>
              </p:cNvPr>
              <p:cNvGrpSpPr/>
              <p:nvPr/>
            </p:nvGrpSpPr>
            <p:grpSpPr>
              <a:xfrm>
                <a:off x="6120124" y="7772965"/>
                <a:ext cx="876598" cy="1128913"/>
                <a:chOff x="6128376" y="7763339"/>
                <a:chExt cx="876598" cy="1128913"/>
              </a:xfrm>
            </p:grpSpPr>
            <p:grpSp>
              <p:nvGrpSpPr>
                <p:cNvPr id="34" name="Grupo 170">
                  <a:extLst>
                    <a:ext uri="{FF2B5EF4-FFF2-40B4-BE49-F238E27FC236}">
                      <a16:creationId xmlns="" xmlns:a16="http://schemas.microsoft.com/office/drawing/2014/main" id="{B4DEC5E0-F6BB-4A34-A803-6D536089621A}"/>
                    </a:ext>
                  </a:extLst>
                </p:cNvPr>
                <p:cNvGrpSpPr/>
                <p:nvPr/>
              </p:nvGrpSpPr>
              <p:grpSpPr>
                <a:xfrm>
                  <a:off x="6135240" y="776333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50" name="Elipse 164">
                    <a:extLst>
                      <a:ext uri="{FF2B5EF4-FFF2-40B4-BE49-F238E27FC236}">
                        <a16:creationId xmlns="" xmlns:a16="http://schemas.microsoft.com/office/drawing/2014/main" id="{FE1FD20A-6ED7-4845-8B11-A1EC792790C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51" name="Elipse 165">
                    <a:extLst>
                      <a:ext uri="{FF2B5EF4-FFF2-40B4-BE49-F238E27FC236}">
                        <a16:creationId xmlns="" xmlns:a16="http://schemas.microsoft.com/office/drawing/2014/main" id="{5D71AD41-6D0E-4CDB-B05D-3B103104F30C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35" name="Grupo 171">
                  <a:extLst>
                    <a:ext uri="{FF2B5EF4-FFF2-40B4-BE49-F238E27FC236}">
                      <a16:creationId xmlns="" xmlns:a16="http://schemas.microsoft.com/office/drawing/2014/main" id="{6D934AB1-45F3-45B0-ADEB-632522282A96}"/>
                    </a:ext>
                  </a:extLst>
                </p:cNvPr>
                <p:cNvGrpSpPr/>
                <p:nvPr/>
              </p:nvGrpSpPr>
              <p:grpSpPr>
                <a:xfrm>
                  <a:off x="6144881" y="7952948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8" name="Elipse 172">
                    <a:extLst>
                      <a:ext uri="{FF2B5EF4-FFF2-40B4-BE49-F238E27FC236}">
                        <a16:creationId xmlns="" xmlns:a16="http://schemas.microsoft.com/office/drawing/2014/main" id="{E5A1820A-225E-426C-BB18-42E8BAA0D93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49" name="Elipse 173">
                    <a:extLst>
                      <a:ext uri="{FF2B5EF4-FFF2-40B4-BE49-F238E27FC236}">
                        <a16:creationId xmlns="" xmlns:a16="http://schemas.microsoft.com/office/drawing/2014/main" id="{059BFFE8-E129-4AA5-883A-6A52AC975154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36" name="Grupo 174">
                  <a:extLst>
                    <a:ext uri="{FF2B5EF4-FFF2-40B4-BE49-F238E27FC236}">
                      <a16:creationId xmlns="" xmlns:a16="http://schemas.microsoft.com/office/drawing/2014/main" id="{903AAAAF-062F-4F3F-93D0-FB8734EFD06E}"/>
                    </a:ext>
                  </a:extLst>
                </p:cNvPr>
                <p:cNvGrpSpPr/>
                <p:nvPr/>
              </p:nvGrpSpPr>
              <p:grpSpPr>
                <a:xfrm>
                  <a:off x="6128376" y="8146749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6" name="Elipse 175">
                    <a:extLst>
                      <a:ext uri="{FF2B5EF4-FFF2-40B4-BE49-F238E27FC236}">
                        <a16:creationId xmlns="" xmlns:a16="http://schemas.microsoft.com/office/drawing/2014/main" id="{5628CDCD-EA35-4E0D-A852-C8D40DB87C60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47" name="Elipse 176">
                    <a:extLst>
                      <a:ext uri="{FF2B5EF4-FFF2-40B4-BE49-F238E27FC236}">
                        <a16:creationId xmlns="" xmlns:a16="http://schemas.microsoft.com/office/drawing/2014/main" id="{95FD5684-4773-460F-A507-B282D920AB05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37" name="Grupo 177">
                  <a:extLst>
                    <a:ext uri="{FF2B5EF4-FFF2-40B4-BE49-F238E27FC236}">
                      <a16:creationId xmlns="" xmlns:a16="http://schemas.microsoft.com/office/drawing/2014/main" id="{68A79C76-CFC4-46B5-B524-B113AE261797}"/>
                    </a:ext>
                  </a:extLst>
                </p:cNvPr>
                <p:cNvGrpSpPr/>
                <p:nvPr/>
              </p:nvGrpSpPr>
              <p:grpSpPr>
                <a:xfrm>
                  <a:off x="6135240" y="8339765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4" name="Elipse 178">
                    <a:extLst>
                      <a:ext uri="{FF2B5EF4-FFF2-40B4-BE49-F238E27FC236}">
                        <a16:creationId xmlns="" xmlns:a16="http://schemas.microsoft.com/office/drawing/2014/main" id="{2CBBDFBE-EB0C-41CC-A88B-D5A807205905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45" name="Elipse 179">
                    <a:extLst>
                      <a:ext uri="{FF2B5EF4-FFF2-40B4-BE49-F238E27FC236}">
                        <a16:creationId xmlns="" xmlns:a16="http://schemas.microsoft.com/office/drawing/2014/main" id="{7D157F79-D910-4D52-8F42-75F981207E22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38" name="Grupo 180">
                  <a:extLst>
                    <a:ext uri="{FF2B5EF4-FFF2-40B4-BE49-F238E27FC236}">
                      <a16:creationId xmlns="" xmlns:a16="http://schemas.microsoft.com/office/drawing/2014/main" id="{1A443DDB-ACFE-4675-ABFF-E3444529CF83}"/>
                    </a:ext>
                  </a:extLst>
                </p:cNvPr>
                <p:cNvGrpSpPr/>
                <p:nvPr/>
              </p:nvGrpSpPr>
              <p:grpSpPr>
                <a:xfrm>
                  <a:off x="6135240" y="8532781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2" name="Elipse 181">
                    <a:extLst>
                      <a:ext uri="{FF2B5EF4-FFF2-40B4-BE49-F238E27FC236}">
                        <a16:creationId xmlns="" xmlns:a16="http://schemas.microsoft.com/office/drawing/2014/main" id="{E7A56ADF-EACC-40C7-9184-0E3F0740A45D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43" name="Elipse 182">
                    <a:extLst>
                      <a:ext uri="{FF2B5EF4-FFF2-40B4-BE49-F238E27FC236}">
                        <a16:creationId xmlns="" xmlns:a16="http://schemas.microsoft.com/office/drawing/2014/main" id="{1973D5AE-4FF3-41F8-A147-1A0EDB4CCABB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  <p:grpSp>
              <p:nvGrpSpPr>
                <p:cNvPr id="39" name="Grupo 183">
                  <a:extLst>
                    <a:ext uri="{FF2B5EF4-FFF2-40B4-BE49-F238E27FC236}">
                      <a16:creationId xmlns="" xmlns:a16="http://schemas.microsoft.com/office/drawing/2014/main" id="{A0DD16A7-4851-49C7-AD7E-6396DE84D217}"/>
                    </a:ext>
                  </a:extLst>
                </p:cNvPr>
                <p:cNvGrpSpPr/>
                <p:nvPr/>
              </p:nvGrpSpPr>
              <p:grpSpPr>
                <a:xfrm>
                  <a:off x="6135240" y="8725797"/>
                  <a:ext cx="860093" cy="166455"/>
                  <a:chOff x="6014569" y="7907624"/>
                  <a:chExt cx="860093" cy="166455"/>
                </a:xfrm>
              </p:grpSpPr>
              <p:sp>
                <p:nvSpPr>
                  <p:cNvPr id="40" name="Elipse 184">
                    <a:extLst>
                      <a:ext uri="{FF2B5EF4-FFF2-40B4-BE49-F238E27FC236}">
                        <a16:creationId xmlns="" xmlns:a16="http://schemas.microsoft.com/office/drawing/2014/main" id="{A25605AE-999C-4A5F-B9C0-9B6032B44867}"/>
                      </a:ext>
                    </a:extLst>
                  </p:cNvPr>
                  <p:cNvSpPr/>
                  <p:nvPr/>
                </p:nvSpPr>
                <p:spPr>
                  <a:xfrm>
                    <a:off x="6014569" y="7925198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  <p:sp>
                <p:nvSpPr>
                  <p:cNvPr id="41" name="Elipse 185">
                    <a:extLst>
                      <a:ext uri="{FF2B5EF4-FFF2-40B4-BE49-F238E27FC236}">
                        <a16:creationId xmlns="" xmlns:a16="http://schemas.microsoft.com/office/drawing/2014/main" id="{FA69E7DF-4506-4800-9CFD-AB1AC1E70A37}"/>
                      </a:ext>
                    </a:extLst>
                  </p:cNvPr>
                  <p:cNvSpPr/>
                  <p:nvPr/>
                </p:nvSpPr>
                <p:spPr>
                  <a:xfrm>
                    <a:off x="6734591" y="7907624"/>
                    <a:ext cx="140071" cy="148881"/>
                  </a:xfrm>
                  <a:prstGeom prst="ellipse">
                    <a:avLst/>
                  </a:prstGeom>
                  <a:noFill/>
                  <a:ln w="25400">
                    <a:solidFill>
                      <a:srgbClr val="79DC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MX" dirty="0"/>
                  </a:p>
                </p:txBody>
              </p:sp>
            </p:grpSp>
          </p:grpSp>
        </p:grpSp>
        <p:sp>
          <p:nvSpPr>
            <p:cNvPr id="26" name="Rectángulo: esquinas redondeadas 186">
              <a:extLst>
                <a:ext uri="{FF2B5EF4-FFF2-40B4-BE49-F238E27FC236}">
                  <a16:creationId xmlns="" xmlns:a16="http://schemas.microsoft.com/office/drawing/2014/main" id="{2C0AD05E-6371-492F-9992-C11F91DAC77B}"/>
                </a:ext>
              </a:extLst>
            </p:cNvPr>
            <p:cNvSpPr/>
            <p:nvPr/>
          </p:nvSpPr>
          <p:spPr>
            <a:xfrm>
              <a:off x="31515" y="8404739"/>
              <a:ext cx="3829905" cy="1485112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27" name="CuadroTexto 189">
              <a:extLst>
                <a:ext uri="{FF2B5EF4-FFF2-40B4-BE49-F238E27FC236}">
                  <a16:creationId xmlns="" xmlns:a16="http://schemas.microsoft.com/office/drawing/2014/main" id="{325B8F71-AFA8-4D1C-8817-B3B06A563118}"/>
                </a:ext>
              </a:extLst>
            </p:cNvPr>
            <p:cNvSpPr txBox="1"/>
            <p:nvPr/>
          </p:nvSpPr>
          <p:spPr>
            <a:xfrm>
              <a:off x="133839" y="8404739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Logros</a:t>
              </a:r>
            </a:p>
          </p:txBody>
        </p:sp>
        <p:sp>
          <p:nvSpPr>
            <p:cNvPr id="28" name="CuadroTexto 191">
              <a:extLst>
                <a:ext uri="{FF2B5EF4-FFF2-40B4-BE49-F238E27FC236}">
                  <a16:creationId xmlns="" xmlns:a16="http://schemas.microsoft.com/office/drawing/2014/main" id="{85E2E26E-9342-4297-B7CB-788C1192AFE7}"/>
                </a:ext>
              </a:extLst>
            </p:cNvPr>
            <p:cNvSpPr txBox="1"/>
            <p:nvPr/>
          </p:nvSpPr>
          <p:spPr>
            <a:xfrm>
              <a:off x="-29319" y="8681738"/>
              <a:ext cx="3901420" cy="116955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>
                <a:buFont typeface="Arial" pitchFamily="34" charset="0"/>
                <a:buChar char="•"/>
              </a:pPr>
              <a:r>
                <a:rPr lang="es-MX" sz="14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En esta practica logre que los niños adquirieran los aprendizajes de las actividades diseñadas  </a:t>
              </a:r>
            </a:p>
            <a:p>
              <a:pPr marL="285750" indent="-285750">
                <a:buFont typeface="Arial" pitchFamily="34" charset="0"/>
                <a:buChar char="•"/>
              </a:pPr>
              <a:r>
                <a:rPr lang="es-MX" sz="1400" dirty="0" smtClean="0">
                  <a:solidFill>
                    <a:schemeClr val="bg1"/>
                  </a:solidFill>
                  <a:latin typeface="Comic Sans MS" panose="030F0702030302020204" pitchFamily="66" charset="0"/>
                </a:rPr>
                <a:t>Los niños participaban constantemente y hacían las actividades pedidas.</a:t>
              </a:r>
              <a:endParaRPr lang="es-MX" sz="1400" dirty="0">
                <a:solidFill>
                  <a:schemeClr val="bg1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29" name="Rectángulo: esquinas redondeadas 193">
              <a:extLst>
                <a:ext uri="{FF2B5EF4-FFF2-40B4-BE49-F238E27FC236}">
                  <a16:creationId xmlns="" xmlns:a16="http://schemas.microsoft.com/office/drawing/2014/main" id="{9AB7BEDB-7556-441A-9B5B-EEF117C2E971}"/>
                </a:ext>
              </a:extLst>
            </p:cNvPr>
            <p:cNvSpPr/>
            <p:nvPr/>
          </p:nvSpPr>
          <p:spPr>
            <a:xfrm>
              <a:off x="3896601" y="8451271"/>
              <a:ext cx="3829905" cy="1457700"/>
            </a:xfrm>
            <a:prstGeom prst="round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/>
            </a:p>
          </p:txBody>
        </p:sp>
        <p:sp>
          <p:nvSpPr>
            <p:cNvPr id="30" name="CuadroTexto 195">
              <a:extLst>
                <a:ext uri="{FF2B5EF4-FFF2-40B4-BE49-F238E27FC236}">
                  <a16:creationId xmlns="" xmlns:a16="http://schemas.microsoft.com/office/drawing/2014/main" id="{3E8B0A84-AA2E-44B9-9328-AF2D69544E7C}"/>
                </a:ext>
              </a:extLst>
            </p:cNvPr>
            <p:cNvSpPr txBox="1"/>
            <p:nvPr/>
          </p:nvSpPr>
          <p:spPr>
            <a:xfrm>
              <a:off x="4080631" y="8474478"/>
              <a:ext cx="35537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Dificultades</a:t>
              </a:r>
            </a:p>
          </p:txBody>
        </p:sp>
      </p:grpSp>
      <p:sp>
        <p:nvSpPr>
          <p:cNvPr id="124" name="123 Elipse"/>
          <p:cNvSpPr/>
          <p:nvPr/>
        </p:nvSpPr>
        <p:spPr>
          <a:xfrm>
            <a:off x="2072466" y="2378517"/>
            <a:ext cx="493021" cy="43614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5" name="124 Elipse"/>
          <p:cNvSpPr/>
          <p:nvPr/>
        </p:nvSpPr>
        <p:spPr>
          <a:xfrm>
            <a:off x="3076892" y="3054424"/>
            <a:ext cx="493021" cy="43614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6" name="125 Elipse"/>
          <p:cNvSpPr/>
          <p:nvPr/>
        </p:nvSpPr>
        <p:spPr>
          <a:xfrm>
            <a:off x="192221" y="4118757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7" name="126 Elipse"/>
          <p:cNvSpPr/>
          <p:nvPr/>
        </p:nvSpPr>
        <p:spPr>
          <a:xfrm>
            <a:off x="168563" y="4347516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8" name="127 Elipse"/>
          <p:cNvSpPr/>
          <p:nvPr/>
        </p:nvSpPr>
        <p:spPr>
          <a:xfrm>
            <a:off x="182738" y="4565281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9" name="128 Elipse"/>
          <p:cNvSpPr/>
          <p:nvPr/>
        </p:nvSpPr>
        <p:spPr>
          <a:xfrm>
            <a:off x="173153" y="4752563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0" name="129 Elipse"/>
          <p:cNvSpPr/>
          <p:nvPr/>
        </p:nvSpPr>
        <p:spPr>
          <a:xfrm>
            <a:off x="173153" y="4916794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1" name="130 Elipse"/>
          <p:cNvSpPr/>
          <p:nvPr/>
        </p:nvSpPr>
        <p:spPr>
          <a:xfrm>
            <a:off x="182737" y="5099709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2" name="131 Elipse"/>
          <p:cNvSpPr/>
          <p:nvPr/>
        </p:nvSpPr>
        <p:spPr>
          <a:xfrm>
            <a:off x="4595509" y="5994831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3" name="132 Elipse"/>
          <p:cNvSpPr/>
          <p:nvPr/>
        </p:nvSpPr>
        <p:spPr>
          <a:xfrm flipH="1">
            <a:off x="4595510" y="6147231"/>
            <a:ext cx="152400" cy="187709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4" name="133 Elipse"/>
          <p:cNvSpPr/>
          <p:nvPr/>
        </p:nvSpPr>
        <p:spPr>
          <a:xfrm>
            <a:off x="4595509" y="6390566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5" name="134 Elipse"/>
          <p:cNvSpPr/>
          <p:nvPr/>
        </p:nvSpPr>
        <p:spPr>
          <a:xfrm>
            <a:off x="4615850" y="6566389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6" name="135 Elipse"/>
          <p:cNvSpPr/>
          <p:nvPr/>
        </p:nvSpPr>
        <p:spPr>
          <a:xfrm>
            <a:off x="6195712" y="7355688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7" name="136 Elipse"/>
          <p:cNvSpPr/>
          <p:nvPr/>
        </p:nvSpPr>
        <p:spPr>
          <a:xfrm>
            <a:off x="6207559" y="7513555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8" name="137 Elipse"/>
          <p:cNvSpPr/>
          <p:nvPr/>
        </p:nvSpPr>
        <p:spPr>
          <a:xfrm>
            <a:off x="6207040" y="7696613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9" name="138 Elipse"/>
          <p:cNvSpPr/>
          <p:nvPr/>
        </p:nvSpPr>
        <p:spPr>
          <a:xfrm>
            <a:off x="6195712" y="7891386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0" name="139 Elipse"/>
          <p:cNvSpPr/>
          <p:nvPr/>
        </p:nvSpPr>
        <p:spPr>
          <a:xfrm>
            <a:off x="6214633" y="8107958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1" name="140 Elipse"/>
          <p:cNvSpPr/>
          <p:nvPr/>
        </p:nvSpPr>
        <p:spPr>
          <a:xfrm>
            <a:off x="6186071" y="8277507"/>
            <a:ext cx="111719" cy="147291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2" name="141 CuadroTexto"/>
          <p:cNvSpPr txBox="1"/>
          <p:nvPr/>
        </p:nvSpPr>
        <p:spPr>
          <a:xfrm>
            <a:off x="586326" y="238840"/>
            <a:ext cx="254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</a:t>
            </a:r>
            <a:r>
              <a:rPr lang="es-MX" dirty="0" smtClean="0"/>
              <a:t>22</a:t>
            </a:r>
            <a:r>
              <a:rPr lang="es-MX" dirty="0" smtClean="0"/>
              <a:t>        06        2020</a:t>
            </a:r>
            <a:r>
              <a:rPr lang="es-MX" dirty="0"/>
              <a:t>1</a:t>
            </a:r>
            <a:endParaRPr lang="es-MX" dirty="0"/>
          </a:p>
        </p:txBody>
      </p:sp>
      <p:sp>
        <p:nvSpPr>
          <p:cNvPr id="143" name="142 Elipse"/>
          <p:cNvSpPr/>
          <p:nvPr/>
        </p:nvSpPr>
        <p:spPr>
          <a:xfrm>
            <a:off x="1018916" y="824218"/>
            <a:ext cx="271794" cy="214577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1" name="30 Rectángulo"/>
          <p:cNvSpPr/>
          <p:nvPr/>
        </p:nvSpPr>
        <p:spPr>
          <a:xfrm>
            <a:off x="166340" y="9389660"/>
            <a:ext cx="3585923" cy="46162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789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47" t="20097" r="14345" b="15117"/>
          <a:stretch/>
        </p:blipFill>
        <p:spPr bwMode="auto">
          <a:xfrm>
            <a:off x="0" y="0"/>
            <a:ext cx="7777163" cy="53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8" t="30540" r="12347" b="8101"/>
          <a:stretch/>
        </p:blipFill>
        <p:spPr bwMode="auto">
          <a:xfrm>
            <a:off x="-2" y="5379400"/>
            <a:ext cx="7777163" cy="466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86326" y="238840"/>
            <a:ext cx="254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</a:t>
            </a:r>
            <a:r>
              <a:rPr lang="es-MX" dirty="0" smtClean="0"/>
              <a:t>23</a:t>
            </a:r>
            <a:r>
              <a:rPr lang="es-MX" dirty="0" smtClean="0"/>
              <a:t>        06       2021</a:t>
            </a:r>
            <a:endParaRPr lang="es-MX" dirty="0"/>
          </a:p>
        </p:txBody>
      </p:sp>
      <p:sp>
        <p:nvSpPr>
          <p:cNvPr id="5" name="4 Elipse"/>
          <p:cNvSpPr/>
          <p:nvPr/>
        </p:nvSpPr>
        <p:spPr>
          <a:xfrm>
            <a:off x="1446298" y="821446"/>
            <a:ext cx="271794" cy="214577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5 Elipse"/>
          <p:cNvSpPr/>
          <p:nvPr/>
        </p:nvSpPr>
        <p:spPr>
          <a:xfrm>
            <a:off x="6706282" y="2439233"/>
            <a:ext cx="465320" cy="312773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2" name="1 Rectángulo"/>
          <p:cNvSpPr/>
          <p:nvPr/>
        </p:nvSpPr>
        <p:spPr>
          <a:xfrm>
            <a:off x="168965" y="9362660"/>
            <a:ext cx="3548270" cy="487018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3717235" y="4312692"/>
            <a:ext cx="4059926" cy="7096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99907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47" t="20097" r="14345" b="15117"/>
          <a:stretch/>
        </p:blipFill>
        <p:spPr bwMode="auto">
          <a:xfrm>
            <a:off x="0" y="0"/>
            <a:ext cx="7777163" cy="53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8" t="30540" r="12347" b="8101"/>
          <a:stretch/>
        </p:blipFill>
        <p:spPr bwMode="auto">
          <a:xfrm>
            <a:off x="0" y="5379400"/>
            <a:ext cx="7777163" cy="466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586326" y="238840"/>
            <a:ext cx="254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</a:t>
            </a:r>
            <a:r>
              <a:rPr lang="es-MX" dirty="0"/>
              <a:t>2</a:t>
            </a:r>
            <a:r>
              <a:rPr lang="es-MX" dirty="0" smtClean="0"/>
              <a:t>4        06       2021</a:t>
            </a:r>
            <a:endParaRPr lang="es-MX" dirty="0"/>
          </a:p>
        </p:txBody>
      </p:sp>
      <p:sp>
        <p:nvSpPr>
          <p:cNvPr id="6" name="5 Elipse"/>
          <p:cNvSpPr/>
          <p:nvPr/>
        </p:nvSpPr>
        <p:spPr>
          <a:xfrm>
            <a:off x="1973072" y="801567"/>
            <a:ext cx="271794" cy="214577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6 Elipse"/>
          <p:cNvSpPr/>
          <p:nvPr/>
        </p:nvSpPr>
        <p:spPr>
          <a:xfrm>
            <a:off x="804854" y="2452789"/>
            <a:ext cx="412318" cy="327712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3717235" y="4312692"/>
            <a:ext cx="4059926" cy="7096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43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147" t="20097" r="14345" b="15117"/>
          <a:stretch/>
        </p:blipFill>
        <p:spPr bwMode="auto">
          <a:xfrm>
            <a:off x="0" y="0"/>
            <a:ext cx="7777163" cy="53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58" t="30540" r="12347" b="8101"/>
          <a:stretch/>
        </p:blipFill>
        <p:spPr bwMode="auto">
          <a:xfrm>
            <a:off x="0" y="5379400"/>
            <a:ext cx="7777163" cy="4666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86326" y="238840"/>
            <a:ext cx="2543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  </a:t>
            </a:r>
            <a:r>
              <a:rPr lang="es-MX" dirty="0" smtClean="0"/>
              <a:t>25</a:t>
            </a:r>
            <a:r>
              <a:rPr lang="es-MX" dirty="0" smtClean="0"/>
              <a:t>        06        2021</a:t>
            </a:r>
            <a:endParaRPr lang="es-MX" dirty="0"/>
          </a:p>
        </p:txBody>
      </p:sp>
      <p:sp>
        <p:nvSpPr>
          <p:cNvPr id="5" name="4 Elipse"/>
          <p:cNvSpPr/>
          <p:nvPr/>
        </p:nvSpPr>
        <p:spPr>
          <a:xfrm>
            <a:off x="2479968" y="811507"/>
            <a:ext cx="271794" cy="214577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6" name="5 Elipse"/>
          <p:cNvSpPr/>
          <p:nvPr/>
        </p:nvSpPr>
        <p:spPr>
          <a:xfrm>
            <a:off x="2938144" y="2371927"/>
            <a:ext cx="382502" cy="317773"/>
          </a:xfrm>
          <a:prstGeom prst="ellipse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6 Rectángulo"/>
          <p:cNvSpPr/>
          <p:nvPr/>
        </p:nvSpPr>
        <p:spPr>
          <a:xfrm>
            <a:off x="3717235" y="4312692"/>
            <a:ext cx="4059926" cy="7096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1366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</TotalTime>
  <Words>380</Words>
  <Application>Microsoft Office PowerPoint</Application>
  <PresentationFormat>Personalizado</PresentationFormat>
  <Paragraphs>105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Patricia Segovia Gomez</dc:creator>
  <cp:lastModifiedBy>Juan Garcia</cp:lastModifiedBy>
  <cp:revision>28</cp:revision>
  <dcterms:created xsi:type="dcterms:W3CDTF">2020-11-09T23:20:30Z</dcterms:created>
  <dcterms:modified xsi:type="dcterms:W3CDTF">2021-06-26T01:32:01Z</dcterms:modified>
</cp:coreProperties>
</file>