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70" d="100"/>
          <a:sy n="70" d="100"/>
        </p:scale>
        <p:origin x="-1548" y="1080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_INCLUSION Y DISCRIMIANACIÓN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=""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29319" y="8681738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 esta practica logre que los niños adquirieran los aprendizajes de las actividades diseñadas 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participaban constantemente y hacían las actividades pedidas.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609226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=""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8" y="57424"/>
            <a:ext cx="637841" cy="1214826"/>
          </a:xfrm>
          <a:prstGeom prst="rect">
            <a:avLst/>
          </a:prstGeom>
        </p:spPr>
      </p:pic>
      <p:sp>
        <p:nvSpPr>
          <p:cNvPr id="133" name="132 Elipse"/>
          <p:cNvSpPr/>
          <p:nvPr/>
        </p:nvSpPr>
        <p:spPr>
          <a:xfrm>
            <a:off x="3052935" y="3046856"/>
            <a:ext cx="493021" cy="43614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4" name="133 Elipse"/>
          <p:cNvSpPr/>
          <p:nvPr/>
        </p:nvSpPr>
        <p:spPr>
          <a:xfrm>
            <a:off x="115989" y="4117168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4" name="153 Elipse"/>
          <p:cNvSpPr/>
          <p:nvPr/>
        </p:nvSpPr>
        <p:spPr>
          <a:xfrm>
            <a:off x="146960" y="4345923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6" name="155 Elipse"/>
          <p:cNvSpPr/>
          <p:nvPr/>
        </p:nvSpPr>
        <p:spPr>
          <a:xfrm>
            <a:off x="146960" y="4537021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7" name="156 Elipse"/>
          <p:cNvSpPr/>
          <p:nvPr/>
        </p:nvSpPr>
        <p:spPr>
          <a:xfrm>
            <a:off x="133840" y="4720638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8" name="157 Elipse"/>
          <p:cNvSpPr/>
          <p:nvPr/>
        </p:nvSpPr>
        <p:spPr>
          <a:xfrm>
            <a:off x="133840" y="4901520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9" name="158 Elipse"/>
          <p:cNvSpPr/>
          <p:nvPr/>
        </p:nvSpPr>
        <p:spPr>
          <a:xfrm>
            <a:off x="144972" y="5098121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159 Elipse"/>
          <p:cNvSpPr/>
          <p:nvPr/>
        </p:nvSpPr>
        <p:spPr>
          <a:xfrm>
            <a:off x="4566326" y="5994201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2" name="161 Elipse"/>
          <p:cNvSpPr/>
          <p:nvPr/>
        </p:nvSpPr>
        <p:spPr>
          <a:xfrm>
            <a:off x="4546450" y="6194385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3" name="162 Elipse"/>
          <p:cNvSpPr/>
          <p:nvPr/>
        </p:nvSpPr>
        <p:spPr>
          <a:xfrm>
            <a:off x="4587687" y="6385614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4" name="163 Elipse"/>
          <p:cNvSpPr/>
          <p:nvPr/>
        </p:nvSpPr>
        <p:spPr>
          <a:xfrm>
            <a:off x="4589723" y="6565597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7" name="166 Elipse"/>
          <p:cNvSpPr/>
          <p:nvPr/>
        </p:nvSpPr>
        <p:spPr>
          <a:xfrm>
            <a:off x="6190165" y="7308417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8" name="187 Elipse"/>
          <p:cNvSpPr/>
          <p:nvPr/>
        </p:nvSpPr>
        <p:spPr>
          <a:xfrm>
            <a:off x="6180641" y="7498027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9" name="188 Elipse"/>
          <p:cNvSpPr/>
          <p:nvPr/>
        </p:nvSpPr>
        <p:spPr>
          <a:xfrm>
            <a:off x="6153249" y="7700450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1" name="190 Elipse"/>
          <p:cNvSpPr/>
          <p:nvPr/>
        </p:nvSpPr>
        <p:spPr>
          <a:xfrm>
            <a:off x="6162673" y="7882703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3" name="192 Elipse"/>
          <p:cNvSpPr/>
          <p:nvPr/>
        </p:nvSpPr>
        <p:spPr>
          <a:xfrm>
            <a:off x="6153249" y="8069723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5" name="194 Elipse"/>
          <p:cNvSpPr/>
          <p:nvPr/>
        </p:nvSpPr>
        <p:spPr>
          <a:xfrm>
            <a:off x="6153249" y="8269795"/>
            <a:ext cx="186864" cy="15878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7" name="196 Elipse"/>
          <p:cNvSpPr/>
          <p:nvPr/>
        </p:nvSpPr>
        <p:spPr>
          <a:xfrm>
            <a:off x="457080" y="826904"/>
            <a:ext cx="246510" cy="234585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79990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21         06         2021</a:t>
            </a:r>
            <a:endParaRPr lang="es-MX" dirty="0"/>
          </a:p>
        </p:txBody>
      </p:sp>
      <p:sp>
        <p:nvSpPr>
          <p:cNvPr id="199" name="198 Elipse"/>
          <p:cNvSpPr/>
          <p:nvPr/>
        </p:nvSpPr>
        <p:spPr>
          <a:xfrm>
            <a:off x="3076892" y="2405953"/>
            <a:ext cx="493021" cy="43614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_INCLUSION Y DISCRIMIANACIÓN</a:t>
              </a:r>
              <a:endParaRPr lang="es-MX" dirty="0"/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=""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29319" y="8681738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 esta practica logre que los niños adquirieran los aprendizajes de las actividades diseñadas 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participaban constantemente y hacían las actividades pedidas.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sp>
        <p:nvSpPr>
          <p:cNvPr id="124" name="123 Elipse"/>
          <p:cNvSpPr/>
          <p:nvPr/>
        </p:nvSpPr>
        <p:spPr>
          <a:xfrm>
            <a:off x="2072466" y="2378517"/>
            <a:ext cx="493021" cy="43614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5" name="124 Elipse"/>
          <p:cNvSpPr/>
          <p:nvPr/>
        </p:nvSpPr>
        <p:spPr>
          <a:xfrm>
            <a:off x="3076892" y="3054424"/>
            <a:ext cx="493021" cy="43614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6" name="125 Elipse"/>
          <p:cNvSpPr/>
          <p:nvPr/>
        </p:nvSpPr>
        <p:spPr>
          <a:xfrm>
            <a:off x="192221" y="4118757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7" name="126 Elipse"/>
          <p:cNvSpPr/>
          <p:nvPr/>
        </p:nvSpPr>
        <p:spPr>
          <a:xfrm>
            <a:off x="168563" y="4347516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8" name="127 Elipse"/>
          <p:cNvSpPr/>
          <p:nvPr/>
        </p:nvSpPr>
        <p:spPr>
          <a:xfrm>
            <a:off x="182738" y="4565281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9" name="128 Elipse"/>
          <p:cNvSpPr/>
          <p:nvPr/>
        </p:nvSpPr>
        <p:spPr>
          <a:xfrm>
            <a:off x="173153" y="4752563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0" name="129 Elipse"/>
          <p:cNvSpPr/>
          <p:nvPr/>
        </p:nvSpPr>
        <p:spPr>
          <a:xfrm>
            <a:off x="173153" y="4916794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1" name="130 Elipse"/>
          <p:cNvSpPr/>
          <p:nvPr/>
        </p:nvSpPr>
        <p:spPr>
          <a:xfrm>
            <a:off x="182737" y="5099709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2" name="131 Elipse"/>
          <p:cNvSpPr/>
          <p:nvPr/>
        </p:nvSpPr>
        <p:spPr>
          <a:xfrm>
            <a:off x="4595509" y="5994831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" name="132 Elipse"/>
          <p:cNvSpPr/>
          <p:nvPr/>
        </p:nvSpPr>
        <p:spPr>
          <a:xfrm flipH="1">
            <a:off x="4595510" y="6147231"/>
            <a:ext cx="152400" cy="18770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4" name="133 Elipse"/>
          <p:cNvSpPr/>
          <p:nvPr/>
        </p:nvSpPr>
        <p:spPr>
          <a:xfrm>
            <a:off x="4595509" y="6390566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5" name="134 Elipse"/>
          <p:cNvSpPr/>
          <p:nvPr/>
        </p:nvSpPr>
        <p:spPr>
          <a:xfrm>
            <a:off x="4615850" y="6566389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6" name="135 Elipse"/>
          <p:cNvSpPr/>
          <p:nvPr/>
        </p:nvSpPr>
        <p:spPr>
          <a:xfrm>
            <a:off x="6195712" y="7355688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7" name="136 Elipse"/>
          <p:cNvSpPr/>
          <p:nvPr/>
        </p:nvSpPr>
        <p:spPr>
          <a:xfrm>
            <a:off x="6207559" y="7513555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8" name="137 Elipse"/>
          <p:cNvSpPr/>
          <p:nvPr/>
        </p:nvSpPr>
        <p:spPr>
          <a:xfrm>
            <a:off x="6207040" y="7696613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9" name="138 Elipse"/>
          <p:cNvSpPr/>
          <p:nvPr/>
        </p:nvSpPr>
        <p:spPr>
          <a:xfrm>
            <a:off x="6195712" y="7891386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0" name="139 Elipse"/>
          <p:cNvSpPr/>
          <p:nvPr/>
        </p:nvSpPr>
        <p:spPr>
          <a:xfrm>
            <a:off x="6214633" y="8107958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1" name="140 Elipse"/>
          <p:cNvSpPr/>
          <p:nvPr/>
        </p:nvSpPr>
        <p:spPr>
          <a:xfrm>
            <a:off x="6186071" y="8277507"/>
            <a:ext cx="111719" cy="147291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586326" y="238840"/>
            <a:ext cx="254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dirty="0" smtClean="0"/>
              <a:t>22</a:t>
            </a:r>
            <a:r>
              <a:rPr lang="es-MX" dirty="0" smtClean="0"/>
              <a:t>        06        2020</a:t>
            </a:r>
            <a:r>
              <a:rPr lang="es-MX" dirty="0"/>
              <a:t>1</a:t>
            </a:r>
            <a:endParaRPr lang="es-MX" dirty="0"/>
          </a:p>
        </p:txBody>
      </p:sp>
      <p:sp>
        <p:nvSpPr>
          <p:cNvPr id="143" name="142 Elipse"/>
          <p:cNvSpPr/>
          <p:nvPr/>
        </p:nvSpPr>
        <p:spPr>
          <a:xfrm>
            <a:off x="1018916" y="824218"/>
            <a:ext cx="271794" cy="21457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30 Rectángulo"/>
          <p:cNvSpPr/>
          <p:nvPr/>
        </p:nvSpPr>
        <p:spPr>
          <a:xfrm>
            <a:off x="166340" y="9389660"/>
            <a:ext cx="3585923" cy="461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789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7" t="20097" r="14345" b="15117"/>
          <a:stretch/>
        </p:blipFill>
        <p:spPr bwMode="auto">
          <a:xfrm>
            <a:off x="0" y="0"/>
            <a:ext cx="7777163" cy="53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8" t="30540" r="12347" b="8101"/>
          <a:stretch/>
        </p:blipFill>
        <p:spPr bwMode="auto">
          <a:xfrm>
            <a:off x="-2" y="5379400"/>
            <a:ext cx="7777163" cy="466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86326" y="238840"/>
            <a:ext cx="254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dirty="0" smtClean="0"/>
              <a:t>23</a:t>
            </a:r>
            <a:r>
              <a:rPr lang="es-MX" dirty="0" smtClean="0"/>
              <a:t>        06       2021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1446298" y="821446"/>
            <a:ext cx="271794" cy="21457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6706282" y="2439233"/>
            <a:ext cx="465320" cy="312773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168965" y="9362660"/>
            <a:ext cx="3548270" cy="48701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717235" y="4312692"/>
            <a:ext cx="4059926" cy="709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90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7" t="20097" r="14345" b="15117"/>
          <a:stretch/>
        </p:blipFill>
        <p:spPr bwMode="auto">
          <a:xfrm>
            <a:off x="0" y="0"/>
            <a:ext cx="7777163" cy="53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8" t="30540" r="12347" b="8101"/>
          <a:stretch/>
        </p:blipFill>
        <p:spPr bwMode="auto">
          <a:xfrm>
            <a:off x="0" y="5379400"/>
            <a:ext cx="7777163" cy="466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86326" y="238840"/>
            <a:ext cx="254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dirty="0"/>
              <a:t>2</a:t>
            </a:r>
            <a:r>
              <a:rPr lang="es-MX" dirty="0" smtClean="0"/>
              <a:t>4        06       2021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1973072" y="801567"/>
            <a:ext cx="271794" cy="21457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804854" y="2452789"/>
            <a:ext cx="412318" cy="327712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717235" y="4312692"/>
            <a:ext cx="4059926" cy="709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43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7" t="20097" r="14345" b="15117"/>
          <a:stretch/>
        </p:blipFill>
        <p:spPr bwMode="auto">
          <a:xfrm>
            <a:off x="0" y="0"/>
            <a:ext cx="7777163" cy="53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8" t="30540" r="12347" b="8101"/>
          <a:stretch/>
        </p:blipFill>
        <p:spPr bwMode="auto">
          <a:xfrm>
            <a:off x="0" y="5379400"/>
            <a:ext cx="7777163" cy="466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86326" y="238840"/>
            <a:ext cx="254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dirty="0" smtClean="0"/>
              <a:t>25</a:t>
            </a:r>
            <a:r>
              <a:rPr lang="es-MX" dirty="0" smtClean="0"/>
              <a:t>        06        2021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2479968" y="811507"/>
            <a:ext cx="271794" cy="21457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2938144" y="2371927"/>
            <a:ext cx="382502" cy="317773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3717235" y="4312692"/>
            <a:ext cx="4059926" cy="709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136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380</Words>
  <Application>Microsoft Office PowerPoint</Application>
  <PresentationFormat>Personalizado</PresentationFormat>
  <Paragraphs>105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28</cp:revision>
  <dcterms:created xsi:type="dcterms:W3CDTF">2020-11-09T23:20:30Z</dcterms:created>
  <dcterms:modified xsi:type="dcterms:W3CDTF">2021-06-26T01:32:01Z</dcterms:modified>
</cp:coreProperties>
</file>